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AE29E-5353-4559-A2D7-A07EA613413A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11D62-5113-47E0-ADA6-E8D94A380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8381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Aneka </a:t>
            </a:r>
            <a:r>
              <a:rPr lang="en-US" sz="2800" dirty="0" err="1" smtClean="0"/>
              <a:t>ragam</a:t>
            </a:r>
            <a:r>
              <a:rPr lang="en-US" sz="2800" dirty="0" smtClean="0"/>
              <a:t> </a:t>
            </a:r>
            <a:r>
              <a:rPr lang="en-US" sz="2800" dirty="0" err="1" smtClean="0"/>
              <a:t>liputan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143000"/>
            <a:ext cx="7848600" cy="449580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meliput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kecelakaan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kebakaran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Liputan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kecelakaan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kebakaran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termasuk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genre </a:t>
            </a:r>
            <a:r>
              <a:rPr lang="en-US" sz="2800" dirty="0" err="1" smtClean="0">
                <a:solidFill>
                  <a:schemeClr val="tx1"/>
                </a:solidFill>
              </a:rPr>
              <a:t>dominan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menampilkan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peristiwa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rangkaian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kejadian</a:t>
            </a:r>
            <a:r>
              <a:rPr lang="en-US" sz="2800" dirty="0" smtClean="0">
                <a:solidFill>
                  <a:schemeClr val="tx1"/>
                </a:solidFill>
              </a:rPr>
              <a:t> “</a:t>
            </a:r>
            <a:r>
              <a:rPr lang="en-US" sz="2800" dirty="0" err="1" smtClean="0">
                <a:solidFill>
                  <a:schemeClr val="tx1"/>
                </a:solidFill>
              </a:rPr>
              <a:t>buruk</a:t>
            </a:r>
            <a:r>
              <a:rPr lang="en-US" sz="2800" dirty="0" smtClean="0">
                <a:solidFill>
                  <a:schemeClr val="tx1"/>
                </a:solidFill>
              </a:rPr>
              <a:t>”, yang </a:t>
            </a:r>
            <a:r>
              <a:rPr lang="en-US" sz="2800" dirty="0" err="1" smtClean="0">
                <a:solidFill>
                  <a:schemeClr val="tx1"/>
                </a:solidFill>
              </a:rPr>
              <a:t>tidak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saling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berhubungan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sama</a:t>
            </a:r>
            <a:r>
              <a:rPr lang="en-US" sz="2800" dirty="0" smtClean="0">
                <a:solidFill>
                  <a:schemeClr val="tx1"/>
                </a:solidFill>
              </a:rPr>
              <a:t> lain.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Detail-detail yang </a:t>
            </a:r>
            <a:r>
              <a:rPr lang="en-US" sz="2800" dirty="0" err="1" smtClean="0">
                <a:solidFill>
                  <a:schemeClr val="tx1"/>
                </a:solidFill>
              </a:rPr>
              <a:t>perlu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ditekankan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1)Human interest—</a:t>
            </a:r>
            <a:r>
              <a:rPr lang="en-US" sz="2800" dirty="0" err="1" smtClean="0">
                <a:solidFill>
                  <a:schemeClr val="tx1"/>
                </a:solidFill>
              </a:rPr>
              <a:t>fokus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terpenting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laporan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bertumpu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akibat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ditimbulkan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terhadap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kehidupan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manusia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 smtClean="0"/>
              <a:t>2) </a:t>
            </a:r>
            <a:r>
              <a:rPr lang="en-US" sz="2800" dirty="0" err="1" smtClean="0"/>
              <a:t>khusus</a:t>
            </a:r>
            <a:r>
              <a:rPr lang="en-US" sz="2800" dirty="0" smtClean="0"/>
              <a:t>, </a:t>
            </a:r>
            <a:r>
              <a:rPr lang="en-US" sz="2800" dirty="0" err="1" smtClean="0"/>
              <a:t>gunakanlah</a:t>
            </a:r>
            <a:r>
              <a:rPr lang="en-US" sz="2800" dirty="0" smtClean="0"/>
              <a:t> detail </a:t>
            </a:r>
            <a:r>
              <a:rPr lang="en-US" sz="2800" dirty="0" err="1" smtClean="0"/>
              <a:t>khusus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meliput</a:t>
            </a:r>
            <a:r>
              <a:rPr lang="en-US" sz="2800" dirty="0" smtClean="0"/>
              <a:t> </a:t>
            </a:r>
            <a:r>
              <a:rPr lang="en-US" sz="2800" dirty="0" err="1" smtClean="0"/>
              <a:t>korban</a:t>
            </a:r>
            <a:r>
              <a:rPr lang="en-US" sz="2800" dirty="0" smtClean="0"/>
              <a:t> </a:t>
            </a:r>
            <a:r>
              <a:rPr lang="en-US" sz="2800" dirty="0" err="1" smtClean="0"/>
              <a:t>kecelakaan</a:t>
            </a:r>
            <a:r>
              <a:rPr lang="en-US" sz="2800" dirty="0" smtClean="0"/>
              <a:t>.  </a:t>
            </a:r>
            <a:r>
              <a:rPr lang="en-US" sz="2800" dirty="0" err="1" smtClean="0"/>
              <a:t>Contoh</a:t>
            </a:r>
            <a:r>
              <a:rPr lang="en-US" sz="2800" dirty="0" smtClean="0"/>
              <a:t>: </a:t>
            </a:r>
          </a:p>
          <a:p>
            <a:pPr algn="just">
              <a:buNone/>
            </a:pPr>
            <a:r>
              <a:rPr lang="en-US" sz="2800" dirty="0" err="1" smtClean="0"/>
              <a:t>Empat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tewas</a:t>
            </a:r>
            <a:r>
              <a:rPr lang="en-US" sz="2800" dirty="0" smtClean="0"/>
              <a:t> </a:t>
            </a:r>
            <a:r>
              <a:rPr lang="en-US" sz="2800" dirty="0" err="1" smtClean="0"/>
              <a:t>seketika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tabrakan</a:t>
            </a:r>
            <a:r>
              <a:rPr lang="en-US" sz="2800" dirty="0" smtClean="0"/>
              <a:t> </a:t>
            </a:r>
            <a:r>
              <a:rPr lang="en-US" sz="2800" dirty="0" err="1" smtClean="0"/>
              <a:t>beruntun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enam</a:t>
            </a:r>
            <a:r>
              <a:rPr lang="en-US" sz="2800" dirty="0" smtClean="0"/>
              <a:t> </a:t>
            </a:r>
            <a:r>
              <a:rPr lang="en-US" sz="2800" dirty="0" err="1" smtClean="0"/>
              <a:t>truk</a:t>
            </a:r>
            <a:r>
              <a:rPr lang="en-US" sz="2800" dirty="0" smtClean="0"/>
              <a:t>, </a:t>
            </a:r>
            <a:r>
              <a:rPr lang="en-US" sz="2800" dirty="0" err="1" smtClean="0"/>
              <a:t>Selasa</a:t>
            </a:r>
            <a:r>
              <a:rPr lang="en-US" sz="2800" dirty="0" smtClean="0"/>
              <a:t> (25/7) </a:t>
            </a:r>
            <a:r>
              <a:rPr lang="en-US" sz="2800" dirty="0" err="1" smtClean="0"/>
              <a:t>pukul</a:t>
            </a:r>
            <a:r>
              <a:rPr lang="en-US" sz="2800" dirty="0" smtClean="0"/>
              <a:t> 22. 30 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Bakauheni</a:t>
            </a:r>
            <a:r>
              <a:rPr lang="en-US" sz="2800" dirty="0" smtClean="0"/>
              <a:t>, Lampung Selatan, 90 kilometer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Bandarlampung</a:t>
            </a:r>
            <a:r>
              <a:rPr lang="en-US" sz="2800" dirty="0" smtClean="0"/>
              <a:t>.  Lima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lagi</a:t>
            </a:r>
            <a:r>
              <a:rPr lang="en-US" sz="2800" dirty="0" smtClean="0"/>
              <a:t> </a:t>
            </a:r>
            <a:r>
              <a:rPr lang="en-US" sz="2800" dirty="0" err="1" smtClean="0"/>
              <a:t>dirawat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patah</a:t>
            </a:r>
            <a:r>
              <a:rPr lang="en-US" sz="2800" dirty="0" smtClean="0"/>
              <a:t> kaki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luka</a:t>
            </a:r>
            <a:r>
              <a:rPr lang="en-US" sz="2800" dirty="0" smtClean="0"/>
              <a:t> </a:t>
            </a:r>
            <a:r>
              <a:rPr lang="en-US" sz="2800" dirty="0" err="1" smtClean="0"/>
              <a:t>robek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kepala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r>
              <a:rPr lang="en-US" sz="2800" dirty="0" smtClean="0"/>
              <a:t>3)</a:t>
            </a:r>
            <a:r>
              <a:rPr lang="en-US" sz="2800" dirty="0" err="1" smtClean="0"/>
              <a:t>dramatisasi</a:t>
            </a:r>
            <a:r>
              <a:rPr lang="en-US" sz="2800" dirty="0" smtClean="0"/>
              <a:t>, </a:t>
            </a:r>
            <a:r>
              <a:rPr lang="en-US" sz="2800" dirty="0" err="1" smtClean="0"/>
              <a:t>dramatisasi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membantu</a:t>
            </a:r>
            <a:r>
              <a:rPr lang="en-US" sz="2800" dirty="0" smtClean="0"/>
              <a:t> </a:t>
            </a:r>
            <a:r>
              <a:rPr lang="en-US" sz="2800" dirty="0" err="1" smtClean="0"/>
              <a:t>kelancaran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.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kecelakaan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, yang </a:t>
            </a:r>
            <a:r>
              <a:rPr lang="en-US" sz="2800" dirty="0" err="1" smtClean="0"/>
              <a:t>membutuhkan</a:t>
            </a:r>
            <a:r>
              <a:rPr lang="en-US" sz="2800" dirty="0" smtClean="0"/>
              <a:t> </a:t>
            </a:r>
            <a:r>
              <a:rPr lang="en-US" sz="2800" dirty="0" err="1" smtClean="0"/>
              <a:t>perkembangan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kronologi</a:t>
            </a:r>
            <a:r>
              <a:rPr lang="en-US" sz="2800" dirty="0" smtClean="0"/>
              <a:t>, </a:t>
            </a:r>
            <a:r>
              <a:rPr lang="en-US" sz="2800" dirty="0" err="1" smtClean="0"/>
              <a:t>dramatisasi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membantu</a:t>
            </a:r>
            <a:r>
              <a:rPr lang="en-US" sz="2800" dirty="0" smtClean="0"/>
              <a:t> </a:t>
            </a:r>
            <a:r>
              <a:rPr lang="en-US" sz="2800" dirty="0" err="1" smtClean="0"/>
              <a:t>meninggikan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tulis</a:t>
            </a:r>
            <a:r>
              <a:rPr lang="en-US" sz="2800" dirty="0" smtClean="0"/>
              <a:t>.     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 smtClean="0"/>
              <a:t>4) </a:t>
            </a:r>
            <a:r>
              <a:rPr lang="en-US" sz="2800" dirty="0" err="1" smtClean="0"/>
              <a:t>Keunikan</a:t>
            </a:r>
            <a:r>
              <a:rPr lang="en-US" sz="2800" dirty="0" smtClean="0"/>
              <a:t>, </a:t>
            </a:r>
            <a:r>
              <a:rPr lang="en-US" sz="2800" dirty="0" err="1" smtClean="0"/>
              <a:t>upayakanlah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teras</a:t>
            </a:r>
            <a:r>
              <a:rPr lang="en-US" sz="2800" dirty="0" smtClean="0"/>
              <a:t> </a:t>
            </a:r>
            <a:r>
              <a:rPr lang="en-US" sz="2800" dirty="0" err="1" smtClean="0"/>
              <a:t>sudut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mengidentifikasikan</a:t>
            </a:r>
            <a:r>
              <a:rPr lang="en-US" sz="2800" dirty="0" smtClean="0"/>
              <a:t> </a:t>
            </a:r>
            <a:r>
              <a:rPr lang="en-US" sz="2800" dirty="0" err="1" smtClean="0"/>
              <a:t>keunikan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kecelakaan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.  </a:t>
            </a:r>
          </a:p>
          <a:p>
            <a:pPr algn="just">
              <a:buNone/>
            </a:pPr>
            <a:r>
              <a:rPr lang="en-US" sz="2800" dirty="0" smtClean="0"/>
              <a:t>5)</a:t>
            </a:r>
            <a:r>
              <a:rPr lang="en-US" sz="2800" dirty="0" err="1" smtClean="0"/>
              <a:t>Unsur</a:t>
            </a:r>
            <a:r>
              <a:rPr lang="en-US" sz="2800" dirty="0" smtClean="0"/>
              <a:t> </a:t>
            </a:r>
            <a:r>
              <a:rPr lang="en-US" sz="2800" dirty="0" err="1" smtClean="0"/>
              <a:t>penyebab</a:t>
            </a:r>
            <a:r>
              <a:rPr lang="en-US" sz="2800" dirty="0" smtClean="0"/>
              <a:t>, </a:t>
            </a:r>
            <a:r>
              <a:rPr lang="en-US" sz="2800" dirty="0" err="1" smtClean="0"/>
              <a:t>menyebutkan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terjadinya</a:t>
            </a:r>
            <a:r>
              <a:rPr lang="en-US" sz="2800" dirty="0" smtClean="0"/>
              <a:t> </a:t>
            </a:r>
            <a:r>
              <a:rPr lang="en-US" sz="2800" dirty="0" err="1" smtClean="0"/>
              <a:t>kecelakaan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menjawab</a:t>
            </a:r>
            <a:r>
              <a:rPr lang="en-US" sz="2800" dirty="0" smtClean="0"/>
              <a:t> </a:t>
            </a:r>
            <a:r>
              <a:rPr lang="en-US" sz="2800" dirty="0" err="1" smtClean="0"/>
              <a:t>keingintahuan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pembaca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memenuhi</a:t>
            </a:r>
            <a:r>
              <a:rPr lang="en-US" sz="2800" dirty="0" smtClean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“</a:t>
            </a:r>
            <a:r>
              <a:rPr lang="en-US" sz="2800" dirty="0" err="1" smtClean="0"/>
              <a:t>mengapa</a:t>
            </a:r>
            <a:r>
              <a:rPr lang="en-US" sz="2800" dirty="0" smtClean="0"/>
              <a:t>”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Meliput</a:t>
            </a:r>
            <a:r>
              <a:rPr lang="en-US" sz="2800" dirty="0" smtClean="0"/>
              <a:t> </a:t>
            </a:r>
            <a:r>
              <a:rPr lang="en-US" sz="2800" dirty="0" err="1" smtClean="0"/>
              <a:t>pertemuan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err="1" smtClean="0"/>
              <a:t>Publisitas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</a:t>
            </a:r>
            <a:r>
              <a:rPr lang="en-US" sz="2800" dirty="0" err="1" smtClean="0"/>
              <a:t>terpenting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pertemuan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.  </a:t>
            </a:r>
            <a:r>
              <a:rPr lang="en-US" sz="2800" dirty="0" err="1" smtClean="0"/>
              <a:t>Pertemuan-pertemuan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forum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melahirkan</a:t>
            </a:r>
            <a:r>
              <a:rPr lang="en-US" sz="2800" dirty="0" smtClean="0"/>
              <a:t> </a:t>
            </a:r>
            <a:r>
              <a:rPr lang="en-US" sz="2800" dirty="0" err="1" smtClean="0"/>
              <a:t>kontroversi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r>
              <a:rPr lang="en-US" sz="2800" dirty="0" err="1" smtClean="0"/>
              <a:t>Pertemuan-pertemuan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layak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diliput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 seminar, </a:t>
            </a:r>
            <a:r>
              <a:rPr lang="en-US" sz="2800" dirty="0" err="1" smtClean="0"/>
              <a:t>lokakarya</a:t>
            </a:r>
            <a:r>
              <a:rPr lang="en-US" sz="2800" dirty="0" smtClean="0"/>
              <a:t>,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</a:t>
            </a:r>
            <a:r>
              <a:rPr lang="en-US" sz="2800" dirty="0" err="1" smtClean="0"/>
              <a:t>dll</a:t>
            </a:r>
            <a:r>
              <a:rPr lang="en-US" sz="2800" smtClean="0"/>
              <a:t>.  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—straight news—spot news</a:t>
            </a:r>
          </a:p>
          <a:p>
            <a:pPr algn="just">
              <a:buNone/>
              <a:defRPr/>
            </a:pPr>
            <a:r>
              <a:rPr lang="en-US" dirty="0" err="1" smtClean="0"/>
              <a:t>Berita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kejadian-kejadian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secepatnya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pembaca</a:t>
            </a:r>
            <a:r>
              <a:rPr lang="en-US" dirty="0" smtClean="0"/>
              <a:t>.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Hard news.</a:t>
            </a:r>
          </a:p>
          <a:p>
            <a:pPr algn="just">
              <a:defRPr/>
            </a:pP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ringan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diberitakanmelainkan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menarik</a:t>
            </a:r>
            <a:r>
              <a:rPr lang="en-US" dirty="0" smtClean="0"/>
              <a:t>. </a:t>
            </a:r>
          </a:p>
          <a:p>
            <a:pPr algn="just">
              <a:defRPr/>
            </a:pP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kisah</a:t>
            </a:r>
            <a:r>
              <a:rPr lang="en-US" dirty="0" smtClean="0"/>
              <a:t>/feature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menyentuh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pembaca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rinci</a:t>
            </a:r>
            <a:r>
              <a:rPr lang="en-US" dirty="0" smtClean="0"/>
              <a:t>, </a:t>
            </a:r>
            <a:r>
              <a:rPr lang="en-US" dirty="0" err="1" smtClean="0"/>
              <a:t>lengkap</a:t>
            </a:r>
            <a:r>
              <a:rPr lang="en-US" dirty="0" smtClean="0"/>
              <a:t>, detail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, </a:t>
            </a:r>
            <a:r>
              <a:rPr lang="en-US" dirty="0" err="1" smtClean="0"/>
              <a:t>indepth</a:t>
            </a:r>
            <a:r>
              <a:rPr lang="en-US" dirty="0" smtClean="0"/>
              <a:t> news</a:t>
            </a:r>
          </a:p>
          <a:p>
            <a:pPr algn="just">
              <a:buFont typeface="Arial" charset="0"/>
              <a:buNone/>
            </a:pP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kisah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yang </a:t>
            </a:r>
            <a:r>
              <a:rPr lang="en-US" dirty="0" err="1" smtClean="0"/>
              <a:t>diutamakan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detail </a:t>
            </a:r>
            <a:r>
              <a:rPr lang="en-US" dirty="0" err="1" smtClean="0"/>
              <a:t>informasinya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investigasi</a:t>
            </a:r>
            <a:endParaRPr lang="en-US" dirty="0" smtClean="0"/>
          </a:p>
          <a:p>
            <a:pPr algn="just">
              <a:buFont typeface="Arial" charset="0"/>
              <a:buNone/>
            </a:pP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menyelidiki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.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: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, </a:t>
            </a:r>
            <a:r>
              <a:rPr lang="en-US" dirty="0" err="1" smtClean="0"/>
              <a:t>alasannya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disimpan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338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Aneka ragam liputan</vt:lpstr>
      <vt:lpstr>Slide 2</vt:lpstr>
      <vt:lpstr>Slide 3</vt:lpstr>
      <vt:lpstr>Slide 4</vt:lpstr>
      <vt:lpstr>Jenis berita</vt:lpstr>
      <vt:lpstr>Slide 6</vt:lpstr>
      <vt:lpstr>Tugas: minggu depan </vt:lpstr>
    </vt:vector>
  </TitlesOfParts>
  <Company>WORKGROUP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Aneka ragam liputan</dc:title>
  <dc:creator>APMD</dc:creator>
  <cp:lastModifiedBy>FADJARINI</cp:lastModifiedBy>
  <cp:revision>6</cp:revision>
  <dcterms:created xsi:type="dcterms:W3CDTF">2012-02-22T06:44:50Z</dcterms:created>
  <dcterms:modified xsi:type="dcterms:W3CDTF">2013-03-05T12:59:42Z</dcterms:modified>
</cp:coreProperties>
</file>