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B613F8E-A470-42CB-88BC-92D186383B7D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81200"/>
            <a:ext cx="7467600" cy="30480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berbicara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tataran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wacana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hakiki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tetapi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berangkat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pengalaman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tindakan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beragam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bersifat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multidisipliner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396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paling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b="1" dirty="0" err="1"/>
              <a:t>manfaat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waktu</a:t>
            </a:r>
            <a:r>
              <a:rPr lang="en-US" b="1" dirty="0"/>
              <a:t> </a:t>
            </a:r>
            <a:r>
              <a:rPr lang="en-US" b="1" dirty="0" err="1"/>
              <a:t>tertentu</a:t>
            </a:r>
            <a:r>
              <a:rPr lang="en-US" b="1" dirty="0"/>
              <a:t>.</a:t>
            </a:r>
          </a:p>
          <a:p>
            <a:pPr algn="just"/>
            <a:r>
              <a:rPr lang="en-US" dirty="0" err="1"/>
              <a:t>Kebahagian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/>
              <a:t>Kebahagiaan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merealisasikan</a:t>
            </a:r>
            <a:r>
              <a:rPr lang="en-US" dirty="0"/>
              <a:t> </a:t>
            </a:r>
            <a:r>
              <a:rPr lang="en-US" dirty="0" err="1"/>
              <a:t>bakat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kesenangan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Egoisme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23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b="1" dirty="0" err="1" smtClean="0"/>
              <a:t>berdasar</a:t>
            </a:r>
            <a:r>
              <a:rPr lang="en-US" b="1" dirty="0" smtClean="0"/>
              <a:t> </a:t>
            </a:r>
            <a:r>
              <a:rPr lang="en-US" b="1" dirty="0" err="1" smtClean="0"/>
              <a:t>sifat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hasil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dicapainya</a:t>
            </a:r>
            <a:endParaRPr lang="en-US" dirty="0" smtClean="0"/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moral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keharusan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yang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dipatuhinya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situasional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subjektif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baik-buruk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universal,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Deontologisme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2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yang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b="1" dirty="0" err="1" smtClean="0"/>
              <a:t>tindakan</a:t>
            </a:r>
            <a:r>
              <a:rPr lang="en-US" b="1" dirty="0" smtClean="0"/>
              <a:t> yang </a:t>
            </a:r>
            <a:r>
              <a:rPr lang="en-US" b="1" dirty="0" err="1" smtClean="0"/>
              <a:t>ditimbulkannya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dikerjakan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Utilitarianisme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6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demi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endParaRPr lang="en-US" dirty="0" smtClean="0"/>
          </a:p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dapat-tidaknya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,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perbuatan</a:t>
            </a:r>
            <a:r>
              <a:rPr lang="en-US" b="1" dirty="0" smtClean="0"/>
              <a:t> yang </a:t>
            </a:r>
            <a:r>
              <a:rPr lang="en-US" b="1" dirty="0" err="1" smtClean="0"/>
              <a:t>bisa</a:t>
            </a:r>
            <a:r>
              <a:rPr lang="en-US" b="1" dirty="0" smtClean="0"/>
              <a:t> </a:t>
            </a:r>
            <a:r>
              <a:rPr lang="en-US" b="1" dirty="0" err="1" smtClean="0"/>
              <a:t>dilaksanakan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dipraktekan</a:t>
            </a:r>
            <a:r>
              <a:rPr lang="en-US" b="1" dirty="0" smtClean="0"/>
              <a:t> </a:t>
            </a:r>
            <a:r>
              <a:rPr lang="en-US" b="1" dirty="0" err="1" smtClean="0"/>
              <a:t>mendatangkan</a:t>
            </a:r>
            <a:r>
              <a:rPr lang="en-US" b="1" dirty="0" smtClean="0"/>
              <a:t> </a:t>
            </a:r>
            <a:r>
              <a:rPr lang="en-US" b="1" dirty="0" err="1" smtClean="0"/>
              <a:t>hasil</a:t>
            </a:r>
            <a:r>
              <a:rPr lang="en-US" b="1" dirty="0" smtClean="0"/>
              <a:t> </a:t>
            </a:r>
            <a:r>
              <a:rPr lang="en-US" b="1" dirty="0" err="1" smtClean="0"/>
              <a:t>positif</a:t>
            </a:r>
            <a:r>
              <a:rPr lang="en-US" b="1" dirty="0" smtClean="0"/>
              <a:t> </a:t>
            </a:r>
            <a:r>
              <a:rPr lang="en-US" b="1" dirty="0" err="1" smtClean="0"/>
              <a:t>bagi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166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53</TotalTime>
  <Words>250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Hardcover</vt:lpstr>
      <vt:lpstr>Beberapa pemikiran dalam etika</vt:lpstr>
      <vt:lpstr>Egoisme</vt:lpstr>
      <vt:lpstr>Deontologisme </vt:lpstr>
      <vt:lpstr>Utilitarianisme </vt:lpstr>
      <vt:lpstr>Pragmatisme 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pemikiran dalam etika</dc:title>
  <dc:creator>BU FAJAR</dc:creator>
  <cp:lastModifiedBy>BU FAJAR</cp:lastModifiedBy>
  <cp:revision>6</cp:revision>
  <dcterms:created xsi:type="dcterms:W3CDTF">2018-10-07T12:26:07Z</dcterms:created>
  <dcterms:modified xsi:type="dcterms:W3CDTF">2019-11-25T04:05:15Z</dcterms:modified>
</cp:coreProperties>
</file>