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E0ABE127-9276-4EC4-A6B5-24CDF116DE37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HUMAS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400" dirty="0" smtClean="0"/>
              <a:t>MINGGU </a:t>
            </a:r>
            <a:r>
              <a:rPr lang="id-ID" sz="1400" smtClean="0"/>
              <a:t>3</a:t>
            </a:r>
            <a:r>
              <a:rPr lang="en-US" sz="1400" smtClean="0"/>
              <a:t> </a:t>
            </a:r>
            <a:r>
              <a:rPr lang="en-US" sz="1400" dirty="0" smtClean="0"/>
              <a:t>@YULI SETYOWATI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09487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315200" cy="1154097"/>
          </a:xfrm>
        </p:spPr>
        <p:txBody>
          <a:bodyPr/>
          <a:lstStyle/>
          <a:p>
            <a:r>
              <a:rPr lang="en-US" dirty="0" smtClean="0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1"/>
            <a:ext cx="8610600" cy="4099560"/>
          </a:xfrm>
        </p:spPr>
        <p:txBody>
          <a:bodyPr>
            <a:normAutofit/>
          </a:bodyPr>
          <a:lstStyle/>
          <a:p>
            <a:r>
              <a:rPr lang="en-US" dirty="0" err="1" smtClean="0"/>
              <a:t>Humas</a:t>
            </a:r>
            <a:r>
              <a:rPr lang="en-US" dirty="0" smtClean="0"/>
              <a:t> </a:t>
            </a:r>
            <a:r>
              <a:rPr lang="en-US" dirty="0" err="1" smtClean="0"/>
              <a:t>mrpk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i="1" dirty="0" smtClean="0"/>
              <a:t>good will</a:t>
            </a:r>
            <a:r>
              <a:rPr lang="en-US" dirty="0" smtClean="0"/>
              <a:t>, </a:t>
            </a:r>
            <a:r>
              <a:rPr lang="en-US" dirty="0" err="1" smtClean="0"/>
              <a:t>kepercayaan</a:t>
            </a:r>
            <a:r>
              <a:rPr lang="en-US" dirty="0" smtClean="0"/>
              <a:t>,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citra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Humas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berupaya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i="1" dirty="0" smtClean="0"/>
              <a:t>favorable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menguntungkan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endParaRPr lang="en-US" dirty="0" smtClean="0"/>
          </a:p>
          <a:p>
            <a:r>
              <a:rPr lang="en-US" dirty="0" err="1" smtClean="0"/>
              <a:t>Humas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lembaga</a:t>
            </a:r>
            <a:endParaRPr lang="en-US" dirty="0" smtClean="0"/>
          </a:p>
          <a:p>
            <a:r>
              <a:rPr lang="en-US" dirty="0" err="1" smtClean="0"/>
              <a:t>Humas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harmonis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dg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timbal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harmonis</a:t>
            </a:r>
            <a:r>
              <a:rPr lang="en-US" dirty="0" smtClean="0"/>
              <a:t>,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mempercayai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citra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010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315200" cy="1154097"/>
          </a:xfrm>
        </p:spPr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Humas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1"/>
            <a:ext cx="8458200" cy="4556760"/>
          </a:xfrm>
        </p:spPr>
        <p:txBody>
          <a:bodyPr/>
          <a:lstStyle/>
          <a:p>
            <a:r>
              <a:rPr lang="en-US" dirty="0" smtClean="0"/>
              <a:t>Proses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di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dg </a:t>
            </a:r>
            <a:r>
              <a:rPr lang="en-US" dirty="0" err="1" smtClean="0"/>
              <a:t>kegiatan</a:t>
            </a:r>
            <a:r>
              <a:rPr lang="en-US" dirty="0" smtClean="0"/>
              <a:t>  </a:t>
            </a:r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/</a:t>
            </a:r>
            <a:r>
              <a:rPr lang="en-US" dirty="0" err="1" smtClean="0"/>
              <a:t>pengertian</a:t>
            </a:r>
            <a:r>
              <a:rPr lang="en-US" dirty="0" smtClean="0"/>
              <a:t>,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/>
              <a:t> </a:t>
            </a:r>
            <a:r>
              <a:rPr lang="en-US" dirty="0" smtClean="0"/>
              <a:t>PROSES TRANSFER DALAM HUMAS</a:t>
            </a:r>
          </a:p>
          <a:p>
            <a:pPr marL="4572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106840"/>
              </p:ext>
            </p:extLst>
          </p:nvPr>
        </p:nvGraphicFramePr>
        <p:xfrm>
          <a:off x="533400" y="3962400"/>
          <a:ext cx="79248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743200"/>
                <a:gridCol w="2743200"/>
              </a:tblGrid>
              <a:tr h="419100">
                <a:tc>
                  <a:txBody>
                    <a:bodyPr/>
                    <a:lstStyle/>
                    <a:p>
                      <a:r>
                        <a:rPr lang="en-US" dirty="0" smtClean="0"/>
                        <a:t>NEGATIF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POSITIF</a:t>
                      </a:r>
                      <a:endParaRPr lang="en-US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Antipati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simpati</a:t>
                      </a:r>
                      <a:endParaRPr lang="en-US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kecurigaan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Penerimaan</a:t>
                      </a:r>
                      <a:endParaRPr lang="en-US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bodoh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Minat</a:t>
                      </a:r>
                      <a:endParaRPr lang="en-US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Lalai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pengertian</a:t>
                      </a:r>
                      <a:endParaRPr lang="en-US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3124200" y="4572000"/>
            <a:ext cx="23622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124200" y="4953000"/>
            <a:ext cx="2362200" cy="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124200" y="5410200"/>
            <a:ext cx="23622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124200" y="5791200"/>
            <a:ext cx="23622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30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599"/>
            <a:ext cx="7848600" cy="5318761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Humas</a:t>
            </a:r>
            <a:r>
              <a:rPr lang="en-US" sz="2800" dirty="0" smtClean="0"/>
              <a:t> </a:t>
            </a:r>
            <a:r>
              <a:rPr lang="en-US" sz="2800" dirty="0" err="1" smtClean="0"/>
              <a:t>mrpk</a:t>
            </a:r>
            <a:r>
              <a:rPr lang="en-US" sz="2800" dirty="0" smtClean="0"/>
              <a:t> </a:t>
            </a:r>
            <a:r>
              <a:rPr lang="en-US" sz="2800" dirty="0" err="1" smtClean="0"/>
              <a:t>seni</a:t>
            </a:r>
            <a:r>
              <a:rPr lang="en-US" sz="2800" dirty="0" smtClean="0"/>
              <a:t> (art)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gabungan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disiplin</a:t>
            </a:r>
            <a:r>
              <a:rPr lang="en-US" sz="2800" dirty="0" smtClean="0"/>
              <a:t> </a:t>
            </a:r>
            <a:r>
              <a:rPr lang="en-US" sz="2800" dirty="0" err="1" smtClean="0"/>
              <a:t>ilmu</a:t>
            </a:r>
            <a:r>
              <a:rPr lang="en-US" sz="2800" dirty="0" smtClean="0"/>
              <a:t> </a:t>
            </a:r>
            <a:r>
              <a:rPr lang="en-US" sz="2800" dirty="0" err="1" smtClean="0"/>
              <a:t>manajemen</a:t>
            </a:r>
            <a:r>
              <a:rPr lang="en-US" sz="2800" dirty="0" smtClean="0"/>
              <a:t>,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, </a:t>
            </a:r>
            <a:r>
              <a:rPr lang="en-US" sz="2800" dirty="0" err="1" smtClean="0"/>
              <a:t>psikologi</a:t>
            </a:r>
            <a:r>
              <a:rPr lang="en-US" sz="2800" dirty="0" smtClean="0"/>
              <a:t>,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marketing…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membentuk</a:t>
            </a:r>
            <a:r>
              <a:rPr lang="en-US" sz="2800" dirty="0" smtClean="0"/>
              <a:t> agar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/</a:t>
            </a:r>
            <a:r>
              <a:rPr lang="en-US" sz="2800" dirty="0" err="1" smtClean="0"/>
              <a:t>lembaga</a:t>
            </a:r>
            <a:r>
              <a:rPr lang="en-US" sz="2800" dirty="0" smtClean="0"/>
              <a:t>, </a:t>
            </a:r>
            <a:r>
              <a:rPr lang="en-US" sz="2800" dirty="0" err="1" smtClean="0"/>
              <a:t>gagasan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ide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ditawarkan</a:t>
            </a:r>
            <a:r>
              <a:rPr lang="en-US" sz="2800" dirty="0" smtClean="0"/>
              <a:t>, </a:t>
            </a:r>
            <a:r>
              <a:rPr lang="en-US" sz="2800" dirty="0" err="1" smtClean="0"/>
              <a:t>nama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produknya</a:t>
            </a:r>
            <a:r>
              <a:rPr lang="en-US" sz="2800" dirty="0" smtClean="0"/>
              <a:t> </a:t>
            </a:r>
            <a:r>
              <a:rPr lang="en-US" sz="2800" dirty="0" err="1" smtClean="0"/>
              <a:t>mjd</a:t>
            </a:r>
            <a:r>
              <a:rPr lang="en-US" sz="2800" dirty="0" smtClean="0"/>
              <a:t> </a:t>
            </a:r>
            <a:r>
              <a:rPr lang="en-US" sz="2800" dirty="0" err="1" smtClean="0"/>
              <a:t>disukai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dpt</a:t>
            </a:r>
            <a:r>
              <a:rPr lang="en-US" sz="2800" dirty="0" smtClean="0"/>
              <a:t> </a:t>
            </a:r>
            <a:r>
              <a:rPr lang="en-US" sz="2800" dirty="0" err="1" smtClean="0"/>
              <a:t>dipercaya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publiknya</a:t>
            </a:r>
            <a:endParaRPr lang="en-US" sz="2800" dirty="0" smtClean="0"/>
          </a:p>
          <a:p>
            <a:r>
              <a:rPr lang="en-US" sz="2800" dirty="0" err="1" smtClean="0"/>
              <a:t>Petugas</a:t>
            </a:r>
            <a:r>
              <a:rPr lang="en-US" sz="2800" dirty="0" smtClean="0"/>
              <a:t> </a:t>
            </a:r>
            <a:r>
              <a:rPr lang="en-US" sz="2800" dirty="0" err="1" smtClean="0"/>
              <a:t>humas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komunikator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organisasinya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7315200" cy="1154097"/>
          </a:xfrm>
        </p:spPr>
        <p:txBody>
          <a:bodyPr/>
          <a:lstStyle/>
          <a:p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Humas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458200" cy="417576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Komunikasi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jujur</a:t>
            </a:r>
            <a:r>
              <a:rPr lang="en-US" sz="2400" dirty="0" smtClean="0"/>
              <a:t>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memperoleh</a:t>
            </a:r>
            <a:r>
              <a:rPr lang="en-US" sz="2400" dirty="0" smtClean="0"/>
              <a:t> </a:t>
            </a:r>
            <a:r>
              <a:rPr lang="en-US" sz="2400" dirty="0" err="1" smtClean="0"/>
              <a:t>kredibilitas</a:t>
            </a:r>
            <a:endParaRPr lang="en-US" sz="2400" dirty="0" smtClean="0"/>
          </a:p>
          <a:p>
            <a:r>
              <a:rPr lang="en-US" sz="2400" dirty="0" err="1" smtClean="0"/>
              <a:t>Keterbukaan</a:t>
            </a:r>
            <a:r>
              <a:rPr lang="en-US" sz="2400" dirty="0" smtClean="0"/>
              <a:t> &amp; </a:t>
            </a:r>
            <a:r>
              <a:rPr lang="en-US" sz="2400" dirty="0" err="1" smtClean="0"/>
              <a:t>konsistensi</a:t>
            </a:r>
            <a:r>
              <a:rPr lang="en-US" sz="2400" dirty="0" smtClean="0"/>
              <a:t> </a:t>
            </a:r>
            <a:r>
              <a:rPr lang="en-US" sz="2400" dirty="0" err="1" smtClean="0"/>
              <a:t>thd</a:t>
            </a:r>
            <a:r>
              <a:rPr lang="en-US" sz="2400" dirty="0" smtClean="0"/>
              <a:t> </a:t>
            </a:r>
            <a:r>
              <a:rPr lang="en-US" sz="2400" dirty="0" err="1" smtClean="0"/>
              <a:t>langkah-langkah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diambil</a:t>
            </a:r>
            <a:r>
              <a:rPr lang="en-US" sz="2400" dirty="0" smtClean="0"/>
              <a:t>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memperoleh</a:t>
            </a:r>
            <a:r>
              <a:rPr lang="en-US" sz="2400" dirty="0" smtClean="0"/>
              <a:t> </a:t>
            </a:r>
            <a:r>
              <a:rPr lang="en-US" sz="2400" dirty="0" err="1" smtClean="0"/>
              <a:t>keyakinan</a:t>
            </a:r>
            <a:r>
              <a:rPr lang="en-US" sz="2400" dirty="0" smtClean="0"/>
              <a:t> </a:t>
            </a:r>
            <a:r>
              <a:rPr lang="en-US" sz="2400" dirty="0" err="1" smtClean="0"/>
              <a:t>pihak</a:t>
            </a:r>
            <a:r>
              <a:rPr lang="en-US" sz="2400" dirty="0" smtClean="0"/>
              <a:t> lain</a:t>
            </a:r>
          </a:p>
          <a:p>
            <a:r>
              <a:rPr lang="en-US" sz="2400" dirty="0" err="1" smtClean="0"/>
              <a:t>Langkah-langkah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fair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mendapatkan</a:t>
            </a:r>
            <a:r>
              <a:rPr lang="en-US" sz="2400" dirty="0" smtClean="0"/>
              <a:t> </a:t>
            </a:r>
            <a:r>
              <a:rPr lang="en-US" sz="2400" dirty="0" err="1" smtClean="0"/>
              <a:t>hubungan</a:t>
            </a:r>
            <a:r>
              <a:rPr lang="en-US" sz="2400" dirty="0" smtClean="0"/>
              <a:t> </a:t>
            </a:r>
            <a:r>
              <a:rPr lang="en-US" sz="2400" dirty="0" err="1" smtClean="0"/>
              <a:t>timbal</a:t>
            </a:r>
            <a:r>
              <a:rPr lang="en-US" sz="2400" dirty="0" smtClean="0"/>
              <a:t> </a:t>
            </a:r>
            <a:r>
              <a:rPr lang="en-US" sz="2400" dirty="0" err="1" smtClean="0"/>
              <a:t>balik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good will (</a:t>
            </a:r>
            <a:r>
              <a:rPr lang="en-US" sz="2400" dirty="0" err="1" smtClean="0"/>
              <a:t>kemauan</a:t>
            </a:r>
            <a:r>
              <a:rPr lang="en-US" sz="2400" dirty="0" smtClean="0"/>
              <a:t> </a:t>
            </a:r>
            <a:r>
              <a:rPr lang="en-US" sz="2400" dirty="0" err="1" smtClean="0"/>
              <a:t>baik</a:t>
            </a:r>
            <a:r>
              <a:rPr lang="en-US" sz="2400" dirty="0" smtClean="0"/>
              <a:t>)</a:t>
            </a:r>
          </a:p>
          <a:p>
            <a:r>
              <a:rPr lang="en-US" sz="2400" dirty="0" err="1" smtClean="0"/>
              <a:t>Komunikasi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arah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terus-menerus</a:t>
            </a:r>
            <a:r>
              <a:rPr lang="en-US" sz="2400" dirty="0" smtClean="0"/>
              <a:t>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mencegah</a:t>
            </a:r>
            <a:r>
              <a:rPr lang="en-US" sz="2400" dirty="0" smtClean="0"/>
              <a:t> </a:t>
            </a:r>
            <a:r>
              <a:rPr lang="en-US" sz="2400" dirty="0" err="1" smtClean="0"/>
              <a:t>keterasingan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membangun</a:t>
            </a:r>
            <a:r>
              <a:rPr lang="en-US" sz="2400" dirty="0" smtClean="0"/>
              <a:t> </a:t>
            </a:r>
            <a:r>
              <a:rPr lang="en-US" sz="2400" dirty="0" err="1" smtClean="0"/>
              <a:t>hubungan</a:t>
            </a:r>
            <a:endParaRPr lang="en-US" sz="2400" dirty="0" smtClean="0"/>
          </a:p>
          <a:p>
            <a:r>
              <a:rPr lang="en-US" sz="2400" dirty="0" err="1" smtClean="0"/>
              <a:t>Evaluasi</a:t>
            </a:r>
            <a:r>
              <a:rPr lang="en-US" sz="2400" dirty="0" smtClean="0"/>
              <a:t> &amp; </a:t>
            </a:r>
            <a:r>
              <a:rPr lang="en-US" sz="2400" dirty="0" err="1" smtClean="0"/>
              <a:t>riset</a:t>
            </a:r>
            <a:r>
              <a:rPr lang="en-US" sz="2400" dirty="0" smtClean="0"/>
              <a:t> </a:t>
            </a:r>
            <a:r>
              <a:rPr lang="en-US" sz="2400" dirty="0" err="1" smtClean="0"/>
              <a:t>thd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</a:t>
            </a:r>
            <a:r>
              <a:rPr lang="en-US" sz="2400" dirty="0" smtClean="0"/>
              <a:t>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langkah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penyesuaian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diperlukan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hub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harmonis</a:t>
            </a:r>
            <a:r>
              <a:rPr lang="en-US" sz="2400" dirty="0" smtClean="0"/>
              <a:t> (social harmony)</a:t>
            </a: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35</TotalTime>
  <Words>243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Perspective</vt:lpstr>
      <vt:lpstr>HUMAS</vt:lpstr>
      <vt:lpstr>DEFINISI</vt:lpstr>
      <vt:lpstr>Konsep dasar Humas</vt:lpstr>
      <vt:lpstr>PowerPoint Presentation</vt:lpstr>
      <vt:lpstr>Prinsip-prinsip Humas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HUMAS</dc:title>
  <dc:creator>Acer1</dc:creator>
  <cp:lastModifiedBy>My Pc</cp:lastModifiedBy>
  <cp:revision>5</cp:revision>
  <dcterms:created xsi:type="dcterms:W3CDTF">2017-10-06T03:47:54Z</dcterms:created>
  <dcterms:modified xsi:type="dcterms:W3CDTF">2020-03-18T17:23:05Z</dcterms:modified>
</cp:coreProperties>
</file>