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CEC33-A60E-4124-9444-513DC4BB9EC6}" type="datetimeFigureOut">
              <a:rPr lang="en-US" smtClean="0"/>
              <a:pPr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6397A-D68F-4514-AE41-C6BF7D6B52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PELAYANAN SEKTOR 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IP5L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KELOMPOK 5</a:t>
            </a:r>
            <a:br>
              <a:rPr lang="en-US" dirty="0" smtClean="0"/>
            </a:br>
            <a:r>
              <a:rPr lang="en-US" dirty="0" smtClean="0"/>
              <a:t>(PEGADAIAN DAN BAK)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Permasalahan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Harapan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pengguna</a:t>
                      </a:r>
                      <a:endParaRPr lang="en-US" dirty="0"/>
                    </a:p>
                  </a:txBody>
                  <a:tcPr/>
                </a:tc>
              </a:tr>
              <a:tr h="22860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Pegadaian</a:t>
                      </a:r>
                      <a:endParaRPr lang="en-US" dirty="0" smtClean="0"/>
                    </a:p>
                    <a:p>
                      <a:pPr algn="l"/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kredit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terbatas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2.</a:t>
                      </a:r>
                      <a:r>
                        <a:rPr lang="en-US" baseline="0" dirty="0" smtClean="0"/>
                        <a:t> BAK</a:t>
                      </a:r>
                    </a:p>
                    <a:p>
                      <a:pPr algn="l"/>
                      <a:r>
                        <a:rPr lang="en-US" baseline="0" dirty="0" smtClean="0"/>
                        <a:t>Portal </a:t>
                      </a:r>
                      <a:r>
                        <a:rPr lang="en-US" baseline="0" dirty="0" err="1" smtClean="0"/>
                        <a:t>sering</a:t>
                      </a:r>
                      <a:r>
                        <a:rPr lang="en-US" baseline="0" dirty="0" smtClean="0"/>
                        <a:t> error,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3048000"/>
          </a:xfrm>
        </p:spPr>
        <p:txBody>
          <a:bodyPr/>
          <a:lstStyle/>
          <a:p>
            <a:r>
              <a:rPr lang="en-US" dirty="0" err="1" smtClean="0"/>
              <a:t>Amatilah</a:t>
            </a:r>
            <a:r>
              <a:rPr lang="en-US" dirty="0" smtClean="0"/>
              <a:t>/</a:t>
            </a:r>
            <a:r>
              <a:rPr lang="en-US" dirty="0" err="1" smtClean="0"/>
              <a:t>observasilah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85800" y="3810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1: </a:t>
            </a:r>
            <a:r>
              <a:rPr lang="en-US" sz="2400" dirty="0" err="1" smtClean="0"/>
              <a:t>Dukcapil</a:t>
            </a:r>
            <a:r>
              <a:rPr lang="en-US" sz="2400" dirty="0" smtClean="0"/>
              <a:t> Kota </a:t>
            </a:r>
            <a:r>
              <a:rPr lang="en-US" sz="2400" dirty="0" err="1" smtClean="0"/>
              <a:t>Jogja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Dukcapil</a:t>
            </a:r>
            <a:r>
              <a:rPr lang="en-US" sz="2400" dirty="0" smtClean="0"/>
              <a:t> </a:t>
            </a:r>
            <a:r>
              <a:rPr lang="en-US" sz="2400" dirty="0" err="1" smtClean="0"/>
              <a:t>Sleman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400" baseline="0" dirty="0" err="1" smtClean="0"/>
              <a:t>Kelompok</a:t>
            </a:r>
            <a:r>
              <a:rPr lang="en-US" sz="2400" dirty="0" smtClean="0"/>
              <a:t> 2: </a:t>
            </a:r>
            <a:r>
              <a:rPr lang="en-US" sz="2400" dirty="0" err="1" smtClean="0"/>
              <a:t>Indomaret</a:t>
            </a:r>
            <a:r>
              <a:rPr lang="en-US" sz="2400" dirty="0" smtClean="0"/>
              <a:t> (1)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Alfamart</a:t>
            </a:r>
            <a:r>
              <a:rPr lang="en-US" sz="2400" dirty="0" smtClean="0"/>
              <a:t> (1)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kota</a:t>
            </a:r>
            <a:r>
              <a:rPr lang="en-US" sz="2400" dirty="0" smtClean="0"/>
              <a:t>, </a:t>
            </a:r>
            <a:r>
              <a:rPr lang="en-US" sz="2400" dirty="0" err="1" smtClean="0"/>
              <a:t>Sleman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	           WS </a:t>
            </a:r>
            <a:r>
              <a:rPr lang="en-US" sz="2400" dirty="0" err="1" smtClean="0"/>
              <a:t>Toserba</a:t>
            </a:r>
            <a:r>
              <a:rPr lang="en-US" sz="2400" dirty="0" smtClean="0"/>
              <a:t> (1)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3: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BPJS </a:t>
            </a:r>
            <a:r>
              <a:rPr lang="en-US" sz="2400" dirty="0" err="1" smtClean="0"/>
              <a:t>di</a:t>
            </a:r>
            <a:r>
              <a:rPr lang="en-US" sz="2400" dirty="0" smtClean="0"/>
              <a:t> RSU </a:t>
            </a:r>
            <a:r>
              <a:rPr lang="en-US" sz="2400" dirty="0" err="1" smtClean="0"/>
              <a:t>dan</a:t>
            </a:r>
            <a:r>
              <a:rPr lang="en-US" sz="2400" dirty="0" smtClean="0"/>
              <a:t> RS </a:t>
            </a:r>
            <a:r>
              <a:rPr lang="en-US" sz="2400" dirty="0" err="1" smtClean="0"/>
              <a:t>Swasta</a:t>
            </a:r>
            <a:r>
              <a:rPr lang="en-US" sz="2400" dirty="0" smtClean="0"/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4: Bank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Swasta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(1)</a:t>
            </a:r>
            <a:r>
              <a:rPr lang="en-US" sz="2400" dirty="0" smtClean="0"/>
              <a:t>, Bank </a:t>
            </a:r>
            <a:r>
              <a:rPr lang="en-US" sz="2400" dirty="0" err="1" smtClean="0"/>
              <a:t>Negri</a:t>
            </a:r>
            <a:r>
              <a:rPr lang="en-US" sz="2400" dirty="0" smtClean="0"/>
              <a:t> (1)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Kelompok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5: Kantor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Pegadaian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BAK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Negri</a:t>
            </a:r>
            <a:r>
              <a:rPr lang="en-US" sz="2400" dirty="0" smtClean="0"/>
              <a:t>/</a:t>
            </a:r>
            <a:r>
              <a:rPr lang="en-US" sz="2400" dirty="0" err="1" smtClean="0"/>
              <a:t>swasta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Papan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(</a:t>
            </a:r>
            <a:r>
              <a:rPr lang="en-US" dirty="0" err="1" smtClean="0"/>
              <a:t>ramai</a:t>
            </a:r>
            <a:r>
              <a:rPr lang="en-US" dirty="0" smtClean="0"/>
              <a:t>, </a:t>
            </a:r>
            <a:r>
              <a:rPr lang="en-US" dirty="0" err="1" smtClean="0"/>
              <a:t>sei</a:t>
            </a:r>
            <a:r>
              <a:rPr lang="en-US" dirty="0" smtClean="0"/>
              <a:t>, </a:t>
            </a:r>
            <a:r>
              <a:rPr lang="en-US" dirty="0" err="1" smtClean="0"/>
              <a:t>antri,dll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Petugas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(</a:t>
            </a:r>
            <a:r>
              <a:rPr lang="en-US" dirty="0" err="1" smtClean="0"/>
              <a:t>satpam</a:t>
            </a:r>
            <a:r>
              <a:rPr lang="en-US" dirty="0" smtClean="0"/>
              <a:t>, </a:t>
            </a:r>
            <a:r>
              <a:rPr lang="en-US" dirty="0" err="1" smtClean="0"/>
              <a:t>petugas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masuk-pengguna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endParaRPr lang="en-US" dirty="0" smtClean="0"/>
          </a:p>
          <a:p>
            <a:pPr lvl="1"/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yang </a:t>
            </a:r>
            <a:r>
              <a:rPr lang="en-US" dirty="0" err="1" smtClean="0"/>
              <a:t>dijalankan</a:t>
            </a:r>
            <a:endParaRPr lang="en-US" dirty="0" smtClean="0"/>
          </a:p>
          <a:p>
            <a:pPr lvl="1"/>
            <a:r>
              <a:rPr lang="en-US" dirty="0" err="1" smtClean="0"/>
              <a:t>Brapa</a:t>
            </a:r>
            <a:r>
              <a:rPr lang="en-US" dirty="0" smtClean="0"/>
              <a:t> lama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ysng</a:t>
            </a:r>
            <a:r>
              <a:rPr lang="en-US" dirty="0" smtClean="0"/>
              <a:t> </a:t>
            </a:r>
            <a:r>
              <a:rPr lang="en-US" dirty="0" err="1" smtClean="0"/>
              <a:t>dilalui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Susana </a:t>
            </a:r>
            <a:r>
              <a:rPr lang="en-US" dirty="0" err="1" smtClean="0"/>
              <a:t>sinar</a:t>
            </a:r>
            <a:endParaRPr lang="en-US" dirty="0" smtClean="0"/>
          </a:p>
          <a:p>
            <a:r>
              <a:rPr lang="en-US" dirty="0" err="1" smtClean="0"/>
              <a:t>Lusina</a:t>
            </a:r>
            <a:r>
              <a:rPr lang="en-US" dirty="0" smtClean="0"/>
              <a:t> h </a:t>
            </a:r>
            <a:r>
              <a:rPr lang="en-US" dirty="0" err="1" smtClean="0"/>
              <a:t>bhebe</a:t>
            </a:r>
            <a:endParaRPr lang="en-US" dirty="0" smtClean="0"/>
          </a:p>
          <a:p>
            <a:r>
              <a:rPr lang="en-US" dirty="0" smtClean="0"/>
              <a:t>Diana </a:t>
            </a:r>
            <a:r>
              <a:rPr lang="en-US" dirty="0" err="1" smtClean="0"/>
              <a:t>mts</a:t>
            </a:r>
            <a:r>
              <a:rPr lang="en-US" dirty="0" smtClean="0"/>
              <a:t> </a:t>
            </a:r>
            <a:r>
              <a:rPr lang="en-US" dirty="0" err="1" smtClean="0"/>
              <a:t>demangalu</a:t>
            </a:r>
            <a:endParaRPr lang="en-US" dirty="0" smtClean="0"/>
          </a:p>
          <a:p>
            <a:r>
              <a:rPr lang="en-US" dirty="0" err="1" smtClean="0"/>
              <a:t>Stefanus</a:t>
            </a:r>
            <a:r>
              <a:rPr lang="en-US" dirty="0" smtClean="0"/>
              <a:t> ns</a:t>
            </a:r>
          </a:p>
          <a:p>
            <a:r>
              <a:rPr lang="en-US" dirty="0" err="1" smtClean="0"/>
              <a:t>Sudirman</a:t>
            </a:r>
            <a:endParaRPr lang="en-US" dirty="0" smtClean="0"/>
          </a:p>
          <a:p>
            <a:r>
              <a:rPr lang="en-US" dirty="0" err="1" smtClean="0"/>
              <a:t>Alfonsus</a:t>
            </a:r>
            <a:r>
              <a:rPr lang="en-US" dirty="0" smtClean="0"/>
              <a:t> </a:t>
            </a:r>
            <a:r>
              <a:rPr lang="en-US" dirty="0" err="1" smtClean="0"/>
              <a:t>vn</a:t>
            </a:r>
            <a:r>
              <a:rPr lang="en-US" dirty="0" smtClean="0"/>
              <a:t> </a:t>
            </a:r>
            <a:r>
              <a:rPr lang="en-US" dirty="0" err="1" smtClean="0"/>
              <a:t>uran</a:t>
            </a:r>
            <a:endParaRPr lang="en-US" dirty="0" smtClean="0"/>
          </a:p>
          <a:p>
            <a:r>
              <a:rPr lang="en-US" dirty="0" err="1" smtClean="0"/>
              <a:t>Worili</a:t>
            </a:r>
            <a:r>
              <a:rPr lang="en-US" dirty="0" smtClean="0"/>
              <a:t> h </a:t>
            </a:r>
            <a:r>
              <a:rPr lang="en-US" dirty="0" err="1" smtClean="0"/>
              <a:t>kadallor</a:t>
            </a:r>
            <a:endParaRPr lang="en-US" dirty="0" smtClean="0"/>
          </a:p>
          <a:p>
            <a:r>
              <a:rPr lang="en-US" dirty="0" err="1" smtClean="0"/>
              <a:t>Dinda</a:t>
            </a:r>
            <a:r>
              <a:rPr lang="en-US" dirty="0" smtClean="0"/>
              <a:t> </a:t>
            </a:r>
            <a:r>
              <a:rPr lang="en-US" dirty="0" err="1" smtClean="0"/>
              <a:t>nathasya</a:t>
            </a:r>
            <a:r>
              <a:rPr lang="en-US" dirty="0" smtClean="0"/>
              <a:t> </a:t>
            </a:r>
            <a:r>
              <a:rPr lang="en-US" dirty="0" err="1" smtClean="0"/>
              <a:t>salsabila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P. </a:t>
            </a:r>
            <a:r>
              <a:rPr lang="en-US" dirty="0" err="1" smtClean="0"/>
              <a:t>Adi</a:t>
            </a:r>
            <a:endParaRPr lang="en-US" dirty="0" smtClean="0"/>
          </a:p>
          <a:p>
            <a:r>
              <a:rPr lang="en-US" dirty="0" smtClean="0"/>
              <a:t>Gilberto</a:t>
            </a:r>
          </a:p>
          <a:p>
            <a:r>
              <a:rPr lang="en-US" dirty="0" err="1" smtClean="0"/>
              <a:t>Yohanes</a:t>
            </a:r>
            <a:r>
              <a:rPr lang="en-US" dirty="0" smtClean="0"/>
              <a:t> </a:t>
            </a:r>
            <a:r>
              <a:rPr lang="en-US" dirty="0" err="1" smtClean="0"/>
              <a:t>Herin</a:t>
            </a:r>
            <a:endParaRPr lang="en-US" dirty="0" smtClean="0"/>
          </a:p>
          <a:p>
            <a:r>
              <a:rPr lang="en-US" dirty="0" smtClean="0"/>
              <a:t>Julian. A D</a:t>
            </a:r>
          </a:p>
          <a:p>
            <a:r>
              <a:rPr lang="en-US" dirty="0" smtClean="0"/>
              <a:t>J. </a:t>
            </a:r>
            <a:r>
              <a:rPr lang="en-US" dirty="0" err="1" smtClean="0"/>
              <a:t>surya</a:t>
            </a:r>
            <a:endParaRPr lang="en-US" dirty="0" smtClean="0"/>
          </a:p>
          <a:p>
            <a:r>
              <a:rPr lang="en-US" dirty="0" err="1" smtClean="0"/>
              <a:t>Brilian</a:t>
            </a:r>
            <a:r>
              <a:rPr lang="en-US" dirty="0" smtClean="0"/>
              <a:t> </a:t>
            </a:r>
            <a:r>
              <a:rPr lang="en-US" dirty="0" err="1" smtClean="0"/>
              <a:t>Satria</a:t>
            </a:r>
            <a:endParaRPr lang="en-US" dirty="0" smtClean="0"/>
          </a:p>
          <a:p>
            <a:r>
              <a:rPr lang="en-US" dirty="0" err="1" smtClean="0"/>
              <a:t>Abang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Elsa F</a:t>
            </a:r>
          </a:p>
          <a:p>
            <a:r>
              <a:rPr lang="en-US" dirty="0" err="1" smtClean="0"/>
              <a:t>Nadya</a:t>
            </a:r>
            <a:r>
              <a:rPr lang="en-US" dirty="0" smtClean="0"/>
              <a:t> </a:t>
            </a:r>
            <a:r>
              <a:rPr lang="en-US" dirty="0" err="1" smtClean="0"/>
              <a:t>natalinda</a:t>
            </a:r>
            <a:endParaRPr lang="en-US" dirty="0" smtClean="0"/>
          </a:p>
          <a:p>
            <a:r>
              <a:rPr lang="en-US" dirty="0" err="1" smtClean="0"/>
              <a:t>Fransiska</a:t>
            </a:r>
            <a:r>
              <a:rPr lang="en-US" dirty="0" smtClean="0"/>
              <a:t> </a:t>
            </a:r>
            <a:r>
              <a:rPr lang="en-US" dirty="0" err="1" smtClean="0"/>
              <a:t>renita</a:t>
            </a:r>
            <a:endParaRPr lang="en-US" dirty="0" smtClean="0"/>
          </a:p>
          <a:p>
            <a:r>
              <a:rPr lang="en-US" dirty="0" err="1" smtClean="0"/>
              <a:t>Venam</a:t>
            </a:r>
            <a:r>
              <a:rPr lang="en-US" dirty="0" smtClean="0"/>
              <a:t> s</a:t>
            </a:r>
          </a:p>
          <a:p>
            <a:r>
              <a:rPr lang="en-US" dirty="0" smtClean="0"/>
              <a:t>A hakim</a:t>
            </a:r>
          </a:p>
          <a:p>
            <a:r>
              <a:rPr lang="en-US" dirty="0" smtClean="0"/>
              <a:t>Budi</a:t>
            </a:r>
          </a:p>
          <a:p>
            <a:r>
              <a:rPr lang="en-US" dirty="0" err="1" smtClean="0"/>
              <a:t>aldo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Severus </a:t>
            </a:r>
            <a:r>
              <a:rPr lang="en-US" dirty="0" err="1" smtClean="0"/>
              <a:t>une</a:t>
            </a:r>
            <a:endParaRPr lang="en-US" dirty="0" smtClean="0"/>
          </a:p>
          <a:p>
            <a:r>
              <a:rPr lang="en-US" dirty="0" err="1" smtClean="0"/>
              <a:t>Feirerita</a:t>
            </a:r>
            <a:endParaRPr lang="en-US" dirty="0" smtClean="0"/>
          </a:p>
          <a:p>
            <a:r>
              <a:rPr lang="en-US" dirty="0" err="1" smtClean="0"/>
              <a:t>Silvester</a:t>
            </a:r>
            <a:r>
              <a:rPr lang="en-US" dirty="0" smtClean="0"/>
              <a:t> </a:t>
            </a:r>
            <a:r>
              <a:rPr lang="en-US" dirty="0" err="1" smtClean="0"/>
              <a:t>e.k</a:t>
            </a:r>
            <a:endParaRPr lang="en-US" dirty="0" smtClean="0"/>
          </a:p>
          <a:p>
            <a:r>
              <a:rPr lang="en-US" dirty="0" err="1" smtClean="0"/>
              <a:t>Ramida</a:t>
            </a:r>
            <a:r>
              <a:rPr lang="en-US" dirty="0" smtClean="0"/>
              <a:t> b</a:t>
            </a:r>
          </a:p>
          <a:p>
            <a:r>
              <a:rPr lang="en-US" dirty="0" smtClean="0"/>
              <a:t>Maria </a:t>
            </a:r>
            <a:r>
              <a:rPr lang="en-US" dirty="0" err="1" smtClean="0"/>
              <a:t>deresta</a:t>
            </a:r>
            <a:endParaRPr lang="en-US" dirty="0" smtClean="0"/>
          </a:p>
          <a:p>
            <a:r>
              <a:rPr lang="en-US" dirty="0" smtClean="0"/>
              <a:t>Richard</a:t>
            </a:r>
          </a:p>
          <a:p>
            <a:r>
              <a:rPr lang="en-US" dirty="0" err="1" smtClean="0"/>
              <a:t>Yulius</a:t>
            </a:r>
            <a:r>
              <a:rPr lang="en-US" dirty="0" smtClean="0"/>
              <a:t> k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Kelompok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Fransiskus</a:t>
            </a:r>
            <a:endParaRPr lang="en-US" dirty="0" smtClean="0"/>
          </a:p>
          <a:p>
            <a:r>
              <a:rPr lang="en-US" dirty="0" smtClean="0"/>
              <a:t>Nelson</a:t>
            </a:r>
          </a:p>
          <a:p>
            <a:r>
              <a:rPr lang="en-US" dirty="0" err="1" smtClean="0"/>
              <a:t>Salsabila</a:t>
            </a:r>
            <a:endParaRPr lang="en-US" dirty="0" smtClean="0"/>
          </a:p>
          <a:p>
            <a:r>
              <a:rPr lang="en-US" dirty="0" err="1" smtClean="0"/>
              <a:t>Ani</a:t>
            </a:r>
            <a:r>
              <a:rPr lang="en-US" dirty="0" smtClean="0"/>
              <a:t> </a:t>
            </a:r>
            <a:r>
              <a:rPr lang="en-US" dirty="0" err="1" smtClean="0"/>
              <a:t>faturahmy</a:t>
            </a:r>
            <a:endParaRPr lang="en-US" dirty="0" smtClean="0"/>
          </a:p>
          <a:p>
            <a:r>
              <a:rPr lang="en-US" dirty="0" err="1" smtClean="0"/>
              <a:t>Hesron</a:t>
            </a:r>
            <a:r>
              <a:rPr lang="en-US" dirty="0" smtClean="0"/>
              <a:t> </a:t>
            </a:r>
            <a:r>
              <a:rPr lang="en-US" dirty="0" err="1" smtClean="0"/>
              <a:t>umbu</a:t>
            </a:r>
            <a:r>
              <a:rPr lang="en-US" dirty="0" smtClean="0"/>
              <a:t> 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BPJS</a:t>
            </a:r>
          </a:p>
          <a:p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Kendaraan</a:t>
            </a:r>
            <a:endParaRPr lang="en-US" dirty="0" smtClean="0"/>
          </a:p>
          <a:p>
            <a:r>
              <a:rPr lang="en-US" dirty="0" err="1" smtClean="0"/>
              <a:t>Pegadaian</a:t>
            </a:r>
            <a:endParaRPr lang="en-US" dirty="0" smtClean="0"/>
          </a:p>
          <a:p>
            <a:r>
              <a:rPr lang="en-US" dirty="0" smtClean="0"/>
              <a:t>Trans </a:t>
            </a:r>
            <a:r>
              <a:rPr lang="en-US" dirty="0" err="1" smtClean="0"/>
              <a:t>Jogja</a:t>
            </a:r>
            <a:endParaRPr lang="en-US" dirty="0" smtClean="0"/>
          </a:p>
          <a:p>
            <a:r>
              <a:rPr lang="en-US" dirty="0" err="1" smtClean="0"/>
              <a:t>Pelayanan</a:t>
            </a:r>
            <a:r>
              <a:rPr lang="en-US" dirty="0" smtClean="0"/>
              <a:t> KTP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Format </a:t>
            </a:r>
            <a:r>
              <a:rPr lang="en-US" dirty="0" err="1" smtClean="0"/>
              <a:t>laporan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Judul</a:t>
            </a:r>
            <a:r>
              <a:rPr lang="en-US" dirty="0" smtClean="0"/>
              <a:t>: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…</a:t>
            </a:r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... </a:t>
            </a:r>
            <a:r>
              <a:rPr lang="en-US" b="1" dirty="0" smtClean="0"/>
              <a:t>(DESKRIPSIKAN)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 </a:t>
            </a:r>
            <a:r>
              <a:rPr lang="en-US" dirty="0" smtClean="0"/>
              <a:t>yang </a:t>
            </a:r>
            <a:r>
              <a:rPr lang="en-US" dirty="0" err="1" smtClean="0"/>
              <a:t>sedang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Pengamatan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…..</a:t>
            </a:r>
            <a:r>
              <a:rPr lang="en-US" b="1" dirty="0" smtClean="0"/>
              <a:t> (DESKRIPSIKAN)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penyedia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smtClean="0"/>
              <a:t> … </a:t>
            </a:r>
            <a:r>
              <a:rPr lang="en-US" b="1" dirty="0" smtClean="0"/>
              <a:t>(DESKRIPSIKAN)</a:t>
            </a:r>
          </a:p>
          <a:p>
            <a:pPr marL="571500" indent="-514350"/>
            <a:r>
              <a:rPr lang="en-US" dirty="0" err="1" smtClean="0"/>
              <a:t>T</a:t>
            </a:r>
            <a:r>
              <a:rPr lang="en-US" dirty="0" err="1" smtClean="0"/>
              <a:t>emuan</a:t>
            </a:r>
            <a:r>
              <a:rPr lang="en-US" dirty="0" smtClean="0"/>
              <a:t> </a:t>
            </a:r>
            <a:r>
              <a:rPr lang="en-US" dirty="0" err="1" smtClean="0"/>
              <a:t>observasi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endParaRPr lang="en-US" dirty="0" smtClean="0"/>
          </a:p>
          <a:p>
            <a:pPr marL="571500" indent="-514350">
              <a:buNone/>
            </a:pPr>
            <a:r>
              <a:rPr lang="en-US" dirty="0" smtClean="0"/>
              <a:t>	</a:t>
            </a:r>
            <a:r>
              <a:rPr lang="en-US" b="1" dirty="0" smtClean="0"/>
              <a:t>(HAL YANG MENARIK KETIKA DILAPANGAN, DESKRIPSIKAN)</a:t>
            </a:r>
          </a:p>
          <a:p>
            <a:pPr marL="571500" indent="-514350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Barbershop</a:t>
            </a:r>
          </a:p>
          <a:p>
            <a:r>
              <a:rPr lang="en-US" dirty="0" err="1" smtClean="0"/>
              <a:t>Indomaret</a:t>
            </a:r>
            <a:endParaRPr lang="en-US" dirty="0" smtClean="0"/>
          </a:p>
          <a:p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endParaRPr lang="en-US" dirty="0" smtClean="0"/>
          </a:p>
          <a:p>
            <a:r>
              <a:rPr lang="en-US" dirty="0" smtClean="0"/>
              <a:t>Bank</a:t>
            </a:r>
          </a:p>
          <a:p>
            <a:r>
              <a:rPr lang="en-US" dirty="0" smtClean="0"/>
              <a:t>Club</a:t>
            </a:r>
          </a:p>
          <a:p>
            <a:r>
              <a:rPr lang="en-US" dirty="0" err="1" smtClean="0"/>
              <a:t>Lokalisasi</a:t>
            </a:r>
            <a:endParaRPr lang="en-US" dirty="0" smtClean="0"/>
          </a:p>
          <a:p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Yunior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lingkup</a:t>
            </a:r>
            <a:r>
              <a:rPr lang="en-US" dirty="0" smtClean="0"/>
              <a:t> APMD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UPT</a:t>
            </a:r>
          </a:p>
          <a:p>
            <a:r>
              <a:rPr lang="en-US" dirty="0" err="1" smtClean="0"/>
              <a:t>Parkiran</a:t>
            </a:r>
            <a:endParaRPr lang="en-US" dirty="0"/>
          </a:p>
          <a:p>
            <a:r>
              <a:rPr lang="en-US" dirty="0" err="1" smtClean="0"/>
              <a:t>Perpus</a:t>
            </a:r>
            <a:endParaRPr lang="en-US" dirty="0" smtClean="0"/>
          </a:p>
          <a:p>
            <a:r>
              <a:rPr lang="en-US" dirty="0" err="1" smtClean="0"/>
              <a:t>Dosen</a:t>
            </a:r>
            <a:endParaRPr lang="en-US" dirty="0" smtClean="0"/>
          </a:p>
          <a:p>
            <a:r>
              <a:rPr lang="en-US" dirty="0" err="1" smtClean="0"/>
              <a:t>Bak</a:t>
            </a:r>
            <a:endParaRPr lang="en-US" dirty="0" smtClean="0"/>
          </a:p>
          <a:p>
            <a:r>
              <a:rPr lang="en-US" dirty="0" err="1" smtClean="0"/>
              <a:t>Ruang</a:t>
            </a:r>
            <a:r>
              <a:rPr lang="en-US" dirty="0" smtClean="0"/>
              <a:t> transit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Diskusikan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ganjil</a:t>
            </a:r>
            <a:endParaRPr lang="en-US" dirty="0" smtClean="0"/>
          </a:p>
          <a:p>
            <a:pPr lvl="1"/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endParaRPr lang="en-US" dirty="0" smtClean="0"/>
          </a:p>
          <a:p>
            <a:pPr lvl="1"/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apmd</a:t>
            </a:r>
            <a:endParaRPr lang="en-US" dirty="0" smtClean="0"/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endParaRPr lang="en-US" dirty="0" smtClean="0"/>
          </a:p>
          <a:p>
            <a:pPr lvl="1"/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endParaRPr lang="en-US" dirty="0" smtClean="0"/>
          </a:p>
          <a:p>
            <a:pPr lvl="1"/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apmd</a:t>
            </a:r>
            <a:endParaRPr lang="en-US" dirty="0"/>
          </a:p>
          <a:p>
            <a:pPr lvl="1">
              <a:buNone/>
            </a:pPr>
            <a:r>
              <a:rPr lang="en-US" dirty="0" smtClean="0"/>
              <a:t>PERTANYAAN: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penguna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lvl="1">
              <a:buNone/>
            </a:pPr>
            <a:endParaRPr lang="en-US" dirty="0"/>
          </a:p>
          <a:p>
            <a:pPr lvl="1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KELOMPOK 1</a:t>
            </a:r>
            <a:br>
              <a:rPr lang="en-US" dirty="0" smtClean="0"/>
            </a:br>
            <a:r>
              <a:rPr lang="en-US" dirty="0" smtClean="0"/>
              <a:t>(KTP DAN RUANG TRANSIT)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Permasalahan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Harapan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pengguna</a:t>
                      </a:r>
                      <a:endParaRPr lang="en-US" dirty="0"/>
                    </a:p>
                  </a:txBody>
                  <a:tcPr/>
                </a:tc>
              </a:tr>
              <a:tr h="2286000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KTP: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bertele-tele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pungli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pegawai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maksimal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tgl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lahirsalah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akses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jauh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terjadi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daerah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pedalaman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 smtClean="0"/>
                    </a:p>
                    <a:p>
                      <a:pPr marL="342900" indent="-342900" algn="l">
                        <a:buNone/>
                      </a:pPr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2.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Ruang</a:t>
                      </a:r>
                      <a:r>
                        <a:rPr lang="en-US" baseline="0" dirty="0" smtClean="0"/>
                        <a:t> transit</a:t>
                      </a:r>
                    </a:p>
                    <a:p>
                      <a:pPr algn="l"/>
                      <a:r>
                        <a:rPr lang="en-US" baseline="0" dirty="0" err="1" smtClean="0"/>
                        <a:t>Kurangnya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sdm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baseline="0" dirty="0" err="1" smtClean="0"/>
                        <a:t>kwalahan</a:t>
                      </a:r>
                      <a:r>
                        <a:rPr lang="en-US" baseline="0" dirty="0" smtClean="0"/>
                        <a:t>), </a:t>
                      </a:r>
                      <a:r>
                        <a:rPr lang="en-US" baseline="0" dirty="0" err="1" smtClean="0"/>
                        <a:t>pelayanan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kurang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maksimal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err="1" smtClean="0"/>
                        <a:t>Masalah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yg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disebutkan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teratasi</a:t>
                      </a: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err="1" smtClean="0"/>
                        <a:t>Pegawai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catpil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terjun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kelapangan</a:t>
                      </a: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err="1" smtClean="0"/>
                        <a:t>Kampus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bisa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melihat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permasalahan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ada</a:t>
                      </a: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KELOMPOK 3</a:t>
            </a:r>
            <a:br>
              <a:rPr lang="en-US" dirty="0" smtClean="0"/>
            </a:br>
            <a:r>
              <a:rPr lang="en-US" dirty="0" smtClean="0"/>
              <a:t>(BPJS DAN PERPUS)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Permasalahan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Harapan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pengguna</a:t>
                      </a:r>
                      <a:endParaRPr lang="en-US" dirty="0"/>
                    </a:p>
                  </a:txBody>
                  <a:tcPr/>
                </a:tc>
              </a:tr>
              <a:tr h="2286000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/>
                        <a:t>BPJS</a:t>
                      </a:r>
                    </a:p>
                    <a:p>
                      <a:pPr marL="342900" indent="-342900" algn="l">
                        <a:buNone/>
                      </a:pPr>
                      <a:r>
                        <a:rPr lang="en-US" dirty="0" err="1" smtClean="0"/>
                        <a:t>Rujukan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fasilitas</a:t>
                      </a:r>
                      <a:endParaRPr lang="en-US" dirty="0" smtClean="0"/>
                    </a:p>
                    <a:p>
                      <a:pPr marL="342900" indent="-342900" algn="l">
                        <a:buNone/>
                      </a:pPr>
                      <a:endParaRPr lang="en-US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en-US" dirty="0" err="1" smtClean="0"/>
                        <a:t>Penambahan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iuran</a:t>
                      </a:r>
                      <a:endParaRPr lang="en-US" dirty="0" smtClean="0"/>
                    </a:p>
                    <a:p>
                      <a:pPr marL="342900" indent="-342900" algn="l">
                        <a:buNone/>
                      </a:pPr>
                      <a:endParaRPr lang="en-US" dirty="0" smtClean="0"/>
                    </a:p>
                    <a:p>
                      <a:pPr marL="342900" indent="-342900" algn="l">
                        <a:buAutoNum type="arabicPeriod"/>
                      </a:pP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2 </a:t>
                      </a:r>
                      <a:r>
                        <a:rPr lang="en-US" dirty="0" err="1" smtClean="0"/>
                        <a:t>perpus</a:t>
                      </a:r>
                      <a:endParaRPr lang="en-US" dirty="0" smtClean="0"/>
                    </a:p>
                    <a:p>
                      <a:pPr algn="l"/>
                      <a:r>
                        <a:rPr lang="en-US" dirty="0" err="1" smtClean="0"/>
                        <a:t>Keterbaasan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pengadaan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barang</a:t>
                      </a:r>
                      <a:endParaRPr lang="en-US" baseline="0" dirty="0" smtClean="0"/>
                    </a:p>
                    <a:p>
                      <a:pPr algn="l"/>
                      <a:r>
                        <a:rPr lang="en-US" baseline="0" dirty="0" err="1" smtClean="0"/>
                        <a:t>manajemen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KELOMPOK 2</a:t>
            </a:r>
            <a:br>
              <a:rPr lang="en-US" dirty="0" smtClean="0"/>
            </a:br>
            <a:r>
              <a:rPr lang="en-US" dirty="0" smtClean="0"/>
              <a:t>(INDOMARET DAN DOSEN)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93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Permasalahan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Harapan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pengguna</a:t>
                      </a:r>
                      <a:endParaRPr lang="en-US" dirty="0"/>
                    </a:p>
                  </a:txBody>
                  <a:tcPr/>
                </a:tc>
              </a:tr>
              <a:tr h="2286000"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err="1" smtClean="0"/>
                        <a:t>Indomaret</a:t>
                      </a:r>
                      <a:endParaRPr lang="en-US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en-US" dirty="0" err="1" smtClean="0"/>
                        <a:t>Uang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belanjatidak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sesuai</a:t>
                      </a:r>
                      <a:endParaRPr lang="en-US" dirty="0" smtClean="0"/>
                    </a:p>
                    <a:p>
                      <a:pPr marL="342900" indent="-342900" algn="l">
                        <a:buNone/>
                      </a:pPr>
                      <a:r>
                        <a:rPr lang="en-US" dirty="0" err="1" smtClean="0"/>
                        <a:t>Teliti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penerapan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harga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2.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Dosen</a:t>
                      </a:r>
                      <a:endParaRPr lang="en-US" baseline="0" dirty="0" smtClean="0"/>
                    </a:p>
                    <a:p>
                      <a:pPr algn="l"/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konsisten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dlm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kontrak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belajar</a:t>
                      </a:r>
                      <a:endParaRPr lang="en-US" dirty="0" smtClean="0"/>
                    </a:p>
                    <a:p>
                      <a:pPr algn="l"/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teliti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dlm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memasukkan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mahasiswa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err="1" smtClean="0"/>
                        <a:t>Tidak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bersifat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subyektif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KELOMPOK 4</a:t>
            </a:r>
            <a:br>
              <a:rPr lang="en-US" dirty="0" smtClean="0"/>
            </a:br>
            <a:r>
              <a:rPr lang="en-US" dirty="0" smtClean="0"/>
              <a:t>(BANK DAN PARKIRAN)</a:t>
            </a:r>
            <a:endParaRPr lang="en-US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Permasalahan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Layanan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Harapan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pengguna</a:t>
                      </a:r>
                      <a:endParaRPr lang="en-US" dirty="0"/>
                    </a:p>
                  </a:txBody>
                  <a:tcPr/>
                </a:tc>
              </a:tr>
              <a:tr h="228600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1.</a:t>
                      </a:r>
                      <a:r>
                        <a:rPr lang="en-US" baseline="0" dirty="0" smtClean="0"/>
                        <a:t> Bank</a:t>
                      </a:r>
                      <a:endParaRPr lang="en-US" dirty="0" smtClean="0"/>
                    </a:p>
                    <a:p>
                      <a:pPr algn="l"/>
                      <a:r>
                        <a:rPr lang="en-US" dirty="0" err="1" smtClean="0"/>
                        <a:t>Pelayanan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cenderung</a:t>
                      </a:r>
                      <a:r>
                        <a:rPr lang="en-US" dirty="0" smtClean="0"/>
                        <a:t> bertele2</a:t>
                      </a:r>
                    </a:p>
                    <a:p>
                      <a:pPr algn="l"/>
                      <a:r>
                        <a:rPr lang="en-US" dirty="0" err="1" smtClean="0"/>
                        <a:t>Petugas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fokus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dalam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pelayanan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2. </a:t>
                      </a:r>
                      <a:r>
                        <a:rPr lang="en-US" dirty="0" err="1" smtClean="0"/>
                        <a:t>Parkiran</a:t>
                      </a:r>
                      <a:endParaRPr lang="en-US" dirty="0" smtClean="0"/>
                    </a:p>
                    <a:p>
                      <a:pPr algn="l"/>
                      <a:r>
                        <a:rPr lang="en-US" dirty="0" err="1" smtClean="0"/>
                        <a:t>Parkir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tidak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luas</a:t>
                      </a:r>
                      <a:endParaRPr lang="en-US" baseline="0" dirty="0" smtClean="0"/>
                    </a:p>
                    <a:p>
                      <a:pPr algn="l"/>
                      <a:r>
                        <a:rPr lang="en-US" baseline="0" dirty="0" err="1" smtClean="0"/>
                        <a:t>Pengguna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yg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sembarangan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parkir</a:t>
                      </a:r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 smtClean="0"/>
                    </a:p>
                    <a:p>
                      <a:pPr algn="l"/>
                      <a:r>
                        <a:rPr lang="en-US" dirty="0" err="1" smtClean="0"/>
                        <a:t>Lahan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parkir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diperluas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10074</TotalTime>
  <Words>497</Words>
  <Application>Microsoft Office PowerPoint</Application>
  <PresentationFormat>On-screen Show (4:3)</PresentationFormat>
  <Paragraphs>199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PELAYANAN SEKTOR PUBLIK</vt:lpstr>
      <vt:lpstr>Contoh Pelayanan publik</vt:lpstr>
      <vt:lpstr>Contoh Pelayanan privat</vt:lpstr>
      <vt:lpstr>contoh Pelayanan di lingkup APMD</vt:lpstr>
      <vt:lpstr>Diskusikan</vt:lpstr>
      <vt:lpstr>KELOMPOK 1 (KTP DAN RUANG TRANSIT)</vt:lpstr>
      <vt:lpstr>KELOMPOK 3 (BPJS DAN PERPUS)</vt:lpstr>
      <vt:lpstr>KELOMPOK 2 (INDOMARET DAN DOSEN)</vt:lpstr>
      <vt:lpstr>KELOMPOK 4 (BANK DAN PARKIRAN)</vt:lpstr>
      <vt:lpstr>KELOMPOK 5 (PEGADAIAN DAN BAK)</vt:lpstr>
      <vt:lpstr>Tugas kelompok</vt:lpstr>
      <vt:lpstr>Suasana tempat layanan</vt:lpstr>
      <vt:lpstr>Aktivitas apa yang sedang terjadi</vt:lpstr>
      <vt:lpstr>penyedia layanan memberikan layanan kepada pengguna</vt:lpstr>
      <vt:lpstr>Kelompok 1</vt:lpstr>
      <vt:lpstr>Kelompok 2</vt:lpstr>
      <vt:lpstr>Kelompok 3</vt:lpstr>
      <vt:lpstr>Kelompok 4</vt:lpstr>
      <vt:lpstr>Kelompok 5</vt:lpstr>
      <vt:lpstr>Format laporan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PELAYANAN SEKTOR PUBLIK</dc:title>
  <dc:creator>Heri</dc:creator>
  <cp:lastModifiedBy>Heri</cp:lastModifiedBy>
  <cp:revision>6</cp:revision>
  <dcterms:created xsi:type="dcterms:W3CDTF">2019-10-16T06:14:29Z</dcterms:created>
  <dcterms:modified xsi:type="dcterms:W3CDTF">2019-10-23T07:03:02Z</dcterms:modified>
</cp:coreProperties>
</file>