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8" r:id="rId5"/>
    <p:sldId id="258" r:id="rId6"/>
    <p:sldId id="259" r:id="rId7"/>
    <p:sldId id="262" r:id="rId8"/>
    <p:sldId id="263" r:id="rId9"/>
    <p:sldId id="264" r:id="rId10"/>
    <p:sldId id="266" r:id="rId11"/>
    <p:sldId id="265" r:id="rId12"/>
    <p:sldId id="260" r:id="rId13"/>
    <p:sldId id="261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58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474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68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96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63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040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784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551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995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927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0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232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MATERI KE III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BADAN PERMUSYAWARATAN DESA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929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ï Laporan Keterangan Penyelenggaraan&#10;Pemerintahan Desa (LKPPD) di evaluasi&#10;maks. 10 hari sejak diterima oleh BPD.&#10;ï Evalu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0"/>
            <a:ext cx="9876595" cy="74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ïBPD dapat mengusulkan membentuk&#10;Forum Komunikasi Antar Kelembagaan&#10;Desa (FKAKD)&#10;ïFKAKD ditetapkan dengan SK- KADES.&#10;ïFKA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8917491" cy="66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6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ïMengawasi dan meminta keterangan&#10;kepada Pemerintahan Desa&#10;ïMengajukan usulan dan pendapat dalam&#10;penyelenggaraan pemerin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43" y="-181659"/>
            <a:ext cx="9397043" cy="70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ï Merupakan Laporan pelaksanaan tugas BPD&#10;dalam 1 tahun anggaran.&#10;ï Dilaporkan secara tertulis kepada Bupati&#10;melalui Cam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972505" cy="74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9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ïUU No. 6 Tahun 2014 Tentang Desa&#10;ïPermendagri No. 110 Tahun 2016 Tentang&#10;BPD&#10;ïPermendesa No. 2 Tahun 2015 Tentang&#10;Pedom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2072"/>
            <a:ext cx="8988425" cy="67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ï BPD adalah lembaga yang melaksanakan&#10;fungsi pemerintahan yang anggotanya&#10;merupakan wakil dari penduduk desa&#10;berdasark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1" y="-315416"/>
            <a:ext cx="9168953" cy="68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8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s://player.slideplayer.info/69/11913152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Membahas dan menyepakati Rancangan&#10;peraturan Desa bersama Kepala Desa&#10;Menampung dan menyalurkan aspirasi&#10;masyarakat desa&#10;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7" y="-17334"/>
            <a:ext cx="8983311" cy="67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7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Persiapan&#10;â¢ Memastikan semua&#10;kelompok masy.&#10;memetakan&#10;kebutuhannya secara&#10;partisifatif.&#10;â¢ Menetapkan prioritas&#10;belanja d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9" y="0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0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Membentuk&#10;panitia PILKADES&#10;dan PILKADES&#10;antarwaktu&#10;Menetapkan&#10;panitia PILKADES&#10;Mengevaluasi&#10;Kinerja Panitia&#10;PILKAD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7043" cy="70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8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Kades mengajukan&#10;Rancangan&#10;PERDES kepada&#10;Bupati melalui&#10;Camat&#10;Kades mengusulkan&#10;Rancangan&#10;PERDES kepada&#10;BPD&#10;BPD membahas&#10;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6" y="-125140"/>
            <a:ext cx="9301132" cy="6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0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ïPengawasan meliputi; perencanaan,&#10;pelaksanaan dan pelaporan kegiatan&#10;kegiatan.&#10;ïPengawasan berupa monitoring dan&#10;evalua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69156"/>
            <a:ext cx="9492953" cy="71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0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MATERI KE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Prodi PMD</dc:creator>
  <cp:lastModifiedBy>Hartono</cp:lastModifiedBy>
  <cp:revision>5</cp:revision>
  <dcterms:created xsi:type="dcterms:W3CDTF">2019-03-14T04:46:16Z</dcterms:created>
  <dcterms:modified xsi:type="dcterms:W3CDTF">2020-04-01T15:55:45Z</dcterms:modified>
</cp:coreProperties>
</file>