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99"/>
  </p:notesMasterIdLst>
  <p:sldIdLst>
    <p:sldId id="298" r:id="rId2"/>
    <p:sldId id="292" r:id="rId3"/>
    <p:sldId id="293" r:id="rId4"/>
    <p:sldId id="299" r:id="rId5"/>
    <p:sldId id="294" r:id="rId6"/>
    <p:sldId id="300" r:id="rId7"/>
    <p:sldId id="301" r:id="rId8"/>
    <p:sldId id="295" r:id="rId9"/>
    <p:sldId id="296" r:id="rId10"/>
    <p:sldId id="302" r:id="rId11"/>
    <p:sldId id="262" r:id="rId12"/>
    <p:sldId id="303" r:id="rId13"/>
    <p:sldId id="263" r:id="rId14"/>
    <p:sldId id="264" r:id="rId15"/>
    <p:sldId id="304" r:id="rId16"/>
    <p:sldId id="265" r:id="rId17"/>
    <p:sldId id="266" r:id="rId18"/>
    <p:sldId id="305" r:id="rId19"/>
    <p:sldId id="323" r:id="rId20"/>
    <p:sldId id="307" r:id="rId21"/>
    <p:sldId id="324" r:id="rId22"/>
    <p:sldId id="310" r:id="rId23"/>
    <p:sldId id="311" r:id="rId24"/>
    <p:sldId id="312" r:id="rId25"/>
    <p:sldId id="325" r:id="rId26"/>
    <p:sldId id="306" r:id="rId27"/>
    <p:sldId id="316" r:id="rId28"/>
    <p:sldId id="317" r:id="rId29"/>
    <p:sldId id="318" r:id="rId30"/>
    <p:sldId id="313" r:id="rId31"/>
    <p:sldId id="319" r:id="rId32"/>
    <p:sldId id="320" r:id="rId33"/>
    <p:sldId id="321" r:id="rId34"/>
    <p:sldId id="322" r:id="rId35"/>
    <p:sldId id="315" r:id="rId36"/>
    <p:sldId id="289" r:id="rId37"/>
    <p:sldId id="269" r:id="rId38"/>
    <p:sldId id="308" r:id="rId39"/>
    <p:sldId id="270" r:id="rId40"/>
    <p:sldId id="309" r:id="rId41"/>
    <p:sldId id="271" r:id="rId42"/>
    <p:sldId id="290" r:id="rId43"/>
    <p:sldId id="291" r:id="rId44"/>
    <p:sldId id="273" r:id="rId45"/>
    <p:sldId id="274" r:id="rId46"/>
    <p:sldId id="275" r:id="rId47"/>
    <p:sldId id="276" r:id="rId48"/>
    <p:sldId id="277" r:id="rId49"/>
    <p:sldId id="278" r:id="rId50"/>
    <p:sldId id="279" r:id="rId51"/>
    <p:sldId id="280" r:id="rId52"/>
    <p:sldId id="281" r:id="rId53"/>
    <p:sldId id="282" r:id="rId54"/>
    <p:sldId id="283" r:id="rId55"/>
    <p:sldId id="284" r:id="rId56"/>
    <p:sldId id="285" r:id="rId57"/>
    <p:sldId id="286" r:id="rId58"/>
    <p:sldId id="287" r:id="rId59"/>
    <p:sldId id="288" r:id="rId60"/>
    <p:sldId id="326" r:id="rId61"/>
    <p:sldId id="327" r:id="rId62"/>
    <p:sldId id="328" r:id="rId63"/>
    <p:sldId id="329" r:id="rId64"/>
    <p:sldId id="330" r:id="rId65"/>
    <p:sldId id="331" r:id="rId66"/>
    <p:sldId id="332" r:id="rId67"/>
    <p:sldId id="333" r:id="rId68"/>
    <p:sldId id="334" r:id="rId69"/>
    <p:sldId id="335" r:id="rId70"/>
    <p:sldId id="337" r:id="rId71"/>
    <p:sldId id="336" r:id="rId72"/>
    <p:sldId id="338" r:id="rId73"/>
    <p:sldId id="339" r:id="rId74"/>
    <p:sldId id="340" r:id="rId75"/>
    <p:sldId id="341" r:id="rId76"/>
    <p:sldId id="342" r:id="rId77"/>
    <p:sldId id="343" r:id="rId78"/>
    <p:sldId id="344" r:id="rId79"/>
    <p:sldId id="345" r:id="rId80"/>
    <p:sldId id="346" r:id="rId81"/>
    <p:sldId id="347" r:id="rId82"/>
    <p:sldId id="348" r:id="rId83"/>
    <p:sldId id="349" r:id="rId84"/>
    <p:sldId id="350" r:id="rId85"/>
    <p:sldId id="351" r:id="rId86"/>
    <p:sldId id="352" r:id="rId87"/>
    <p:sldId id="353" r:id="rId88"/>
    <p:sldId id="354" r:id="rId89"/>
    <p:sldId id="355" r:id="rId90"/>
    <p:sldId id="356" r:id="rId91"/>
    <p:sldId id="357" r:id="rId92"/>
    <p:sldId id="358" r:id="rId93"/>
    <p:sldId id="359" r:id="rId94"/>
    <p:sldId id="360" r:id="rId95"/>
    <p:sldId id="361" r:id="rId96"/>
    <p:sldId id="363" r:id="rId97"/>
    <p:sldId id="362" r:id="rId9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41" d="100"/>
          <a:sy n="41" d="100"/>
        </p:scale>
        <p:origin x="-2142" y="-62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762"/>
    </p:cViewPr>
  </p:sorter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1CDF17-29BC-43F7-A8CF-11334001F5DA}" type="datetimeFigureOut">
              <a:rPr lang="en-US" smtClean="0"/>
              <a:pPr/>
              <a:t>9/25/2019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27CE61-7C31-43A1-8FC5-A7A90D5051C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627CE61-7C31-43A1-8FC5-A7A90D5051CF}" type="slidenum">
              <a:rPr lang="en-US" smtClean="0"/>
              <a:pPr/>
              <a:t>85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Yng</a:t>
            </a:r>
            <a:r>
              <a:rPr lang="en-US" dirty="0" smtClean="0"/>
              <a:t> </a:t>
            </a:r>
            <a:r>
              <a:rPr lang="en-US" dirty="0" err="1" smtClean="0"/>
              <a:t>sama</a:t>
            </a:r>
            <a:r>
              <a:rPr lang="en-US" dirty="0" smtClean="0"/>
              <a:t>. </a:t>
            </a:r>
            <a:r>
              <a:rPr lang="en-US" dirty="0" err="1" smtClean="0"/>
              <a:t>ji</a:t>
            </a:r>
            <a:endParaRPr lang="en-US" dirty="0"/>
          </a:p>
        </p:txBody>
      </p:sp>
      <p:sp>
        <p:nvSpPr>
          <p:cNvPr id="4" name="Slide Number Placeholder 3"/>
          <p:cNvSpPr>
            <a:spLocks noGrp="1"/>
          </p:cNvSpPr>
          <p:nvPr>
            <p:ph type="sldNum" sz="quarter" idx="10"/>
          </p:nvPr>
        </p:nvSpPr>
        <p:spPr/>
        <p:txBody>
          <a:bodyPr/>
          <a:lstStyle/>
          <a:p>
            <a:fld id="{7627CE61-7C31-43A1-8FC5-A7A90D5051CF}" type="slidenum">
              <a:rPr lang="en-US" smtClean="0"/>
              <a:pPr/>
              <a:t>94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B45004D-721E-41C3-897B-2DBB05BB33B0}" type="datetimeFigureOut">
              <a:rPr lang="en-US" smtClean="0"/>
              <a:pPr/>
              <a:t>9/25/2019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A884727-CB0B-44FD-B2E7-D5988674B6E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45004D-721E-41C3-897B-2DBB05BB33B0}" type="datetimeFigureOut">
              <a:rPr lang="en-US" smtClean="0"/>
              <a:pP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45004D-721E-41C3-897B-2DBB05BB33B0}" type="datetimeFigureOut">
              <a:rPr lang="en-US" smtClean="0"/>
              <a:pP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B45004D-721E-41C3-897B-2DBB05BB33B0}" type="datetimeFigureOut">
              <a:rPr lang="en-US" smtClean="0"/>
              <a:pP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B45004D-721E-41C3-897B-2DBB05BB33B0}" type="datetimeFigureOut">
              <a:rPr lang="en-US" smtClean="0"/>
              <a:pPr/>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884727-CB0B-44FD-B2E7-D5988674B6E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B45004D-721E-41C3-897B-2DBB05BB33B0}" type="datetimeFigureOut">
              <a:rPr lang="en-US" smtClean="0"/>
              <a:pPr/>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B45004D-721E-41C3-897B-2DBB05BB33B0}" type="datetimeFigureOut">
              <a:rPr lang="en-US" smtClean="0"/>
              <a:pPr/>
              <a:t>9/25/2019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B45004D-721E-41C3-897B-2DBB05BB33B0}" type="datetimeFigureOut">
              <a:rPr lang="en-US" smtClean="0"/>
              <a:pPr/>
              <a:t>9/25/2019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45004D-721E-41C3-897B-2DBB05BB33B0}" type="datetimeFigureOut">
              <a:rPr lang="en-US" smtClean="0"/>
              <a:pPr/>
              <a:t>9/25/2019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B45004D-721E-41C3-897B-2DBB05BB33B0}" type="datetimeFigureOut">
              <a:rPr lang="en-US" smtClean="0"/>
              <a:pPr/>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884727-CB0B-44FD-B2E7-D5988674B6E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B45004D-721E-41C3-897B-2DBB05BB33B0}" type="datetimeFigureOut">
              <a:rPr lang="en-US" smtClean="0"/>
              <a:pPr/>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A884727-CB0B-44FD-B2E7-D5988674B6ED}"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B45004D-721E-41C3-897B-2DBB05BB33B0}" type="datetimeFigureOut">
              <a:rPr lang="en-US" smtClean="0"/>
              <a:pPr/>
              <a:t>9/25/2019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A884727-CB0B-44FD-B2E7-D5988674B6ED}"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id.wikipedia.org/wiki/Populasi_(biolog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15112"/>
          </a:xfrm>
        </p:spPr>
        <p:txBody>
          <a:bodyPr>
            <a:normAutofit fontScale="90000"/>
          </a:bodyPr>
          <a:lstStyle/>
          <a:p>
            <a:pPr algn="ctr"/>
            <a:r>
              <a:rPr lang="en-US" dirty="0" smtClean="0">
                <a:solidFill>
                  <a:srgbClr val="FF0000"/>
                </a:solidFill>
              </a:rPr>
              <a:t>KONTRAK BELAJAR</a:t>
            </a:r>
            <a:endParaRPr lang="en-US" dirty="0">
              <a:solidFill>
                <a:srgbClr val="FF0000"/>
              </a:solidFill>
            </a:endParaRPr>
          </a:p>
        </p:txBody>
      </p:sp>
      <p:sp>
        <p:nvSpPr>
          <p:cNvPr id="3" name="Content Placeholder 2"/>
          <p:cNvSpPr>
            <a:spLocks noGrp="1"/>
          </p:cNvSpPr>
          <p:nvPr>
            <p:ph idx="1"/>
          </p:nvPr>
        </p:nvSpPr>
        <p:spPr>
          <a:xfrm>
            <a:off x="457200" y="1295400"/>
            <a:ext cx="8229600" cy="5029200"/>
          </a:xfrm>
        </p:spPr>
        <p:txBody>
          <a:bodyPr>
            <a:normAutofit lnSpcReduction="10000"/>
          </a:bodyPr>
          <a:lstStyle/>
          <a:p>
            <a:pPr>
              <a:spcBef>
                <a:spcPts val="580"/>
              </a:spcBef>
              <a:defRPr/>
            </a:pPr>
            <a:r>
              <a:rPr lang="en-US" sz="2800" i="1" dirty="0" err="1" smtClean="0">
                <a:latin typeface="Bodoni MT Condensed" pitchFamily="18" charset="0"/>
              </a:rPr>
              <a:t>Semua</a:t>
            </a:r>
            <a:r>
              <a:rPr lang="en-US" sz="2800" i="1" dirty="0" smtClean="0">
                <a:latin typeface="Bodoni MT Condensed" pitchFamily="18" charset="0"/>
              </a:rPr>
              <a:t> </a:t>
            </a:r>
            <a:r>
              <a:rPr lang="en-US" sz="2800" i="1" dirty="0" err="1" smtClean="0">
                <a:latin typeface="Bodoni MT Condensed" pitchFamily="18" charset="0"/>
              </a:rPr>
              <a:t>mahasiswa</a:t>
            </a:r>
            <a:r>
              <a:rPr lang="en-US" sz="2800" i="1" dirty="0" smtClean="0">
                <a:latin typeface="Bodoni MT Condensed" pitchFamily="18" charset="0"/>
              </a:rPr>
              <a:t> </a:t>
            </a:r>
            <a:r>
              <a:rPr lang="en-US" sz="2800" i="1" dirty="0" err="1" smtClean="0">
                <a:latin typeface="Bodoni MT Condensed" pitchFamily="18" charset="0"/>
              </a:rPr>
              <a:t>harus</a:t>
            </a:r>
            <a:r>
              <a:rPr lang="en-US" sz="2800" i="1" dirty="0" smtClean="0">
                <a:latin typeface="Bodoni MT Condensed" pitchFamily="18" charset="0"/>
              </a:rPr>
              <a:t> </a:t>
            </a:r>
            <a:r>
              <a:rPr lang="en-US" sz="2800" i="1" dirty="0" err="1" smtClean="0">
                <a:latin typeface="Bodoni MT Condensed" pitchFamily="18" charset="0"/>
              </a:rPr>
              <a:t>mengikuti</a:t>
            </a:r>
            <a:r>
              <a:rPr lang="en-US" sz="2800" i="1" dirty="0" smtClean="0">
                <a:latin typeface="Bodoni MT Condensed" pitchFamily="18" charset="0"/>
              </a:rPr>
              <a:t> </a:t>
            </a:r>
            <a:r>
              <a:rPr lang="en-US" sz="2800" i="1" dirty="0" err="1" smtClean="0">
                <a:latin typeface="Bodoni MT Condensed" pitchFamily="18" charset="0"/>
              </a:rPr>
              <a:t>kuliah</a:t>
            </a:r>
            <a:r>
              <a:rPr lang="en-US" sz="2800" i="1" dirty="0" smtClean="0">
                <a:latin typeface="Bodoni MT Condensed" pitchFamily="18" charset="0"/>
              </a:rPr>
              <a:t>, minimal </a:t>
            </a:r>
            <a:r>
              <a:rPr lang="en-US" sz="2800" i="1" dirty="0" err="1" smtClean="0">
                <a:latin typeface="Bodoni MT Condensed" pitchFamily="18" charset="0"/>
              </a:rPr>
              <a:t>sebanyak</a:t>
            </a:r>
            <a:r>
              <a:rPr lang="en-US" sz="2800" i="1" dirty="0" smtClean="0">
                <a:latin typeface="Bodoni MT Condensed" pitchFamily="18" charset="0"/>
              </a:rPr>
              <a:t>  75 % (13  </a:t>
            </a:r>
            <a:r>
              <a:rPr lang="en-US" sz="2800" i="1" dirty="0" err="1" smtClean="0">
                <a:latin typeface="Bodoni MT Condensed" pitchFamily="18" charset="0"/>
              </a:rPr>
              <a:t>tatap</a:t>
            </a:r>
            <a:r>
              <a:rPr lang="en-US" sz="2800" i="1" dirty="0" smtClean="0">
                <a:latin typeface="Bodoni MT Condensed" pitchFamily="18" charset="0"/>
              </a:rPr>
              <a:t> </a:t>
            </a:r>
            <a:r>
              <a:rPr lang="en-US" sz="2800" i="1" dirty="0" err="1" smtClean="0">
                <a:latin typeface="Bodoni MT Condensed" pitchFamily="18" charset="0"/>
              </a:rPr>
              <a:t>muka</a:t>
            </a:r>
            <a:r>
              <a:rPr lang="en-US" sz="2800" i="1" dirty="0" smtClean="0">
                <a:latin typeface="Bodoni MT Condensed" pitchFamily="18" charset="0"/>
              </a:rPr>
              <a:t> ), </a:t>
            </a:r>
            <a:r>
              <a:rPr lang="en-US" sz="2800" i="1" dirty="0" err="1" smtClean="0">
                <a:latin typeface="Bodoni MT Condensed" pitchFamily="18" charset="0"/>
              </a:rPr>
              <a:t>untuk</a:t>
            </a:r>
            <a:r>
              <a:rPr lang="en-US" sz="2800" i="1" dirty="0" smtClean="0">
                <a:latin typeface="Bodoni MT Condensed" pitchFamily="18" charset="0"/>
              </a:rPr>
              <a:t> </a:t>
            </a:r>
            <a:r>
              <a:rPr lang="en-US" sz="2800" i="1" dirty="0" err="1" smtClean="0">
                <a:latin typeface="Bodoni MT Condensed" pitchFamily="18" charset="0"/>
              </a:rPr>
              <a:t>dapat</a:t>
            </a:r>
            <a:r>
              <a:rPr lang="en-US" sz="2800" i="1" dirty="0" smtClean="0">
                <a:latin typeface="Bodoni MT Condensed" pitchFamily="18" charset="0"/>
              </a:rPr>
              <a:t> </a:t>
            </a:r>
            <a:r>
              <a:rPr lang="en-US" sz="2800" i="1" dirty="0" err="1" smtClean="0">
                <a:latin typeface="Bodoni MT Condensed" pitchFamily="18" charset="0"/>
              </a:rPr>
              <a:t>mengikuti</a:t>
            </a:r>
            <a:r>
              <a:rPr lang="en-US" sz="2800" i="1" dirty="0" smtClean="0">
                <a:latin typeface="Bodoni MT Condensed" pitchFamily="18" charset="0"/>
              </a:rPr>
              <a:t> </a:t>
            </a:r>
            <a:r>
              <a:rPr lang="en-US" sz="2800" i="1" dirty="0" err="1" smtClean="0">
                <a:latin typeface="Bodoni MT Condensed" pitchFamily="18" charset="0"/>
              </a:rPr>
              <a:t>Ujian</a:t>
            </a:r>
            <a:r>
              <a:rPr lang="en-US" sz="2800" i="1" dirty="0" smtClean="0">
                <a:latin typeface="Bodoni MT Condensed" pitchFamily="18" charset="0"/>
              </a:rPr>
              <a:t> </a:t>
            </a:r>
            <a:r>
              <a:rPr lang="en-US" sz="2800" i="1" dirty="0" err="1" smtClean="0">
                <a:latin typeface="Bodoni MT Condensed" pitchFamily="18" charset="0"/>
              </a:rPr>
              <a:t>dan</a:t>
            </a:r>
            <a:r>
              <a:rPr lang="en-US" sz="2800" i="1" dirty="0" smtClean="0">
                <a:latin typeface="Bodoni MT Condensed" pitchFamily="18" charset="0"/>
              </a:rPr>
              <a:t> </a:t>
            </a:r>
            <a:r>
              <a:rPr lang="en-US" sz="2800" i="1" dirty="0" err="1" smtClean="0">
                <a:latin typeface="Bodoni MT Condensed" pitchFamily="18" charset="0"/>
              </a:rPr>
              <a:t>memperoleh</a:t>
            </a:r>
            <a:r>
              <a:rPr lang="en-US" sz="2800" i="1" dirty="0" smtClean="0">
                <a:latin typeface="Bodoni MT Condensed" pitchFamily="18" charset="0"/>
              </a:rPr>
              <a:t> </a:t>
            </a:r>
            <a:r>
              <a:rPr lang="en-US" sz="2800" i="1" dirty="0" err="1" smtClean="0">
                <a:latin typeface="Bodoni MT Condensed" pitchFamily="18" charset="0"/>
              </a:rPr>
              <a:t>nilai</a:t>
            </a:r>
            <a:r>
              <a:rPr lang="en-US" sz="2800" i="1" dirty="0" smtClean="0">
                <a:latin typeface="Bodoni MT Condensed" pitchFamily="18" charset="0"/>
              </a:rPr>
              <a:t> </a:t>
            </a:r>
            <a:r>
              <a:rPr lang="en-US" sz="2800" i="1" dirty="0" err="1" smtClean="0">
                <a:latin typeface="Bodoni MT Condensed" pitchFamily="18" charset="0"/>
              </a:rPr>
              <a:t>dari</a:t>
            </a:r>
            <a:r>
              <a:rPr lang="en-US" sz="2800" i="1" dirty="0" smtClean="0">
                <a:latin typeface="Bodoni MT Condensed" pitchFamily="18" charset="0"/>
              </a:rPr>
              <a:t> </a:t>
            </a:r>
            <a:r>
              <a:rPr lang="en-US" sz="2800" i="1" dirty="0" err="1" smtClean="0">
                <a:latin typeface="Bodoni MT Condensed" pitchFamily="18" charset="0"/>
              </a:rPr>
              <a:t>mata</a:t>
            </a:r>
            <a:r>
              <a:rPr lang="en-US" sz="2800" i="1" dirty="0" smtClean="0">
                <a:latin typeface="Bodoni MT Condensed" pitchFamily="18" charset="0"/>
              </a:rPr>
              <a:t> </a:t>
            </a:r>
            <a:r>
              <a:rPr lang="en-US" sz="2800" i="1" dirty="0" err="1" smtClean="0">
                <a:latin typeface="Bodoni MT Condensed" pitchFamily="18" charset="0"/>
              </a:rPr>
              <a:t>kuliah</a:t>
            </a:r>
            <a:r>
              <a:rPr lang="en-US" sz="2800" i="1" dirty="0" smtClean="0">
                <a:latin typeface="Bodoni MT Condensed" pitchFamily="18" charset="0"/>
              </a:rPr>
              <a:t> </a:t>
            </a:r>
            <a:r>
              <a:rPr lang="en-US" sz="2800" i="1" dirty="0" err="1" smtClean="0">
                <a:latin typeface="Bodoni MT Condensed" pitchFamily="18" charset="0"/>
              </a:rPr>
              <a:t>ini</a:t>
            </a:r>
            <a:r>
              <a:rPr lang="en-US" sz="2800" i="1" dirty="0" smtClean="0">
                <a:latin typeface="Bodoni MT Condensed" pitchFamily="18" charset="0"/>
              </a:rPr>
              <a:t>.</a:t>
            </a:r>
            <a:r>
              <a:rPr lang="nl-BE" sz="2800" i="1" dirty="0" smtClean="0">
                <a:latin typeface="Bodoni MT Condensed" pitchFamily="18" charset="0"/>
              </a:rPr>
              <a:t> </a:t>
            </a:r>
            <a:endParaRPr lang="id-ID" sz="2800" i="1" dirty="0" smtClean="0">
              <a:latin typeface="Bodoni MT Condensed" pitchFamily="18" charset="0"/>
            </a:endParaRPr>
          </a:p>
          <a:p>
            <a:pPr>
              <a:spcBef>
                <a:spcPts val="580"/>
              </a:spcBef>
              <a:defRPr/>
            </a:pPr>
            <a:r>
              <a:rPr lang="nl-BE" sz="2800" i="1" dirty="0" smtClean="0">
                <a:latin typeface="Bodoni MT Condensed" pitchFamily="18" charset="0"/>
              </a:rPr>
              <a:t>datang </a:t>
            </a:r>
            <a:r>
              <a:rPr lang="nl-BE" sz="2800" i="1" dirty="0" smtClean="0">
                <a:latin typeface="Bodoni MT Condensed" pitchFamily="18" charset="0"/>
              </a:rPr>
              <a:t>kuliah tepat waktu. Yang terlambat lebih dari 15 menit, tidak diperkenankan </a:t>
            </a:r>
            <a:endParaRPr lang="en-US" sz="2800" i="1" dirty="0" smtClean="0">
              <a:latin typeface="Bodoni MT Condensed" pitchFamily="18" charset="0"/>
            </a:endParaRPr>
          </a:p>
          <a:p>
            <a:pPr>
              <a:spcBef>
                <a:spcPts val="580"/>
              </a:spcBef>
              <a:defRPr/>
            </a:pPr>
            <a:r>
              <a:rPr lang="nl-BE" sz="2800" i="1" dirty="0" smtClean="0">
                <a:latin typeface="Bodoni MT Condensed" pitchFamily="18" charset="0"/>
              </a:rPr>
              <a:t>Mahasiswa harus mengikuti kuliah dan dianggap alpa.</a:t>
            </a:r>
            <a:endParaRPr lang="en-US" sz="2800" i="1" dirty="0" smtClean="0">
              <a:latin typeface="Bodoni MT Condensed" pitchFamily="18" charset="0"/>
            </a:endParaRPr>
          </a:p>
          <a:p>
            <a:pPr>
              <a:spcBef>
                <a:spcPts val="580"/>
              </a:spcBef>
              <a:defRPr/>
            </a:pPr>
            <a:r>
              <a:rPr lang="en-US" sz="2800" i="1" dirty="0" err="1" smtClean="0">
                <a:latin typeface="Bodoni MT Condensed" pitchFamily="18" charset="0"/>
              </a:rPr>
              <a:t>Wajib</a:t>
            </a:r>
            <a:r>
              <a:rPr lang="en-US" sz="2800" i="1" dirty="0" smtClean="0">
                <a:latin typeface="Bodoni MT Condensed" pitchFamily="18" charset="0"/>
              </a:rPr>
              <a:t> </a:t>
            </a:r>
            <a:r>
              <a:rPr lang="en-US" sz="2800" i="1" dirty="0" err="1" smtClean="0">
                <a:latin typeface="Bodoni MT Condensed" pitchFamily="18" charset="0"/>
              </a:rPr>
              <a:t>berpakaian</a:t>
            </a:r>
            <a:r>
              <a:rPr lang="en-US" sz="2800" i="1" dirty="0" smtClean="0">
                <a:latin typeface="Bodoni MT Condensed" pitchFamily="18" charset="0"/>
              </a:rPr>
              <a:t> </a:t>
            </a:r>
            <a:r>
              <a:rPr lang="en-US" sz="2800" i="1" dirty="0" err="1" smtClean="0">
                <a:latin typeface="Bodoni MT Condensed" pitchFamily="18" charset="0"/>
              </a:rPr>
              <a:t>rapih</a:t>
            </a:r>
            <a:r>
              <a:rPr lang="en-US" sz="2800" i="1" dirty="0" smtClean="0">
                <a:latin typeface="Bodoni MT Condensed" pitchFamily="18" charset="0"/>
              </a:rPr>
              <a:t> </a:t>
            </a:r>
            <a:r>
              <a:rPr lang="en-US" sz="2800" i="1" dirty="0" err="1" smtClean="0">
                <a:latin typeface="Bodoni MT Condensed" pitchFamily="18" charset="0"/>
              </a:rPr>
              <a:t>dan</a:t>
            </a:r>
            <a:r>
              <a:rPr lang="en-US" sz="2800" i="1" dirty="0" smtClean="0">
                <a:latin typeface="Bodoni MT Condensed" pitchFamily="18" charset="0"/>
              </a:rPr>
              <a:t> </a:t>
            </a:r>
            <a:r>
              <a:rPr lang="en-US" sz="2800" i="1" dirty="0" err="1" smtClean="0">
                <a:latin typeface="Bodoni MT Condensed" pitchFamily="18" charset="0"/>
              </a:rPr>
              <a:t>sopan</a:t>
            </a:r>
            <a:r>
              <a:rPr lang="en-US" sz="2800" i="1" dirty="0" smtClean="0">
                <a:latin typeface="Bodoni MT Condensed" pitchFamily="18" charset="0"/>
              </a:rPr>
              <a:t> </a:t>
            </a:r>
            <a:r>
              <a:rPr lang="en-US" sz="2800" i="1" dirty="0" err="1" smtClean="0">
                <a:latin typeface="Bodoni MT Condensed" pitchFamily="18" charset="0"/>
              </a:rPr>
              <a:t>pada</a:t>
            </a:r>
            <a:r>
              <a:rPr lang="en-US" sz="2800" i="1" dirty="0" smtClean="0">
                <a:latin typeface="Bodoni MT Condensed" pitchFamily="18" charset="0"/>
              </a:rPr>
              <a:t> </a:t>
            </a:r>
            <a:r>
              <a:rPr lang="en-US" sz="2800" i="1" dirty="0" err="1" smtClean="0">
                <a:latin typeface="Bodoni MT Condensed" pitchFamily="18" charset="0"/>
              </a:rPr>
              <a:t>waktu</a:t>
            </a:r>
            <a:r>
              <a:rPr lang="en-US" sz="2800" i="1" dirty="0" smtClean="0">
                <a:latin typeface="Bodoni MT Condensed" pitchFamily="18" charset="0"/>
              </a:rPr>
              <a:t> </a:t>
            </a:r>
            <a:r>
              <a:rPr lang="en-US" sz="2800" i="1" dirty="0" err="1" smtClean="0">
                <a:latin typeface="Bodoni MT Condensed" pitchFamily="18" charset="0"/>
              </a:rPr>
              <a:t>mengikuti</a:t>
            </a:r>
            <a:r>
              <a:rPr lang="en-US" sz="2800" i="1" dirty="0" smtClean="0">
                <a:latin typeface="Bodoni MT Condensed" pitchFamily="18" charset="0"/>
              </a:rPr>
              <a:t> </a:t>
            </a:r>
            <a:r>
              <a:rPr lang="en-US" sz="2800" i="1" dirty="0" err="1" smtClean="0">
                <a:latin typeface="Bodoni MT Condensed" pitchFamily="18" charset="0"/>
              </a:rPr>
              <a:t>kuliah</a:t>
            </a:r>
            <a:r>
              <a:rPr lang="en-US" sz="2800" i="1" dirty="0" smtClean="0">
                <a:latin typeface="Bodoni MT Condensed" pitchFamily="18" charset="0"/>
              </a:rPr>
              <a:t>.</a:t>
            </a:r>
          </a:p>
          <a:p>
            <a:pPr>
              <a:spcBef>
                <a:spcPts val="580"/>
              </a:spcBef>
              <a:defRPr/>
            </a:pPr>
            <a:r>
              <a:rPr lang="en-US" sz="2800" i="1" dirty="0" err="1" smtClean="0">
                <a:latin typeface="Bodoni MT Condensed" pitchFamily="18" charset="0"/>
              </a:rPr>
              <a:t>Jadwal</a:t>
            </a:r>
            <a:r>
              <a:rPr lang="en-US" sz="2800" i="1" dirty="0" smtClean="0">
                <a:latin typeface="Bodoni MT Condensed" pitchFamily="18" charset="0"/>
              </a:rPr>
              <a:t> </a:t>
            </a:r>
            <a:r>
              <a:rPr lang="en-US" sz="2800" i="1" dirty="0" err="1" smtClean="0">
                <a:latin typeface="Bodoni MT Condensed" pitchFamily="18" charset="0"/>
              </a:rPr>
              <a:t>Kuliah</a:t>
            </a:r>
            <a:r>
              <a:rPr lang="en-US" sz="2800" i="1" dirty="0" smtClean="0">
                <a:latin typeface="Bodoni MT Condensed" pitchFamily="18" charset="0"/>
              </a:rPr>
              <a:t> </a:t>
            </a:r>
            <a:r>
              <a:rPr lang="en-US" sz="2800" i="1" dirty="0" err="1" smtClean="0">
                <a:latin typeface="Bodoni MT Condensed" pitchFamily="18" charset="0"/>
              </a:rPr>
              <a:t>dapat</a:t>
            </a:r>
            <a:r>
              <a:rPr lang="en-US" sz="2800" i="1" dirty="0" smtClean="0">
                <a:latin typeface="Bodoni MT Condensed" pitchFamily="18" charset="0"/>
              </a:rPr>
              <a:t> </a:t>
            </a:r>
            <a:r>
              <a:rPr lang="en-US" sz="2800" i="1" dirty="0" err="1" smtClean="0">
                <a:latin typeface="Bodoni MT Condensed" pitchFamily="18" charset="0"/>
              </a:rPr>
              <a:t>diubah</a:t>
            </a:r>
            <a:r>
              <a:rPr lang="en-US" sz="2800" i="1" dirty="0" smtClean="0">
                <a:latin typeface="Bodoni MT Condensed" pitchFamily="18" charset="0"/>
              </a:rPr>
              <a:t> </a:t>
            </a:r>
            <a:r>
              <a:rPr lang="en-US" sz="2800" i="1" dirty="0" err="1" smtClean="0">
                <a:latin typeface="Bodoni MT Condensed" pitchFamily="18" charset="0"/>
              </a:rPr>
              <a:t>sesuai</a:t>
            </a:r>
            <a:r>
              <a:rPr lang="en-US" sz="2800" i="1" dirty="0" smtClean="0">
                <a:latin typeface="Bodoni MT Condensed" pitchFamily="18" charset="0"/>
              </a:rPr>
              <a:t> </a:t>
            </a:r>
            <a:r>
              <a:rPr lang="en-US" sz="2800" i="1" dirty="0" err="1" smtClean="0">
                <a:latin typeface="Bodoni MT Condensed" pitchFamily="18" charset="0"/>
              </a:rPr>
              <a:t>kesepakatan</a:t>
            </a:r>
            <a:r>
              <a:rPr lang="en-US" sz="2800" i="1" dirty="0" smtClean="0">
                <a:latin typeface="Bodoni MT Condensed" pitchFamily="18" charset="0"/>
              </a:rPr>
              <a:t> </a:t>
            </a:r>
            <a:r>
              <a:rPr lang="en-US" sz="2800" i="1" dirty="0" err="1" smtClean="0">
                <a:latin typeface="Bodoni MT Condensed" pitchFamily="18" charset="0"/>
              </a:rPr>
              <a:t>bersama</a:t>
            </a:r>
            <a:r>
              <a:rPr lang="en-US" sz="2800" i="1" dirty="0" smtClean="0">
                <a:latin typeface="Bodoni MT Condensed" pitchFamily="18" charset="0"/>
              </a:rPr>
              <a:t>.</a:t>
            </a:r>
          </a:p>
          <a:p>
            <a:pPr>
              <a:spcBef>
                <a:spcPts val="580"/>
              </a:spcBef>
              <a:defRPr/>
            </a:pPr>
            <a:r>
              <a:rPr lang="en-US" sz="2800" i="1" dirty="0" smtClean="0">
                <a:latin typeface="Bodoni MT Condensed" pitchFamily="18" charset="0"/>
              </a:rPr>
              <a:t>Yang </a:t>
            </a:r>
            <a:r>
              <a:rPr lang="en-US" sz="2800" i="1" dirty="0" err="1" smtClean="0">
                <a:latin typeface="Bodoni MT Condensed" pitchFamily="18" charset="0"/>
              </a:rPr>
              <a:t>Ijin</a:t>
            </a:r>
            <a:r>
              <a:rPr lang="en-US" sz="2800" i="1" dirty="0" smtClean="0">
                <a:latin typeface="Bodoni MT Condensed" pitchFamily="18" charset="0"/>
              </a:rPr>
              <a:t> </a:t>
            </a:r>
            <a:r>
              <a:rPr lang="en-US" sz="2800" i="1" dirty="0" err="1" smtClean="0">
                <a:latin typeface="Bodoni MT Condensed" pitchFamily="18" charset="0"/>
              </a:rPr>
              <a:t>atau</a:t>
            </a:r>
            <a:r>
              <a:rPr lang="en-US" sz="2800" i="1" dirty="0" smtClean="0">
                <a:latin typeface="Bodoni MT Condensed" pitchFamily="18" charset="0"/>
              </a:rPr>
              <a:t> </a:t>
            </a:r>
            <a:r>
              <a:rPr lang="en-US" sz="2800" i="1" dirty="0" err="1" smtClean="0">
                <a:latin typeface="Bodoni MT Condensed" pitchFamily="18" charset="0"/>
              </a:rPr>
              <a:t>Sakit</a:t>
            </a:r>
            <a:r>
              <a:rPr lang="en-US" sz="2800" i="1" dirty="0" smtClean="0">
                <a:latin typeface="Bodoni MT Condensed" pitchFamily="18" charset="0"/>
              </a:rPr>
              <a:t> </a:t>
            </a:r>
            <a:r>
              <a:rPr lang="en-US" sz="2800" i="1" dirty="0" err="1" smtClean="0">
                <a:latin typeface="Bodoni MT Condensed" pitchFamily="18" charset="0"/>
              </a:rPr>
              <a:t>harus</a:t>
            </a:r>
            <a:r>
              <a:rPr lang="en-US" sz="2800" i="1" dirty="0" smtClean="0">
                <a:latin typeface="Bodoni MT Condensed" pitchFamily="18" charset="0"/>
              </a:rPr>
              <a:t> </a:t>
            </a:r>
            <a:r>
              <a:rPr lang="en-US" sz="2800" i="1" dirty="0" err="1" smtClean="0">
                <a:latin typeface="Bodoni MT Condensed" pitchFamily="18" charset="0"/>
              </a:rPr>
              <a:t>menyampaikan</a:t>
            </a:r>
            <a:r>
              <a:rPr lang="en-US" sz="2800" i="1" dirty="0" smtClean="0">
                <a:latin typeface="Bodoni MT Condensed" pitchFamily="18" charset="0"/>
              </a:rPr>
              <a:t> </a:t>
            </a:r>
            <a:r>
              <a:rPr lang="en-US" sz="2800" i="1" dirty="0" err="1" smtClean="0">
                <a:latin typeface="Bodoni MT Condensed" pitchFamily="18" charset="0"/>
              </a:rPr>
              <a:t>permohonan</a:t>
            </a:r>
            <a:r>
              <a:rPr lang="en-US" sz="2800" i="1" dirty="0" smtClean="0">
                <a:latin typeface="Bodoni MT Condensed" pitchFamily="18" charset="0"/>
              </a:rPr>
              <a:t> </a:t>
            </a:r>
            <a:r>
              <a:rPr lang="en-US" sz="2800" i="1" dirty="0" err="1" smtClean="0">
                <a:latin typeface="Bodoni MT Condensed" pitchFamily="18" charset="0"/>
              </a:rPr>
              <a:t>dan</a:t>
            </a:r>
            <a:r>
              <a:rPr lang="en-US" sz="2800" i="1" dirty="0" smtClean="0">
                <a:latin typeface="Bodoni MT Condensed" pitchFamily="18" charset="0"/>
              </a:rPr>
              <a:t> </a:t>
            </a:r>
            <a:r>
              <a:rPr lang="en-US" sz="2800" i="1" dirty="0" err="1" smtClean="0">
                <a:latin typeface="Bodoni MT Condensed" pitchFamily="18" charset="0"/>
              </a:rPr>
              <a:t>pemberitahuan</a:t>
            </a:r>
            <a:r>
              <a:rPr lang="en-US" sz="2800" i="1" dirty="0" smtClean="0">
                <a:latin typeface="Bodoni MT Condensed" pitchFamily="18" charset="0"/>
              </a:rPr>
              <a:t> </a:t>
            </a:r>
            <a:r>
              <a:rPr lang="en-US" sz="2800" i="1" dirty="0" err="1" smtClean="0">
                <a:latin typeface="Bodoni MT Condensed" pitchFamily="18" charset="0"/>
              </a:rPr>
              <a:t>secara</a:t>
            </a:r>
            <a:r>
              <a:rPr lang="en-US" sz="2800" i="1" dirty="0" smtClean="0">
                <a:latin typeface="Bodoni MT Condensed" pitchFamily="18" charset="0"/>
              </a:rPr>
              <a:t> </a:t>
            </a:r>
            <a:r>
              <a:rPr lang="en-US" sz="2800" i="1" dirty="0" err="1" smtClean="0">
                <a:latin typeface="Bodoni MT Condensed" pitchFamily="18" charset="0"/>
              </a:rPr>
              <a:t>tertulis</a:t>
            </a:r>
            <a:r>
              <a:rPr lang="en-US" sz="2800" i="1" dirty="0" smtClean="0">
                <a:latin typeface="Bodoni MT Condensed" pitchFamily="18" charset="0"/>
              </a:rPr>
              <a:t> </a:t>
            </a:r>
            <a:r>
              <a:rPr lang="en-US" sz="2800" i="1" dirty="0" err="1" smtClean="0">
                <a:latin typeface="Bodoni MT Condensed" pitchFamily="18" charset="0"/>
              </a:rPr>
              <a:t>kepada</a:t>
            </a:r>
            <a:r>
              <a:rPr lang="en-US" sz="2800" i="1" dirty="0" smtClean="0">
                <a:latin typeface="Bodoni MT Condensed" pitchFamily="18" charset="0"/>
              </a:rPr>
              <a:t> </a:t>
            </a:r>
            <a:r>
              <a:rPr lang="en-US" sz="2800" i="1" dirty="0" err="1" smtClean="0">
                <a:latin typeface="Bodoni MT Condensed" pitchFamily="18" charset="0"/>
              </a:rPr>
              <a:t>Dosen</a:t>
            </a:r>
            <a:r>
              <a:rPr lang="en-US" sz="2800" i="1" dirty="0" smtClean="0">
                <a:latin typeface="Bodoni MT Condensed" pitchFamily="18" charset="0"/>
              </a:rPr>
              <a:t> </a:t>
            </a:r>
            <a:r>
              <a:rPr lang="en-US" sz="2800" i="1" dirty="0" err="1" smtClean="0">
                <a:latin typeface="Bodoni MT Condensed" pitchFamily="18" charset="0"/>
              </a:rPr>
              <a:t>pengasuh</a:t>
            </a:r>
            <a:r>
              <a:rPr lang="en-US" sz="2800" i="1" dirty="0" smtClean="0">
                <a:latin typeface="Bodoni MT Condensed" pitchFamily="18" charset="0"/>
              </a:rPr>
              <a:t>.</a:t>
            </a:r>
          </a:p>
          <a:p>
            <a:pPr>
              <a:spcBef>
                <a:spcPts val="580"/>
              </a:spcBef>
              <a:defRPr/>
            </a:pPr>
            <a:r>
              <a:rPr lang="nl-BE" sz="2800" i="1" dirty="0" smtClean="0">
                <a:latin typeface="Bodoni MT Condensed" pitchFamily="18" charset="0"/>
              </a:rPr>
              <a:t>HP harus dinon-aktifkan selama kuliah.</a:t>
            </a:r>
            <a:endParaRPr lang="en-US" sz="2800" i="1" dirty="0" smtClean="0">
              <a:latin typeface="Bodoni MT Condensed"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lnSpcReduction="10000"/>
          </a:bodyPr>
          <a:lstStyle/>
          <a:p>
            <a:pPr marL="465138" indent="-465138" algn="just">
              <a:lnSpc>
                <a:spcPct val="150000"/>
              </a:lnSpc>
              <a:buFont typeface="Wingdings" pitchFamily="2" charset="2"/>
              <a:buChar char="q"/>
            </a:pPr>
            <a:r>
              <a:rPr lang="en-US" dirty="0" err="1" smtClean="0"/>
              <a:t>Pengertian</a:t>
            </a:r>
            <a:r>
              <a:rPr lang="en-US" dirty="0" smtClean="0"/>
              <a:t> </a:t>
            </a:r>
            <a:r>
              <a:rPr lang="en-US" dirty="0" err="1" smtClean="0"/>
              <a:t>agraria</a:t>
            </a:r>
            <a:r>
              <a:rPr lang="en-US" dirty="0" smtClean="0"/>
              <a:t> </a:t>
            </a:r>
            <a:r>
              <a:rPr lang="en-US" dirty="0" err="1" smtClean="0"/>
              <a:t>secara</a:t>
            </a:r>
            <a:r>
              <a:rPr lang="en-US" dirty="0" smtClean="0"/>
              <a:t> </a:t>
            </a:r>
            <a:r>
              <a:rPr lang="en-US" dirty="0" err="1" smtClean="0"/>
              <a:t>luas</a:t>
            </a:r>
            <a:r>
              <a:rPr lang="en-US" dirty="0" smtClean="0"/>
              <a:t> </a:t>
            </a:r>
            <a:r>
              <a:rPr lang="en-US" dirty="0" err="1" smtClean="0"/>
              <a:t>mencakup</a:t>
            </a:r>
            <a:r>
              <a:rPr lang="en-US" dirty="0" smtClean="0"/>
              <a:t> </a:t>
            </a:r>
            <a:r>
              <a:rPr lang="en-US" dirty="0" err="1" smtClean="0"/>
              <a:t>berbagai</a:t>
            </a:r>
            <a:r>
              <a:rPr lang="en-US" dirty="0" smtClean="0"/>
              <a:t> </a:t>
            </a:r>
            <a:r>
              <a:rPr lang="en-US" dirty="0" err="1" smtClean="0"/>
              <a:t>hal</a:t>
            </a:r>
            <a:r>
              <a:rPr lang="en-US" dirty="0" smtClean="0"/>
              <a:t> (</a:t>
            </a:r>
            <a:r>
              <a:rPr lang="en-US" dirty="0" err="1" smtClean="0"/>
              <a:t>bumi</a:t>
            </a:r>
            <a:r>
              <a:rPr lang="en-US" dirty="0" smtClean="0"/>
              <a:t>, air, </a:t>
            </a:r>
            <a:r>
              <a:rPr lang="en-US" dirty="0" err="1" smtClean="0"/>
              <a:t>angkasa</a:t>
            </a:r>
            <a:r>
              <a:rPr lang="en-US" dirty="0" smtClean="0"/>
              <a:t> </a:t>
            </a:r>
            <a:r>
              <a:rPr lang="en-US" dirty="0" err="1" smtClean="0"/>
              <a:t>dan</a:t>
            </a:r>
            <a:r>
              <a:rPr lang="en-US" dirty="0" smtClean="0"/>
              <a:t> </a:t>
            </a:r>
            <a:r>
              <a:rPr lang="en-US" dirty="0" err="1" smtClean="0"/>
              <a:t>kekayaan</a:t>
            </a:r>
            <a:r>
              <a:rPr lang="en-US" dirty="0" smtClean="0"/>
              <a:t> yang </a:t>
            </a:r>
            <a:r>
              <a:rPr lang="en-US" dirty="0" err="1" smtClean="0"/>
              <a:t>terkandung</a:t>
            </a:r>
            <a:r>
              <a:rPr lang="en-US" dirty="0" smtClean="0"/>
              <a:t> </a:t>
            </a:r>
            <a:r>
              <a:rPr lang="en-US" dirty="0" err="1" smtClean="0"/>
              <a:t>di</a:t>
            </a:r>
            <a:r>
              <a:rPr lang="en-US" dirty="0" smtClean="0"/>
              <a:t> </a:t>
            </a:r>
            <a:r>
              <a:rPr lang="en-US" dirty="0" err="1" smtClean="0"/>
              <a:t>dalamnya</a:t>
            </a:r>
            <a:r>
              <a:rPr lang="en-US" dirty="0" smtClean="0"/>
              <a:t> (</a:t>
            </a:r>
            <a:r>
              <a:rPr lang="en-US" dirty="0" err="1" smtClean="0"/>
              <a:t>dalam</a:t>
            </a:r>
            <a:r>
              <a:rPr lang="en-US" dirty="0" smtClean="0"/>
              <a:t> UUPA)</a:t>
            </a:r>
          </a:p>
          <a:p>
            <a:pPr marL="465138" indent="-465138" algn="just">
              <a:lnSpc>
                <a:spcPct val="150000"/>
              </a:lnSpc>
              <a:buNone/>
            </a:pPr>
            <a:r>
              <a:rPr lang="en-US" dirty="0" smtClean="0"/>
              <a:t>	</a:t>
            </a:r>
            <a:r>
              <a:rPr lang="en-US" dirty="0" err="1" smtClean="0"/>
              <a:t>Kekayaan</a:t>
            </a:r>
            <a:r>
              <a:rPr lang="en-US" dirty="0" smtClean="0"/>
              <a:t> </a:t>
            </a:r>
            <a:r>
              <a:rPr lang="en-US" dirty="0" err="1" smtClean="0"/>
              <a:t>alam</a:t>
            </a:r>
            <a:r>
              <a:rPr lang="en-US" dirty="0" smtClean="0"/>
              <a:t> yang </a:t>
            </a:r>
            <a:r>
              <a:rPr lang="en-US" dirty="0" err="1" smtClean="0"/>
              <a:t>terkandung</a:t>
            </a:r>
            <a:r>
              <a:rPr lang="en-US" dirty="0" smtClean="0"/>
              <a:t> </a:t>
            </a:r>
            <a:r>
              <a:rPr lang="en-US" dirty="0" err="1" smtClean="0"/>
              <a:t>di</a:t>
            </a:r>
            <a:r>
              <a:rPr lang="en-US" dirty="0" smtClean="0"/>
              <a:t> </a:t>
            </a:r>
            <a:r>
              <a:rPr lang="en-US" dirty="0" err="1" smtClean="0"/>
              <a:t>dalamnya</a:t>
            </a:r>
            <a:r>
              <a:rPr lang="en-US" dirty="0" smtClean="0"/>
              <a:t> </a:t>
            </a:r>
            <a:r>
              <a:rPr lang="en-US" dirty="0" err="1" smtClean="0"/>
              <a:t>diartikan</a:t>
            </a:r>
            <a:r>
              <a:rPr lang="en-US" dirty="0" smtClean="0"/>
              <a:t> </a:t>
            </a:r>
            <a:r>
              <a:rPr lang="en-US" dirty="0" err="1" smtClean="0"/>
              <a:t>hal-hal</a:t>
            </a:r>
            <a:r>
              <a:rPr lang="en-US" dirty="0" smtClean="0"/>
              <a:t> yang </a:t>
            </a:r>
            <a:r>
              <a:rPr lang="en-US" dirty="0" err="1" smtClean="0"/>
              <a:t>berhubungan</a:t>
            </a:r>
            <a:r>
              <a:rPr lang="en-US" dirty="0" smtClean="0"/>
              <a:t> </a:t>
            </a:r>
            <a:r>
              <a:rPr lang="en-US" dirty="0" err="1" smtClean="0"/>
              <a:t>barang</a:t>
            </a:r>
            <a:r>
              <a:rPr lang="en-US" dirty="0" smtClean="0"/>
              <a:t> </a:t>
            </a:r>
            <a:r>
              <a:rPr lang="en-US" dirty="0" err="1" smtClean="0"/>
              <a:t>galian</a:t>
            </a:r>
            <a:r>
              <a:rPr lang="en-US" dirty="0" smtClean="0"/>
              <a:t> </a:t>
            </a:r>
            <a:r>
              <a:rPr lang="en-US" dirty="0" err="1" smtClean="0"/>
              <a:t>seperti</a:t>
            </a:r>
            <a:r>
              <a:rPr lang="en-US" dirty="0" smtClean="0"/>
              <a:t> </a:t>
            </a:r>
            <a:r>
              <a:rPr lang="en-US" dirty="0" err="1" smtClean="0"/>
              <a:t>unsur</a:t>
            </a:r>
            <a:r>
              <a:rPr lang="en-US" dirty="0" smtClean="0"/>
              <a:t> </a:t>
            </a:r>
            <a:r>
              <a:rPr lang="en-US" dirty="0" err="1" smtClean="0"/>
              <a:t>kimia</a:t>
            </a:r>
            <a:r>
              <a:rPr lang="en-US" dirty="0" smtClean="0"/>
              <a:t>, </a:t>
            </a:r>
            <a:r>
              <a:rPr lang="en-US" dirty="0" err="1" smtClean="0"/>
              <a:t>bahan</a:t>
            </a:r>
            <a:r>
              <a:rPr lang="en-US" dirty="0" smtClean="0"/>
              <a:t> mineral, </a:t>
            </a:r>
            <a:r>
              <a:rPr lang="en-US" dirty="0" err="1" smtClean="0"/>
              <a:t>batuan</a:t>
            </a:r>
            <a:r>
              <a:rPr lang="en-US" dirty="0" smtClean="0"/>
              <a:t> </a:t>
            </a:r>
            <a:r>
              <a:rPr lang="en-US" dirty="0" err="1" smtClean="0"/>
              <a:t>dll</a:t>
            </a:r>
            <a:r>
              <a:rPr lang="en-US" dirty="0" smtClean="0"/>
              <a:t>. </a:t>
            </a:r>
            <a:r>
              <a:rPr lang="en-US" dirty="0" err="1" smtClean="0"/>
              <a:t>Kekayaan</a:t>
            </a:r>
            <a:r>
              <a:rPr lang="en-US" dirty="0" smtClean="0"/>
              <a:t> yang </a:t>
            </a:r>
            <a:r>
              <a:rPr lang="en-US" dirty="0" err="1" smtClean="0"/>
              <a:t>ada</a:t>
            </a:r>
            <a:r>
              <a:rPr lang="en-US" dirty="0" smtClean="0"/>
              <a:t> </a:t>
            </a:r>
            <a:r>
              <a:rPr lang="en-US" dirty="0" err="1" smtClean="0"/>
              <a:t>di</a:t>
            </a:r>
            <a:r>
              <a:rPr lang="en-US" dirty="0" smtClean="0"/>
              <a:t> </a:t>
            </a:r>
            <a:r>
              <a:rPr lang="en-US" dirty="0" err="1" smtClean="0"/>
              <a:t>perairan</a:t>
            </a:r>
            <a:r>
              <a:rPr lang="en-US" dirty="0" smtClean="0"/>
              <a:t> </a:t>
            </a:r>
            <a:r>
              <a:rPr lang="en-US" dirty="0" err="1" smtClean="0"/>
              <a:t>yaitu</a:t>
            </a:r>
            <a:r>
              <a:rPr lang="en-US" dirty="0" smtClean="0"/>
              <a:t> </a:t>
            </a:r>
            <a:r>
              <a:rPr lang="en-US" dirty="0" err="1" smtClean="0"/>
              <a:t>ikan</a:t>
            </a:r>
            <a:r>
              <a:rPr lang="en-US" dirty="0" smtClean="0"/>
              <a:t>, </a:t>
            </a:r>
            <a:r>
              <a:rPr lang="en-US" dirty="0" err="1" smtClean="0"/>
              <a:t>rumput</a:t>
            </a:r>
            <a:r>
              <a:rPr lang="en-US" dirty="0" smtClean="0"/>
              <a:t> </a:t>
            </a:r>
            <a:r>
              <a:rPr lang="en-US" dirty="0" err="1" smtClean="0"/>
              <a:t>laut</a:t>
            </a:r>
            <a:r>
              <a:rPr lang="en-US" dirty="0" smtClean="0"/>
              <a:t>, </a:t>
            </a:r>
            <a:r>
              <a:rPr lang="en-US" dirty="0" err="1" smtClean="0"/>
              <a:t>dll</a:t>
            </a:r>
            <a:r>
              <a:rPr lang="en-US" dirty="0" smtClean="0"/>
              <a:t>.  </a:t>
            </a:r>
            <a:r>
              <a:rPr lang="en-US" dirty="0" err="1" smtClean="0"/>
              <a:t>juga</a:t>
            </a:r>
            <a:r>
              <a:rPr lang="en-US" dirty="0" smtClean="0"/>
              <a:t> </a:t>
            </a:r>
            <a:r>
              <a:rPr lang="en-US" dirty="0" err="1" smtClean="0"/>
              <a:t>termasuk</a:t>
            </a:r>
            <a:r>
              <a:rPr lang="en-US" dirty="0" smtClean="0"/>
              <a:t> </a:t>
            </a:r>
            <a:r>
              <a:rPr lang="en-US" dirty="0" err="1" smtClean="0"/>
              <a:t>di</a:t>
            </a:r>
            <a:r>
              <a:rPr lang="en-US" dirty="0" smtClean="0"/>
              <a:t> </a:t>
            </a:r>
            <a:r>
              <a:rPr lang="en-US" dirty="0" err="1" smtClean="0"/>
              <a:t>dalam</a:t>
            </a:r>
            <a:r>
              <a:rPr lang="en-US" dirty="0" smtClean="0"/>
              <a:t> </a:t>
            </a:r>
            <a:r>
              <a:rPr lang="en-US" dirty="0" err="1" smtClean="0"/>
              <a:t>pengertian</a:t>
            </a:r>
            <a:r>
              <a:rPr lang="en-US" dirty="0" smtClean="0"/>
              <a:t> </a:t>
            </a:r>
            <a:r>
              <a:rPr lang="en-US" dirty="0" err="1" smtClean="0"/>
              <a:t>agraria</a:t>
            </a:r>
            <a:r>
              <a:rPr lang="en-US" dirty="0" smtClean="0"/>
              <a:t> </a:t>
            </a:r>
            <a:r>
              <a:rPr lang="en-US" dirty="0" err="1" smtClean="0"/>
              <a:t>scr</a:t>
            </a:r>
            <a:r>
              <a:rPr lang="en-US" dirty="0" smtClean="0"/>
              <a:t> </a:t>
            </a:r>
            <a:r>
              <a:rPr lang="en-US" dirty="0" err="1" smtClean="0"/>
              <a:t>luas</a:t>
            </a:r>
            <a:r>
              <a:rPr lang="en-US" dirty="0" smtClean="0"/>
              <a:t>.</a:t>
            </a:r>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10200"/>
          </a:xfrm>
        </p:spPr>
        <p:txBody>
          <a:bodyPr>
            <a:normAutofit/>
          </a:bodyPr>
          <a:lstStyle/>
          <a:p>
            <a:pPr marL="465138" indent="-465138" algn="just">
              <a:lnSpc>
                <a:spcPct val="150000"/>
              </a:lnSpc>
              <a:buFont typeface="Wingdings" pitchFamily="2" charset="2"/>
              <a:buChar char="q"/>
              <a:tabLst>
                <a:tab pos="465138" algn="l"/>
              </a:tabLst>
            </a:pPr>
            <a:r>
              <a:rPr lang="en-US" dirty="0" err="1"/>
              <a:t>Mengacu</a:t>
            </a:r>
            <a:r>
              <a:rPr lang="en-US" dirty="0"/>
              <a:t> UUPA : </a:t>
            </a:r>
            <a:r>
              <a:rPr lang="en-US" dirty="0" err="1"/>
              <a:t>agraria</a:t>
            </a:r>
            <a:r>
              <a:rPr lang="en-US" dirty="0"/>
              <a:t> </a:t>
            </a:r>
            <a:r>
              <a:rPr lang="en-US" dirty="0" err="1"/>
              <a:t>tidak</a:t>
            </a:r>
            <a:r>
              <a:rPr lang="en-US" dirty="0"/>
              <a:t> </a:t>
            </a:r>
            <a:r>
              <a:rPr lang="en-US" dirty="0" err="1"/>
              <a:t>hanya</a:t>
            </a:r>
            <a:r>
              <a:rPr lang="en-US" dirty="0"/>
              <a:t> </a:t>
            </a:r>
            <a:r>
              <a:rPr lang="en-US" dirty="0" err="1"/>
              <a:t>diartikan</a:t>
            </a:r>
            <a:r>
              <a:rPr lang="en-US" dirty="0"/>
              <a:t> </a:t>
            </a:r>
            <a:r>
              <a:rPr lang="en-US" dirty="0" err="1"/>
              <a:t>sebagai</a:t>
            </a:r>
            <a:r>
              <a:rPr lang="en-US" dirty="0"/>
              <a:t> </a:t>
            </a:r>
            <a:r>
              <a:rPr lang="en-US" dirty="0" err="1"/>
              <a:t>tanah</a:t>
            </a:r>
            <a:r>
              <a:rPr lang="en-US" dirty="0"/>
              <a:t> </a:t>
            </a:r>
            <a:r>
              <a:rPr lang="en-US" dirty="0" err="1"/>
              <a:t>dlm</a:t>
            </a:r>
            <a:r>
              <a:rPr lang="en-US" dirty="0"/>
              <a:t> </a:t>
            </a:r>
            <a:r>
              <a:rPr lang="en-US" dirty="0" err="1"/>
              <a:t>arti</a:t>
            </a:r>
            <a:r>
              <a:rPr lang="en-US" dirty="0"/>
              <a:t> </a:t>
            </a:r>
            <a:r>
              <a:rPr lang="en-US" dirty="0" err="1"/>
              <a:t>fisik</a:t>
            </a:r>
            <a:r>
              <a:rPr lang="en-US" dirty="0"/>
              <a:t>, </a:t>
            </a:r>
            <a:r>
              <a:rPr lang="en-US" dirty="0" err="1"/>
              <a:t>tetapi</a:t>
            </a:r>
            <a:r>
              <a:rPr lang="en-US" dirty="0"/>
              <a:t> </a:t>
            </a:r>
            <a:r>
              <a:rPr lang="en-US" dirty="0" err="1"/>
              <a:t>juga</a:t>
            </a:r>
            <a:r>
              <a:rPr lang="en-US" dirty="0"/>
              <a:t> </a:t>
            </a:r>
            <a:r>
              <a:rPr lang="en-US" dirty="0" err="1"/>
              <a:t>dalam</a:t>
            </a:r>
            <a:r>
              <a:rPr lang="en-US" dirty="0"/>
              <a:t> </a:t>
            </a:r>
            <a:r>
              <a:rPr lang="en-US" dirty="0" err="1"/>
              <a:t>artian</a:t>
            </a:r>
            <a:r>
              <a:rPr lang="en-US" dirty="0"/>
              <a:t> </a:t>
            </a:r>
            <a:r>
              <a:rPr lang="en-US" dirty="0" err="1"/>
              <a:t>yuridis</a:t>
            </a:r>
            <a:r>
              <a:rPr lang="en-US" dirty="0"/>
              <a:t> yang </a:t>
            </a:r>
            <a:r>
              <a:rPr lang="en-US" dirty="0" err="1"/>
              <a:t>berupa</a:t>
            </a:r>
            <a:r>
              <a:rPr lang="en-US" dirty="0"/>
              <a:t> HAK</a:t>
            </a:r>
          </a:p>
          <a:p>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92500" lnSpcReduction="10000"/>
          </a:bodyPr>
          <a:lstStyle/>
          <a:p>
            <a:pPr marL="465138" indent="-465138" algn="just">
              <a:lnSpc>
                <a:spcPct val="150000"/>
              </a:lnSpc>
              <a:buFont typeface="Wingdings" pitchFamily="2" charset="2"/>
              <a:buChar char="q"/>
            </a:pPr>
            <a:r>
              <a:rPr lang="en-US" dirty="0" err="1" smtClean="0"/>
              <a:t>Merujuk</a:t>
            </a:r>
            <a:r>
              <a:rPr lang="en-US" dirty="0" smtClean="0"/>
              <a:t> UU No. 24 </a:t>
            </a:r>
            <a:r>
              <a:rPr lang="en-US" dirty="0" err="1" smtClean="0"/>
              <a:t>Tahun</a:t>
            </a:r>
            <a:r>
              <a:rPr lang="en-US" dirty="0" smtClean="0"/>
              <a:t> 1992 </a:t>
            </a:r>
            <a:r>
              <a:rPr lang="en-US" dirty="0" err="1" smtClean="0"/>
              <a:t>ttg</a:t>
            </a:r>
            <a:r>
              <a:rPr lang="en-US" dirty="0" smtClean="0"/>
              <a:t> </a:t>
            </a:r>
            <a:r>
              <a:rPr lang="en-US" dirty="0" err="1" smtClean="0"/>
              <a:t>Penataan</a:t>
            </a:r>
            <a:r>
              <a:rPr lang="en-US" dirty="0" smtClean="0"/>
              <a:t> </a:t>
            </a:r>
            <a:r>
              <a:rPr lang="en-US" dirty="0" err="1" smtClean="0"/>
              <a:t>Ruang</a:t>
            </a:r>
            <a:r>
              <a:rPr lang="en-US" dirty="0" smtClean="0"/>
              <a:t>, </a:t>
            </a:r>
            <a:r>
              <a:rPr lang="en-US" dirty="0" err="1" smtClean="0"/>
              <a:t>ruang</a:t>
            </a:r>
            <a:r>
              <a:rPr lang="en-US" dirty="0" smtClean="0"/>
              <a:t> </a:t>
            </a:r>
            <a:r>
              <a:rPr lang="en-US" dirty="0" err="1" smtClean="0"/>
              <a:t>diartikan</a:t>
            </a:r>
            <a:r>
              <a:rPr lang="en-US" dirty="0" smtClean="0"/>
              <a:t> </a:t>
            </a:r>
            <a:r>
              <a:rPr lang="en-US" dirty="0" err="1" smtClean="0"/>
              <a:t>sebagai</a:t>
            </a:r>
            <a:r>
              <a:rPr lang="en-US" dirty="0" smtClean="0"/>
              <a:t> </a:t>
            </a:r>
            <a:r>
              <a:rPr lang="en-US" dirty="0" err="1" smtClean="0"/>
              <a:t>wadah</a:t>
            </a:r>
            <a:r>
              <a:rPr lang="en-US" dirty="0" smtClean="0"/>
              <a:t> </a:t>
            </a:r>
            <a:r>
              <a:rPr lang="en-US" dirty="0" err="1" smtClean="0"/>
              <a:t>yg</a:t>
            </a:r>
            <a:r>
              <a:rPr lang="en-US" dirty="0" smtClean="0"/>
              <a:t> </a:t>
            </a:r>
            <a:r>
              <a:rPr lang="en-US" dirty="0" err="1" smtClean="0"/>
              <a:t>meliputi</a:t>
            </a:r>
            <a:r>
              <a:rPr lang="en-US" dirty="0" smtClean="0"/>
              <a:t> </a:t>
            </a:r>
            <a:r>
              <a:rPr lang="en-US" dirty="0" err="1" smtClean="0"/>
              <a:t>ruang</a:t>
            </a:r>
            <a:r>
              <a:rPr lang="en-US" dirty="0" smtClean="0"/>
              <a:t> </a:t>
            </a:r>
            <a:r>
              <a:rPr lang="en-US" dirty="0" err="1" smtClean="0"/>
              <a:t>daratan</a:t>
            </a:r>
            <a:r>
              <a:rPr lang="en-US" dirty="0" smtClean="0"/>
              <a:t>, </a:t>
            </a:r>
            <a:r>
              <a:rPr lang="en-US" dirty="0" err="1" smtClean="0"/>
              <a:t>ruang</a:t>
            </a:r>
            <a:r>
              <a:rPr lang="en-US" dirty="0" smtClean="0"/>
              <a:t> </a:t>
            </a:r>
            <a:r>
              <a:rPr lang="en-US" dirty="0" err="1" smtClean="0"/>
              <a:t>lautan</a:t>
            </a:r>
            <a:r>
              <a:rPr lang="en-US" dirty="0" smtClean="0"/>
              <a:t>, </a:t>
            </a:r>
            <a:r>
              <a:rPr lang="en-US" dirty="0" err="1" smtClean="0"/>
              <a:t>ruang</a:t>
            </a:r>
            <a:r>
              <a:rPr lang="en-US" dirty="0" smtClean="0"/>
              <a:t> </a:t>
            </a:r>
            <a:r>
              <a:rPr lang="en-US" dirty="0" err="1" smtClean="0"/>
              <a:t>udara</a:t>
            </a:r>
            <a:r>
              <a:rPr lang="en-US" dirty="0" smtClean="0"/>
              <a:t> </a:t>
            </a:r>
            <a:r>
              <a:rPr lang="en-US" dirty="0" err="1" smtClean="0"/>
              <a:t>sbg</a:t>
            </a:r>
            <a:r>
              <a:rPr lang="en-US" dirty="0" smtClean="0"/>
              <a:t> </a:t>
            </a:r>
            <a:r>
              <a:rPr lang="en-US" dirty="0" err="1" smtClean="0"/>
              <a:t>satu</a:t>
            </a:r>
            <a:r>
              <a:rPr lang="en-US" dirty="0" smtClean="0"/>
              <a:t> </a:t>
            </a:r>
            <a:r>
              <a:rPr lang="en-US" dirty="0" err="1" smtClean="0"/>
              <a:t>kesatuan</a:t>
            </a:r>
            <a:r>
              <a:rPr lang="en-US" dirty="0" smtClean="0"/>
              <a:t> </a:t>
            </a:r>
            <a:r>
              <a:rPr lang="en-US" dirty="0" err="1" smtClean="0"/>
              <a:t>wilayah</a:t>
            </a:r>
            <a:r>
              <a:rPr lang="en-US" dirty="0" smtClean="0"/>
              <a:t>, </a:t>
            </a:r>
            <a:r>
              <a:rPr lang="en-US" dirty="0" err="1" smtClean="0"/>
              <a:t>tempat</a:t>
            </a:r>
            <a:r>
              <a:rPr lang="en-US" dirty="0" smtClean="0"/>
              <a:t> </a:t>
            </a:r>
            <a:r>
              <a:rPr lang="en-US" dirty="0" err="1" smtClean="0"/>
              <a:t>manusia</a:t>
            </a:r>
            <a:r>
              <a:rPr lang="en-US" dirty="0" smtClean="0"/>
              <a:t> </a:t>
            </a:r>
            <a:r>
              <a:rPr lang="en-US" dirty="0" err="1" smtClean="0"/>
              <a:t>dan</a:t>
            </a:r>
            <a:r>
              <a:rPr lang="en-US" dirty="0" smtClean="0"/>
              <a:t> </a:t>
            </a:r>
            <a:r>
              <a:rPr lang="en-US" dirty="0" err="1" smtClean="0"/>
              <a:t>makhluk</a:t>
            </a:r>
            <a:r>
              <a:rPr lang="en-US" dirty="0" smtClean="0"/>
              <a:t> </a:t>
            </a:r>
            <a:r>
              <a:rPr lang="en-US" dirty="0" err="1" smtClean="0"/>
              <a:t>lainnya</a:t>
            </a:r>
            <a:r>
              <a:rPr lang="en-US" dirty="0" smtClean="0"/>
              <a:t> </a:t>
            </a:r>
            <a:r>
              <a:rPr lang="en-US" dirty="0" err="1" smtClean="0"/>
              <a:t>hidup</a:t>
            </a:r>
            <a:r>
              <a:rPr lang="en-US" dirty="0" smtClean="0"/>
              <a:t> </a:t>
            </a:r>
            <a:r>
              <a:rPr lang="en-US" dirty="0" err="1" smtClean="0"/>
              <a:t>dan</a:t>
            </a:r>
            <a:r>
              <a:rPr lang="en-US" dirty="0" smtClean="0"/>
              <a:t> </a:t>
            </a:r>
            <a:r>
              <a:rPr lang="en-US" dirty="0" err="1" smtClean="0"/>
              <a:t>melakukan</a:t>
            </a:r>
            <a:r>
              <a:rPr lang="en-US" dirty="0" smtClean="0"/>
              <a:t> </a:t>
            </a:r>
            <a:r>
              <a:rPr lang="en-US" dirty="0" err="1" smtClean="0"/>
              <a:t>kegiatan</a:t>
            </a:r>
            <a:r>
              <a:rPr lang="en-US" dirty="0" smtClean="0"/>
              <a:t>, </a:t>
            </a:r>
            <a:r>
              <a:rPr lang="en-US" dirty="0" err="1" smtClean="0"/>
              <a:t>serta</a:t>
            </a:r>
            <a:r>
              <a:rPr lang="en-US" dirty="0" smtClean="0"/>
              <a:t> </a:t>
            </a:r>
            <a:r>
              <a:rPr lang="en-US" dirty="0" err="1" smtClean="0"/>
              <a:t>memelihara</a:t>
            </a:r>
            <a:r>
              <a:rPr lang="en-US" dirty="0" smtClean="0"/>
              <a:t> </a:t>
            </a:r>
            <a:r>
              <a:rPr lang="en-US" dirty="0" err="1" smtClean="0"/>
              <a:t>kelangsungan</a:t>
            </a:r>
            <a:r>
              <a:rPr lang="en-US" dirty="0" smtClean="0"/>
              <a:t> </a:t>
            </a:r>
            <a:r>
              <a:rPr lang="en-US" dirty="0" err="1" smtClean="0"/>
              <a:t>hidupnya</a:t>
            </a:r>
            <a:r>
              <a:rPr lang="en-US" dirty="0" smtClean="0"/>
              <a:t>. </a:t>
            </a:r>
            <a:r>
              <a:rPr lang="en-US" dirty="0" err="1" smtClean="0"/>
              <a:t>Secara</a:t>
            </a:r>
            <a:r>
              <a:rPr lang="en-US" dirty="0" smtClean="0"/>
              <a:t> </a:t>
            </a:r>
            <a:r>
              <a:rPr lang="en-US" dirty="0" err="1" smtClean="0"/>
              <a:t>tidak</a:t>
            </a:r>
            <a:r>
              <a:rPr lang="en-US" dirty="0" smtClean="0"/>
              <a:t> </a:t>
            </a:r>
            <a:r>
              <a:rPr lang="en-US" dirty="0" err="1" smtClean="0"/>
              <a:t>langsung</a:t>
            </a:r>
            <a:r>
              <a:rPr lang="en-US" dirty="0" smtClean="0"/>
              <a:t> Tata </a:t>
            </a:r>
            <a:r>
              <a:rPr lang="en-US" dirty="0" err="1" smtClean="0"/>
              <a:t>Ruang</a:t>
            </a:r>
            <a:r>
              <a:rPr lang="en-US" dirty="0" smtClean="0"/>
              <a:t> </a:t>
            </a:r>
            <a:r>
              <a:rPr lang="en-US" dirty="0" err="1" smtClean="0"/>
              <a:t>merupakan</a:t>
            </a:r>
            <a:r>
              <a:rPr lang="en-US" dirty="0" smtClean="0"/>
              <a:t> </a:t>
            </a:r>
            <a:r>
              <a:rPr lang="en-US" dirty="0" err="1" smtClean="0"/>
              <a:t>salah</a:t>
            </a:r>
            <a:r>
              <a:rPr lang="en-US" dirty="0" smtClean="0"/>
              <a:t> </a:t>
            </a:r>
            <a:r>
              <a:rPr lang="en-US" dirty="0" err="1" smtClean="0"/>
              <a:t>satu</a:t>
            </a:r>
            <a:r>
              <a:rPr lang="en-US" dirty="0" smtClean="0"/>
              <a:t> </a:t>
            </a:r>
            <a:r>
              <a:rPr lang="en-US" dirty="0" err="1" smtClean="0"/>
              <a:t>turunan</a:t>
            </a:r>
            <a:r>
              <a:rPr lang="en-US" dirty="0" smtClean="0"/>
              <a:t> </a:t>
            </a:r>
            <a:r>
              <a:rPr lang="en-US" dirty="0" err="1" smtClean="0"/>
              <a:t>dari</a:t>
            </a:r>
            <a:r>
              <a:rPr lang="en-US" dirty="0" smtClean="0"/>
              <a:t> </a:t>
            </a:r>
            <a:r>
              <a:rPr lang="en-US" dirty="0" err="1" smtClean="0"/>
              <a:t>induknya</a:t>
            </a:r>
            <a:r>
              <a:rPr lang="en-US" dirty="0" smtClean="0"/>
              <a:t> yang </a:t>
            </a:r>
            <a:r>
              <a:rPr lang="en-US" dirty="0" err="1" smtClean="0"/>
              <a:t>bernama</a:t>
            </a:r>
            <a:r>
              <a:rPr lang="en-US" dirty="0" smtClean="0"/>
              <a:t> </a:t>
            </a:r>
            <a:r>
              <a:rPr lang="en-US" dirty="0" err="1" smtClean="0"/>
              <a:t>agraria</a:t>
            </a:r>
            <a:r>
              <a:rPr lang="en-US" dirty="0" smtClean="0"/>
              <a:t>.  </a:t>
            </a:r>
            <a:r>
              <a:rPr lang="en-US" dirty="0" err="1" smtClean="0"/>
              <a:t>Maka</a:t>
            </a:r>
            <a:r>
              <a:rPr lang="en-US" dirty="0" smtClean="0"/>
              <a:t> </a:t>
            </a:r>
            <a:r>
              <a:rPr lang="en-US" dirty="0" err="1" smtClean="0"/>
              <a:t>agraria</a:t>
            </a:r>
            <a:r>
              <a:rPr lang="en-US" dirty="0" smtClean="0"/>
              <a:t> </a:t>
            </a:r>
            <a:r>
              <a:rPr lang="en-US" dirty="0" err="1" smtClean="0"/>
              <a:t>dapat</a:t>
            </a:r>
            <a:r>
              <a:rPr lang="en-US" dirty="0" smtClean="0"/>
              <a:t> </a:t>
            </a:r>
            <a:r>
              <a:rPr lang="en-US" dirty="0" err="1" smtClean="0"/>
              <a:t>diilustrasikan</a:t>
            </a:r>
            <a:r>
              <a:rPr lang="en-US" dirty="0" smtClean="0"/>
              <a:t>: </a:t>
            </a:r>
            <a:r>
              <a:rPr lang="en-US" dirty="0" err="1" smtClean="0"/>
              <a:t>meliputi</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alam</a:t>
            </a:r>
            <a:r>
              <a:rPr lang="en-US" dirty="0" smtClean="0"/>
              <a:t>, (</a:t>
            </a:r>
            <a:r>
              <a:rPr lang="en-US" dirty="0" err="1" smtClean="0"/>
              <a:t>hutan</a:t>
            </a:r>
            <a:r>
              <a:rPr lang="en-US" dirty="0" smtClean="0"/>
              <a:t>, </a:t>
            </a:r>
            <a:r>
              <a:rPr lang="en-US" dirty="0" err="1" smtClean="0"/>
              <a:t>tambang</a:t>
            </a:r>
            <a:r>
              <a:rPr lang="en-US" dirty="0" smtClean="0"/>
              <a:t>); </a:t>
            </a:r>
            <a:r>
              <a:rPr lang="en-US" dirty="0" err="1" smtClean="0"/>
              <a:t>lingkungan</a:t>
            </a:r>
            <a:r>
              <a:rPr lang="en-US" dirty="0" smtClean="0"/>
              <a:t> </a:t>
            </a:r>
            <a:r>
              <a:rPr lang="en-US" dirty="0" err="1" smtClean="0"/>
              <a:t>seperti</a:t>
            </a:r>
            <a:r>
              <a:rPr lang="en-US" dirty="0" smtClean="0"/>
              <a:t> air, </a:t>
            </a:r>
            <a:r>
              <a:rPr lang="en-US" dirty="0" err="1" smtClean="0"/>
              <a:t>dan</a:t>
            </a:r>
            <a:r>
              <a:rPr lang="en-US" dirty="0" smtClean="0"/>
              <a:t> </a:t>
            </a:r>
            <a:r>
              <a:rPr lang="en-US" dirty="0" err="1" smtClean="0"/>
              <a:t>tata</a:t>
            </a:r>
            <a:r>
              <a:rPr lang="en-US" dirty="0" smtClean="0"/>
              <a:t> </a:t>
            </a:r>
            <a:r>
              <a:rPr lang="en-US" dirty="0" err="1" smtClean="0"/>
              <a:t>ruang</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solidFill>
                  <a:srgbClr val="FF0000"/>
                </a:solidFill>
              </a:rPr>
              <a:t>C</a:t>
            </a:r>
            <a:r>
              <a:rPr lang="en-US" sz="4000" dirty="0" smtClean="0">
                <a:solidFill>
                  <a:srgbClr val="FF0000"/>
                </a:solidFill>
              </a:rPr>
              <a:t>. </a:t>
            </a:r>
            <a:r>
              <a:rPr lang="en-US" sz="4000" dirty="0" err="1" smtClean="0">
                <a:solidFill>
                  <a:srgbClr val="FF0000"/>
                </a:solidFill>
              </a:rPr>
              <a:t>Pengertian</a:t>
            </a:r>
            <a:r>
              <a:rPr lang="en-US" sz="4000" dirty="0" smtClean="0">
                <a:solidFill>
                  <a:srgbClr val="FF0000"/>
                </a:solidFill>
              </a:rPr>
              <a:t> </a:t>
            </a:r>
            <a:r>
              <a:rPr lang="en-US" sz="4000" dirty="0" err="1" smtClean="0">
                <a:solidFill>
                  <a:srgbClr val="FF0000"/>
                </a:solidFill>
              </a:rPr>
              <a:t>Ekologi</a:t>
            </a:r>
            <a:r>
              <a:rPr lang="en-US" sz="4000" dirty="0" smtClean="0">
                <a:solidFill>
                  <a:srgbClr val="FF0000"/>
                </a:solidFill>
              </a:rPr>
              <a:t> </a:t>
            </a:r>
            <a:r>
              <a:rPr lang="en-US" sz="4000" dirty="0" err="1" smtClean="0">
                <a:solidFill>
                  <a:srgbClr val="FF0000"/>
                </a:solidFill>
              </a:rPr>
              <a:t>Agraria</a:t>
            </a:r>
            <a:endParaRPr lang="en-US" sz="4000" dirty="0">
              <a:solidFill>
                <a:srgbClr val="FF0000"/>
              </a:solidFill>
            </a:endParaRPr>
          </a:p>
        </p:txBody>
      </p:sp>
      <p:sp>
        <p:nvSpPr>
          <p:cNvPr id="3" name="Content Placeholder 2"/>
          <p:cNvSpPr>
            <a:spLocks noGrp="1"/>
          </p:cNvSpPr>
          <p:nvPr>
            <p:ph idx="1"/>
          </p:nvPr>
        </p:nvSpPr>
        <p:spPr>
          <a:xfrm>
            <a:off x="457200" y="2209800"/>
            <a:ext cx="8229600" cy="4114800"/>
          </a:xfrm>
        </p:spPr>
        <p:txBody>
          <a:bodyPr/>
          <a:lstStyle/>
          <a:p>
            <a:pPr marL="0" indent="0">
              <a:buNone/>
            </a:pPr>
            <a:r>
              <a:rPr lang="en-US" dirty="0" err="1" smtClean="0"/>
              <a:t>Secara</a:t>
            </a:r>
            <a:r>
              <a:rPr lang="en-US" dirty="0" smtClean="0"/>
              <a:t> analog</a:t>
            </a:r>
          </a:p>
          <a:p>
            <a:pPr marL="0" indent="0">
              <a:buNone/>
            </a:pPr>
            <a:r>
              <a:rPr lang="en-US" dirty="0" err="1" smtClean="0"/>
              <a:t>Ekologi</a:t>
            </a:r>
            <a:r>
              <a:rPr lang="en-US" dirty="0" smtClean="0"/>
              <a:t> </a:t>
            </a:r>
            <a:r>
              <a:rPr lang="en-US" dirty="0" err="1" smtClean="0"/>
              <a:t>Agraria</a:t>
            </a:r>
            <a:r>
              <a:rPr lang="en-US" dirty="0" smtClean="0"/>
              <a:t> </a:t>
            </a:r>
            <a:r>
              <a:rPr lang="en-US" dirty="0" err="1" smtClean="0"/>
              <a:t>ialah</a:t>
            </a:r>
            <a:r>
              <a:rPr lang="en-US" dirty="0" smtClean="0"/>
              <a:t> </a:t>
            </a:r>
            <a:r>
              <a:rPr lang="en-US" dirty="0" err="1" smtClean="0"/>
              <a:t>suatu</a:t>
            </a:r>
            <a:r>
              <a:rPr lang="en-US" dirty="0" smtClean="0"/>
              <a:t> </a:t>
            </a:r>
            <a:r>
              <a:rPr lang="en-US" dirty="0" err="1" smtClean="0"/>
              <a:t>ilmu</a:t>
            </a:r>
            <a:r>
              <a:rPr lang="en-US" dirty="0" smtClean="0"/>
              <a:t> yang </a:t>
            </a:r>
            <a:r>
              <a:rPr lang="en-US" dirty="0" err="1" smtClean="0"/>
              <a:t>mempelajari</a:t>
            </a:r>
            <a:r>
              <a:rPr lang="en-US" dirty="0" smtClean="0"/>
              <a:t> </a:t>
            </a:r>
            <a:r>
              <a:rPr lang="en-US" dirty="0" err="1" smtClean="0"/>
              <a:t>hubungan</a:t>
            </a:r>
            <a:r>
              <a:rPr lang="en-US" dirty="0" smtClean="0"/>
              <a:t> </a:t>
            </a:r>
            <a:r>
              <a:rPr lang="en-US" dirty="0" err="1" smtClean="0"/>
              <a:t>antara</a:t>
            </a:r>
            <a:r>
              <a:rPr lang="en-US" dirty="0" smtClean="0"/>
              <a:t> </a:t>
            </a:r>
            <a:r>
              <a:rPr lang="en-US" dirty="0" err="1" smtClean="0"/>
              <a:t>satu</a:t>
            </a:r>
            <a:r>
              <a:rPr lang="en-US" dirty="0" smtClean="0"/>
              <a:t> </a:t>
            </a:r>
            <a:r>
              <a:rPr lang="en-US" dirty="0" err="1" smtClean="0"/>
              <a:t>organisme</a:t>
            </a:r>
            <a:r>
              <a:rPr lang="en-US" dirty="0" smtClean="0"/>
              <a:t> (</a:t>
            </a:r>
            <a:r>
              <a:rPr lang="en-US" dirty="0" err="1" smtClean="0"/>
              <a:t>makhluk</a:t>
            </a:r>
            <a:r>
              <a:rPr lang="en-US" dirty="0" smtClean="0"/>
              <a:t> </a:t>
            </a:r>
            <a:r>
              <a:rPr lang="en-US" dirty="0" err="1" smtClean="0"/>
              <a:t>hidup</a:t>
            </a:r>
            <a:r>
              <a:rPr lang="en-US" dirty="0" smtClean="0"/>
              <a:t>) </a:t>
            </a:r>
            <a:r>
              <a:rPr lang="en-US" dirty="0" err="1" smtClean="0"/>
              <a:t>dengan</a:t>
            </a:r>
            <a:r>
              <a:rPr lang="en-US" dirty="0" smtClean="0"/>
              <a:t> yang </a:t>
            </a:r>
            <a:r>
              <a:rPr lang="en-US" dirty="0" err="1" smtClean="0"/>
              <a:t>lainnya</a:t>
            </a:r>
            <a:r>
              <a:rPr lang="en-US" dirty="0" smtClean="0"/>
              <a:t> </a:t>
            </a:r>
            <a:r>
              <a:rPr lang="en-US" dirty="0" err="1" smtClean="0"/>
              <a:t>dan</a:t>
            </a:r>
            <a:r>
              <a:rPr lang="en-US" dirty="0" smtClean="0"/>
              <a:t> </a:t>
            </a:r>
            <a:r>
              <a:rPr lang="en-US" dirty="0" err="1" smtClean="0"/>
              <a:t>antara</a:t>
            </a:r>
            <a:r>
              <a:rPr lang="en-US" dirty="0" smtClean="0"/>
              <a:t> organism – organism (</a:t>
            </a:r>
            <a:r>
              <a:rPr lang="en-US" dirty="0" err="1" smtClean="0"/>
              <a:t>makhluk</a:t>
            </a:r>
            <a:r>
              <a:rPr lang="en-US" dirty="0" smtClean="0"/>
              <a:t> </a:t>
            </a:r>
            <a:r>
              <a:rPr lang="en-US" dirty="0" err="1" smtClean="0"/>
              <a:t>hidup-makhluk</a:t>
            </a:r>
            <a:r>
              <a:rPr lang="en-US" dirty="0" smtClean="0"/>
              <a:t> </a:t>
            </a:r>
            <a:r>
              <a:rPr lang="en-US" dirty="0" err="1" smtClean="0"/>
              <a:t>hidup</a:t>
            </a:r>
            <a:r>
              <a:rPr lang="en-US" dirty="0" smtClean="0"/>
              <a:t>) </a:t>
            </a:r>
            <a:r>
              <a:rPr lang="en-US" dirty="0" err="1" smtClean="0"/>
              <a:t>tersebut</a:t>
            </a:r>
            <a:r>
              <a:rPr lang="en-US" dirty="0" smtClean="0"/>
              <a:t> </a:t>
            </a:r>
            <a:r>
              <a:rPr lang="en-US" dirty="0" err="1" smtClean="0"/>
              <a:t>dengan</a:t>
            </a:r>
            <a:r>
              <a:rPr lang="en-US" dirty="0" smtClean="0"/>
              <a:t> </a:t>
            </a:r>
            <a:r>
              <a:rPr lang="en-US" dirty="0" err="1" smtClean="0"/>
              <a:t>lingkungan</a:t>
            </a:r>
            <a:r>
              <a:rPr lang="en-US" dirty="0" smtClean="0"/>
              <a:t> </a:t>
            </a:r>
            <a:r>
              <a:rPr lang="en-US" dirty="0" err="1" smtClean="0"/>
              <a:t>agraria</a:t>
            </a:r>
            <a:r>
              <a:rPr lang="en-US" dirty="0" smtClean="0"/>
              <a:t> (</a:t>
            </a:r>
            <a:r>
              <a:rPr lang="en-US" dirty="0" err="1" smtClean="0"/>
              <a:t>bumi</a:t>
            </a:r>
            <a:r>
              <a:rPr lang="en-US" dirty="0" smtClean="0"/>
              <a:t>, air, </a:t>
            </a:r>
            <a:r>
              <a:rPr lang="en-US" dirty="0" err="1" smtClean="0"/>
              <a:t>angkasa</a:t>
            </a:r>
            <a:r>
              <a:rPr lang="en-US" dirty="0" smtClean="0"/>
              <a:t> </a:t>
            </a:r>
            <a:r>
              <a:rPr lang="en-US" dirty="0" err="1" smtClean="0"/>
              <a:t>dan</a:t>
            </a:r>
            <a:r>
              <a:rPr lang="en-US" dirty="0" smtClean="0"/>
              <a:t> </a:t>
            </a:r>
            <a:r>
              <a:rPr lang="en-US" dirty="0" err="1" smtClean="0"/>
              <a:t>kekayaan</a:t>
            </a:r>
            <a:r>
              <a:rPr lang="en-US" dirty="0" smtClean="0"/>
              <a:t> yang </a:t>
            </a:r>
            <a:r>
              <a:rPr lang="en-US" dirty="0" err="1" smtClean="0"/>
              <a:t>terkandung</a:t>
            </a:r>
            <a:r>
              <a:rPr lang="en-US" dirty="0" smtClean="0"/>
              <a:t> </a:t>
            </a:r>
            <a:r>
              <a:rPr lang="en-US" dirty="0" err="1" smtClean="0"/>
              <a:t>di</a:t>
            </a:r>
            <a:r>
              <a:rPr lang="en-US" dirty="0" smtClean="0"/>
              <a:t> </a:t>
            </a:r>
            <a:r>
              <a:rPr lang="en-US" dirty="0" err="1" smtClean="0"/>
              <a:t>dalamnya</a:t>
            </a:r>
            <a:r>
              <a:rPr lang="en-US" dirty="0" smtClean="0"/>
              <a:t>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96000"/>
          </a:xfrm>
        </p:spPr>
        <p:txBody>
          <a:bodyPr>
            <a:normAutofit/>
          </a:bodyPr>
          <a:lstStyle/>
          <a:p>
            <a:pPr>
              <a:buNone/>
            </a:pPr>
            <a:r>
              <a:rPr lang="en-US" sz="3800" dirty="0" err="1" smtClean="0">
                <a:solidFill>
                  <a:srgbClr val="FF0000"/>
                </a:solidFill>
              </a:rPr>
              <a:t>Klasifikasi</a:t>
            </a:r>
            <a:r>
              <a:rPr lang="en-US" sz="3800" dirty="0" smtClean="0">
                <a:solidFill>
                  <a:srgbClr val="FF0000"/>
                </a:solidFill>
              </a:rPr>
              <a:t> </a:t>
            </a:r>
            <a:r>
              <a:rPr lang="en-US" sz="3800" dirty="0" err="1" smtClean="0">
                <a:solidFill>
                  <a:srgbClr val="FF0000"/>
                </a:solidFill>
              </a:rPr>
              <a:t>Lingkungan</a:t>
            </a:r>
            <a:r>
              <a:rPr lang="en-US" sz="3800" dirty="0" smtClean="0">
                <a:solidFill>
                  <a:srgbClr val="FF0000"/>
                </a:solidFill>
              </a:rPr>
              <a:t>.</a:t>
            </a:r>
            <a:endParaRPr lang="en-US" sz="3800" dirty="0">
              <a:solidFill>
                <a:srgbClr val="FF0000"/>
              </a:solidFill>
            </a:endParaRPr>
          </a:p>
          <a:p>
            <a:pPr marL="0" indent="0">
              <a:buNone/>
            </a:pPr>
            <a:r>
              <a:rPr lang="en-US" dirty="0" err="1"/>
              <a:t>Menurut</a:t>
            </a:r>
            <a:r>
              <a:rPr lang="en-US" dirty="0"/>
              <a:t> </a:t>
            </a:r>
            <a:r>
              <a:rPr lang="en-US" dirty="0" err="1"/>
              <a:t>Fuad</a:t>
            </a:r>
            <a:r>
              <a:rPr lang="en-US" dirty="0"/>
              <a:t> </a:t>
            </a:r>
            <a:r>
              <a:rPr lang="en-US" dirty="0" err="1"/>
              <a:t>Amsyari</a:t>
            </a:r>
            <a:r>
              <a:rPr lang="en-US" dirty="0"/>
              <a:t> </a:t>
            </a:r>
            <a:r>
              <a:rPr lang="en-US" dirty="0" err="1"/>
              <a:t>lingkungan</a:t>
            </a:r>
            <a:r>
              <a:rPr lang="en-US" dirty="0"/>
              <a:t> </a:t>
            </a:r>
            <a:r>
              <a:rPr lang="en-US" dirty="0" err="1"/>
              <a:t>dapat</a:t>
            </a:r>
            <a:r>
              <a:rPr lang="en-US" dirty="0"/>
              <a:t> </a:t>
            </a:r>
            <a:r>
              <a:rPr lang="en-US" dirty="0" err="1" smtClean="0"/>
              <a:t>dibedakan</a:t>
            </a:r>
            <a:r>
              <a:rPr lang="en-US" dirty="0" smtClean="0"/>
              <a:t> </a:t>
            </a:r>
            <a:r>
              <a:rPr lang="en-US" dirty="0" err="1"/>
              <a:t>dalam</a:t>
            </a:r>
            <a:r>
              <a:rPr lang="en-US" dirty="0"/>
              <a:t> </a:t>
            </a:r>
            <a:r>
              <a:rPr lang="en-US" dirty="0" err="1"/>
              <a:t>tiga</a:t>
            </a:r>
            <a:r>
              <a:rPr lang="en-US" dirty="0"/>
              <a:t> </a:t>
            </a:r>
            <a:r>
              <a:rPr lang="en-US" dirty="0" err="1"/>
              <a:t>kategori</a:t>
            </a:r>
            <a:r>
              <a:rPr lang="en-US" dirty="0"/>
              <a:t> :</a:t>
            </a:r>
          </a:p>
          <a:p>
            <a:pPr marL="514350" lvl="0" indent="-514350">
              <a:buClr>
                <a:srgbClr val="FF0000"/>
              </a:buClr>
              <a:buFont typeface="+mj-lt"/>
              <a:buAutoNum type="arabicPeriod"/>
            </a:pPr>
            <a:r>
              <a:rPr lang="en-US" sz="3200" dirty="0" err="1"/>
              <a:t>Lingkungan</a:t>
            </a:r>
            <a:r>
              <a:rPr lang="en-US" sz="3200" dirty="0"/>
              <a:t> </a:t>
            </a:r>
            <a:r>
              <a:rPr lang="en-US" sz="3200" dirty="0" err="1"/>
              <a:t>Fisik</a:t>
            </a:r>
            <a:r>
              <a:rPr lang="en-US" sz="3200" dirty="0"/>
              <a:t> (physical environment), </a:t>
            </a:r>
            <a:r>
              <a:rPr lang="en-US" sz="3200" dirty="0" err="1"/>
              <a:t>yaitu</a:t>
            </a:r>
            <a:r>
              <a:rPr lang="en-US" sz="3200" dirty="0"/>
              <a:t> </a:t>
            </a:r>
            <a:r>
              <a:rPr lang="en-US" sz="3200" dirty="0" err="1"/>
              <a:t>segala</a:t>
            </a:r>
            <a:r>
              <a:rPr lang="en-US" sz="3200" dirty="0"/>
              <a:t> </a:t>
            </a:r>
            <a:r>
              <a:rPr lang="en-US" sz="3200" dirty="0" err="1"/>
              <a:t>sesuatu</a:t>
            </a:r>
            <a:r>
              <a:rPr lang="en-US" sz="3200" dirty="0"/>
              <a:t> </a:t>
            </a:r>
            <a:r>
              <a:rPr lang="en-US" sz="3200" dirty="0" err="1"/>
              <a:t>disekitar</a:t>
            </a:r>
            <a:r>
              <a:rPr lang="en-US" sz="3200" dirty="0"/>
              <a:t> </a:t>
            </a:r>
            <a:r>
              <a:rPr lang="en-US" sz="3200" dirty="0" err="1"/>
              <a:t>kita</a:t>
            </a:r>
            <a:r>
              <a:rPr lang="en-US" sz="3200" dirty="0"/>
              <a:t> yang </a:t>
            </a:r>
            <a:r>
              <a:rPr lang="en-US" sz="3200" dirty="0" err="1"/>
              <a:t>berbentuk</a:t>
            </a:r>
            <a:r>
              <a:rPr lang="en-US" sz="3200" dirty="0"/>
              <a:t> “</a:t>
            </a:r>
            <a:r>
              <a:rPr lang="en-US" sz="3200" dirty="0" err="1"/>
              <a:t>benda</a:t>
            </a:r>
            <a:r>
              <a:rPr lang="en-US" sz="3200" dirty="0"/>
              <a:t> </a:t>
            </a:r>
            <a:r>
              <a:rPr lang="en-US" sz="3200" dirty="0" err="1"/>
              <a:t>mati</a:t>
            </a:r>
            <a:r>
              <a:rPr lang="en-US" sz="3200" dirty="0"/>
              <a:t>” </a:t>
            </a:r>
            <a:r>
              <a:rPr lang="en-US" sz="3200" dirty="0" err="1"/>
              <a:t>seperti</a:t>
            </a:r>
            <a:r>
              <a:rPr lang="en-US" sz="3200" dirty="0"/>
              <a:t> : </a:t>
            </a:r>
            <a:r>
              <a:rPr lang="en-US" sz="3200" dirty="0" err="1"/>
              <a:t>rumah,kendaraan</a:t>
            </a:r>
            <a:r>
              <a:rPr lang="en-US" sz="3200" dirty="0"/>
              <a:t>, </a:t>
            </a:r>
            <a:r>
              <a:rPr lang="en-US" sz="3200" dirty="0" err="1"/>
              <a:t>gunung</a:t>
            </a:r>
            <a:r>
              <a:rPr lang="en-US" sz="3200" dirty="0"/>
              <a:t>, </a:t>
            </a:r>
            <a:r>
              <a:rPr lang="en-US" sz="3200" dirty="0" err="1"/>
              <a:t>air,sinar</a:t>
            </a:r>
            <a:r>
              <a:rPr lang="en-US" sz="3200" dirty="0"/>
              <a:t> </a:t>
            </a:r>
            <a:r>
              <a:rPr lang="en-US" sz="3200" dirty="0" err="1"/>
              <a:t>matahari,dll</a:t>
            </a:r>
            <a:endParaRPr lang="en-US" sz="3200" dirty="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a:bodyPr>
          <a:lstStyle/>
          <a:p>
            <a:pPr marL="514350" lvl="0" indent="-514350">
              <a:buClr>
                <a:srgbClr val="FF0000"/>
              </a:buClr>
              <a:buFont typeface="+mj-lt"/>
              <a:buAutoNum type="arabicPeriod" startAt="2"/>
            </a:pPr>
            <a:r>
              <a:rPr lang="en-US" sz="3200" dirty="0" err="1" smtClean="0"/>
              <a:t>Lingkungn</a:t>
            </a:r>
            <a:r>
              <a:rPr lang="en-US" sz="3200" dirty="0" smtClean="0"/>
              <a:t> </a:t>
            </a:r>
            <a:r>
              <a:rPr lang="en-US" sz="3200" dirty="0" err="1" smtClean="0"/>
              <a:t>Biologis</a:t>
            </a:r>
            <a:r>
              <a:rPr lang="en-US" sz="3200" dirty="0" smtClean="0"/>
              <a:t> (biological environment), </a:t>
            </a:r>
            <a:r>
              <a:rPr lang="en-US" sz="3200" dirty="0" err="1" smtClean="0"/>
              <a:t>yaitu</a:t>
            </a:r>
            <a:r>
              <a:rPr lang="en-US" sz="3200" dirty="0" smtClean="0"/>
              <a:t> </a:t>
            </a:r>
            <a:r>
              <a:rPr lang="en-US" sz="3200" dirty="0" err="1" smtClean="0"/>
              <a:t>segala</a:t>
            </a:r>
            <a:r>
              <a:rPr lang="en-US" sz="3200" dirty="0" smtClean="0"/>
              <a:t> </a:t>
            </a:r>
            <a:r>
              <a:rPr lang="en-US" sz="3200" dirty="0" err="1" smtClean="0"/>
              <a:t>sesuatu</a:t>
            </a:r>
            <a:r>
              <a:rPr lang="en-US" sz="3200" dirty="0" smtClean="0"/>
              <a:t> yang </a:t>
            </a:r>
            <a:r>
              <a:rPr lang="en-US" sz="3200" dirty="0" err="1" smtClean="0"/>
              <a:t>berada</a:t>
            </a:r>
            <a:r>
              <a:rPr lang="en-US" sz="3200" dirty="0" smtClean="0"/>
              <a:t> </a:t>
            </a:r>
            <a:r>
              <a:rPr lang="en-US" sz="3200" dirty="0" err="1" smtClean="0"/>
              <a:t>di</a:t>
            </a:r>
            <a:r>
              <a:rPr lang="en-US" sz="3200" dirty="0" smtClean="0"/>
              <a:t> </a:t>
            </a:r>
            <a:r>
              <a:rPr lang="en-US" sz="3200" dirty="0" err="1" smtClean="0"/>
              <a:t>sekitar</a:t>
            </a:r>
            <a:r>
              <a:rPr lang="en-US" sz="3200" dirty="0" smtClean="0"/>
              <a:t> </a:t>
            </a:r>
            <a:r>
              <a:rPr lang="en-US" sz="3200" dirty="0" err="1" smtClean="0"/>
              <a:t>manusia</a:t>
            </a:r>
            <a:r>
              <a:rPr lang="en-US" sz="3200" dirty="0" smtClean="0"/>
              <a:t> yang </a:t>
            </a:r>
            <a:r>
              <a:rPr lang="en-US" sz="3200" dirty="0" err="1" smtClean="0"/>
              <a:t>berupa</a:t>
            </a:r>
            <a:r>
              <a:rPr lang="en-US" sz="3200" dirty="0" smtClean="0"/>
              <a:t> organism </a:t>
            </a:r>
            <a:r>
              <a:rPr lang="en-US" sz="3200" dirty="0" err="1" smtClean="0"/>
              <a:t>hidup</a:t>
            </a:r>
            <a:r>
              <a:rPr lang="en-US" sz="3200" dirty="0" smtClean="0"/>
              <a:t> </a:t>
            </a:r>
            <a:r>
              <a:rPr lang="en-US" sz="3200" dirty="0" err="1" smtClean="0"/>
              <a:t>selain</a:t>
            </a:r>
            <a:r>
              <a:rPr lang="en-US" sz="3200" dirty="0" smtClean="0"/>
              <a:t> </a:t>
            </a:r>
            <a:r>
              <a:rPr lang="en-US" sz="3200" dirty="0" err="1" smtClean="0"/>
              <a:t>manusia</a:t>
            </a:r>
            <a:r>
              <a:rPr lang="en-US" sz="3200" dirty="0" smtClean="0"/>
              <a:t> </a:t>
            </a:r>
            <a:r>
              <a:rPr lang="en-US" sz="3200" dirty="0" err="1" smtClean="0"/>
              <a:t>itu</a:t>
            </a:r>
            <a:r>
              <a:rPr lang="en-US" sz="3200" dirty="0" smtClean="0"/>
              <a:t> </a:t>
            </a:r>
            <a:r>
              <a:rPr lang="en-US" sz="3200" dirty="0" err="1" smtClean="0"/>
              <a:t>sendiri</a:t>
            </a:r>
            <a:r>
              <a:rPr lang="en-US" sz="3200" dirty="0" smtClean="0"/>
              <a:t>. </a:t>
            </a:r>
            <a:r>
              <a:rPr lang="en-US" sz="3200" dirty="0" err="1" smtClean="0"/>
              <a:t>Seperti</a:t>
            </a:r>
            <a:r>
              <a:rPr lang="en-US" sz="3200" dirty="0" smtClean="0"/>
              <a:t> </a:t>
            </a:r>
            <a:r>
              <a:rPr lang="en-US" sz="3200" dirty="0" err="1" smtClean="0"/>
              <a:t>binatang</a:t>
            </a:r>
            <a:r>
              <a:rPr lang="en-US" sz="3200" dirty="0" smtClean="0"/>
              <a:t> </a:t>
            </a:r>
            <a:r>
              <a:rPr lang="en-US" sz="3200" dirty="0" err="1" smtClean="0"/>
              <a:t>dan</a:t>
            </a:r>
            <a:r>
              <a:rPr lang="en-US" sz="3200" dirty="0" smtClean="0"/>
              <a:t> </a:t>
            </a:r>
            <a:r>
              <a:rPr lang="en-US" sz="3200" dirty="0" err="1" smtClean="0"/>
              <a:t>tumbuh</a:t>
            </a:r>
            <a:r>
              <a:rPr lang="en-US" sz="3200" dirty="0" smtClean="0"/>
              <a:t> – </a:t>
            </a:r>
            <a:r>
              <a:rPr lang="en-US" sz="3200" dirty="0" err="1" smtClean="0"/>
              <a:t>tumbuhan</a:t>
            </a:r>
            <a:r>
              <a:rPr lang="en-US" sz="3200" dirty="0" smtClean="0"/>
              <a:t>.</a:t>
            </a:r>
          </a:p>
          <a:p>
            <a:pPr marL="514350" lvl="0" indent="-514350">
              <a:buClr>
                <a:srgbClr val="FF0000"/>
              </a:buClr>
              <a:buFont typeface="+mj-lt"/>
              <a:buAutoNum type="arabicPeriod" startAt="2"/>
            </a:pPr>
            <a:r>
              <a:rPr lang="en-US" sz="3200" dirty="0" err="1" smtClean="0"/>
              <a:t>Lingkungan</a:t>
            </a:r>
            <a:r>
              <a:rPr lang="en-US" sz="3200" dirty="0" smtClean="0"/>
              <a:t> </a:t>
            </a:r>
            <a:r>
              <a:rPr lang="en-US" sz="3200" dirty="0" err="1" smtClean="0"/>
              <a:t>Sosial</a:t>
            </a:r>
            <a:r>
              <a:rPr lang="en-US" sz="3200" dirty="0" smtClean="0"/>
              <a:t> (social environment), </a:t>
            </a:r>
            <a:r>
              <a:rPr lang="en-US" sz="3200" dirty="0" err="1" smtClean="0"/>
              <a:t>yaitu</a:t>
            </a:r>
            <a:r>
              <a:rPr lang="en-US" sz="3200" dirty="0" smtClean="0"/>
              <a:t> </a:t>
            </a:r>
            <a:r>
              <a:rPr lang="en-US" sz="3200" dirty="0" err="1" smtClean="0"/>
              <a:t>manusia</a:t>
            </a:r>
            <a:r>
              <a:rPr lang="en-US" sz="3200" dirty="0" smtClean="0"/>
              <a:t> – </a:t>
            </a:r>
            <a:r>
              <a:rPr lang="en-US" sz="3200" dirty="0" err="1" smtClean="0"/>
              <a:t>manusia</a:t>
            </a:r>
            <a:r>
              <a:rPr lang="en-US" sz="3200" dirty="0" smtClean="0"/>
              <a:t> lain yang </a:t>
            </a:r>
            <a:r>
              <a:rPr lang="en-US" sz="3200" dirty="0" err="1" smtClean="0"/>
              <a:t>ada</a:t>
            </a:r>
            <a:r>
              <a:rPr lang="en-US" sz="3200" dirty="0" smtClean="0"/>
              <a:t> </a:t>
            </a:r>
            <a:r>
              <a:rPr lang="en-US" sz="3200" dirty="0" err="1" smtClean="0"/>
              <a:t>di</a:t>
            </a:r>
            <a:r>
              <a:rPr lang="en-US" sz="3200" dirty="0" smtClean="0"/>
              <a:t> </a:t>
            </a:r>
            <a:r>
              <a:rPr lang="en-US" sz="3200" dirty="0" err="1" smtClean="0"/>
              <a:t>sekitarnya</a:t>
            </a:r>
            <a:r>
              <a:rPr lang="en-US" sz="3200" dirty="0" smtClean="0"/>
              <a:t>, </a:t>
            </a:r>
            <a:r>
              <a:rPr lang="en-US" sz="3200" dirty="0" err="1" smtClean="0"/>
              <a:t>seperti</a:t>
            </a:r>
            <a:r>
              <a:rPr lang="en-US" sz="3200" dirty="0" smtClean="0"/>
              <a:t> </a:t>
            </a:r>
            <a:r>
              <a:rPr lang="en-US" sz="3200" dirty="0" err="1" smtClean="0"/>
              <a:t>tetangga</a:t>
            </a:r>
            <a:r>
              <a:rPr lang="en-US" sz="3200" dirty="0" smtClean="0"/>
              <a:t>, </a:t>
            </a:r>
            <a:r>
              <a:rPr lang="en-US" sz="3200" dirty="0" err="1" smtClean="0"/>
              <a:t>teman</a:t>
            </a:r>
            <a:r>
              <a:rPr lang="en-US" sz="3200" dirty="0" smtClean="0"/>
              <a:t>- </a:t>
            </a:r>
            <a:r>
              <a:rPr lang="en-US" sz="3200" dirty="0" err="1" smtClean="0"/>
              <a:t>teman</a:t>
            </a:r>
            <a:r>
              <a:rPr lang="en-US" sz="3200" dirty="0" smtClean="0"/>
              <a:t> </a:t>
            </a:r>
            <a:r>
              <a:rPr lang="en-US" sz="3200" dirty="0" err="1" smtClean="0"/>
              <a:t>dan</a:t>
            </a:r>
            <a:r>
              <a:rPr lang="en-US" sz="3200" dirty="0" smtClean="0"/>
              <a:t> </a:t>
            </a:r>
            <a:r>
              <a:rPr lang="en-US" sz="3200" dirty="0" err="1" smtClean="0"/>
              <a:t>orang</a:t>
            </a:r>
            <a:r>
              <a:rPr lang="en-US" sz="3200" dirty="0" smtClean="0"/>
              <a:t> lain </a:t>
            </a:r>
            <a:r>
              <a:rPr lang="en-US" sz="3200" dirty="0" err="1" smtClean="0"/>
              <a:t>di</a:t>
            </a:r>
            <a:r>
              <a:rPr lang="en-US" sz="3200" dirty="0" smtClean="0"/>
              <a:t> </a:t>
            </a:r>
            <a:r>
              <a:rPr lang="en-US" sz="3200" dirty="0" err="1" smtClean="0"/>
              <a:t>sekitar</a:t>
            </a:r>
            <a:r>
              <a:rPr lang="en-US" sz="3200" dirty="0" smtClean="0"/>
              <a:t> </a:t>
            </a:r>
            <a:r>
              <a:rPr lang="en-US" sz="3200" dirty="0" err="1" smtClean="0"/>
              <a:t>kita</a:t>
            </a:r>
            <a:r>
              <a:rPr lang="en-US" sz="3200" dirty="0" smtClean="0"/>
              <a:t> yang </a:t>
            </a:r>
            <a:r>
              <a:rPr lang="en-US" sz="3200" dirty="0" err="1" smtClean="0"/>
              <a:t>belum</a:t>
            </a:r>
            <a:r>
              <a:rPr lang="en-US" sz="3200" dirty="0" smtClean="0"/>
              <a:t> </a:t>
            </a:r>
            <a:r>
              <a:rPr lang="en-US" sz="3200" dirty="0" err="1" smtClean="0"/>
              <a:t>kita</a:t>
            </a:r>
            <a:r>
              <a:rPr lang="en-US" sz="3200" dirty="0" smtClean="0"/>
              <a:t> </a:t>
            </a:r>
            <a:r>
              <a:rPr lang="en-US" sz="3200" dirty="0" err="1" smtClean="0"/>
              <a:t>kenal</a:t>
            </a:r>
            <a:r>
              <a:rPr lang="en-US" sz="3200" dirty="0" smtClean="0"/>
              <a:t>.</a:t>
            </a:r>
          </a:p>
          <a:p>
            <a:pPr>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normAutofit/>
          </a:bodyPr>
          <a:lstStyle/>
          <a:p>
            <a:pPr marL="0" indent="0">
              <a:buNone/>
            </a:pPr>
            <a:r>
              <a:rPr lang="en-US" sz="3200" dirty="0" err="1"/>
              <a:t>Manusia</a:t>
            </a:r>
            <a:r>
              <a:rPr lang="en-US" sz="3200" dirty="0"/>
              <a:t> </a:t>
            </a:r>
            <a:r>
              <a:rPr lang="en-US" sz="3200" dirty="0" err="1"/>
              <a:t>atau</a:t>
            </a:r>
            <a:r>
              <a:rPr lang="en-US" sz="3200" dirty="0"/>
              <a:t> </a:t>
            </a:r>
            <a:r>
              <a:rPr lang="en-US" sz="3200" dirty="0" err="1"/>
              <a:t>makhluk</a:t>
            </a:r>
            <a:r>
              <a:rPr lang="en-US" sz="3200" dirty="0"/>
              <a:t> </a:t>
            </a:r>
            <a:r>
              <a:rPr lang="en-US" sz="3200" dirty="0" err="1"/>
              <a:t>hidup</a:t>
            </a:r>
            <a:r>
              <a:rPr lang="en-US" sz="3200" dirty="0"/>
              <a:t> </a:t>
            </a:r>
            <a:r>
              <a:rPr lang="en-US" sz="3200" dirty="0" err="1"/>
              <a:t>pada</a:t>
            </a:r>
            <a:r>
              <a:rPr lang="en-US" sz="3200" dirty="0"/>
              <a:t> </a:t>
            </a:r>
            <a:r>
              <a:rPr lang="en-US" sz="3200" dirty="0" err="1"/>
              <a:t>umumnya</a:t>
            </a:r>
            <a:r>
              <a:rPr lang="en-US" sz="3200" dirty="0"/>
              <a:t> </a:t>
            </a:r>
            <a:r>
              <a:rPr lang="en-US" sz="3200" dirty="0" err="1"/>
              <a:t>dan</a:t>
            </a:r>
            <a:r>
              <a:rPr lang="en-US" sz="3200" dirty="0"/>
              <a:t> </a:t>
            </a:r>
            <a:r>
              <a:rPr lang="en-US" sz="3200" dirty="0" err="1"/>
              <a:t>lingkungan</a:t>
            </a:r>
            <a:r>
              <a:rPr lang="en-US" sz="3200" dirty="0"/>
              <a:t> </a:t>
            </a:r>
            <a:r>
              <a:rPr lang="en-US" sz="3200" dirty="0" err="1"/>
              <a:t>mempunyai</a:t>
            </a:r>
            <a:r>
              <a:rPr lang="en-US" sz="3200" dirty="0"/>
              <a:t> </a:t>
            </a:r>
            <a:r>
              <a:rPr lang="en-US" sz="3200" dirty="0" err="1"/>
              <a:t>ikatan</a:t>
            </a:r>
            <a:r>
              <a:rPr lang="en-US" sz="3200" dirty="0"/>
              <a:t> </a:t>
            </a:r>
            <a:r>
              <a:rPr lang="en-US" sz="3200" dirty="0" err="1"/>
              <a:t>ekologis</a:t>
            </a:r>
            <a:r>
              <a:rPr lang="en-US" sz="3200" dirty="0"/>
              <a:t>, </a:t>
            </a:r>
            <a:r>
              <a:rPr lang="en-US" sz="3200" dirty="0" err="1"/>
              <a:t>yaitu</a:t>
            </a:r>
            <a:r>
              <a:rPr lang="en-US" sz="3200" dirty="0"/>
              <a:t> </a:t>
            </a:r>
            <a:r>
              <a:rPr lang="en-US" sz="3200" dirty="0" err="1" smtClean="0"/>
              <a:t>hubungan</a:t>
            </a:r>
            <a:r>
              <a:rPr lang="en-US" sz="3200" dirty="0" smtClean="0"/>
              <a:t> </a:t>
            </a:r>
            <a:r>
              <a:rPr lang="en-US" sz="3200" dirty="0" err="1" smtClean="0"/>
              <a:t>timbal</a:t>
            </a:r>
            <a:r>
              <a:rPr lang="en-US" sz="3200" dirty="0" smtClean="0"/>
              <a:t> </a:t>
            </a:r>
            <a:r>
              <a:rPr lang="en-US" sz="3200" dirty="0" err="1"/>
              <a:t>balik</a:t>
            </a:r>
            <a:r>
              <a:rPr lang="en-US" sz="3200" dirty="0"/>
              <a:t> </a:t>
            </a:r>
            <a:r>
              <a:rPr lang="en-US" sz="3200" dirty="0" err="1"/>
              <a:t>atau</a:t>
            </a:r>
            <a:r>
              <a:rPr lang="en-US" sz="3200" dirty="0"/>
              <a:t> </a:t>
            </a:r>
            <a:r>
              <a:rPr lang="en-US" sz="3200" dirty="0" err="1"/>
              <a:t>interaksi</a:t>
            </a:r>
            <a:r>
              <a:rPr lang="en-US" sz="3200" dirty="0"/>
              <a:t> yang </a:t>
            </a:r>
            <a:r>
              <a:rPr lang="en-US" sz="3200" dirty="0" err="1"/>
              <a:t>harmonis</a:t>
            </a:r>
            <a:r>
              <a:rPr lang="en-US" sz="3200" dirty="0"/>
              <a:t> </a:t>
            </a:r>
            <a:r>
              <a:rPr lang="en-US" sz="3200" dirty="0" err="1"/>
              <a:t>dan</a:t>
            </a:r>
            <a:r>
              <a:rPr lang="en-US" sz="3200" dirty="0"/>
              <a:t> </a:t>
            </a:r>
            <a:r>
              <a:rPr lang="en-US" sz="3200" dirty="0" err="1"/>
              <a:t>stabil</a:t>
            </a:r>
            <a:r>
              <a:rPr lang="en-US" sz="3200" dirty="0"/>
              <a:t> </a:t>
            </a:r>
            <a:r>
              <a:rPr lang="en-US" sz="3200" dirty="0" err="1"/>
              <a:t>dalam</a:t>
            </a:r>
            <a:r>
              <a:rPr lang="en-US" sz="3200" dirty="0"/>
              <a:t> </a:t>
            </a:r>
            <a:r>
              <a:rPr lang="en-US" sz="3200" dirty="0" err="1"/>
              <a:t>bentuk</a:t>
            </a:r>
            <a:r>
              <a:rPr lang="en-US" sz="3200" dirty="0"/>
              <a:t> </a:t>
            </a:r>
            <a:r>
              <a:rPr lang="en-US" sz="3200" dirty="0" err="1"/>
              <a:t>ikatan</a:t>
            </a:r>
            <a:r>
              <a:rPr lang="en-US" sz="3200" dirty="0"/>
              <a:t> </a:t>
            </a:r>
            <a:r>
              <a:rPr lang="en-US" sz="3200" dirty="0" err="1" smtClean="0"/>
              <a:t>sumber</a:t>
            </a:r>
            <a:r>
              <a:rPr lang="en-US" sz="3200" dirty="0" smtClean="0"/>
              <a:t>  </a:t>
            </a:r>
            <a:r>
              <a:rPr lang="en-US" sz="3200" dirty="0"/>
              <a:t>energy </a:t>
            </a:r>
            <a:r>
              <a:rPr lang="en-US" sz="3200" dirty="0" err="1"/>
              <a:t>kehidupan</a:t>
            </a:r>
            <a:r>
              <a:rPr lang="en-US" sz="3200" dirty="0"/>
              <a:t> yang </a:t>
            </a:r>
            <a:r>
              <a:rPr lang="en-US" sz="3200" dirty="0" err="1"/>
              <a:t>dalam</a:t>
            </a:r>
            <a:r>
              <a:rPr lang="en-US" sz="3200" dirty="0"/>
              <a:t> </a:t>
            </a:r>
            <a:r>
              <a:rPr lang="en-US" sz="3200" dirty="0" err="1"/>
              <a:t>batas</a:t>
            </a:r>
            <a:r>
              <a:rPr lang="en-US" sz="3200" dirty="0"/>
              <a:t> – </a:t>
            </a:r>
            <a:r>
              <a:rPr lang="en-US" sz="3200" dirty="0" err="1"/>
              <a:t>batas</a:t>
            </a:r>
            <a:r>
              <a:rPr lang="en-US" sz="3200" dirty="0"/>
              <a:t> </a:t>
            </a:r>
            <a:r>
              <a:rPr lang="en-US" sz="3200" dirty="0" err="1"/>
              <a:t>tertentu</a:t>
            </a:r>
            <a:r>
              <a:rPr lang="en-US" sz="3200" dirty="0"/>
              <a:t> </a:t>
            </a:r>
            <a:r>
              <a:rPr lang="en-US" sz="3200" dirty="0" err="1"/>
              <a:t>tidak</a:t>
            </a:r>
            <a:r>
              <a:rPr lang="en-US" sz="3200" dirty="0"/>
              <a:t> </a:t>
            </a:r>
            <a:r>
              <a:rPr lang="en-US" sz="3200" dirty="0" err="1"/>
              <a:t>dapat</a:t>
            </a:r>
            <a:r>
              <a:rPr lang="en-US" sz="3200" dirty="0"/>
              <a:t> </a:t>
            </a:r>
            <a:r>
              <a:rPr lang="en-US" sz="3200" dirty="0" err="1"/>
              <a:t>dipisahkan</a:t>
            </a:r>
            <a:r>
              <a:rPr lang="en-US" sz="3200" dirty="0"/>
              <a:t> </a:t>
            </a:r>
            <a:r>
              <a:rPr lang="en-US" sz="3200" dirty="0" err="1"/>
              <a:t>satu</a:t>
            </a:r>
            <a:r>
              <a:rPr lang="en-US" sz="3200" dirty="0"/>
              <a:t> </a:t>
            </a:r>
            <a:r>
              <a:rPr lang="en-US" sz="3200" dirty="0" err="1"/>
              <a:t>dengan</a:t>
            </a:r>
            <a:r>
              <a:rPr lang="en-US" sz="3200" dirty="0"/>
              <a:t> yang lain, </a:t>
            </a:r>
            <a:r>
              <a:rPr lang="en-US" sz="3200" dirty="0" err="1"/>
              <a:t>karena</a:t>
            </a:r>
            <a:r>
              <a:rPr lang="en-US" sz="3200" dirty="0"/>
              <a:t> </a:t>
            </a:r>
            <a:r>
              <a:rPr lang="en-US" sz="3200" dirty="0" err="1"/>
              <a:t>keduanya</a:t>
            </a:r>
            <a:r>
              <a:rPr lang="en-US" sz="3200" dirty="0"/>
              <a:t> </a:t>
            </a:r>
            <a:r>
              <a:rPr lang="en-US" sz="3200" dirty="0" err="1"/>
              <a:t>merupakan</a:t>
            </a:r>
            <a:r>
              <a:rPr lang="en-US" sz="3200" dirty="0"/>
              <a:t> </a:t>
            </a:r>
            <a:r>
              <a:rPr lang="en-US" sz="3200" dirty="0" err="1"/>
              <a:t>satu</a:t>
            </a:r>
            <a:r>
              <a:rPr lang="en-US" sz="3200" dirty="0"/>
              <a:t> </a:t>
            </a:r>
            <a:r>
              <a:rPr lang="en-US" sz="3200" dirty="0" err="1"/>
              <a:t>kesatuan</a:t>
            </a:r>
            <a:r>
              <a:rPr lang="en-US" sz="3200" dirty="0"/>
              <a:t> system yang </a:t>
            </a:r>
            <a:r>
              <a:rPr lang="en-US" sz="3200" dirty="0" err="1"/>
              <a:t>disebut</a:t>
            </a:r>
            <a:r>
              <a:rPr lang="en-US" sz="3200" dirty="0"/>
              <a:t> </a:t>
            </a:r>
            <a:r>
              <a:rPr lang="en-US" sz="3200" dirty="0" err="1"/>
              <a:t>dengan</a:t>
            </a:r>
            <a:r>
              <a:rPr lang="en-US" sz="3200" dirty="0"/>
              <a:t> </a:t>
            </a:r>
            <a:r>
              <a:rPr lang="en-US" sz="3200" dirty="0" err="1"/>
              <a:t>ekosistem</a:t>
            </a:r>
            <a:r>
              <a:rPr lang="en-US" sz="3200" dirty="0"/>
              <a:t>.</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US" sz="3600" b="1" dirty="0" err="1" smtClean="0">
                <a:solidFill>
                  <a:srgbClr val="FF0000"/>
                </a:solidFill>
              </a:rPr>
              <a:t>Bentuk</a:t>
            </a:r>
            <a:r>
              <a:rPr lang="en-US" sz="3600" b="1" dirty="0" smtClean="0">
                <a:solidFill>
                  <a:srgbClr val="FF0000"/>
                </a:solidFill>
              </a:rPr>
              <a:t>- </a:t>
            </a:r>
            <a:r>
              <a:rPr lang="en-US" sz="3600" b="1" dirty="0" err="1" smtClean="0">
                <a:solidFill>
                  <a:srgbClr val="FF0000"/>
                </a:solidFill>
              </a:rPr>
              <a:t>Bentuk</a:t>
            </a:r>
            <a:r>
              <a:rPr lang="en-US" sz="3600" b="1" dirty="0" smtClean="0">
                <a:solidFill>
                  <a:srgbClr val="FF0000"/>
                </a:solidFill>
              </a:rPr>
              <a:t> </a:t>
            </a:r>
            <a:r>
              <a:rPr lang="en-US" sz="3600" b="1" dirty="0" err="1" smtClean="0">
                <a:solidFill>
                  <a:srgbClr val="FF0000"/>
                </a:solidFill>
              </a:rPr>
              <a:t>Ekosistem</a:t>
            </a:r>
            <a:r>
              <a:rPr lang="en-US" sz="3600" b="1" dirty="0" smtClean="0">
                <a:solidFill>
                  <a:srgbClr val="FF0000"/>
                </a:solidFill>
              </a:rPr>
              <a:t/>
            </a:r>
            <a:br>
              <a:rPr lang="en-US" sz="3600" b="1" dirty="0" smtClean="0">
                <a:solidFill>
                  <a:srgbClr val="FF0000"/>
                </a:solidFill>
              </a:rPr>
            </a:br>
            <a:endParaRPr lang="en-US" sz="3600" b="1" dirty="0">
              <a:solidFill>
                <a:srgbClr val="FF0000"/>
              </a:solidFill>
            </a:endParaRPr>
          </a:p>
        </p:txBody>
      </p:sp>
      <p:sp>
        <p:nvSpPr>
          <p:cNvPr id="3" name="Content Placeholder 2"/>
          <p:cNvSpPr>
            <a:spLocks noGrp="1"/>
          </p:cNvSpPr>
          <p:nvPr>
            <p:ph idx="1"/>
          </p:nvPr>
        </p:nvSpPr>
        <p:spPr>
          <a:xfrm>
            <a:off x="457200" y="1066800"/>
            <a:ext cx="8229600" cy="5059363"/>
          </a:xfrm>
        </p:spPr>
        <p:txBody>
          <a:bodyPr>
            <a:normAutofit lnSpcReduction="10000"/>
          </a:bodyPr>
          <a:lstStyle/>
          <a:p>
            <a:pPr marL="0" indent="0">
              <a:buNone/>
            </a:pPr>
            <a:r>
              <a:rPr lang="en-US" dirty="0" err="1" smtClean="0"/>
              <a:t>Berakaitan</a:t>
            </a:r>
            <a:r>
              <a:rPr lang="en-US" dirty="0" smtClean="0"/>
              <a:t> </a:t>
            </a:r>
            <a:r>
              <a:rPr lang="en-US" dirty="0" err="1"/>
              <a:t>kajian</a:t>
            </a:r>
            <a:r>
              <a:rPr lang="en-US" dirty="0"/>
              <a:t> </a:t>
            </a:r>
            <a:r>
              <a:rPr lang="en-US" dirty="0" err="1"/>
              <a:t>ekologi</a:t>
            </a:r>
            <a:r>
              <a:rPr lang="en-US" dirty="0"/>
              <a:t>, </a:t>
            </a:r>
            <a:r>
              <a:rPr lang="en-US" dirty="0" err="1"/>
              <a:t>terdapat</a:t>
            </a:r>
            <a:r>
              <a:rPr lang="en-US" dirty="0"/>
              <a:t> </a:t>
            </a:r>
            <a:r>
              <a:rPr lang="en-US" dirty="0" err="1"/>
              <a:t>dua</a:t>
            </a:r>
            <a:r>
              <a:rPr lang="en-US" dirty="0"/>
              <a:t> </a:t>
            </a:r>
            <a:r>
              <a:rPr lang="en-US" dirty="0" err="1"/>
              <a:t>bentuk</a:t>
            </a:r>
            <a:r>
              <a:rPr lang="en-US" dirty="0"/>
              <a:t> </a:t>
            </a:r>
            <a:r>
              <a:rPr lang="en-US" dirty="0" err="1"/>
              <a:t>ekosistem</a:t>
            </a:r>
            <a:r>
              <a:rPr lang="en-US" dirty="0"/>
              <a:t>, </a:t>
            </a:r>
            <a:r>
              <a:rPr lang="en-US" dirty="0" err="1"/>
              <a:t>yaitu</a:t>
            </a:r>
            <a:r>
              <a:rPr lang="en-US" dirty="0"/>
              <a:t> :</a:t>
            </a:r>
          </a:p>
          <a:p>
            <a:pPr marL="514350" lvl="0" indent="-514350">
              <a:buFont typeface="+mj-lt"/>
              <a:buAutoNum type="alphaLcPeriod"/>
            </a:pPr>
            <a:r>
              <a:rPr lang="en-US" dirty="0" err="1"/>
              <a:t>Ekosistem</a:t>
            </a:r>
            <a:r>
              <a:rPr lang="en-US" dirty="0"/>
              <a:t> </a:t>
            </a:r>
            <a:r>
              <a:rPr lang="en-US" dirty="0" err="1"/>
              <a:t>Alamiah</a:t>
            </a:r>
            <a:r>
              <a:rPr lang="en-US" dirty="0"/>
              <a:t> (natural ecosystem), </a:t>
            </a:r>
            <a:r>
              <a:rPr lang="en-US" dirty="0" err="1"/>
              <a:t>yaitu</a:t>
            </a:r>
            <a:r>
              <a:rPr lang="en-US" dirty="0"/>
              <a:t> </a:t>
            </a:r>
            <a:r>
              <a:rPr lang="en-US" dirty="0" err="1"/>
              <a:t>bentuk</a:t>
            </a:r>
            <a:r>
              <a:rPr lang="en-US" dirty="0"/>
              <a:t> </a:t>
            </a:r>
            <a:r>
              <a:rPr lang="en-US" dirty="0" err="1"/>
              <a:t>daripada</a:t>
            </a:r>
            <a:r>
              <a:rPr lang="en-US" dirty="0"/>
              <a:t> </a:t>
            </a:r>
            <a:r>
              <a:rPr lang="en-US" dirty="0" err="1"/>
              <a:t>proses</a:t>
            </a:r>
            <a:r>
              <a:rPr lang="en-US" dirty="0"/>
              <a:t> </a:t>
            </a:r>
            <a:r>
              <a:rPr lang="en-US" dirty="0" err="1"/>
              <a:t>kehidupan</a:t>
            </a:r>
            <a:r>
              <a:rPr lang="en-US" dirty="0"/>
              <a:t> yang </a:t>
            </a:r>
            <a:r>
              <a:rPr lang="en-US" dirty="0" err="1"/>
              <a:t>terdapat</a:t>
            </a:r>
            <a:r>
              <a:rPr lang="en-US" dirty="0"/>
              <a:t> </a:t>
            </a:r>
            <a:r>
              <a:rPr lang="en-US" dirty="0" err="1"/>
              <a:t>seperti</a:t>
            </a:r>
            <a:r>
              <a:rPr lang="en-US" dirty="0"/>
              <a:t> </a:t>
            </a:r>
            <a:r>
              <a:rPr lang="en-US" dirty="0" err="1"/>
              <a:t>di</a:t>
            </a:r>
            <a:r>
              <a:rPr lang="en-US" dirty="0"/>
              <a:t> </a:t>
            </a:r>
            <a:r>
              <a:rPr lang="en-US" dirty="0" err="1"/>
              <a:t>hutan</a:t>
            </a:r>
            <a:r>
              <a:rPr lang="en-US" dirty="0"/>
              <a:t> – </a:t>
            </a:r>
            <a:r>
              <a:rPr lang="en-US" dirty="0" err="1"/>
              <a:t>hutan</a:t>
            </a:r>
            <a:r>
              <a:rPr lang="en-US" dirty="0"/>
              <a:t> </a:t>
            </a:r>
            <a:r>
              <a:rPr lang="en-US" dirty="0" err="1"/>
              <a:t>belantara</a:t>
            </a:r>
            <a:r>
              <a:rPr lang="en-US" dirty="0"/>
              <a:t> </a:t>
            </a:r>
            <a:r>
              <a:rPr lang="en-US" dirty="0" err="1"/>
              <a:t>atau</a:t>
            </a:r>
            <a:r>
              <a:rPr lang="en-US" dirty="0"/>
              <a:t> </a:t>
            </a:r>
            <a:r>
              <a:rPr lang="en-US" dirty="0" err="1"/>
              <a:t>di</a:t>
            </a:r>
            <a:r>
              <a:rPr lang="en-US" dirty="0"/>
              <a:t> </a:t>
            </a:r>
            <a:r>
              <a:rPr lang="en-US" dirty="0" err="1"/>
              <a:t>lautan</a:t>
            </a:r>
            <a:r>
              <a:rPr lang="en-US" dirty="0"/>
              <a:t> – </a:t>
            </a:r>
            <a:r>
              <a:rPr lang="en-US" dirty="0" err="1"/>
              <a:t>lautan</a:t>
            </a:r>
            <a:r>
              <a:rPr lang="en-US" dirty="0"/>
              <a:t> </a:t>
            </a:r>
            <a:r>
              <a:rPr lang="en-US" dirty="0" err="1"/>
              <a:t>luas</a:t>
            </a:r>
            <a:r>
              <a:rPr lang="en-US" dirty="0"/>
              <a:t>, </a:t>
            </a:r>
            <a:r>
              <a:rPr lang="en-US" dirty="0" err="1"/>
              <a:t>maupun</a:t>
            </a:r>
            <a:r>
              <a:rPr lang="en-US" dirty="0"/>
              <a:t> </a:t>
            </a:r>
            <a:r>
              <a:rPr lang="en-US" dirty="0" err="1"/>
              <a:t>di</a:t>
            </a:r>
            <a:r>
              <a:rPr lang="en-US" dirty="0"/>
              <a:t> </a:t>
            </a:r>
            <a:r>
              <a:rPr lang="en-US" dirty="0" err="1"/>
              <a:t>daerah</a:t>
            </a:r>
            <a:r>
              <a:rPr lang="en-US" dirty="0"/>
              <a:t> – </a:t>
            </a:r>
            <a:r>
              <a:rPr lang="en-US" dirty="0" err="1"/>
              <a:t>daerah</a:t>
            </a:r>
            <a:r>
              <a:rPr lang="en-US" dirty="0"/>
              <a:t> </a:t>
            </a:r>
            <a:r>
              <a:rPr lang="en-US" dirty="0" err="1"/>
              <a:t>kutub</a:t>
            </a:r>
            <a:r>
              <a:rPr lang="en-US" dirty="0"/>
              <a:t>, </a:t>
            </a:r>
            <a:r>
              <a:rPr lang="en-US" dirty="0" err="1"/>
              <a:t>dimana</a:t>
            </a:r>
            <a:r>
              <a:rPr lang="en-US" dirty="0"/>
              <a:t> </a:t>
            </a:r>
            <a:r>
              <a:rPr lang="en-US" dirty="0" err="1"/>
              <a:t>campur</a:t>
            </a:r>
            <a:r>
              <a:rPr lang="en-US" dirty="0"/>
              <a:t> </a:t>
            </a:r>
            <a:r>
              <a:rPr lang="en-US" dirty="0" err="1"/>
              <a:t>tangan</a:t>
            </a:r>
            <a:r>
              <a:rPr lang="en-US" dirty="0"/>
              <a:t> </a:t>
            </a:r>
            <a:r>
              <a:rPr lang="en-US" dirty="0" err="1"/>
              <a:t>manusia</a:t>
            </a:r>
            <a:r>
              <a:rPr lang="en-US" dirty="0"/>
              <a:t> </a:t>
            </a:r>
            <a:r>
              <a:rPr lang="en-US" dirty="0" err="1"/>
              <a:t>belum</a:t>
            </a:r>
            <a:r>
              <a:rPr lang="en-US" dirty="0"/>
              <a:t> </a:t>
            </a:r>
            <a:r>
              <a:rPr lang="en-US" dirty="0" err="1"/>
              <a:t>sampai</a:t>
            </a:r>
            <a:r>
              <a:rPr lang="en-US" dirty="0"/>
              <a:t> </a:t>
            </a:r>
            <a:r>
              <a:rPr lang="en-US" dirty="0" err="1"/>
              <a:t>kesana</a:t>
            </a:r>
            <a:r>
              <a:rPr lang="en-US" dirty="0"/>
              <a:t>.</a:t>
            </a:r>
          </a:p>
          <a:p>
            <a:pPr marL="514350" lvl="0" indent="-514350">
              <a:buFont typeface="+mj-lt"/>
              <a:buAutoNum type="alphaLcPeriod"/>
            </a:pPr>
            <a:r>
              <a:rPr lang="en-US" dirty="0" err="1"/>
              <a:t>Ekosistem</a:t>
            </a:r>
            <a:r>
              <a:rPr lang="en-US" dirty="0"/>
              <a:t> </a:t>
            </a:r>
            <a:r>
              <a:rPr lang="en-US" dirty="0" err="1"/>
              <a:t>Buatan</a:t>
            </a:r>
            <a:r>
              <a:rPr lang="en-US" dirty="0"/>
              <a:t> (artificial ecosystem),</a:t>
            </a:r>
            <a:r>
              <a:rPr lang="en-US" dirty="0" err="1"/>
              <a:t>yaitu</a:t>
            </a:r>
            <a:r>
              <a:rPr lang="en-US" dirty="0"/>
              <a:t> </a:t>
            </a:r>
            <a:r>
              <a:rPr lang="en-US" dirty="0" err="1"/>
              <a:t>suatu</a:t>
            </a:r>
            <a:r>
              <a:rPr lang="en-US" dirty="0"/>
              <a:t> </a:t>
            </a:r>
            <a:r>
              <a:rPr lang="en-US" dirty="0" err="1"/>
              <a:t>bentuk</a:t>
            </a:r>
            <a:r>
              <a:rPr lang="en-US" dirty="0"/>
              <a:t> </a:t>
            </a:r>
            <a:r>
              <a:rPr lang="en-US" dirty="0" err="1"/>
              <a:t>lingkungan</a:t>
            </a:r>
            <a:r>
              <a:rPr lang="en-US" dirty="0"/>
              <a:t> </a:t>
            </a:r>
            <a:r>
              <a:rPr lang="en-US" dirty="0" err="1"/>
              <a:t>hidup</a:t>
            </a:r>
            <a:r>
              <a:rPr lang="en-US" dirty="0"/>
              <a:t> </a:t>
            </a:r>
            <a:r>
              <a:rPr lang="en-US" dirty="0" err="1"/>
              <a:t>terutama</a:t>
            </a:r>
            <a:r>
              <a:rPr lang="en-US" dirty="0"/>
              <a:t> </a:t>
            </a:r>
            <a:r>
              <a:rPr lang="en-US" dirty="0" err="1"/>
              <a:t>sebagai</a:t>
            </a:r>
            <a:r>
              <a:rPr lang="en-US" dirty="0"/>
              <a:t> </a:t>
            </a:r>
            <a:r>
              <a:rPr lang="en-US" dirty="0" err="1" smtClean="0"/>
              <a:t>hasil</a:t>
            </a:r>
            <a:r>
              <a:rPr lang="en-US" dirty="0" smtClean="0"/>
              <a:t> </a:t>
            </a:r>
            <a:r>
              <a:rPr lang="en-US" dirty="0" err="1" smtClean="0"/>
              <a:t>kerja</a:t>
            </a:r>
            <a:r>
              <a:rPr lang="en-US" dirty="0" smtClean="0"/>
              <a:t> </a:t>
            </a:r>
            <a:r>
              <a:rPr lang="en-US" dirty="0" err="1"/>
              <a:t>manusia</a:t>
            </a:r>
            <a:r>
              <a:rPr lang="en-US" dirty="0"/>
              <a:t> </a:t>
            </a:r>
            <a:r>
              <a:rPr lang="en-US" dirty="0" err="1"/>
              <a:t>terhadap</a:t>
            </a:r>
            <a:r>
              <a:rPr lang="en-US" dirty="0"/>
              <a:t> </a:t>
            </a:r>
            <a:r>
              <a:rPr lang="en-US" dirty="0" err="1"/>
              <a:t>ecosystemnya</a:t>
            </a:r>
            <a:r>
              <a:rPr lang="en-US" dirty="0"/>
              <a:t>, </a:t>
            </a:r>
            <a:r>
              <a:rPr lang="en-US" dirty="0" err="1"/>
              <a:t>sehubungan</a:t>
            </a:r>
            <a:r>
              <a:rPr lang="en-US" dirty="0"/>
              <a:t> </a:t>
            </a:r>
            <a:r>
              <a:rPr lang="en-US" dirty="0" err="1"/>
              <a:t>dengan</a:t>
            </a:r>
            <a:r>
              <a:rPr lang="en-US" dirty="0"/>
              <a:t> </a:t>
            </a:r>
            <a:r>
              <a:rPr lang="en-US" dirty="0" err="1"/>
              <a:t>kemampuan</a:t>
            </a:r>
            <a:r>
              <a:rPr lang="en-US" dirty="0"/>
              <a:t> yang </a:t>
            </a:r>
            <a:r>
              <a:rPr lang="en-US" dirty="0" err="1"/>
              <a:t>luar</a:t>
            </a:r>
            <a:r>
              <a:rPr lang="en-US" dirty="0"/>
              <a:t> </a:t>
            </a:r>
            <a:r>
              <a:rPr lang="en-US" dirty="0" err="1"/>
              <a:t>biasa</a:t>
            </a:r>
            <a:r>
              <a:rPr lang="en-US" dirty="0"/>
              <a:t> </a:t>
            </a:r>
            <a:r>
              <a:rPr lang="en-US" dirty="0" err="1"/>
              <a:t>untuk</a:t>
            </a:r>
            <a:r>
              <a:rPr lang="en-US" dirty="0"/>
              <a:t> </a:t>
            </a:r>
            <a:r>
              <a:rPr lang="en-US" dirty="0" err="1"/>
              <a:t>mengolah</a:t>
            </a:r>
            <a:r>
              <a:rPr lang="en-US" dirty="0"/>
              <a:t> </a:t>
            </a:r>
            <a:r>
              <a:rPr lang="en-US" dirty="0" err="1"/>
              <a:t>materi</a:t>
            </a:r>
            <a:r>
              <a:rPr lang="en-US" dirty="0"/>
              <a:t> – </a:t>
            </a:r>
            <a:r>
              <a:rPr lang="en-US" dirty="0" err="1"/>
              <a:t>materi</a:t>
            </a:r>
            <a:r>
              <a:rPr lang="en-US" dirty="0"/>
              <a:t> yang </a:t>
            </a:r>
            <a:r>
              <a:rPr lang="en-US" dirty="0" err="1"/>
              <a:t>ada</a:t>
            </a:r>
            <a:r>
              <a:rPr lang="en-US" dirty="0"/>
              <a:t> </a:t>
            </a:r>
            <a:r>
              <a:rPr lang="en-US" dirty="0" err="1"/>
              <a:t>di</a:t>
            </a:r>
            <a:r>
              <a:rPr lang="en-US" dirty="0"/>
              <a:t> </a:t>
            </a:r>
            <a:r>
              <a:rPr lang="en-US" dirty="0" err="1"/>
              <a:t>sekitarnya</a:t>
            </a:r>
            <a:r>
              <a:rPr lang="en-US" dirty="0"/>
              <a: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600" dirty="0" smtClean="0">
                <a:solidFill>
                  <a:srgbClr val="FF0000"/>
                </a:solidFill>
              </a:rPr>
              <a:t>EKOLOGI DAN SUMBERDAYA AGRARIA</a:t>
            </a:r>
            <a:endParaRPr lang="en-US" sz="3600" dirty="0">
              <a:solidFill>
                <a:srgbClr val="FF0000"/>
              </a:solidFill>
            </a:endParaRPr>
          </a:p>
        </p:txBody>
      </p:sp>
      <p:sp>
        <p:nvSpPr>
          <p:cNvPr id="3" name="Content Placeholder 2"/>
          <p:cNvSpPr>
            <a:spLocks noGrp="1"/>
          </p:cNvSpPr>
          <p:nvPr>
            <p:ph idx="1"/>
          </p:nvPr>
        </p:nvSpPr>
        <p:spPr/>
        <p:txBody>
          <a:bodyPr>
            <a:normAutofit/>
          </a:bodyPr>
          <a:lstStyle/>
          <a:p>
            <a:pPr>
              <a:buNone/>
            </a:pPr>
            <a:r>
              <a:rPr lang="en-US" sz="3200" dirty="0" smtClean="0"/>
              <a:t>	</a:t>
            </a:r>
            <a:r>
              <a:rPr lang="en-US" sz="3200" dirty="0" err="1" smtClean="0"/>
              <a:t>Ekologi</a:t>
            </a:r>
            <a:r>
              <a:rPr lang="en-US" sz="3200" dirty="0" smtClean="0"/>
              <a:t> </a:t>
            </a:r>
            <a:r>
              <a:rPr lang="en-US" sz="3200" dirty="0" err="1" smtClean="0"/>
              <a:t>menjadi</a:t>
            </a:r>
            <a:r>
              <a:rPr lang="en-US" sz="3200" dirty="0" smtClean="0"/>
              <a:t> </a:t>
            </a:r>
            <a:r>
              <a:rPr lang="en-US" sz="3200" dirty="0" err="1" smtClean="0"/>
              <a:t>amat</a:t>
            </a:r>
            <a:r>
              <a:rPr lang="en-US" sz="3200" dirty="0" smtClean="0"/>
              <a:t> </a:t>
            </a:r>
            <a:r>
              <a:rPr lang="en-US" sz="3200" dirty="0" err="1" smtClean="0"/>
              <a:t>penting</a:t>
            </a:r>
            <a:r>
              <a:rPr lang="en-US" sz="3200" dirty="0" smtClean="0"/>
              <a:t> </a:t>
            </a:r>
            <a:r>
              <a:rPr lang="en-US" sz="3200" dirty="0" err="1" smtClean="0"/>
              <a:t>sebagai</a:t>
            </a:r>
            <a:r>
              <a:rPr lang="en-US" sz="3200" dirty="0" smtClean="0"/>
              <a:t> </a:t>
            </a:r>
            <a:r>
              <a:rPr lang="en-US" sz="3200" dirty="0" err="1" smtClean="0"/>
              <a:t>bahan</a:t>
            </a:r>
            <a:r>
              <a:rPr lang="en-US" sz="3200" dirty="0" smtClean="0"/>
              <a:t> </a:t>
            </a:r>
            <a:r>
              <a:rPr lang="en-US" sz="3200" dirty="0" err="1" smtClean="0"/>
              <a:t>kajian</a:t>
            </a:r>
            <a:r>
              <a:rPr lang="en-US" sz="3200" dirty="0" smtClean="0"/>
              <a:t> </a:t>
            </a:r>
            <a:r>
              <a:rPr lang="en-US" sz="3200" dirty="0" err="1" smtClean="0"/>
              <a:t>setelah</a:t>
            </a:r>
            <a:r>
              <a:rPr lang="en-US" sz="3200" dirty="0" smtClean="0"/>
              <a:t> </a:t>
            </a:r>
            <a:r>
              <a:rPr lang="en-US" sz="3200" dirty="0" err="1" smtClean="0"/>
              <a:t>manusia</a:t>
            </a:r>
            <a:r>
              <a:rPr lang="en-US" sz="3200" dirty="0" smtClean="0"/>
              <a:t> </a:t>
            </a:r>
            <a:r>
              <a:rPr lang="en-US" sz="3200" dirty="0" err="1" smtClean="0"/>
              <a:t>mempunyai</a:t>
            </a:r>
            <a:r>
              <a:rPr lang="en-US" sz="3200" dirty="0" smtClean="0"/>
              <a:t> </a:t>
            </a:r>
            <a:r>
              <a:rPr lang="en-US" sz="3200" dirty="0" err="1" smtClean="0"/>
              <a:t>kesadaran</a:t>
            </a:r>
            <a:r>
              <a:rPr lang="en-US" sz="3200" dirty="0" smtClean="0"/>
              <a:t> </a:t>
            </a:r>
            <a:r>
              <a:rPr lang="en-US" sz="3200" dirty="0" err="1" smtClean="0"/>
              <a:t>terhadap</a:t>
            </a:r>
            <a:r>
              <a:rPr lang="en-US" sz="3200" dirty="0" smtClean="0"/>
              <a:t> </a:t>
            </a:r>
            <a:r>
              <a:rPr lang="en-US" sz="3200" dirty="0" err="1" smtClean="0"/>
              <a:t>lingkungan</a:t>
            </a:r>
            <a:r>
              <a:rPr lang="en-US" sz="3200" dirty="0" smtClean="0"/>
              <a:t> </a:t>
            </a:r>
            <a:r>
              <a:rPr lang="en-US" sz="3200" dirty="0" err="1" smtClean="0"/>
              <a:t>dan</a:t>
            </a:r>
            <a:r>
              <a:rPr lang="en-US" sz="3200" dirty="0" smtClean="0"/>
              <a:t> </a:t>
            </a:r>
            <a:r>
              <a:rPr lang="en-US" sz="3200" dirty="0" err="1" smtClean="0"/>
              <a:t>merasa</a:t>
            </a:r>
            <a:r>
              <a:rPr lang="en-US" sz="3200" dirty="0" smtClean="0"/>
              <a:t> </a:t>
            </a:r>
            <a:r>
              <a:rPr lang="en-US" sz="3200" dirty="0" err="1" smtClean="0"/>
              <a:t>menjadi</a:t>
            </a:r>
            <a:r>
              <a:rPr lang="en-US" sz="3200" dirty="0" smtClean="0"/>
              <a:t> </a:t>
            </a:r>
            <a:r>
              <a:rPr lang="en-US" sz="3200" dirty="0" err="1" smtClean="0"/>
              <a:t>bagian</a:t>
            </a:r>
            <a:r>
              <a:rPr lang="en-US" sz="3200" dirty="0" smtClean="0"/>
              <a:t> </a:t>
            </a:r>
            <a:r>
              <a:rPr lang="en-US" sz="3200" dirty="0" err="1" smtClean="0"/>
              <a:t>atau</a:t>
            </a:r>
            <a:r>
              <a:rPr lang="en-US" sz="3200" dirty="0" smtClean="0"/>
              <a:t> </a:t>
            </a:r>
            <a:r>
              <a:rPr lang="en-US" sz="3200" dirty="0" err="1" smtClean="0"/>
              <a:t>merupakan</a:t>
            </a:r>
            <a:r>
              <a:rPr lang="en-US" sz="3200" dirty="0" smtClean="0"/>
              <a:t> </a:t>
            </a:r>
            <a:r>
              <a:rPr lang="en-US" sz="3200" dirty="0" err="1" smtClean="0"/>
              <a:t>salah</a:t>
            </a:r>
            <a:r>
              <a:rPr lang="en-US" sz="3200" dirty="0" smtClean="0"/>
              <a:t> </a:t>
            </a:r>
            <a:r>
              <a:rPr lang="en-US" sz="3200" dirty="0" err="1" smtClean="0"/>
              <a:t>satu</a:t>
            </a:r>
            <a:r>
              <a:rPr lang="en-US" sz="3200" dirty="0" smtClean="0"/>
              <a:t> </a:t>
            </a:r>
            <a:r>
              <a:rPr lang="en-US" sz="3200" dirty="0" err="1" smtClean="0"/>
              <a:t>komponen</a:t>
            </a:r>
            <a:r>
              <a:rPr lang="en-US" sz="3200" dirty="0" smtClean="0"/>
              <a:t> </a:t>
            </a:r>
            <a:r>
              <a:rPr lang="en-US" sz="3200" dirty="0" err="1" smtClean="0"/>
              <a:t>dari</a:t>
            </a:r>
            <a:r>
              <a:rPr lang="en-US" sz="3200" dirty="0" smtClean="0"/>
              <a:t> </a:t>
            </a:r>
            <a:r>
              <a:rPr lang="en-US" sz="3200" dirty="0" err="1" smtClean="0"/>
              <a:t>lingkungannya</a:t>
            </a:r>
            <a:r>
              <a:rPr lang="en-US" sz="3200" dirty="0" smtClean="0"/>
              <a:t>. </a:t>
            </a:r>
            <a:r>
              <a:rPr lang="en-US" sz="3200" dirty="0" err="1" smtClean="0"/>
              <a:t>lingkup</a:t>
            </a:r>
            <a:r>
              <a:rPr lang="en-US" sz="3200" dirty="0" smtClean="0"/>
              <a:t> </a:t>
            </a:r>
            <a:r>
              <a:rPr lang="en-US" sz="3200" dirty="0" err="1" smtClean="0"/>
              <a:t>ekologi</a:t>
            </a:r>
            <a:r>
              <a:rPr lang="en-US" sz="3200" dirty="0" smtClean="0"/>
              <a:t> </a:t>
            </a:r>
            <a:r>
              <a:rPr lang="en-US" sz="3200" dirty="0" err="1" smtClean="0"/>
              <a:t>meliputi</a:t>
            </a:r>
            <a:r>
              <a:rPr lang="en-US" sz="3200" dirty="0" smtClean="0"/>
              <a:t> </a:t>
            </a:r>
            <a:r>
              <a:rPr lang="en-US" sz="3200" dirty="0" err="1" smtClean="0"/>
              <a:t>populasi</a:t>
            </a:r>
            <a:r>
              <a:rPr lang="en-US" sz="3200" dirty="0" smtClean="0"/>
              <a:t>, </a:t>
            </a:r>
            <a:r>
              <a:rPr lang="en-US" sz="3200" dirty="0" err="1" smtClean="0"/>
              <a:t>komunitas</a:t>
            </a:r>
            <a:r>
              <a:rPr lang="en-US" sz="3200" dirty="0" smtClean="0"/>
              <a:t>, </a:t>
            </a:r>
            <a:r>
              <a:rPr lang="en-US" sz="3200" dirty="0" err="1" smtClean="0"/>
              <a:t>ekosistem</a:t>
            </a:r>
            <a:r>
              <a:rPr lang="en-US" sz="3200" dirty="0" smtClean="0"/>
              <a:t>, </a:t>
            </a:r>
            <a:r>
              <a:rPr lang="en-US" sz="3200" dirty="0" err="1" smtClean="0"/>
              <a:t>hingga</a:t>
            </a:r>
            <a:r>
              <a:rPr lang="en-US" sz="3200" dirty="0" smtClean="0"/>
              <a:t> </a:t>
            </a:r>
            <a:r>
              <a:rPr lang="en-US" sz="3200" dirty="0" err="1" smtClean="0"/>
              <a:t>biosfer</a:t>
            </a:r>
            <a:r>
              <a:rPr lang="en-US" sz="3200" dirty="0" smtClean="0"/>
              <a:t>. </a:t>
            </a:r>
            <a:endParaRPr lang="en-US"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buNone/>
            </a:pPr>
            <a:r>
              <a:rPr lang="en-US" dirty="0" err="1" smtClean="0"/>
              <a:t>Dalam</a:t>
            </a:r>
            <a:r>
              <a:rPr lang="en-US" dirty="0" smtClean="0"/>
              <a:t> </a:t>
            </a:r>
            <a:r>
              <a:rPr lang="en-US" dirty="0" err="1" smtClean="0">
                <a:solidFill>
                  <a:srgbClr val="FF0000"/>
                </a:solidFill>
              </a:rPr>
              <a:t>biologi</a:t>
            </a:r>
            <a:r>
              <a:rPr lang="en-US" dirty="0" smtClean="0"/>
              <a:t>, </a:t>
            </a:r>
            <a:r>
              <a:rPr lang="en-US" b="1" dirty="0" err="1" smtClean="0"/>
              <a:t>populasi</a:t>
            </a:r>
            <a:r>
              <a:rPr lang="en-US" dirty="0" smtClean="0"/>
              <a:t> </a:t>
            </a:r>
            <a:r>
              <a:rPr lang="en-US" dirty="0" err="1" smtClean="0"/>
              <a:t>adalah</a:t>
            </a:r>
            <a:r>
              <a:rPr lang="en-US" dirty="0" smtClean="0"/>
              <a:t> </a:t>
            </a:r>
            <a:r>
              <a:rPr lang="en-US" dirty="0" err="1" smtClean="0"/>
              <a:t>sekumpulan</a:t>
            </a:r>
            <a:r>
              <a:rPr lang="en-US" dirty="0" smtClean="0"/>
              <a:t> </a:t>
            </a:r>
            <a:r>
              <a:rPr lang="en-US" dirty="0" err="1" smtClean="0">
                <a:solidFill>
                  <a:srgbClr val="FF0000"/>
                </a:solidFill>
              </a:rPr>
              <a:t>individu</a:t>
            </a:r>
            <a:r>
              <a:rPr lang="en-US" dirty="0" smtClean="0">
                <a:solidFill>
                  <a:srgbClr val="FF0000"/>
                </a:solidFill>
              </a:rPr>
              <a:t> </a:t>
            </a:r>
            <a:r>
              <a:rPr lang="en-US" dirty="0" err="1" smtClean="0"/>
              <a:t>dengan</a:t>
            </a:r>
            <a:r>
              <a:rPr lang="en-US" dirty="0" smtClean="0"/>
              <a:t> </a:t>
            </a:r>
            <a:r>
              <a:rPr lang="en-US" dirty="0" err="1" smtClean="0"/>
              <a:t>ciri-ciri</a:t>
            </a:r>
            <a:r>
              <a:rPr lang="en-US" dirty="0" smtClean="0"/>
              <a:t> yang </a:t>
            </a:r>
            <a:r>
              <a:rPr lang="en-US" dirty="0" err="1" smtClean="0"/>
              <a:t>sama</a:t>
            </a:r>
            <a:r>
              <a:rPr lang="en-US" dirty="0" smtClean="0"/>
              <a:t> (</a:t>
            </a:r>
            <a:r>
              <a:rPr lang="en-US" dirty="0" err="1" smtClean="0"/>
              <a:t>spesies</a:t>
            </a:r>
            <a:r>
              <a:rPr lang="en-US" dirty="0" smtClean="0"/>
              <a:t>) yang </a:t>
            </a:r>
            <a:r>
              <a:rPr lang="en-US" dirty="0" err="1" smtClean="0"/>
              <a:t>hidup</a:t>
            </a:r>
            <a:r>
              <a:rPr lang="en-US" dirty="0" smtClean="0"/>
              <a:t> </a:t>
            </a:r>
            <a:r>
              <a:rPr lang="en-US" dirty="0" err="1" smtClean="0"/>
              <a:t>di</a:t>
            </a:r>
            <a:r>
              <a:rPr lang="en-US" dirty="0" smtClean="0"/>
              <a:t> </a:t>
            </a:r>
            <a:r>
              <a:rPr lang="en-US" dirty="0" err="1" smtClean="0"/>
              <a:t>tempat</a:t>
            </a:r>
            <a:r>
              <a:rPr lang="en-US" dirty="0" smtClean="0"/>
              <a:t> yang </a:t>
            </a:r>
            <a:r>
              <a:rPr lang="en-US" dirty="0" err="1" smtClean="0"/>
              <a:t>sama</a:t>
            </a:r>
            <a:r>
              <a:rPr lang="en-US" dirty="0" smtClean="0"/>
              <a:t> </a:t>
            </a:r>
            <a:r>
              <a:rPr lang="en-US" dirty="0" err="1" smtClean="0"/>
              <a:t>dan</a:t>
            </a:r>
            <a:r>
              <a:rPr lang="en-US" dirty="0" smtClean="0"/>
              <a:t> </a:t>
            </a:r>
            <a:r>
              <a:rPr lang="en-US" dirty="0" err="1" smtClean="0"/>
              <a:t>memiliki</a:t>
            </a:r>
            <a:r>
              <a:rPr lang="en-US" dirty="0" smtClean="0"/>
              <a:t> </a:t>
            </a:r>
            <a:r>
              <a:rPr lang="en-US" dirty="0" err="1" smtClean="0"/>
              <a:t>kemampuan</a:t>
            </a:r>
            <a:r>
              <a:rPr lang="en-US" dirty="0" smtClean="0"/>
              <a:t> </a:t>
            </a:r>
            <a:r>
              <a:rPr lang="en-US" dirty="0" err="1" smtClean="0"/>
              <a:t>bereproduksi</a:t>
            </a:r>
            <a:r>
              <a:rPr lang="en-US" dirty="0" smtClean="0"/>
              <a:t> </a:t>
            </a:r>
            <a:r>
              <a:rPr lang="en-US" dirty="0" err="1" smtClean="0"/>
              <a:t>di</a:t>
            </a:r>
            <a:r>
              <a:rPr lang="en-US" dirty="0" smtClean="0"/>
              <a:t> </a:t>
            </a:r>
            <a:r>
              <a:rPr lang="en-US" dirty="0" err="1" smtClean="0"/>
              <a:t>antara</a:t>
            </a:r>
            <a:r>
              <a:rPr lang="en-US" dirty="0" smtClean="0"/>
              <a:t> </a:t>
            </a:r>
            <a:r>
              <a:rPr lang="en-US" dirty="0" err="1" smtClean="0"/>
              <a:t>sesamanya</a:t>
            </a:r>
            <a:r>
              <a:rPr lang="en-US" dirty="0" smtClean="0"/>
              <a:t>.</a:t>
            </a:r>
            <a:r>
              <a:rPr lang="en-US" baseline="30000" dirty="0" smtClean="0">
                <a:hlinkClick r:id="rId2"/>
              </a:rPr>
              <a:t>[1][2]</a:t>
            </a:r>
            <a:r>
              <a:rPr lang="en-US" dirty="0" smtClean="0"/>
              <a:t> </a:t>
            </a:r>
            <a:r>
              <a:rPr lang="en-US" dirty="0" err="1" smtClean="0"/>
              <a:t>Konsep</a:t>
            </a:r>
            <a:r>
              <a:rPr lang="en-US" dirty="0" smtClean="0"/>
              <a:t> </a:t>
            </a:r>
            <a:r>
              <a:rPr lang="en-US" dirty="0" err="1" smtClean="0"/>
              <a:t>populasi</a:t>
            </a:r>
            <a:r>
              <a:rPr lang="en-US" dirty="0" smtClean="0"/>
              <a:t> </a:t>
            </a:r>
            <a:r>
              <a:rPr lang="en-US" dirty="0" err="1" smtClean="0"/>
              <a:t>banyak</a:t>
            </a:r>
            <a:r>
              <a:rPr lang="en-US" dirty="0" smtClean="0"/>
              <a:t> </a:t>
            </a:r>
            <a:r>
              <a:rPr lang="en-US" dirty="0" err="1" smtClean="0"/>
              <a:t>dipakai</a:t>
            </a:r>
            <a:r>
              <a:rPr lang="en-US" dirty="0" smtClean="0"/>
              <a:t> </a:t>
            </a:r>
            <a:r>
              <a:rPr lang="en-US" dirty="0" err="1" smtClean="0"/>
              <a:t>dalam</a:t>
            </a:r>
            <a:r>
              <a:rPr lang="en-US" dirty="0" smtClean="0"/>
              <a:t> </a:t>
            </a:r>
            <a:r>
              <a:rPr lang="en-US" dirty="0" err="1" smtClean="0">
                <a:solidFill>
                  <a:srgbClr val="FF0000"/>
                </a:solidFill>
              </a:rPr>
              <a:t>ekologi</a:t>
            </a:r>
            <a:r>
              <a:rPr lang="en-US" dirty="0" smtClean="0">
                <a:solidFill>
                  <a:srgbClr val="FF0000"/>
                </a:solidFill>
              </a:rPr>
              <a:t> </a:t>
            </a:r>
            <a:r>
              <a:rPr lang="en-US" dirty="0" err="1" smtClean="0"/>
              <a:t>dan</a:t>
            </a:r>
            <a:r>
              <a:rPr lang="en-US" dirty="0" smtClean="0"/>
              <a:t> </a:t>
            </a:r>
            <a:r>
              <a:rPr lang="en-US" dirty="0" err="1" smtClean="0">
                <a:solidFill>
                  <a:srgbClr val="FF0000"/>
                </a:solidFill>
              </a:rPr>
              <a:t>genetika</a:t>
            </a:r>
            <a:r>
              <a:rPr lang="en-US" dirty="0" smtClean="0"/>
              <a:t> </a:t>
            </a:r>
            <a:r>
              <a:rPr lang="en-US" dirty="0" err="1" smtClean="0"/>
              <a:t>Ekologiwan</a:t>
            </a:r>
            <a:r>
              <a:rPr lang="en-US" dirty="0" smtClean="0"/>
              <a:t> </a:t>
            </a:r>
            <a:r>
              <a:rPr lang="en-US" dirty="0" err="1" smtClean="0"/>
              <a:t>memandang</a:t>
            </a:r>
            <a:r>
              <a:rPr lang="en-US" dirty="0" smtClean="0"/>
              <a:t> </a:t>
            </a:r>
            <a:r>
              <a:rPr lang="en-US" dirty="0" err="1" smtClean="0"/>
              <a:t>populasi</a:t>
            </a:r>
            <a:r>
              <a:rPr lang="en-US" dirty="0" smtClean="0"/>
              <a:t> </a:t>
            </a:r>
            <a:r>
              <a:rPr lang="en-US" dirty="0" err="1" smtClean="0"/>
              <a:t>sebagai</a:t>
            </a:r>
            <a:r>
              <a:rPr lang="en-US" dirty="0" smtClean="0"/>
              <a:t> </a:t>
            </a:r>
            <a:r>
              <a:rPr lang="en-US" dirty="0" err="1" smtClean="0"/>
              <a:t>unsur</a:t>
            </a:r>
            <a:r>
              <a:rPr lang="en-US" dirty="0" smtClean="0"/>
              <a:t> </a:t>
            </a:r>
            <a:r>
              <a:rPr lang="en-US" dirty="0" err="1" smtClean="0"/>
              <a:t>dari</a:t>
            </a:r>
            <a:r>
              <a:rPr lang="en-US" dirty="0" smtClean="0"/>
              <a:t> </a:t>
            </a:r>
            <a:r>
              <a:rPr lang="en-US" dirty="0" err="1" smtClean="0"/>
              <a:t>sistem</a:t>
            </a:r>
            <a:r>
              <a:rPr lang="en-US" dirty="0" smtClean="0"/>
              <a:t> yang </a:t>
            </a:r>
            <a:r>
              <a:rPr lang="en-US" dirty="0" err="1" smtClean="0"/>
              <a:t>lebih</a:t>
            </a:r>
            <a:r>
              <a:rPr lang="en-US" dirty="0" smtClean="0"/>
              <a:t> </a:t>
            </a:r>
            <a:r>
              <a:rPr lang="en-US" dirty="0" err="1" smtClean="0"/>
              <a:t>luas</a:t>
            </a:r>
            <a:r>
              <a:rPr lang="en-US" dirty="0" smtClean="0"/>
              <a:t>. </a:t>
            </a:r>
            <a:r>
              <a:rPr lang="en-US" dirty="0" err="1" smtClean="0"/>
              <a:t>Populasi</a:t>
            </a:r>
            <a:r>
              <a:rPr lang="en-US" dirty="0" smtClean="0"/>
              <a:t> </a:t>
            </a:r>
            <a:r>
              <a:rPr lang="en-US" dirty="0" err="1" smtClean="0"/>
              <a:t>suatu</a:t>
            </a:r>
            <a:r>
              <a:rPr lang="en-US" dirty="0" smtClean="0"/>
              <a:t> </a:t>
            </a:r>
            <a:r>
              <a:rPr lang="en-US" dirty="0" err="1" smtClean="0"/>
              <a:t>spesies</a:t>
            </a:r>
            <a:r>
              <a:rPr lang="en-US" dirty="0" smtClean="0"/>
              <a:t> </a:t>
            </a:r>
            <a:r>
              <a:rPr lang="en-US" dirty="0" err="1" smtClean="0"/>
              <a:t>adalah</a:t>
            </a:r>
            <a:r>
              <a:rPr lang="en-US" dirty="0" smtClean="0"/>
              <a:t> </a:t>
            </a:r>
            <a:r>
              <a:rPr lang="en-US" dirty="0" err="1" smtClean="0"/>
              <a:t>bagian</a:t>
            </a:r>
            <a:r>
              <a:rPr lang="en-US" dirty="0" smtClean="0"/>
              <a:t> </a:t>
            </a:r>
            <a:r>
              <a:rPr lang="en-US" dirty="0" err="1" smtClean="0"/>
              <a:t>dari</a:t>
            </a:r>
            <a:r>
              <a:rPr lang="en-US" dirty="0" smtClean="0"/>
              <a:t> </a:t>
            </a:r>
            <a:r>
              <a:rPr lang="en-US" dirty="0" err="1" smtClean="0"/>
              <a:t>suatu</a:t>
            </a:r>
            <a:r>
              <a:rPr lang="en-US" dirty="0" smtClean="0"/>
              <a:t> </a:t>
            </a:r>
            <a:r>
              <a:rPr lang="en-US" dirty="0" err="1" smtClean="0">
                <a:solidFill>
                  <a:srgbClr val="FF0000"/>
                </a:solidFill>
              </a:rPr>
              <a:t>komunitas</a:t>
            </a:r>
            <a:r>
              <a:rPr lang="en-US" dirty="0" smtClean="0"/>
              <a:t>. </a:t>
            </a:r>
            <a:r>
              <a:rPr lang="en-US" dirty="0" err="1" smtClean="0"/>
              <a:t>Selain</a:t>
            </a:r>
            <a:r>
              <a:rPr lang="en-US" dirty="0" smtClean="0"/>
              <a:t> </a:t>
            </a:r>
            <a:r>
              <a:rPr lang="en-US" dirty="0" err="1" smtClean="0"/>
              <a:t>itu</a:t>
            </a:r>
            <a:r>
              <a:rPr lang="en-US" dirty="0" smtClean="0"/>
              <a:t>, </a:t>
            </a:r>
            <a:r>
              <a:rPr lang="en-US" dirty="0" err="1" smtClean="0"/>
              <a:t>evolusi</a:t>
            </a:r>
            <a:r>
              <a:rPr lang="en-US" dirty="0" smtClean="0"/>
              <a:t> </a:t>
            </a:r>
            <a:r>
              <a:rPr lang="en-US" dirty="0" err="1" smtClean="0"/>
              <a:t>juga</a:t>
            </a:r>
            <a:r>
              <a:rPr lang="en-US" dirty="0" smtClean="0"/>
              <a:t> </a:t>
            </a:r>
            <a:r>
              <a:rPr lang="en-US" dirty="0" err="1" smtClean="0"/>
              <a:t>bekerja</a:t>
            </a:r>
            <a:r>
              <a:rPr lang="en-US" dirty="0" smtClean="0"/>
              <a:t> </a:t>
            </a:r>
            <a:r>
              <a:rPr lang="en-US" dirty="0" err="1" smtClean="0"/>
              <a:t>melalui</a:t>
            </a:r>
            <a:r>
              <a:rPr lang="en-US" dirty="0" smtClean="0"/>
              <a:t> </a:t>
            </a:r>
            <a:r>
              <a:rPr lang="en-US" dirty="0" err="1" smtClean="0"/>
              <a:t>populasi</a:t>
            </a:r>
            <a:r>
              <a:rPr lang="en-US" dirty="0" smtClean="0"/>
              <a:t>. </a:t>
            </a:r>
            <a:r>
              <a:rPr lang="en-US" dirty="0" err="1" smtClean="0"/>
              <a:t>Ahli-ahli</a:t>
            </a:r>
            <a:r>
              <a:rPr lang="en-US" dirty="0" smtClean="0"/>
              <a:t> </a:t>
            </a:r>
            <a:r>
              <a:rPr lang="en-US" dirty="0" err="1" smtClean="0"/>
              <a:t>genetika</a:t>
            </a:r>
            <a:r>
              <a:rPr lang="en-US" dirty="0" smtClean="0"/>
              <a:t>, </a:t>
            </a:r>
            <a:r>
              <a:rPr lang="en-US" dirty="0" err="1" smtClean="0"/>
              <a:t>di</a:t>
            </a:r>
            <a:r>
              <a:rPr lang="en-US" dirty="0" smtClean="0"/>
              <a:t> </a:t>
            </a:r>
            <a:r>
              <a:rPr lang="en-US" dirty="0" err="1" smtClean="0"/>
              <a:t>sisi</a:t>
            </a:r>
            <a:r>
              <a:rPr lang="en-US" dirty="0" smtClean="0"/>
              <a:t> lain, </a:t>
            </a:r>
            <a:r>
              <a:rPr lang="en-US" dirty="0" err="1" smtClean="0"/>
              <a:t>memandang</a:t>
            </a:r>
            <a:r>
              <a:rPr lang="en-US" dirty="0" smtClean="0"/>
              <a:t> </a:t>
            </a:r>
            <a:r>
              <a:rPr lang="en-US" dirty="0" err="1" smtClean="0"/>
              <a:t>populasi</a:t>
            </a:r>
            <a:r>
              <a:rPr lang="en-US" dirty="0" smtClean="0"/>
              <a:t> </a:t>
            </a:r>
            <a:r>
              <a:rPr lang="en-US" dirty="0" err="1" smtClean="0"/>
              <a:t>sebagai</a:t>
            </a:r>
            <a:r>
              <a:rPr lang="en-US" dirty="0" smtClean="0"/>
              <a:t> </a:t>
            </a:r>
            <a:r>
              <a:rPr lang="en-US" dirty="0" err="1" smtClean="0"/>
              <a:t>sarana</a:t>
            </a:r>
            <a:r>
              <a:rPr lang="en-US" dirty="0" smtClean="0"/>
              <a:t> </a:t>
            </a:r>
            <a:r>
              <a:rPr lang="en-US" dirty="0" err="1" smtClean="0"/>
              <a:t>atau</a:t>
            </a:r>
            <a:r>
              <a:rPr lang="en-US" dirty="0" smtClean="0"/>
              <a:t> </a:t>
            </a:r>
            <a:r>
              <a:rPr lang="en-US" dirty="0" err="1" smtClean="0"/>
              <a:t>wadah</a:t>
            </a:r>
            <a:r>
              <a:rPr lang="en-US" dirty="0" smtClean="0"/>
              <a:t> </a:t>
            </a:r>
            <a:r>
              <a:rPr lang="en-US" dirty="0" err="1" smtClean="0"/>
              <a:t>bagi</a:t>
            </a:r>
            <a:r>
              <a:rPr lang="en-US" dirty="0" smtClean="0"/>
              <a:t> </a:t>
            </a:r>
            <a:r>
              <a:rPr lang="en-US" dirty="0" err="1" smtClean="0"/>
              <a:t>pertukaran</a:t>
            </a:r>
            <a:r>
              <a:rPr lang="en-US" dirty="0" smtClean="0"/>
              <a:t> </a:t>
            </a:r>
            <a:r>
              <a:rPr lang="en-US" dirty="0" err="1" smtClean="0"/>
              <a:t>alel-alel</a:t>
            </a:r>
            <a:r>
              <a:rPr lang="en-US" dirty="0" smtClean="0"/>
              <a:t> yang </a:t>
            </a:r>
            <a:r>
              <a:rPr lang="en-US" dirty="0" err="1" smtClean="0"/>
              <a:t>dimiliki</a:t>
            </a:r>
            <a:r>
              <a:rPr lang="en-US" dirty="0" smtClean="0"/>
              <a:t> </a:t>
            </a:r>
            <a:r>
              <a:rPr lang="en-US" dirty="0" err="1" smtClean="0"/>
              <a:t>oleh</a:t>
            </a:r>
            <a:r>
              <a:rPr lang="en-US" dirty="0" smtClean="0"/>
              <a:t> </a:t>
            </a:r>
            <a:r>
              <a:rPr lang="en-US" dirty="0" err="1" smtClean="0"/>
              <a:t>individu-individu</a:t>
            </a:r>
            <a:r>
              <a:rPr lang="en-US" dirty="0" smtClean="0"/>
              <a:t> </a:t>
            </a:r>
            <a:r>
              <a:rPr lang="en-US" dirty="0" err="1" smtClean="0"/>
              <a:t>anggotanya</a:t>
            </a:r>
            <a:r>
              <a:rPr lang="en-US" dirty="0" smtClean="0"/>
              <a:t>. </a:t>
            </a:r>
            <a:r>
              <a:rPr lang="en-US" dirty="0" err="1" smtClean="0"/>
              <a:t>Dinamika</a:t>
            </a:r>
            <a:r>
              <a:rPr lang="en-US" dirty="0" smtClean="0"/>
              <a:t> </a:t>
            </a:r>
            <a:r>
              <a:rPr lang="en-US" dirty="0" err="1" smtClean="0"/>
              <a:t>frekuensi</a:t>
            </a:r>
            <a:r>
              <a:rPr lang="en-US" dirty="0" smtClean="0"/>
              <a:t> </a:t>
            </a:r>
            <a:r>
              <a:rPr lang="en-US" dirty="0" err="1" smtClean="0"/>
              <a:t>alel</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populasi</a:t>
            </a:r>
            <a:r>
              <a:rPr lang="en-US" dirty="0" smtClean="0"/>
              <a:t> </a:t>
            </a:r>
            <a:r>
              <a:rPr lang="en-US" dirty="0" err="1" smtClean="0"/>
              <a:t>menjadi</a:t>
            </a:r>
            <a:r>
              <a:rPr lang="en-US" dirty="0" smtClean="0"/>
              <a:t> </a:t>
            </a:r>
            <a:r>
              <a:rPr lang="en-US" dirty="0" err="1" smtClean="0"/>
              <a:t>perhatian</a:t>
            </a:r>
            <a:r>
              <a:rPr lang="en-US" dirty="0" smtClean="0"/>
              <a:t> </a:t>
            </a:r>
            <a:r>
              <a:rPr lang="en-US" dirty="0" err="1" smtClean="0"/>
              <a:t>utama</a:t>
            </a:r>
            <a:r>
              <a:rPr lang="en-US" dirty="0" smtClean="0"/>
              <a:t> </a:t>
            </a:r>
            <a:r>
              <a:rPr lang="en-US" dirty="0" err="1" smtClean="0"/>
              <a:t>dalam</a:t>
            </a:r>
            <a:r>
              <a:rPr lang="en-US" dirty="0" smtClean="0"/>
              <a:t> </a:t>
            </a:r>
            <a:r>
              <a:rPr lang="en-US" dirty="0" err="1" smtClean="0"/>
              <a:t>kajiangenetika</a:t>
            </a:r>
            <a:r>
              <a:rPr lang="en-US" dirty="0" smtClean="0"/>
              <a:t> </a:t>
            </a:r>
            <a:r>
              <a:rPr lang="en-US" dirty="0" err="1" smtClean="0"/>
              <a:t>populasi</a:t>
            </a:r>
            <a:r>
              <a:rPr lang="en-US" dirty="0" smtClean="0"/>
              <a:t>.</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pPr algn="l"/>
            <a:r>
              <a:rPr lang="en-US" dirty="0" err="1" smtClean="0">
                <a:solidFill>
                  <a:srgbClr val="FF0000"/>
                </a:solidFill>
              </a:rPr>
              <a:t>Ekologi</a:t>
            </a:r>
            <a:endParaRPr lang="en-US" dirty="0">
              <a:solidFill>
                <a:srgbClr val="FF0000"/>
              </a:solidFill>
            </a:endParaRPr>
          </a:p>
        </p:txBody>
      </p:sp>
      <p:sp>
        <p:nvSpPr>
          <p:cNvPr id="3" name="Content Placeholder 2"/>
          <p:cNvSpPr>
            <a:spLocks noGrp="1"/>
          </p:cNvSpPr>
          <p:nvPr>
            <p:ph idx="1"/>
          </p:nvPr>
        </p:nvSpPr>
        <p:spPr>
          <a:xfrm>
            <a:off x="457200" y="1524000"/>
            <a:ext cx="8229600" cy="4800600"/>
          </a:xfrm>
        </p:spPr>
        <p:txBody>
          <a:bodyPr>
            <a:normAutofit/>
          </a:bodyPr>
          <a:lstStyle/>
          <a:p>
            <a:pPr marL="0" indent="0">
              <a:buNone/>
            </a:pPr>
            <a:r>
              <a:rPr lang="en-US" sz="3200" dirty="0" err="1"/>
              <a:t>Ekologi</a:t>
            </a:r>
            <a:r>
              <a:rPr lang="en-US" sz="3200" dirty="0"/>
              <a:t> </a:t>
            </a:r>
            <a:r>
              <a:rPr lang="en-US" sz="3200" dirty="0" err="1"/>
              <a:t>merupakan</a:t>
            </a:r>
            <a:r>
              <a:rPr lang="en-US" sz="3200" dirty="0"/>
              <a:t> </a:t>
            </a:r>
            <a:r>
              <a:rPr lang="en-US" sz="3200" dirty="0" err="1"/>
              <a:t>suatu</a:t>
            </a:r>
            <a:r>
              <a:rPr lang="en-US" sz="3200" dirty="0"/>
              <a:t> </a:t>
            </a:r>
            <a:r>
              <a:rPr lang="en-US" sz="3200" dirty="0" err="1"/>
              <a:t>pengetahuan</a:t>
            </a:r>
            <a:r>
              <a:rPr lang="en-US" sz="3200" dirty="0"/>
              <a:t> yang </a:t>
            </a:r>
            <a:r>
              <a:rPr lang="en-US" sz="3200" dirty="0" err="1"/>
              <a:t>mengkaji</a:t>
            </a:r>
            <a:r>
              <a:rPr lang="en-US" sz="3200" dirty="0"/>
              <a:t> </a:t>
            </a:r>
            <a:r>
              <a:rPr lang="en-US" sz="3200" dirty="0" err="1"/>
              <a:t>tentang</a:t>
            </a:r>
            <a:r>
              <a:rPr lang="en-US" sz="3200" dirty="0"/>
              <a:t> </a:t>
            </a:r>
            <a:r>
              <a:rPr lang="en-US" sz="3200" dirty="0" err="1"/>
              <a:t>hubungan</a:t>
            </a:r>
            <a:r>
              <a:rPr lang="en-US" sz="3200" dirty="0"/>
              <a:t> </a:t>
            </a:r>
            <a:r>
              <a:rPr lang="en-US" sz="3200" dirty="0" err="1"/>
              <a:t>timbal</a:t>
            </a:r>
            <a:r>
              <a:rPr lang="en-US" sz="3200" dirty="0"/>
              <a:t> </a:t>
            </a:r>
            <a:r>
              <a:rPr lang="en-US" sz="3200" dirty="0" err="1"/>
              <a:t>balik</a:t>
            </a:r>
            <a:r>
              <a:rPr lang="en-US" sz="3200" dirty="0"/>
              <a:t> </a:t>
            </a:r>
            <a:r>
              <a:rPr lang="en-US" sz="3200" dirty="0" err="1"/>
              <a:t>antara</a:t>
            </a:r>
            <a:r>
              <a:rPr lang="en-US" sz="3200" dirty="0"/>
              <a:t> </a:t>
            </a:r>
            <a:r>
              <a:rPr lang="en-US" sz="3200" dirty="0" err="1"/>
              <a:t>organisme</a:t>
            </a:r>
            <a:r>
              <a:rPr lang="en-US" sz="3200" dirty="0"/>
              <a:t> </a:t>
            </a:r>
            <a:r>
              <a:rPr lang="en-US" sz="3200" dirty="0" err="1"/>
              <a:t>hidup</a:t>
            </a:r>
            <a:r>
              <a:rPr lang="en-US" sz="3200" dirty="0"/>
              <a:t> </a:t>
            </a:r>
            <a:r>
              <a:rPr lang="en-US" sz="3200" dirty="0" err="1"/>
              <a:t>dengan</a:t>
            </a:r>
            <a:r>
              <a:rPr lang="en-US" sz="3200" dirty="0"/>
              <a:t> </a:t>
            </a:r>
            <a:r>
              <a:rPr lang="en-US" sz="3200" dirty="0" err="1"/>
              <a:t>lingkungannya</a:t>
            </a:r>
            <a:r>
              <a:rPr lang="en-US" sz="3200" dirty="0"/>
              <a:t> </a:t>
            </a:r>
            <a:r>
              <a:rPr lang="en-US" sz="3200" dirty="0" err="1"/>
              <a:t>atau</a:t>
            </a:r>
            <a:r>
              <a:rPr lang="en-US" sz="3200" dirty="0"/>
              <a:t> </a:t>
            </a:r>
            <a:r>
              <a:rPr lang="en-US" sz="3200" dirty="0" err="1"/>
              <a:t>dapat</a:t>
            </a:r>
            <a:r>
              <a:rPr lang="en-US" sz="3200" dirty="0"/>
              <a:t> </a:t>
            </a:r>
            <a:r>
              <a:rPr lang="en-US" sz="3200" dirty="0" err="1"/>
              <a:t>dikatakan</a:t>
            </a:r>
            <a:r>
              <a:rPr lang="en-US" sz="3200" dirty="0"/>
              <a:t> </a:t>
            </a:r>
            <a:r>
              <a:rPr lang="en-US" sz="3200" dirty="0" err="1"/>
              <a:t>juga</a:t>
            </a:r>
            <a:r>
              <a:rPr lang="en-US" sz="3200" dirty="0"/>
              <a:t> </a:t>
            </a:r>
            <a:r>
              <a:rPr lang="en-US" sz="3200" dirty="0" err="1"/>
              <a:t>ekologi</a:t>
            </a:r>
            <a:r>
              <a:rPr lang="en-US" sz="3200" dirty="0"/>
              <a:t> </a:t>
            </a:r>
            <a:r>
              <a:rPr lang="en-US" sz="3200" dirty="0" err="1"/>
              <a:t>adalah</a:t>
            </a:r>
            <a:r>
              <a:rPr lang="en-US" sz="3200" dirty="0"/>
              <a:t> </a:t>
            </a:r>
            <a:r>
              <a:rPr lang="en-US" sz="3200" dirty="0" err="1"/>
              <a:t>ilmu</a:t>
            </a:r>
            <a:r>
              <a:rPr lang="en-US" sz="3200" dirty="0"/>
              <a:t> </a:t>
            </a:r>
            <a:r>
              <a:rPr lang="en-US" sz="3200" dirty="0" err="1"/>
              <a:t>mengenai</a:t>
            </a:r>
            <a:r>
              <a:rPr lang="en-US" sz="3200" dirty="0"/>
              <a:t> </a:t>
            </a:r>
            <a:r>
              <a:rPr lang="en-US" sz="3200" dirty="0" err="1"/>
              <a:t>jaringan</a:t>
            </a:r>
            <a:r>
              <a:rPr lang="en-US" sz="3200" dirty="0"/>
              <a:t> </a:t>
            </a:r>
            <a:r>
              <a:rPr lang="en-US" sz="3200" dirty="0" err="1"/>
              <a:t>hubungan</a:t>
            </a:r>
            <a:r>
              <a:rPr lang="en-US" sz="3200" dirty="0"/>
              <a:t> </a:t>
            </a:r>
            <a:r>
              <a:rPr lang="en-US" sz="3200" dirty="0" err="1"/>
              <a:t>antara</a:t>
            </a:r>
            <a:r>
              <a:rPr lang="en-US" sz="3200" dirty="0"/>
              <a:t> </a:t>
            </a:r>
            <a:r>
              <a:rPr lang="en-US" sz="3200" dirty="0" err="1"/>
              <a:t>zat-zat</a:t>
            </a:r>
            <a:r>
              <a:rPr lang="en-US" sz="3200" dirty="0"/>
              <a:t> </a:t>
            </a:r>
            <a:r>
              <a:rPr lang="en-US" sz="3200" dirty="0" err="1"/>
              <a:t>organisme</a:t>
            </a:r>
            <a:r>
              <a:rPr lang="en-US" sz="3200" dirty="0"/>
              <a:t> </a:t>
            </a:r>
            <a:r>
              <a:rPr lang="en-US" sz="3200" dirty="0" err="1"/>
              <a:t>dengan</a:t>
            </a:r>
            <a:r>
              <a:rPr lang="en-US" sz="3200" dirty="0"/>
              <a:t> </a:t>
            </a:r>
            <a:r>
              <a:rPr lang="en-US" sz="3200" dirty="0" err="1"/>
              <a:t>unsur</a:t>
            </a:r>
            <a:r>
              <a:rPr lang="en-US" sz="3200" dirty="0"/>
              <a:t> - </a:t>
            </a:r>
            <a:r>
              <a:rPr lang="en-US" sz="3200" dirty="0" err="1"/>
              <a:t>unsur</a:t>
            </a:r>
            <a:r>
              <a:rPr lang="en-US" sz="3200" dirty="0"/>
              <a:t> yang </a:t>
            </a:r>
            <a:r>
              <a:rPr lang="en-US" sz="3200" dirty="0" err="1"/>
              <a:t>hidup</a:t>
            </a:r>
            <a:r>
              <a:rPr lang="en-US" sz="3200" dirty="0"/>
              <a:t> </a:t>
            </a:r>
            <a:r>
              <a:rPr lang="en-US" sz="3200" dirty="0" err="1"/>
              <a:t>dan</a:t>
            </a:r>
            <a:r>
              <a:rPr lang="en-US" sz="3200" dirty="0"/>
              <a:t> </a:t>
            </a:r>
            <a:r>
              <a:rPr lang="en-US" sz="3200" dirty="0" err="1"/>
              <a:t>mati</a:t>
            </a:r>
            <a:r>
              <a:rPr lang="en-US" sz="3200" dirty="0"/>
              <a:t> </a:t>
            </a:r>
            <a:r>
              <a:rPr lang="en-US" sz="3200" dirty="0" err="1"/>
              <a:t>dalam</a:t>
            </a:r>
            <a:r>
              <a:rPr lang="en-US" sz="3200" dirty="0"/>
              <a:t> </a:t>
            </a:r>
            <a:r>
              <a:rPr lang="en-US" sz="3200" dirty="0" err="1"/>
              <a:t>lingkungan</a:t>
            </a:r>
            <a:r>
              <a:rPr lang="en-US" sz="3200" dirty="0"/>
              <a:t>. </a:t>
            </a:r>
            <a:endParaRPr lang="en-US" sz="3200" b="1" dirty="0"/>
          </a:p>
          <a:p>
            <a:pPr marL="0" indent="0" algn="just">
              <a:buNone/>
            </a:pPr>
            <a:endParaRPr lang="en-US" dirty="0"/>
          </a:p>
        </p:txBody>
      </p:sp>
    </p:spTree>
    <p:extLst>
      <p:ext uri="{BB962C8B-B14F-4D97-AF65-F5344CB8AC3E}">
        <p14:creationId xmlns="" xmlns:p14="http://schemas.microsoft.com/office/powerpoint/2010/main" val="6349695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normAutofit fontScale="90000"/>
          </a:bodyPr>
          <a:lstStyle/>
          <a:p>
            <a:r>
              <a:rPr lang="en-US" sz="3200" dirty="0" err="1" smtClean="0">
                <a:solidFill>
                  <a:srgbClr val="FF0000"/>
                </a:solidFill>
              </a:rPr>
              <a:t>Asas</a:t>
            </a:r>
            <a:r>
              <a:rPr lang="en-US" sz="3200" dirty="0" smtClean="0">
                <a:solidFill>
                  <a:srgbClr val="FF0000"/>
                </a:solidFill>
              </a:rPr>
              <a:t> – </a:t>
            </a:r>
            <a:r>
              <a:rPr lang="en-US" sz="3200" dirty="0" err="1" smtClean="0">
                <a:solidFill>
                  <a:srgbClr val="FF0000"/>
                </a:solidFill>
              </a:rPr>
              <a:t>Asas</a:t>
            </a:r>
            <a:r>
              <a:rPr lang="en-US" sz="3200" dirty="0" smtClean="0">
                <a:solidFill>
                  <a:srgbClr val="FF0000"/>
                </a:solidFill>
              </a:rPr>
              <a:t> </a:t>
            </a:r>
            <a:r>
              <a:rPr lang="en-US" sz="3200" dirty="0" err="1" smtClean="0">
                <a:solidFill>
                  <a:srgbClr val="FF0000"/>
                </a:solidFill>
              </a:rPr>
              <a:t>Pengelolaan</a:t>
            </a:r>
            <a:r>
              <a:rPr lang="en-US" sz="3200" dirty="0" smtClean="0">
                <a:solidFill>
                  <a:srgbClr val="FF0000"/>
                </a:solidFill>
              </a:rPr>
              <a:t> </a:t>
            </a:r>
            <a:r>
              <a:rPr lang="en-US" sz="3200" dirty="0" err="1" smtClean="0">
                <a:solidFill>
                  <a:srgbClr val="FF0000"/>
                </a:solidFill>
              </a:rPr>
              <a:t>Lingkungan</a:t>
            </a:r>
            <a:r>
              <a:rPr lang="en-US" sz="3200" dirty="0" smtClean="0">
                <a:solidFill>
                  <a:srgbClr val="FF0000"/>
                </a:solidFill>
              </a:rPr>
              <a:t/>
            </a:r>
            <a:br>
              <a:rPr lang="en-US" sz="3200" dirty="0" smtClean="0">
                <a:solidFill>
                  <a:srgbClr val="FF0000"/>
                </a:solidFill>
              </a:rPr>
            </a:br>
            <a:endParaRPr lang="en-US" sz="3200" dirty="0">
              <a:solidFill>
                <a:srgbClr val="FF0000"/>
              </a:solidFill>
            </a:endParaRPr>
          </a:p>
        </p:txBody>
      </p:sp>
      <p:sp>
        <p:nvSpPr>
          <p:cNvPr id="3" name="Content Placeholder 2"/>
          <p:cNvSpPr>
            <a:spLocks noGrp="1"/>
          </p:cNvSpPr>
          <p:nvPr>
            <p:ph idx="1"/>
          </p:nvPr>
        </p:nvSpPr>
        <p:spPr>
          <a:xfrm>
            <a:off x="457200" y="1219200"/>
            <a:ext cx="8229600" cy="5105400"/>
          </a:xfrm>
        </p:spPr>
        <p:txBody>
          <a:bodyPr/>
          <a:lstStyle/>
          <a:p>
            <a:pPr marL="514350" indent="-514350">
              <a:buAutoNum type="arabicPeriod"/>
            </a:pPr>
            <a:r>
              <a:rPr lang="en-US" dirty="0" err="1" smtClean="0">
                <a:solidFill>
                  <a:srgbClr val="FF0000"/>
                </a:solidFill>
              </a:rPr>
              <a:t>Asas</a:t>
            </a:r>
            <a:r>
              <a:rPr lang="en-US" dirty="0" smtClean="0">
                <a:solidFill>
                  <a:srgbClr val="FF0000"/>
                </a:solidFill>
              </a:rPr>
              <a:t> </a:t>
            </a:r>
            <a:r>
              <a:rPr lang="en-US" dirty="0" err="1" smtClean="0">
                <a:solidFill>
                  <a:srgbClr val="FF0000"/>
                </a:solidFill>
              </a:rPr>
              <a:t>Tanggung</a:t>
            </a:r>
            <a:r>
              <a:rPr lang="en-US" dirty="0" smtClean="0">
                <a:solidFill>
                  <a:srgbClr val="FF0000"/>
                </a:solidFill>
              </a:rPr>
              <a:t> </a:t>
            </a:r>
            <a:r>
              <a:rPr lang="en-US" dirty="0" err="1" smtClean="0">
                <a:solidFill>
                  <a:srgbClr val="FF0000"/>
                </a:solidFill>
              </a:rPr>
              <a:t>Jawab</a:t>
            </a:r>
            <a:r>
              <a:rPr lang="en-US" dirty="0" smtClean="0">
                <a:solidFill>
                  <a:srgbClr val="FF0000"/>
                </a:solidFill>
              </a:rPr>
              <a:t> Negara</a:t>
            </a:r>
          </a:p>
          <a:p>
            <a:pPr marL="514350" indent="-514350">
              <a:buNone/>
            </a:pPr>
            <a:r>
              <a:rPr lang="en-US" dirty="0" smtClean="0"/>
              <a:t>	</a:t>
            </a:r>
            <a:r>
              <a:rPr lang="en-US" dirty="0" err="1" smtClean="0"/>
              <a:t>Asas</a:t>
            </a:r>
            <a:r>
              <a:rPr lang="en-US" dirty="0" smtClean="0"/>
              <a:t> </a:t>
            </a:r>
            <a:r>
              <a:rPr lang="en-US" dirty="0" err="1" smtClean="0"/>
              <a:t>tanggung</a:t>
            </a:r>
            <a:r>
              <a:rPr lang="en-US" dirty="0" smtClean="0"/>
              <a:t> </a:t>
            </a:r>
            <a:r>
              <a:rPr lang="en-US" dirty="0" err="1" smtClean="0"/>
              <a:t>jawab</a:t>
            </a:r>
            <a:r>
              <a:rPr lang="en-US" dirty="0" smtClean="0"/>
              <a:t> </a:t>
            </a:r>
            <a:r>
              <a:rPr lang="en-US" dirty="0" err="1" smtClean="0"/>
              <a:t>negara</a:t>
            </a:r>
            <a:r>
              <a:rPr lang="en-US" dirty="0" smtClean="0"/>
              <a:t> </a:t>
            </a:r>
            <a:r>
              <a:rPr lang="en-US" dirty="0" err="1" smtClean="0"/>
              <a:t>merupakan</a:t>
            </a:r>
            <a:r>
              <a:rPr lang="en-US" dirty="0" smtClean="0"/>
              <a:t> </a:t>
            </a:r>
            <a:r>
              <a:rPr lang="en-US" dirty="0" err="1" smtClean="0"/>
              <a:t>perwujudan</a:t>
            </a:r>
            <a:r>
              <a:rPr lang="en-US" dirty="0" smtClean="0"/>
              <a:t> </a:t>
            </a:r>
            <a:r>
              <a:rPr lang="en-US" dirty="0" err="1" smtClean="0"/>
              <a:t>dari</a:t>
            </a:r>
            <a:r>
              <a:rPr lang="en-US" dirty="0" smtClean="0"/>
              <a:t> </a:t>
            </a:r>
            <a:r>
              <a:rPr lang="en-US" dirty="0" err="1" smtClean="0"/>
              <a:t>prinsip</a:t>
            </a:r>
            <a:r>
              <a:rPr lang="en-US" dirty="0" smtClean="0"/>
              <a:t> </a:t>
            </a:r>
            <a:r>
              <a:rPr lang="en-US" dirty="0" err="1" smtClean="0"/>
              <a:t>negara</a:t>
            </a:r>
            <a:r>
              <a:rPr lang="en-US" dirty="0" smtClean="0"/>
              <a:t> </a:t>
            </a:r>
            <a:r>
              <a:rPr lang="en-US" dirty="0" err="1" smtClean="0"/>
              <a:t>sebagai</a:t>
            </a:r>
            <a:r>
              <a:rPr lang="en-US" dirty="0" smtClean="0"/>
              <a:t> </a:t>
            </a:r>
            <a:r>
              <a:rPr lang="en-US" dirty="0" err="1" smtClean="0"/>
              <a:t>organisasi</a:t>
            </a:r>
            <a:r>
              <a:rPr lang="en-US" dirty="0" smtClean="0"/>
              <a:t> </a:t>
            </a:r>
            <a:r>
              <a:rPr lang="en-US" dirty="0" err="1" smtClean="0"/>
              <a:t>kekuasaan</a:t>
            </a:r>
            <a:r>
              <a:rPr lang="en-US" dirty="0" smtClean="0"/>
              <a:t> (</a:t>
            </a:r>
            <a:r>
              <a:rPr lang="en-US" dirty="0" err="1" smtClean="0"/>
              <a:t>politik</a:t>
            </a:r>
            <a:r>
              <a:rPr lang="en-US" dirty="0" smtClean="0"/>
              <a:t>), </a:t>
            </a:r>
            <a:r>
              <a:rPr lang="en-US" dirty="0" err="1" smtClean="0"/>
              <a:t>berkewajiban</a:t>
            </a:r>
            <a:r>
              <a:rPr lang="en-US" dirty="0" smtClean="0"/>
              <a:t> </a:t>
            </a:r>
            <a:r>
              <a:rPr lang="en-US" dirty="0" err="1" smtClean="0"/>
              <a:t>melindungi</a:t>
            </a:r>
            <a:r>
              <a:rPr lang="en-US" dirty="0" smtClean="0"/>
              <a:t> </a:t>
            </a:r>
            <a:r>
              <a:rPr lang="en-US" dirty="0" err="1" smtClean="0"/>
              <a:t>warga</a:t>
            </a:r>
            <a:r>
              <a:rPr lang="en-US" dirty="0" smtClean="0"/>
              <a:t> </a:t>
            </a:r>
            <a:r>
              <a:rPr lang="en-US" dirty="0" err="1" smtClean="0"/>
              <a:t>negara</a:t>
            </a:r>
            <a:r>
              <a:rPr lang="en-US" dirty="0" smtClean="0"/>
              <a:t> </a:t>
            </a:r>
            <a:r>
              <a:rPr lang="en-US" dirty="0" err="1" smtClean="0"/>
              <a:t>atau</a:t>
            </a:r>
            <a:r>
              <a:rPr lang="en-US" dirty="0" smtClean="0"/>
              <a:t> </a:t>
            </a:r>
            <a:r>
              <a:rPr lang="en-US" dirty="0" err="1" smtClean="0"/>
              <a:t>penduduknya</a:t>
            </a:r>
            <a:r>
              <a:rPr lang="en-US" dirty="0" smtClean="0"/>
              <a:t>, </a:t>
            </a:r>
            <a:r>
              <a:rPr lang="en-US" dirty="0" err="1" smtClean="0"/>
              <a:t>teritorial</a:t>
            </a:r>
            <a:r>
              <a:rPr lang="en-US" dirty="0" smtClean="0"/>
              <a:t> </a:t>
            </a:r>
            <a:r>
              <a:rPr lang="en-US" dirty="0" err="1" smtClean="0"/>
              <a:t>dan</a:t>
            </a:r>
            <a:r>
              <a:rPr lang="en-US" dirty="0" smtClean="0"/>
              <a:t> </a:t>
            </a:r>
            <a:r>
              <a:rPr lang="en-US" dirty="0" err="1" smtClean="0"/>
              <a:t>semua</a:t>
            </a:r>
            <a:r>
              <a:rPr lang="en-US" dirty="0" smtClean="0"/>
              <a:t> </a:t>
            </a:r>
            <a:r>
              <a:rPr lang="en-US" dirty="0" err="1" smtClean="0"/>
              <a:t>kekayaan</a:t>
            </a:r>
            <a:r>
              <a:rPr lang="en-US" dirty="0" smtClean="0"/>
              <a:t> </a:t>
            </a:r>
            <a:r>
              <a:rPr lang="en-US" dirty="0" err="1" smtClean="0"/>
              <a:t>alam</a:t>
            </a:r>
            <a:r>
              <a:rPr lang="en-US" dirty="0" smtClean="0"/>
              <a:t> </a:t>
            </a:r>
            <a:r>
              <a:rPr lang="en-US" dirty="0" err="1" smtClean="0"/>
              <a:t>serta</a:t>
            </a:r>
            <a:r>
              <a:rPr lang="en-US" dirty="0" smtClean="0"/>
              <a:t> </a:t>
            </a:r>
            <a:r>
              <a:rPr lang="en-US" dirty="0" err="1" smtClean="0"/>
              <a:t>harta</a:t>
            </a:r>
            <a:r>
              <a:rPr lang="en-US" dirty="0" smtClean="0"/>
              <a:t> </a:t>
            </a:r>
            <a:r>
              <a:rPr lang="en-US" dirty="0" err="1" smtClean="0"/>
              <a:t>benda</a:t>
            </a:r>
            <a:r>
              <a:rPr lang="en-US" dirty="0" smtClean="0"/>
              <a:t> </a:t>
            </a:r>
            <a:r>
              <a:rPr lang="en-US" dirty="0" err="1" smtClean="0"/>
              <a:t>dari</a:t>
            </a:r>
            <a:r>
              <a:rPr lang="en-US" dirty="0" smtClean="0"/>
              <a:t> </a:t>
            </a:r>
            <a:r>
              <a:rPr lang="en-US" dirty="0" err="1" smtClean="0"/>
              <a:t>negara</a:t>
            </a:r>
            <a:r>
              <a:rPr lang="en-US" dirty="0" smtClean="0"/>
              <a:t> </a:t>
            </a:r>
            <a:r>
              <a:rPr lang="en-US" dirty="0" err="1" smtClean="0"/>
              <a:t>dan</a:t>
            </a:r>
            <a:r>
              <a:rPr lang="en-US" dirty="0" smtClean="0"/>
              <a:t> </a:t>
            </a:r>
            <a:r>
              <a:rPr lang="en-US" dirty="0" err="1" smtClean="0"/>
              <a:t>penduduknya</a:t>
            </a:r>
            <a:r>
              <a:rPr lang="en-US" dirty="0" smtClean="0"/>
              <a:t>. </a:t>
            </a:r>
          </a:p>
          <a:p>
            <a:pPr marL="514350" indent="-514350">
              <a:buNone/>
            </a:pPr>
            <a:r>
              <a:rPr lang="en-US" dirty="0" smtClean="0"/>
              <a:t>	</a:t>
            </a:r>
            <a:r>
              <a:rPr lang="en-US" dirty="0" err="1" smtClean="0"/>
              <a:t>Asas</a:t>
            </a:r>
            <a:r>
              <a:rPr lang="en-US" dirty="0" smtClean="0"/>
              <a:t> </a:t>
            </a:r>
            <a:r>
              <a:rPr lang="en-US" dirty="0" err="1" smtClean="0"/>
              <a:t>ini</a:t>
            </a:r>
            <a:r>
              <a:rPr lang="en-US" dirty="0" smtClean="0"/>
              <a:t> </a:t>
            </a:r>
            <a:r>
              <a:rPr lang="en-US" dirty="0" err="1" smtClean="0"/>
              <a:t>relevan</a:t>
            </a:r>
            <a:r>
              <a:rPr lang="en-US" dirty="0" smtClean="0"/>
              <a:t> </a:t>
            </a:r>
            <a:r>
              <a:rPr lang="en-US" dirty="0" err="1" smtClean="0"/>
              <a:t>dengan</a:t>
            </a:r>
            <a:r>
              <a:rPr lang="en-US" dirty="0" smtClean="0"/>
              <a:t> </a:t>
            </a:r>
            <a:r>
              <a:rPr lang="en-US" dirty="0" err="1" smtClean="0"/>
              <a:t>pendapat</a:t>
            </a:r>
            <a:r>
              <a:rPr lang="en-US" dirty="0" smtClean="0"/>
              <a:t> </a:t>
            </a:r>
            <a:r>
              <a:rPr lang="en-US" dirty="0" err="1" smtClean="0"/>
              <a:t>pakar</a:t>
            </a:r>
            <a:r>
              <a:rPr lang="en-US" dirty="0" smtClean="0"/>
              <a:t> </a:t>
            </a:r>
            <a:r>
              <a:rPr lang="en-US" dirty="0" err="1" smtClean="0"/>
              <a:t>politik</a:t>
            </a:r>
            <a:r>
              <a:rPr lang="en-US" dirty="0" smtClean="0"/>
              <a:t> </a:t>
            </a:r>
            <a:r>
              <a:rPr lang="en-US" dirty="0" err="1" smtClean="0"/>
              <a:t>negara</a:t>
            </a:r>
            <a:r>
              <a:rPr lang="en-US" dirty="0" smtClean="0"/>
              <a:t> Adolf Markel yang </a:t>
            </a:r>
            <a:r>
              <a:rPr lang="en-US" dirty="0" err="1" smtClean="0"/>
              <a:t>mengatakan</a:t>
            </a:r>
            <a:r>
              <a:rPr lang="en-US" dirty="0" smtClean="0"/>
              <a:t> </a:t>
            </a:r>
            <a:r>
              <a:rPr lang="en-US" dirty="0" err="1" smtClean="0"/>
              <a:t>bahwa</a:t>
            </a:r>
            <a:r>
              <a:rPr lang="en-US" dirty="0" smtClean="0"/>
              <a:t> </a:t>
            </a:r>
            <a:r>
              <a:rPr lang="en-US" dirty="0" err="1" smtClean="0"/>
              <a:t>segala</a:t>
            </a:r>
            <a:r>
              <a:rPr lang="en-US" dirty="0" smtClean="0"/>
              <a:t> yang </a:t>
            </a:r>
            <a:r>
              <a:rPr lang="en-US" dirty="0" err="1" smtClean="0"/>
              <a:t>berbau</a:t>
            </a:r>
            <a:r>
              <a:rPr lang="en-US" dirty="0" smtClean="0"/>
              <a:t> </a:t>
            </a:r>
            <a:r>
              <a:rPr lang="en-US" dirty="0" err="1" smtClean="0"/>
              <a:t>kepentingan</a:t>
            </a:r>
            <a:r>
              <a:rPr lang="en-US" dirty="0" smtClean="0"/>
              <a:t> </a:t>
            </a:r>
            <a:r>
              <a:rPr lang="en-US" dirty="0" err="1" smtClean="0"/>
              <a:t>umum</a:t>
            </a:r>
            <a:r>
              <a:rPr lang="en-US" dirty="0" smtClean="0"/>
              <a:t> </a:t>
            </a:r>
            <a:r>
              <a:rPr lang="en-US" dirty="0" err="1" smtClean="0"/>
              <a:t>harus</a:t>
            </a:r>
            <a:r>
              <a:rPr lang="en-US" dirty="0" smtClean="0"/>
              <a:t> </a:t>
            </a:r>
            <a:r>
              <a:rPr lang="en-US" dirty="0" err="1" smtClean="0"/>
              <a:t>dilindungi</a:t>
            </a:r>
            <a:r>
              <a:rPr lang="en-US" dirty="0" smtClean="0"/>
              <a:t> </a:t>
            </a:r>
            <a:r>
              <a:rPr lang="en-US" dirty="0" err="1" smtClean="0"/>
              <a:t>dan</a:t>
            </a:r>
            <a:r>
              <a:rPr lang="en-US" dirty="0" smtClean="0"/>
              <a:t> </a:t>
            </a:r>
            <a:r>
              <a:rPr lang="en-US" dirty="0" err="1" smtClean="0"/>
              <a:t>dijamin</a:t>
            </a:r>
            <a:r>
              <a:rPr lang="en-US" dirty="0" smtClean="0"/>
              <a:t> </a:t>
            </a:r>
            <a:r>
              <a:rPr lang="en-US" dirty="0" err="1" smtClean="0"/>
              <a:t>secara</a:t>
            </a:r>
            <a:r>
              <a:rPr lang="en-US" dirty="0" smtClean="0"/>
              <a:t> </a:t>
            </a:r>
            <a:r>
              <a:rPr lang="en-US" dirty="0" err="1" smtClean="0"/>
              <a:t>hukum</a:t>
            </a:r>
            <a:r>
              <a:rPr lang="en-US" dirty="0" smtClean="0"/>
              <a:t> </a:t>
            </a:r>
            <a:r>
              <a:rPr lang="en-US" dirty="0" err="1" smtClean="0"/>
              <a:t>oleh</a:t>
            </a:r>
            <a:r>
              <a:rPr lang="en-US" dirty="0" smtClean="0"/>
              <a:t> </a:t>
            </a:r>
            <a:r>
              <a:rPr lang="en-US" dirty="0" err="1" smtClean="0"/>
              <a:t>negara</a:t>
            </a:r>
            <a:r>
              <a:rPr lang="en-US" dirty="0" smtClean="0"/>
              <a: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pPr>
              <a:buNone/>
            </a:pPr>
            <a:r>
              <a:rPr lang="en-US" dirty="0" smtClean="0"/>
              <a:t>	</a:t>
            </a:r>
            <a:r>
              <a:rPr lang="en-US" dirty="0" err="1" smtClean="0"/>
              <a:t>Dalam</a:t>
            </a:r>
            <a:r>
              <a:rPr lang="en-US" dirty="0" smtClean="0"/>
              <a:t> </a:t>
            </a:r>
            <a:r>
              <a:rPr lang="en-US" dirty="0" err="1" smtClean="0"/>
              <a:t>sistem</a:t>
            </a:r>
            <a:r>
              <a:rPr lang="en-US" dirty="0" smtClean="0"/>
              <a:t> </a:t>
            </a:r>
            <a:r>
              <a:rPr lang="en-US" dirty="0" err="1" smtClean="0"/>
              <a:t>pengelolaan</a:t>
            </a:r>
            <a:r>
              <a:rPr lang="en-US" dirty="0" smtClean="0"/>
              <a:t> </a:t>
            </a:r>
            <a:r>
              <a:rPr lang="en-US" dirty="0" err="1" smtClean="0"/>
              <a:t>lingkungan</a:t>
            </a:r>
            <a:r>
              <a:rPr lang="en-US" dirty="0" smtClean="0"/>
              <a:t>, </a:t>
            </a:r>
            <a:r>
              <a:rPr lang="en-US" dirty="0" err="1" smtClean="0"/>
              <a:t>negara</a:t>
            </a:r>
            <a:r>
              <a:rPr lang="en-US" dirty="0" smtClean="0"/>
              <a:t> </a:t>
            </a:r>
            <a:r>
              <a:rPr lang="en-US" dirty="0" err="1" smtClean="0"/>
              <a:t>memiliki</a:t>
            </a:r>
            <a:r>
              <a:rPr lang="en-US" dirty="0" smtClean="0"/>
              <a:t> </a:t>
            </a:r>
            <a:r>
              <a:rPr lang="en-US" dirty="0" err="1" smtClean="0"/>
              <a:t>kekuasaan</a:t>
            </a:r>
            <a:r>
              <a:rPr lang="en-US" dirty="0" smtClean="0"/>
              <a:t> </a:t>
            </a:r>
            <a:r>
              <a:rPr lang="en-US" dirty="0" err="1" smtClean="0"/>
              <a:t>atas</a:t>
            </a:r>
            <a:r>
              <a:rPr lang="en-US" dirty="0" smtClean="0"/>
              <a:t> </a:t>
            </a:r>
            <a:r>
              <a:rPr lang="en-US" dirty="0" err="1" smtClean="0"/>
              <a:t>semua</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alam</a:t>
            </a:r>
            <a:r>
              <a:rPr lang="en-US" dirty="0" smtClean="0"/>
              <a:t>, </a:t>
            </a:r>
            <a:r>
              <a:rPr lang="en-US" dirty="0" err="1" smtClean="0"/>
              <a:t>dengan</a:t>
            </a:r>
            <a:r>
              <a:rPr lang="en-US" dirty="0" smtClean="0"/>
              <a:t> </a:t>
            </a:r>
            <a:r>
              <a:rPr lang="en-US" dirty="0" err="1" smtClean="0"/>
              <a:t>kata</a:t>
            </a:r>
            <a:r>
              <a:rPr lang="en-US" dirty="0" smtClean="0"/>
              <a:t> lain </a:t>
            </a:r>
            <a:r>
              <a:rPr lang="en-US" dirty="0" err="1" smtClean="0"/>
              <a:t>negara</a:t>
            </a:r>
            <a:r>
              <a:rPr lang="en-US" dirty="0" smtClean="0"/>
              <a:t> </a:t>
            </a:r>
            <a:r>
              <a:rPr lang="en-US" dirty="0" err="1" smtClean="0"/>
              <a:t>melalui</a:t>
            </a:r>
            <a:r>
              <a:rPr lang="en-US" dirty="0" smtClean="0"/>
              <a:t> </a:t>
            </a:r>
            <a:r>
              <a:rPr lang="en-US" dirty="0" err="1" smtClean="0"/>
              <a:t>pemerintah</a:t>
            </a:r>
            <a:r>
              <a:rPr lang="en-US" dirty="0" smtClean="0"/>
              <a:t> </a:t>
            </a:r>
            <a:r>
              <a:rPr lang="en-US" dirty="0" err="1" smtClean="0"/>
              <a:t>berwenang</a:t>
            </a:r>
            <a:r>
              <a:rPr lang="en-US" dirty="0" smtClean="0"/>
              <a:t> </a:t>
            </a:r>
            <a:r>
              <a:rPr lang="en-US" dirty="0" err="1" smtClean="0"/>
              <a:t>mengatur</a:t>
            </a:r>
            <a:r>
              <a:rPr lang="en-US" dirty="0" smtClean="0"/>
              <a:t>, </a:t>
            </a:r>
            <a:r>
              <a:rPr lang="en-US" dirty="0" err="1" smtClean="0"/>
              <a:t>mengendalikan</a:t>
            </a:r>
            <a:r>
              <a:rPr lang="en-US" dirty="0" smtClean="0"/>
              <a:t>, </a:t>
            </a:r>
            <a:r>
              <a:rPr lang="en-US" dirty="0" err="1" smtClean="0"/>
              <a:t>dan</a:t>
            </a:r>
            <a:r>
              <a:rPr lang="en-US" dirty="0" smtClean="0"/>
              <a:t> </a:t>
            </a:r>
            <a:r>
              <a:rPr lang="en-US" dirty="0" err="1" smtClean="0"/>
              <a:t>mengembangkan</a:t>
            </a:r>
            <a:r>
              <a:rPr lang="en-US" dirty="0" smtClean="0"/>
              <a:t> </a:t>
            </a:r>
            <a:r>
              <a:rPr lang="en-US" dirty="0" err="1" smtClean="0"/>
              <a:t>segala</a:t>
            </a:r>
            <a:r>
              <a:rPr lang="en-US" dirty="0" smtClean="0"/>
              <a:t> </a:t>
            </a:r>
            <a:r>
              <a:rPr lang="en-US" dirty="0" err="1" smtClean="0"/>
              <a:t>hal</a:t>
            </a:r>
            <a:r>
              <a:rPr lang="en-US" dirty="0" smtClean="0"/>
              <a:t> yang </a:t>
            </a:r>
            <a:r>
              <a:rPr lang="en-US" dirty="0" err="1" smtClean="0"/>
              <a:t>berkenaan</a:t>
            </a:r>
            <a:r>
              <a:rPr lang="en-US" dirty="0" smtClean="0"/>
              <a:t> </a:t>
            </a:r>
            <a:r>
              <a:rPr lang="en-US" dirty="0" err="1" smtClean="0"/>
              <a:t>dengan</a:t>
            </a:r>
            <a:r>
              <a:rPr lang="en-US" dirty="0" smtClean="0"/>
              <a:t> </a:t>
            </a:r>
            <a:r>
              <a:rPr lang="en-US" dirty="0" err="1" smtClean="0"/>
              <a:t>pengelolaan</a:t>
            </a:r>
            <a:r>
              <a:rPr lang="en-US" dirty="0" smtClean="0"/>
              <a:t> </a:t>
            </a:r>
            <a:r>
              <a:rPr lang="en-US" dirty="0" err="1" smtClean="0"/>
              <a:t>lingkungan</a:t>
            </a:r>
            <a:r>
              <a:rPr lang="en-US" dirty="0" smtClean="0"/>
              <a:t>. </a:t>
            </a:r>
            <a:r>
              <a:rPr lang="en-US" dirty="0" err="1" smtClean="0"/>
              <a:t>Berangkat</a:t>
            </a:r>
            <a:r>
              <a:rPr lang="en-US" dirty="0" smtClean="0"/>
              <a:t> </a:t>
            </a:r>
            <a:r>
              <a:rPr lang="en-US" dirty="0" err="1" smtClean="0"/>
              <a:t>dari</a:t>
            </a:r>
            <a:r>
              <a:rPr lang="en-US" dirty="0" smtClean="0"/>
              <a:t> </a:t>
            </a:r>
            <a:r>
              <a:rPr lang="en-US" dirty="0" err="1" smtClean="0"/>
              <a:t>amanat</a:t>
            </a:r>
            <a:r>
              <a:rPr lang="en-US" dirty="0" smtClean="0"/>
              <a:t> </a:t>
            </a:r>
            <a:r>
              <a:rPr lang="en-US" dirty="0" err="1" smtClean="0"/>
              <a:t>konstitusi</a:t>
            </a:r>
            <a:r>
              <a:rPr lang="en-US" dirty="0" smtClean="0"/>
              <a:t> </a:t>
            </a:r>
            <a:r>
              <a:rPr lang="en-US" dirty="0" err="1" smtClean="0"/>
              <a:t>tersebut</a:t>
            </a:r>
            <a:r>
              <a:rPr lang="en-US" dirty="0" smtClean="0"/>
              <a:t>, </a:t>
            </a:r>
            <a:r>
              <a:rPr lang="en-US" dirty="0" err="1" smtClean="0"/>
              <a:t>telah</a:t>
            </a:r>
            <a:r>
              <a:rPr lang="en-US" dirty="0" smtClean="0"/>
              <a:t> </a:t>
            </a:r>
            <a:r>
              <a:rPr lang="en-US" dirty="0" err="1" smtClean="0"/>
              <a:t>terbit</a:t>
            </a:r>
            <a:r>
              <a:rPr lang="en-US" dirty="0" smtClean="0"/>
              <a:t> </a:t>
            </a:r>
            <a:r>
              <a:rPr lang="en-US" dirty="0" err="1" smtClean="0"/>
              <a:t>berbagai</a:t>
            </a:r>
            <a:r>
              <a:rPr lang="en-US" dirty="0" smtClean="0"/>
              <a:t> </a:t>
            </a:r>
            <a:r>
              <a:rPr lang="en-US" dirty="0" err="1" smtClean="0"/>
              <a:t>undang-undang</a:t>
            </a:r>
            <a:r>
              <a:rPr lang="en-US" dirty="0" smtClean="0"/>
              <a:t> yang </a:t>
            </a:r>
            <a:r>
              <a:rPr lang="en-US" dirty="0" err="1" smtClean="0"/>
              <a:t>mengatur</a:t>
            </a:r>
            <a:r>
              <a:rPr lang="en-US" dirty="0" smtClean="0"/>
              <a:t> </a:t>
            </a:r>
            <a:r>
              <a:rPr lang="en-US" dirty="0" err="1" smtClean="0"/>
              <a:t>tentang</a:t>
            </a:r>
            <a:r>
              <a:rPr lang="en-US" dirty="0" smtClean="0"/>
              <a:t> </a:t>
            </a:r>
            <a:r>
              <a:rPr lang="en-US" dirty="0" err="1" smtClean="0"/>
              <a:t>pengelolaan</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alam</a:t>
            </a:r>
            <a:r>
              <a:rPr lang="en-US" dirty="0" smtClean="0"/>
              <a:t>, </a:t>
            </a:r>
            <a:r>
              <a:rPr lang="en-US" dirty="0" err="1" smtClean="0"/>
              <a:t>diantaranya</a:t>
            </a:r>
            <a:r>
              <a:rPr lang="en-US" dirty="0" smtClean="0"/>
              <a:t> </a:t>
            </a:r>
            <a:r>
              <a:rPr lang="en-US" dirty="0" err="1" smtClean="0"/>
              <a:t>yaitu</a:t>
            </a:r>
            <a:r>
              <a:rPr lang="en-US" dirty="0" smtClean="0"/>
              <a:t> </a:t>
            </a:r>
            <a:r>
              <a:rPr lang="en-US" dirty="0" err="1" smtClean="0"/>
              <a:t>Undang-Undang</a:t>
            </a:r>
            <a:r>
              <a:rPr lang="en-US" dirty="0" smtClean="0"/>
              <a:t> </a:t>
            </a:r>
            <a:r>
              <a:rPr lang="en-US" dirty="0" err="1" smtClean="0"/>
              <a:t>Nomor</a:t>
            </a:r>
            <a:r>
              <a:rPr lang="en-US" dirty="0" smtClean="0"/>
              <a:t> 5 </a:t>
            </a:r>
            <a:r>
              <a:rPr lang="en-US" dirty="0" err="1" smtClean="0"/>
              <a:t>tahun</a:t>
            </a:r>
            <a:r>
              <a:rPr lang="en-US" dirty="0" smtClean="0"/>
              <a:t> 1960 </a:t>
            </a:r>
            <a:r>
              <a:rPr lang="en-US" dirty="0" err="1" smtClean="0"/>
              <a:t>tentang</a:t>
            </a:r>
            <a:r>
              <a:rPr lang="en-US" dirty="0" smtClean="0"/>
              <a:t> </a:t>
            </a:r>
            <a:r>
              <a:rPr lang="en-US" dirty="0" err="1" smtClean="0"/>
              <a:t>peraturan</a:t>
            </a:r>
            <a:r>
              <a:rPr lang="en-US" dirty="0" smtClean="0"/>
              <a:t> </a:t>
            </a:r>
            <a:r>
              <a:rPr lang="en-US" dirty="0" err="1" smtClean="0"/>
              <a:t>dasar</a:t>
            </a:r>
            <a:r>
              <a:rPr lang="en-US" dirty="0" smtClean="0"/>
              <a:t> </a:t>
            </a:r>
            <a:r>
              <a:rPr lang="en-US" dirty="0" err="1" smtClean="0"/>
              <a:t>pokok-pokok</a:t>
            </a:r>
            <a:r>
              <a:rPr lang="en-US" dirty="0" smtClean="0"/>
              <a:t> </a:t>
            </a:r>
            <a:r>
              <a:rPr lang="en-US" dirty="0" err="1" smtClean="0"/>
              <a:t>agraria</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pPr>
              <a:buNone/>
            </a:pPr>
            <a:r>
              <a:rPr lang="en-US" dirty="0" smtClean="0"/>
              <a:t>	</a:t>
            </a:r>
            <a:r>
              <a:rPr lang="en-US" sz="2800" dirty="0" err="1" smtClean="0"/>
              <a:t>Undang-Undang</a:t>
            </a:r>
            <a:r>
              <a:rPr lang="en-US" sz="2800" dirty="0" smtClean="0"/>
              <a:t> </a:t>
            </a:r>
            <a:r>
              <a:rPr lang="en-US" sz="2800" dirty="0" err="1" smtClean="0"/>
              <a:t>Nomor</a:t>
            </a:r>
            <a:r>
              <a:rPr lang="en-US" sz="2800" dirty="0" smtClean="0"/>
              <a:t> 23 </a:t>
            </a:r>
            <a:r>
              <a:rPr lang="en-US" sz="2800" dirty="0" err="1" smtClean="0"/>
              <a:t>tahun</a:t>
            </a:r>
            <a:r>
              <a:rPr lang="en-US" sz="2800" dirty="0" smtClean="0"/>
              <a:t> 1997 </a:t>
            </a:r>
            <a:r>
              <a:rPr lang="en-US" sz="2800" dirty="0" err="1" smtClean="0"/>
              <a:t>tentang</a:t>
            </a:r>
            <a:r>
              <a:rPr lang="en-US" sz="2800" dirty="0" smtClean="0"/>
              <a:t> </a:t>
            </a:r>
            <a:r>
              <a:rPr lang="en-US" sz="2800" dirty="0" err="1" smtClean="0"/>
              <a:t>pengelolaan</a:t>
            </a:r>
            <a:r>
              <a:rPr lang="en-US" sz="2800" dirty="0" smtClean="0"/>
              <a:t> </a:t>
            </a:r>
            <a:r>
              <a:rPr lang="en-US" sz="2800" dirty="0" err="1" smtClean="0"/>
              <a:t>lingkungan</a:t>
            </a:r>
            <a:r>
              <a:rPr lang="en-US" sz="2800" dirty="0" smtClean="0"/>
              <a:t> </a:t>
            </a:r>
            <a:r>
              <a:rPr lang="en-US" sz="2800" dirty="0" err="1" smtClean="0"/>
              <a:t>hidup</a:t>
            </a:r>
            <a:r>
              <a:rPr lang="en-US" sz="2800" dirty="0" smtClean="0"/>
              <a:t>, </a:t>
            </a:r>
            <a:r>
              <a:rPr lang="en-US" sz="2800" dirty="0" err="1" smtClean="0"/>
              <a:t>Undang-Undang</a:t>
            </a:r>
            <a:r>
              <a:rPr lang="en-US" sz="2800" dirty="0" smtClean="0"/>
              <a:t> </a:t>
            </a:r>
            <a:r>
              <a:rPr lang="en-US" sz="2800" dirty="0" err="1" smtClean="0"/>
              <a:t>Nomor</a:t>
            </a:r>
            <a:r>
              <a:rPr lang="en-US" sz="2800" dirty="0" smtClean="0"/>
              <a:t> 32 </a:t>
            </a:r>
            <a:r>
              <a:rPr lang="en-US" sz="2800" dirty="0" err="1" smtClean="0"/>
              <a:t>Tahun</a:t>
            </a:r>
            <a:r>
              <a:rPr lang="en-US" sz="2800" dirty="0" smtClean="0"/>
              <a:t> </a:t>
            </a:r>
            <a:r>
              <a:rPr lang="en-US" sz="2800" dirty="0" err="1" smtClean="0"/>
              <a:t>tentang</a:t>
            </a:r>
            <a:r>
              <a:rPr lang="en-US" sz="2800" dirty="0" smtClean="0"/>
              <a:t> </a:t>
            </a:r>
            <a:r>
              <a:rPr lang="en-US" sz="2800" dirty="0" err="1" smtClean="0"/>
              <a:t>pemerintahan</a:t>
            </a:r>
            <a:r>
              <a:rPr lang="en-US" sz="2800" dirty="0" smtClean="0"/>
              <a:t> </a:t>
            </a:r>
            <a:r>
              <a:rPr lang="en-US" sz="2800" dirty="0" err="1" smtClean="0"/>
              <a:t>daerah</a:t>
            </a:r>
            <a:r>
              <a:rPr lang="en-US" sz="2800" dirty="0" smtClean="0"/>
              <a:t>, </a:t>
            </a:r>
            <a:r>
              <a:rPr lang="en-US" sz="2800" dirty="0" err="1" smtClean="0"/>
              <a:t>Undang-Undang</a:t>
            </a:r>
            <a:r>
              <a:rPr lang="en-US" sz="2800" dirty="0" smtClean="0"/>
              <a:t> </a:t>
            </a:r>
            <a:r>
              <a:rPr lang="en-US" sz="2800" dirty="0" err="1" smtClean="0"/>
              <a:t>Nomor</a:t>
            </a:r>
            <a:r>
              <a:rPr lang="en-US" sz="2800" dirty="0" smtClean="0"/>
              <a:t> 26 </a:t>
            </a:r>
            <a:r>
              <a:rPr lang="en-US" sz="2800" dirty="0" err="1" smtClean="0"/>
              <a:t>Tahun</a:t>
            </a:r>
            <a:r>
              <a:rPr lang="en-US" sz="2800" dirty="0" smtClean="0"/>
              <a:t> 2007 </a:t>
            </a:r>
            <a:r>
              <a:rPr lang="en-US" sz="2800" dirty="0" err="1" smtClean="0"/>
              <a:t>tentang</a:t>
            </a:r>
            <a:r>
              <a:rPr lang="en-US" sz="2800" dirty="0" smtClean="0"/>
              <a:t> </a:t>
            </a:r>
            <a:r>
              <a:rPr lang="en-US" sz="2800" dirty="0" err="1" smtClean="0"/>
              <a:t>penataan</a:t>
            </a:r>
            <a:r>
              <a:rPr lang="en-US" sz="2800" dirty="0" smtClean="0"/>
              <a:t> </a:t>
            </a:r>
            <a:r>
              <a:rPr lang="en-US" sz="2800" dirty="0" err="1" smtClean="0"/>
              <a:t>ruang</a:t>
            </a:r>
            <a:r>
              <a:rPr lang="en-US" sz="2800" dirty="0" smtClean="0"/>
              <a:t>, </a:t>
            </a:r>
            <a:r>
              <a:rPr lang="en-US" sz="2800" dirty="0" err="1" smtClean="0"/>
              <a:t>dan</a:t>
            </a:r>
            <a:r>
              <a:rPr lang="en-US" sz="2800" dirty="0" smtClean="0"/>
              <a:t> </a:t>
            </a:r>
            <a:r>
              <a:rPr lang="en-US" sz="2800" dirty="0" err="1" smtClean="0"/>
              <a:t>masih</a:t>
            </a:r>
            <a:r>
              <a:rPr lang="en-US" sz="2800" dirty="0" smtClean="0"/>
              <a:t> </a:t>
            </a:r>
            <a:r>
              <a:rPr lang="en-US" sz="2800" dirty="0" err="1" smtClean="0"/>
              <a:t>banyak</a:t>
            </a:r>
            <a:r>
              <a:rPr lang="en-US" sz="2800" dirty="0" smtClean="0"/>
              <a:t> </a:t>
            </a:r>
            <a:r>
              <a:rPr lang="en-US" sz="2800" dirty="0" err="1" smtClean="0"/>
              <a:t>lagi</a:t>
            </a:r>
            <a:r>
              <a:rPr lang="en-US" sz="2800" dirty="0" smtClean="0"/>
              <a:t> </a:t>
            </a:r>
            <a:r>
              <a:rPr lang="en-US" sz="2800" dirty="0" err="1" smtClean="0"/>
              <a:t>aturan</a:t>
            </a:r>
            <a:r>
              <a:rPr lang="en-US" sz="2800" dirty="0" smtClean="0"/>
              <a:t> yang </a:t>
            </a:r>
            <a:r>
              <a:rPr lang="en-US" sz="2800" dirty="0" err="1" smtClean="0"/>
              <a:t>mengatur</a:t>
            </a:r>
            <a:r>
              <a:rPr lang="en-US" sz="2800" dirty="0" smtClean="0"/>
              <a:t> </a:t>
            </a:r>
            <a:r>
              <a:rPr lang="en-US" sz="2800" dirty="0" err="1" smtClean="0"/>
              <a:t>lebih</a:t>
            </a:r>
            <a:r>
              <a:rPr lang="en-US" sz="2800" dirty="0" smtClean="0"/>
              <a:t> </a:t>
            </a:r>
            <a:r>
              <a:rPr lang="en-US" sz="2800" dirty="0" err="1" smtClean="0"/>
              <a:t>terperinci</a:t>
            </a:r>
            <a:r>
              <a:rPr lang="en-US" sz="2800" dirty="0" smtClean="0"/>
              <a:t> </a:t>
            </a:r>
            <a:r>
              <a:rPr lang="en-US" sz="2800" dirty="0" err="1" smtClean="0"/>
              <a:t>mengenai</a:t>
            </a:r>
            <a:r>
              <a:rPr lang="en-US" sz="2800" dirty="0" smtClean="0"/>
              <a:t> </a:t>
            </a:r>
            <a:r>
              <a:rPr lang="en-US" sz="2800" dirty="0" err="1" smtClean="0"/>
              <a:t>pengelolaan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alam</a:t>
            </a:r>
            <a:r>
              <a:rPr lang="en-US" sz="2800" dirty="0" smtClean="0"/>
              <a:t>.</a:t>
            </a:r>
          </a:p>
          <a:p>
            <a:pPr>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a:bodyPr>
          <a:lstStyle/>
          <a:p>
            <a:pPr>
              <a:buNone/>
            </a:pPr>
            <a:r>
              <a:rPr lang="en-US" sz="2800" dirty="0" err="1" smtClean="0"/>
              <a:t>Sampai</a:t>
            </a:r>
            <a:r>
              <a:rPr lang="en-US" sz="2800" dirty="0" smtClean="0"/>
              <a:t> </a:t>
            </a:r>
            <a:r>
              <a:rPr lang="en-US" sz="2800" dirty="0" err="1" smtClean="0"/>
              <a:t>saat</a:t>
            </a:r>
            <a:r>
              <a:rPr lang="en-US" sz="2800" dirty="0" smtClean="0"/>
              <a:t> </a:t>
            </a:r>
            <a:r>
              <a:rPr lang="en-US" sz="2800" dirty="0" err="1" smtClean="0"/>
              <a:t>sekarang</a:t>
            </a:r>
            <a:r>
              <a:rPr lang="en-US" sz="2800" dirty="0" smtClean="0"/>
              <a:t> </a:t>
            </a:r>
            <a:r>
              <a:rPr lang="en-US" sz="2800" dirty="0" err="1" smtClean="0"/>
              <a:t>pengaturan</a:t>
            </a:r>
            <a:r>
              <a:rPr lang="en-US" sz="2800" dirty="0" smtClean="0"/>
              <a:t> </a:t>
            </a:r>
            <a:r>
              <a:rPr lang="en-US" sz="2800" dirty="0" err="1" smtClean="0"/>
              <a:t>tentang</a:t>
            </a:r>
            <a:r>
              <a:rPr lang="en-US" sz="2800" dirty="0" smtClean="0"/>
              <a:t> </a:t>
            </a:r>
            <a:r>
              <a:rPr lang="en-US" sz="2800" dirty="0" err="1" smtClean="0"/>
              <a:t>bagaimana</a:t>
            </a:r>
            <a:r>
              <a:rPr lang="en-US" sz="2800" dirty="0" smtClean="0"/>
              <a:t> </a:t>
            </a:r>
            <a:r>
              <a:rPr lang="en-US" sz="2800" dirty="0" err="1" smtClean="0"/>
              <a:t>pengelolaan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alam</a:t>
            </a:r>
            <a:r>
              <a:rPr lang="en-US" sz="2800" dirty="0" smtClean="0"/>
              <a:t> </a:t>
            </a:r>
            <a:r>
              <a:rPr lang="en-US" sz="2800" dirty="0" err="1" smtClean="0"/>
              <a:t>di</a:t>
            </a:r>
            <a:r>
              <a:rPr lang="en-US" sz="2800" dirty="0" smtClean="0"/>
              <a:t> Indonesia </a:t>
            </a:r>
            <a:r>
              <a:rPr lang="en-US" sz="2800" dirty="0" err="1" smtClean="0"/>
              <a:t>sudah</a:t>
            </a:r>
            <a:r>
              <a:rPr lang="en-US" sz="2800" dirty="0" smtClean="0"/>
              <a:t> </a:t>
            </a:r>
            <a:r>
              <a:rPr lang="en-US" sz="2800" dirty="0" err="1" smtClean="0"/>
              <a:t>dilakukan</a:t>
            </a:r>
            <a:r>
              <a:rPr lang="en-US" sz="2800" dirty="0" smtClean="0"/>
              <a:t> </a:t>
            </a:r>
            <a:r>
              <a:rPr lang="en-US" sz="2800" dirty="0" err="1" smtClean="0"/>
              <a:t>sejak</a:t>
            </a:r>
            <a:r>
              <a:rPr lang="en-US" sz="2800" dirty="0" smtClean="0"/>
              <a:t> </a:t>
            </a:r>
            <a:r>
              <a:rPr lang="en-US" sz="2800" dirty="0" err="1" smtClean="0"/>
              <a:t>berdirinya</a:t>
            </a:r>
            <a:r>
              <a:rPr lang="en-US" sz="2800" dirty="0" smtClean="0"/>
              <a:t> Negara </a:t>
            </a:r>
            <a:r>
              <a:rPr lang="en-US" sz="2800" dirty="0" err="1" smtClean="0"/>
              <a:t>Republik</a:t>
            </a:r>
            <a:r>
              <a:rPr lang="en-US" sz="2800" dirty="0" smtClean="0"/>
              <a:t> Indonesia. </a:t>
            </a:r>
            <a:r>
              <a:rPr lang="en-US" sz="2800" dirty="0" err="1" smtClean="0"/>
              <a:t>Selain</a:t>
            </a:r>
            <a:r>
              <a:rPr lang="en-US" sz="2800" dirty="0" smtClean="0"/>
              <a:t> </a:t>
            </a:r>
            <a:r>
              <a:rPr lang="en-US" sz="2800" dirty="0" err="1" smtClean="0"/>
              <a:t>pasal</a:t>
            </a:r>
            <a:r>
              <a:rPr lang="en-US" sz="2800" dirty="0" smtClean="0"/>
              <a:t> 33 UUD 1945 yang </a:t>
            </a:r>
            <a:r>
              <a:rPr lang="en-US" sz="2800" dirty="0" err="1" smtClean="0"/>
              <a:t>merupakan</a:t>
            </a:r>
            <a:r>
              <a:rPr lang="en-US" sz="2800" dirty="0" smtClean="0"/>
              <a:t> </a:t>
            </a:r>
            <a:r>
              <a:rPr lang="en-US" sz="2800" dirty="0" err="1" smtClean="0"/>
              <a:t>ketentuan</a:t>
            </a:r>
            <a:r>
              <a:rPr lang="en-US" sz="2800" dirty="0" smtClean="0"/>
              <a:t> </a:t>
            </a:r>
            <a:r>
              <a:rPr lang="en-US" sz="2800" dirty="0" err="1" smtClean="0"/>
              <a:t>pokok</a:t>
            </a:r>
            <a:r>
              <a:rPr lang="en-US" sz="2800" dirty="0" smtClean="0"/>
              <a:t> </a:t>
            </a:r>
            <a:r>
              <a:rPr lang="en-US" sz="2800" dirty="0" err="1" smtClean="0"/>
              <a:t>juga</a:t>
            </a:r>
            <a:r>
              <a:rPr lang="en-US" sz="2800" dirty="0" smtClean="0"/>
              <a:t> </a:t>
            </a:r>
            <a:r>
              <a:rPr lang="en-US" sz="2800" dirty="0" err="1" smtClean="0"/>
              <a:t>kita</a:t>
            </a:r>
            <a:r>
              <a:rPr lang="en-US" sz="2800" dirty="0" smtClean="0"/>
              <a:t> </a:t>
            </a:r>
            <a:r>
              <a:rPr lang="en-US" sz="2800" dirty="0" err="1" smtClean="0"/>
              <a:t>mempunyai</a:t>
            </a:r>
            <a:r>
              <a:rPr lang="en-US" sz="2800" dirty="0" smtClean="0"/>
              <a:t> </a:t>
            </a:r>
            <a:r>
              <a:rPr lang="en-US" sz="2800" dirty="0" err="1" smtClean="0"/>
              <a:t>seperangkat</a:t>
            </a:r>
            <a:r>
              <a:rPr lang="en-US" sz="2800" dirty="0" smtClean="0"/>
              <a:t> </a:t>
            </a:r>
            <a:r>
              <a:rPr lang="en-US" sz="2800" dirty="0" err="1" smtClean="0"/>
              <a:t>Undang-Undang</a:t>
            </a:r>
            <a:r>
              <a:rPr lang="en-US" sz="2800" dirty="0" smtClean="0"/>
              <a:t> yang </a:t>
            </a:r>
            <a:r>
              <a:rPr lang="en-US" sz="2800" dirty="0" err="1" smtClean="0"/>
              <a:t>mengatur</a:t>
            </a:r>
            <a:r>
              <a:rPr lang="en-US" sz="2800" dirty="0" smtClean="0"/>
              <a:t> </a:t>
            </a:r>
            <a:r>
              <a:rPr lang="en-US" sz="2800" dirty="0" err="1" smtClean="0"/>
              <a:t>tentang</a:t>
            </a:r>
            <a:r>
              <a:rPr lang="en-US" sz="2800" dirty="0" smtClean="0"/>
              <a:t> </a:t>
            </a:r>
            <a:r>
              <a:rPr lang="en-US" sz="2800" dirty="0" err="1" smtClean="0"/>
              <a:t>hal</a:t>
            </a:r>
            <a:r>
              <a:rPr lang="en-US" sz="2800" dirty="0" smtClean="0"/>
              <a:t> </a:t>
            </a:r>
            <a:r>
              <a:rPr lang="en-US" sz="2800" dirty="0" err="1" smtClean="0"/>
              <a:t>tersebut</a:t>
            </a:r>
            <a:r>
              <a:rPr lang="en-US" sz="2800" dirty="0" smtClean="0"/>
              <a:t> </a:t>
            </a:r>
            <a:r>
              <a:rPr lang="en-US" sz="2800" dirty="0" err="1" smtClean="0"/>
              <a:t>Undang-Undang</a:t>
            </a:r>
            <a:r>
              <a:rPr lang="en-US" sz="2800" dirty="0" smtClean="0"/>
              <a:t> No. 5 </a:t>
            </a:r>
            <a:r>
              <a:rPr lang="en-US" sz="2800" dirty="0" err="1" smtClean="0"/>
              <a:t>tahun</a:t>
            </a:r>
            <a:r>
              <a:rPr lang="en-US" sz="2800" dirty="0" smtClean="0"/>
              <a:t> 1960 </a:t>
            </a:r>
            <a:r>
              <a:rPr lang="en-US" sz="2800" dirty="0" err="1" smtClean="0"/>
              <a:t>tentang</a:t>
            </a:r>
            <a:r>
              <a:rPr lang="en-US" sz="2800" dirty="0" smtClean="0"/>
              <a:t> </a:t>
            </a:r>
            <a:r>
              <a:rPr lang="en-US" sz="2800" dirty="0" err="1" smtClean="0"/>
              <a:t>Ketentuan</a:t>
            </a:r>
            <a:r>
              <a:rPr lang="en-US" sz="2800" dirty="0" smtClean="0"/>
              <a:t> </a:t>
            </a:r>
            <a:r>
              <a:rPr lang="en-US" sz="2800" dirty="0" err="1" smtClean="0"/>
              <a:t>Pokok</a:t>
            </a:r>
            <a:r>
              <a:rPr lang="en-US" sz="2800" dirty="0" smtClean="0"/>
              <a:t> </a:t>
            </a:r>
            <a:r>
              <a:rPr lang="en-US" sz="2800" dirty="0" err="1" smtClean="0"/>
              <a:t>Agraria</a:t>
            </a:r>
            <a:r>
              <a:rPr lang="en-US" sz="2800" dirty="0" smtClean="0"/>
              <a:t>, </a:t>
            </a:r>
            <a:endParaRPr lang="en-US" sz="2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a:bodyPr>
          <a:lstStyle/>
          <a:p>
            <a:pPr>
              <a:buNone/>
            </a:pPr>
            <a:r>
              <a:rPr lang="en-US" dirty="0" err="1" smtClean="0"/>
              <a:t>Undang-Undang</a:t>
            </a:r>
            <a:r>
              <a:rPr lang="en-US" dirty="0" smtClean="0"/>
              <a:t> No. 5 </a:t>
            </a:r>
            <a:r>
              <a:rPr lang="en-US" dirty="0" err="1" smtClean="0"/>
              <a:t>tahun</a:t>
            </a:r>
            <a:r>
              <a:rPr lang="en-US" dirty="0" smtClean="0"/>
              <a:t> 1967 </a:t>
            </a:r>
            <a:r>
              <a:rPr lang="en-US" dirty="0" err="1" smtClean="0"/>
              <a:t>tentang</a:t>
            </a:r>
            <a:r>
              <a:rPr lang="en-US" dirty="0" smtClean="0"/>
              <a:t> </a:t>
            </a:r>
            <a:r>
              <a:rPr lang="en-US" dirty="0" err="1" smtClean="0"/>
              <a:t>ketentuan</a:t>
            </a:r>
            <a:r>
              <a:rPr lang="en-US" dirty="0" smtClean="0"/>
              <a:t> </a:t>
            </a:r>
            <a:r>
              <a:rPr lang="en-US" dirty="0" err="1" smtClean="0"/>
              <a:t>pokok</a:t>
            </a:r>
            <a:r>
              <a:rPr lang="en-US" dirty="0" smtClean="0"/>
              <a:t> </a:t>
            </a:r>
            <a:r>
              <a:rPr lang="en-US" dirty="0" err="1" smtClean="0"/>
              <a:t>Kehutanan</a:t>
            </a:r>
            <a:r>
              <a:rPr lang="en-US" dirty="0" smtClean="0"/>
              <a:t>, </a:t>
            </a:r>
            <a:r>
              <a:rPr lang="en-US" dirty="0" err="1" smtClean="0"/>
              <a:t>kemudian</a:t>
            </a:r>
            <a:r>
              <a:rPr lang="en-US" dirty="0" smtClean="0"/>
              <a:t> </a:t>
            </a:r>
            <a:r>
              <a:rPr lang="en-US" dirty="0" err="1" smtClean="0"/>
              <a:t>dicabut</a:t>
            </a:r>
            <a:r>
              <a:rPr lang="en-US" dirty="0" smtClean="0"/>
              <a:t> </a:t>
            </a:r>
            <a:r>
              <a:rPr lang="en-US" dirty="0" err="1" smtClean="0"/>
              <a:t>dan</a:t>
            </a:r>
            <a:r>
              <a:rPr lang="en-US" dirty="0" smtClean="0"/>
              <a:t> </a:t>
            </a:r>
            <a:r>
              <a:rPr lang="en-US" dirty="0" err="1" smtClean="0"/>
              <a:t>digantikan</a:t>
            </a:r>
            <a:r>
              <a:rPr lang="en-US" dirty="0" smtClean="0"/>
              <a:t> </a:t>
            </a:r>
            <a:r>
              <a:rPr lang="en-US" dirty="0" err="1" smtClean="0"/>
              <a:t>dengan</a:t>
            </a:r>
            <a:r>
              <a:rPr lang="en-US" dirty="0" smtClean="0"/>
              <a:t> </a:t>
            </a:r>
            <a:r>
              <a:rPr lang="en-US" dirty="0" err="1" smtClean="0"/>
              <a:t>Undang-undang</a:t>
            </a:r>
            <a:r>
              <a:rPr lang="en-US" dirty="0" smtClean="0"/>
              <a:t> No. 41 </a:t>
            </a:r>
            <a:r>
              <a:rPr lang="en-US" dirty="0" err="1" smtClean="0"/>
              <a:t>tahun</a:t>
            </a:r>
            <a:r>
              <a:rPr lang="en-US" dirty="0" smtClean="0"/>
              <a:t> 1999 </a:t>
            </a:r>
            <a:r>
              <a:rPr lang="en-US" dirty="0" err="1" smtClean="0"/>
              <a:t>tentang</a:t>
            </a:r>
            <a:r>
              <a:rPr lang="en-US" dirty="0" smtClean="0"/>
              <a:t> </a:t>
            </a:r>
            <a:r>
              <a:rPr lang="en-US" dirty="0" err="1" smtClean="0"/>
              <a:t>Kehutanan</a:t>
            </a:r>
            <a:r>
              <a:rPr lang="en-US" dirty="0" smtClean="0"/>
              <a:t>. </a:t>
            </a:r>
            <a:r>
              <a:rPr lang="en-US" dirty="0" err="1" smtClean="0"/>
              <a:t>Undang-Undang</a:t>
            </a:r>
            <a:r>
              <a:rPr lang="en-US" dirty="0" smtClean="0"/>
              <a:t> no. 11 </a:t>
            </a:r>
            <a:r>
              <a:rPr lang="en-US" dirty="0" err="1" smtClean="0"/>
              <a:t>Tahun</a:t>
            </a:r>
            <a:r>
              <a:rPr lang="en-US" dirty="0" smtClean="0"/>
              <a:t> 1967 </a:t>
            </a:r>
            <a:r>
              <a:rPr lang="en-US" dirty="0" err="1" smtClean="0"/>
              <a:t>tentang</a:t>
            </a:r>
            <a:r>
              <a:rPr lang="en-US" dirty="0" smtClean="0"/>
              <a:t> </a:t>
            </a:r>
            <a:r>
              <a:rPr lang="en-US" dirty="0" err="1" smtClean="0"/>
              <a:t>ketentuan</a:t>
            </a:r>
            <a:r>
              <a:rPr lang="en-US" dirty="0" smtClean="0"/>
              <a:t> </a:t>
            </a:r>
            <a:r>
              <a:rPr lang="en-US" dirty="0" err="1" smtClean="0"/>
              <a:t>pokok</a:t>
            </a:r>
            <a:r>
              <a:rPr lang="en-US" dirty="0" smtClean="0"/>
              <a:t> </a:t>
            </a:r>
            <a:r>
              <a:rPr lang="en-US" dirty="0" err="1" smtClean="0"/>
              <a:t>Pertambangan</a:t>
            </a:r>
            <a:r>
              <a:rPr lang="en-US" dirty="0" smtClean="0"/>
              <a:t> yang </a:t>
            </a:r>
            <a:r>
              <a:rPr lang="en-US" dirty="0" err="1" smtClean="0"/>
              <a:t>direncanakan</a:t>
            </a:r>
            <a:r>
              <a:rPr lang="en-US" dirty="0" smtClean="0"/>
              <a:t> </a:t>
            </a:r>
            <a:r>
              <a:rPr lang="en-US" dirty="0" err="1" smtClean="0"/>
              <a:t>akan</a:t>
            </a:r>
            <a:r>
              <a:rPr lang="en-US" dirty="0" smtClean="0"/>
              <a:t> </a:t>
            </a:r>
            <a:r>
              <a:rPr lang="en-US" dirty="0" err="1" smtClean="0"/>
              <a:t>diganti</a:t>
            </a:r>
            <a:r>
              <a:rPr lang="en-US" dirty="0" smtClean="0"/>
              <a:t> </a:t>
            </a:r>
            <a:r>
              <a:rPr lang="en-US" dirty="0" err="1" smtClean="0"/>
              <a:t>dalam</a:t>
            </a:r>
            <a:r>
              <a:rPr lang="en-US" dirty="0" smtClean="0"/>
              <a:t> </a:t>
            </a:r>
            <a:r>
              <a:rPr lang="en-US" dirty="0" err="1" smtClean="0"/>
              <a:t>waktu</a:t>
            </a:r>
            <a:r>
              <a:rPr lang="en-US" dirty="0" smtClean="0"/>
              <a:t> yang </a:t>
            </a:r>
            <a:r>
              <a:rPr lang="en-US" dirty="0" err="1" smtClean="0"/>
              <a:t>segera</a:t>
            </a:r>
            <a:r>
              <a:rPr lang="en-US" dirty="0" smtClean="0"/>
              <a:t>, </a:t>
            </a:r>
            <a:r>
              <a:rPr lang="en-US" dirty="0" err="1" smtClean="0"/>
              <a:t>Undang-Undang</a:t>
            </a:r>
            <a:r>
              <a:rPr lang="en-US" dirty="0" smtClean="0"/>
              <a:t> No. 11 </a:t>
            </a:r>
            <a:r>
              <a:rPr lang="en-US" dirty="0" err="1" smtClean="0"/>
              <a:t>Tahun</a:t>
            </a:r>
            <a:r>
              <a:rPr lang="en-US" dirty="0" smtClean="0"/>
              <a:t> 1974 </a:t>
            </a:r>
            <a:r>
              <a:rPr lang="en-US" dirty="0" err="1" smtClean="0"/>
              <a:t>Tentang</a:t>
            </a:r>
            <a:r>
              <a:rPr lang="en-US" dirty="0" smtClean="0"/>
              <a:t> </a:t>
            </a:r>
            <a:r>
              <a:rPr lang="en-US" dirty="0" err="1" smtClean="0"/>
              <a:t>Pengairan</a:t>
            </a:r>
            <a:r>
              <a:rPr lang="en-US" dirty="0" smtClean="0"/>
              <a:t>, </a:t>
            </a:r>
            <a:r>
              <a:rPr lang="en-US" dirty="0" err="1" smtClean="0"/>
              <a:t>berikut</a:t>
            </a:r>
            <a:r>
              <a:rPr lang="en-US" dirty="0" smtClean="0"/>
              <a:t> </a:t>
            </a:r>
            <a:r>
              <a:rPr lang="en-US" dirty="0" err="1" smtClean="0"/>
              <a:t>seperangkat</a:t>
            </a:r>
            <a:r>
              <a:rPr lang="en-US" dirty="0" smtClean="0"/>
              <a:t> </a:t>
            </a:r>
            <a:r>
              <a:rPr lang="en-US" dirty="0" err="1" smtClean="0"/>
              <a:t>ketentuan</a:t>
            </a:r>
            <a:r>
              <a:rPr lang="en-US" dirty="0" smtClean="0"/>
              <a:t> </a:t>
            </a:r>
            <a:r>
              <a:rPr lang="en-US" dirty="0" err="1" smtClean="0"/>
              <a:t>pelaksanaannya</a:t>
            </a:r>
            <a:r>
              <a:rPr lang="en-US" dirty="0" smtClean="0"/>
              <a:t> </a:t>
            </a:r>
            <a:r>
              <a:rPr lang="en-US" dirty="0" err="1" smtClean="0"/>
              <a:t>disamping</a:t>
            </a:r>
            <a:r>
              <a:rPr lang="en-US" dirty="0" smtClean="0"/>
              <a:t> </a:t>
            </a:r>
            <a:r>
              <a:rPr lang="en-US" dirty="0" err="1" smtClean="0"/>
              <a:t>peraturan</a:t>
            </a:r>
            <a:r>
              <a:rPr lang="en-US" dirty="0" smtClean="0"/>
              <a:t> </a:t>
            </a:r>
            <a:r>
              <a:rPr lang="en-US" dirty="0" err="1" smtClean="0"/>
              <a:t>Perundangundangan</a:t>
            </a:r>
            <a:r>
              <a:rPr lang="en-US" dirty="0" smtClean="0"/>
              <a:t> </a:t>
            </a:r>
            <a:r>
              <a:rPr lang="en-US" dirty="0" err="1" smtClean="0"/>
              <a:t>lingkungan</a:t>
            </a:r>
            <a:r>
              <a:rPr lang="en-US" dirty="0" smtClean="0"/>
              <a:t> yang </a:t>
            </a:r>
            <a:r>
              <a:rPr lang="en-US" dirty="0" err="1" smtClean="0"/>
              <a:t>telah</a:t>
            </a:r>
            <a:r>
              <a:rPr lang="en-US" dirty="0" smtClean="0"/>
              <a:t> </a:t>
            </a:r>
            <a:r>
              <a:rPr lang="en-US" dirty="0" err="1" smtClean="0"/>
              <a:t>kita</a:t>
            </a:r>
            <a:r>
              <a:rPr lang="en-US" dirty="0" smtClean="0"/>
              <a:t> </a:t>
            </a:r>
            <a:r>
              <a:rPr lang="en-US" dirty="0" err="1" smtClean="0"/>
              <a:t>sebutkan</a:t>
            </a:r>
            <a:r>
              <a:rPr lang="en-US" dirty="0" smtClean="0"/>
              <a:t> </a:t>
            </a:r>
            <a:r>
              <a:rPr lang="en-US" dirty="0" err="1" smtClean="0"/>
              <a:t>diatas</a:t>
            </a:r>
            <a:r>
              <a:rPr lang="en-US" dirty="0" smtClean="0"/>
              <a:t>. </a:t>
            </a:r>
            <a:r>
              <a:rPr lang="en-US" dirty="0" err="1" smtClean="0"/>
              <a:t>Selain</a:t>
            </a:r>
            <a:r>
              <a:rPr lang="en-US" dirty="0" smtClean="0"/>
              <a:t> </a:t>
            </a:r>
            <a:r>
              <a:rPr lang="en-US" dirty="0" err="1" smtClean="0"/>
              <a:t>itu</a:t>
            </a:r>
            <a:r>
              <a:rPr lang="en-US" dirty="0" smtClean="0"/>
              <a:t> </a:t>
            </a:r>
            <a:r>
              <a:rPr lang="en-US" dirty="0" err="1" smtClean="0"/>
              <a:t>ditemukan</a:t>
            </a:r>
            <a:r>
              <a:rPr lang="en-US" dirty="0" smtClean="0"/>
              <a:t> </a:t>
            </a:r>
            <a:r>
              <a:rPr lang="en-US" dirty="0" err="1" smtClean="0"/>
              <a:t>pada</a:t>
            </a:r>
            <a:r>
              <a:rPr lang="en-US" dirty="0" smtClean="0"/>
              <a:t> </a:t>
            </a:r>
            <a:r>
              <a:rPr lang="en-US" dirty="0" err="1" smtClean="0"/>
              <a:t>seperangkat</a:t>
            </a:r>
            <a:r>
              <a:rPr lang="en-US" dirty="0" smtClean="0"/>
              <a:t> </a:t>
            </a:r>
            <a:r>
              <a:rPr lang="en-US" dirty="0" err="1" smtClean="0"/>
              <a:t>ketetapan</a:t>
            </a:r>
            <a:r>
              <a:rPr lang="en-US" dirty="0" smtClean="0"/>
              <a:t> MPR yang </a:t>
            </a:r>
            <a:r>
              <a:rPr lang="en-US" dirty="0" err="1" smtClean="0"/>
              <a:t>mengatur</a:t>
            </a:r>
            <a:r>
              <a:rPr lang="en-US" dirty="0" smtClean="0"/>
              <a:t> </a:t>
            </a:r>
            <a:r>
              <a:rPr lang="en-US" dirty="0" err="1" smtClean="0"/>
              <a:t>tentang</a:t>
            </a:r>
            <a:r>
              <a:rPr lang="en-US" dirty="0" smtClean="0"/>
              <a:t> </a:t>
            </a:r>
            <a:r>
              <a:rPr lang="en-US" dirty="0" err="1" smtClean="0"/>
              <a:t>hal</a:t>
            </a:r>
            <a:r>
              <a:rPr lang="en-US" dirty="0" smtClean="0"/>
              <a:t> </a:t>
            </a:r>
            <a:r>
              <a:rPr lang="en-US" dirty="0" err="1" smtClean="0"/>
              <a:t>ini</a:t>
            </a:r>
            <a:r>
              <a:rPr lang="en-US" dirty="0" smtClean="0"/>
              <a:t> </a:t>
            </a:r>
            <a:r>
              <a:rPr lang="en-US" dirty="0" err="1" smtClean="0"/>
              <a:t>seperti</a:t>
            </a:r>
            <a:r>
              <a:rPr lang="en-US" dirty="0" smtClean="0"/>
              <a:t> TAP MPR No. IX/MPR/2001 </a:t>
            </a:r>
            <a:r>
              <a:rPr lang="en-US" dirty="0" err="1" smtClean="0"/>
              <a:t>tentang</a:t>
            </a:r>
            <a:r>
              <a:rPr lang="en-US" dirty="0" smtClean="0"/>
              <a:t> </a:t>
            </a:r>
            <a:r>
              <a:rPr lang="en-US" dirty="0" err="1" smtClean="0"/>
              <a:t>pembaharuan</a:t>
            </a:r>
            <a:r>
              <a:rPr lang="en-US" dirty="0" smtClean="0"/>
              <a:t> </a:t>
            </a:r>
            <a:r>
              <a:rPr lang="en-US" dirty="0" err="1" smtClean="0"/>
              <a:t>Agraria</a:t>
            </a:r>
            <a:r>
              <a:rPr lang="en-US" dirty="0" smtClean="0"/>
              <a:t> </a:t>
            </a:r>
            <a:r>
              <a:rPr lang="en-US" dirty="0" err="1" smtClean="0"/>
              <a:t>dan</a:t>
            </a:r>
            <a:r>
              <a:rPr lang="en-US" dirty="0" smtClean="0"/>
              <a:t> </a:t>
            </a:r>
            <a:r>
              <a:rPr lang="en-US" dirty="0" err="1" smtClean="0"/>
              <a:t>Pengelolaan</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alam</a:t>
            </a:r>
            <a:r>
              <a:rPr lang="en-US" dirty="0" smtClean="0"/>
              <a:t>.</a:t>
            </a:r>
          </a:p>
          <a:p>
            <a:pPr>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2800" dirty="0" err="1" smtClean="0"/>
              <a:t>Kekuasaan</a:t>
            </a:r>
            <a:r>
              <a:rPr lang="en-US" sz="2800" dirty="0" smtClean="0"/>
              <a:t> yang </a:t>
            </a:r>
            <a:r>
              <a:rPr lang="en-US" sz="2800" dirty="0" err="1" smtClean="0"/>
              <a:t>maha</a:t>
            </a:r>
            <a:r>
              <a:rPr lang="en-US" sz="2800" dirty="0" smtClean="0"/>
              <a:t> </a:t>
            </a:r>
            <a:r>
              <a:rPr lang="en-US" sz="2800" dirty="0" err="1" smtClean="0"/>
              <a:t>luas</a:t>
            </a:r>
            <a:r>
              <a:rPr lang="en-US" sz="2800" dirty="0" smtClean="0"/>
              <a:t> yang </a:t>
            </a:r>
            <a:r>
              <a:rPr lang="en-US" sz="2800" dirty="0" err="1" smtClean="0"/>
              <a:t>dimiliki</a:t>
            </a:r>
            <a:r>
              <a:rPr lang="en-US" sz="2800" dirty="0" smtClean="0"/>
              <a:t> </a:t>
            </a:r>
            <a:r>
              <a:rPr lang="en-US" sz="2800" dirty="0" err="1" smtClean="0"/>
              <a:t>oleh</a:t>
            </a:r>
            <a:r>
              <a:rPr lang="en-US" sz="2800" dirty="0" smtClean="0"/>
              <a:t> </a:t>
            </a:r>
            <a:r>
              <a:rPr lang="en-US" sz="2800" dirty="0" err="1" smtClean="0"/>
              <a:t>negara</a:t>
            </a:r>
            <a:r>
              <a:rPr lang="en-US" sz="2800" dirty="0" smtClean="0"/>
              <a:t> </a:t>
            </a:r>
            <a:r>
              <a:rPr lang="en-US" sz="2800" dirty="0" err="1" smtClean="0"/>
              <a:t>terhadap</a:t>
            </a:r>
            <a:r>
              <a:rPr lang="en-US" sz="2800" dirty="0" smtClean="0"/>
              <a:t> </a:t>
            </a:r>
            <a:r>
              <a:rPr lang="en-US" sz="2800" dirty="0" err="1" smtClean="0"/>
              <a:t>bumi</a:t>
            </a:r>
            <a:r>
              <a:rPr lang="en-US" sz="2800" dirty="0" smtClean="0"/>
              <a:t>, air, </a:t>
            </a:r>
            <a:r>
              <a:rPr lang="en-US" sz="2800" dirty="0" err="1" smtClean="0"/>
              <a:t>udara</a:t>
            </a:r>
            <a:r>
              <a:rPr lang="en-US" sz="2800" dirty="0" smtClean="0"/>
              <a:t>, </a:t>
            </a:r>
            <a:r>
              <a:rPr lang="en-US" sz="2800" dirty="0" err="1" smtClean="0"/>
              <a:t>dan</a:t>
            </a:r>
            <a:r>
              <a:rPr lang="en-US" sz="2800" dirty="0" smtClean="0"/>
              <a:t> </a:t>
            </a:r>
            <a:r>
              <a:rPr lang="en-US" sz="2800" dirty="0" err="1" smtClean="0"/>
              <a:t>segala</a:t>
            </a:r>
            <a:r>
              <a:rPr lang="en-US" sz="2800" dirty="0" smtClean="0"/>
              <a:t> </a:t>
            </a:r>
            <a:r>
              <a:rPr lang="en-US" sz="2800" dirty="0" err="1" smtClean="0"/>
              <a:t>sesuatu</a:t>
            </a:r>
            <a:r>
              <a:rPr lang="en-US" sz="2800" dirty="0" smtClean="0"/>
              <a:t> yang </a:t>
            </a:r>
            <a:r>
              <a:rPr lang="en-US" sz="2800" dirty="0" err="1" smtClean="0"/>
              <a:t>terkandung</a:t>
            </a:r>
            <a:r>
              <a:rPr lang="en-US" sz="2800" dirty="0" smtClean="0"/>
              <a:t> </a:t>
            </a:r>
            <a:r>
              <a:rPr lang="en-US" sz="2800" dirty="0" err="1" smtClean="0"/>
              <a:t>di</a:t>
            </a:r>
            <a:r>
              <a:rPr lang="en-US" sz="2800" dirty="0" smtClean="0"/>
              <a:t> </a:t>
            </a:r>
            <a:r>
              <a:rPr lang="en-US" sz="2800" dirty="0" err="1" smtClean="0"/>
              <a:t>atasnya</a:t>
            </a:r>
            <a:r>
              <a:rPr lang="en-US" sz="2800" dirty="0" smtClean="0"/>
              <a:t> </a:t>
            </a:r>
            <a:r>
              <a:rPr lang="en-US" sz="2800" dirty="0" err="1" smtClean="0"/>
              <a:t>sesuai</a:t>
            </a:r>
            <a:r>
              <a:rPr lang="en-US" sz="2800" dirty="0" smtClean="0"/>
              <a:t> </a:t>
            </a:r>
            <a:r>
              <a:rPr lang="en-US" sz="2800" dirty="0" err="1" smtClean="0"/>
              <a:t>asas</a:t>
            </a:r>
            <a:r>
              <a:rPr lang="en-US" sz="2800" dirty="0" smtClean="0"/>
              <a:t> </a:t>
            </a:r>
            <a:r>
              <a:rPr lang="en-US" sz="2800" dirty="0" err="1" smtClean="0"/>
              <a:t>konstitusional</a:t>
            </a:r>
            <a:r>
              <a:rPr lang="en-US" sz="2800" dirty="0" smtClean="0"/>
              <a:t>, </a:t>
            </a:r>
            <a:r>
              <a:rPr lang="en-US" sz="2800" dirty="0" err="1" smtClean="0"/>
              <a:t>tentu</a:t>
            </a:r>
            <a:r>
              <a:rPr lang="en-US" sz="2800" dirty="0" smtClean="0"/>
              <a:t> pula </a:t>
            </a:r>
            <a:r>
              <a:rPr lang="en-US" sz="2800" dirty="0" err="1" smtClean="0"/>
              <a:t>mereflesikan</a:t>
            </a:r>
            <a:r>
              <a:rPr lang="en-US" sz="2800" dirty="0" smtClean="0"/>
              <a:t> </a:t>
            </a:r>
            <a:r>
              <a:rPr lang="en-US" sz="2800" dirty="0" err="1" smtClean="0"/>
              <a:t>adanya</a:t>
            </a:r>
            <a:r>
              <a:rPr lang="en-US" sz="2800" dirty="0" smtClean="0"/>
              <a:t> </a:t>
            </a:r>
            <a:r>
              <a:rPr lang="en-US" sz="2800" dirty="0" err="1" smtClean="0"/>
              <a:t>tanggung</a:t>
            </a:r>
            <a:r>
              <a:rPr lang="en-US" sz="2800" dirty="0" smtClean="0"/>
              <a:t> </a:t>
            </a:r>
            <a:r>
              <a:rPr lang="en-US" sz="2800" dirty="0" err="1" smtClean="0"/>
              <a:t>jawab</a:t>
            </a:r>
            <a:r>
              <a:rPr lang="en-US" sz="2800" dirty="0" smtClean="0"/>
              <a:t> yang </a:t>
            </a:r>
            <a:r>
              <a:rPr lang="en-US" sz="2800" dirty="0" err="1" smtClean="0"/>
              <a:t>sangat</a:t>
            </a:r>
            <a:r>
              <a:rPr lang="en-US" sz="2800" dirty="0" smtClean="0"/>
              <a:t> </a:t>
            </a:r>
            <a:r>
              <a:rPr lang="en-US" sz="2800" dirty="0" err="1" smtClean="0"/>
              <a:t>besar</a:t>
            </a:r>
            <a:r>
              <a:rPr lang="en-US" sz="2800" dirty="0" smtClean="0"/>
              <a:t> pula, yang </a:t>
            </a:r>
            <a:r>
              <a:rPr lang="en-US" sz="2800" dirty="0" err="1" smtClean="0"/>
              <a:t>dimaksud</a:t>
            </a:r>
            <a:r>
              <a:rPr lang="en-US" sz="2800" dirty="0" smtClean="0"/>
              <a:t> </a:t>
            </a:r>
            <a:r>
              <a:rPr lang="en-US" sz="2800" dirty="0" err="1" smtClean="0"/>
              <a:t>dalam</a:t>
            </a:r>
            <a:r>
              <a:rPr lang="en-US" sz="2800" dirty="0" smtClean="0"/>
              <a:t> </a:t>
            </a:r>
            <a:r>
              <a:rPr lang="en-US" sz="2800" dirty="0" err="1" smtClean="0"/>
              <a:t>hal</a:t>
            </a:r>
            <a:r>
              <a:rPr lang="en-US" sz="2800" dirty="0" smtClean="0"/>
              <a:t> </a:t>
            </a:r>
            <a:r>
              <a:rPr lang="en-US" sz="2800" dirty="0" err="1" smtClean="0"/>
              <a:t>ini</a:t>
            </a:r>
            <a:r>
              <a:rPr lang="en-US" sz="2800" dirty="0" smtClean="0"/>
              <a:t> </a:t>
            </a:r>
            <a:r>
              <a:rPr lang="en-US" sz="2800" dirty="0" err="1" smtClean="0"/>
              <a:t>bukan</a:t>
            </a:r>
            <a:r>
              <a:rPr lang="en-US" sz="2800" dirty="0" smtClean="0"/>
              <a:t> </a:t>
            </a:r>
            <a:r>
              <a:rPr lang="en-US" sz="2800" dirty="0" err="1" smtClean="0"/>
              <a:t>berarti</a:t>
            </a:r>
            <a:r>
              <a:rPr lang="en-US" sz="2800" dirty="0" smtClean="0"/>
              <a:t> </a:t>
            </a:r>
            <a:r>
              <a:rPr lang="en-US" sz="2800" dirty="0" err="1" smtClean="0"/>
              <a:t>milik</a:t>
            </a:r>
            <a:r>
              <a:rPr lang="en-US" sz="2800" dirty="0" smtClean="0"/>
              <a:t> </a:t>
            </a:r>
            <a:r>
              <a:rPr lang="en-US" sz="2800" dirty="0" err="1" smtClean="0"/>
              <a:t>negara</a:t>
            </a:r>
            <a:r>
              <a:rPr lang="en-US" sz="2800" dirty="0" smtClean="0"/>
              <a:t> </a:t>
            </a:r>
            <a:r>
              <a:rPr lang="en-US" sz="2800" dirty="0" err="1" smtClean="0"/>
              <a:t>melainkan</a:t>
            </a:r>
            <a:r>
              <a:rPr lang="en-US" sz="2800" dirty="0" smtClean="0"/>
              <a:t> </a:t>
            </a:r>
            <a:r>
              <a:rPr lang="en-US" sz="2800" dirty="0" err="1" smtClean="0"/>
              <a:t>untuk</a:t>
            </a:r>
            <a:r>
              <a:rPr lang="en-US" sz="2800" dirty="0" smtClean="0"/>
              <a:t> </a:t>
            </a:r>
            <a:r>
              <a:rPr lang="en-US" sz="2800" dirty="0" err="1" smtClean="0"/>
              <a:t>mengatur</a:t>
            </a:r>
            <a:r>
              <a:rPr lang="en-US" sz="2800" dirty="0" smtClean="0"/>
              <a:t> </a:t>
            </a:r>
            <a:r>
              <a:rPr lang="en-US" sz="2800" dirty="0" err="1" smtClean="0"/>
              <a:t>keadilan</a:t>
            </a:r>
            <a:r>
              <a:rPr lang="en-US" sz="2800" dirty="0" smtClean="0"/>
              <a:t>, </a:t>
            </a:r>
            <a:r>
              <a:rPr lang="en-US" sz="2800" dirty="0" err="1" smtClean="0"/>
              <a:t>keberlanjutan</a:t>
            </a:r>
            <a:r>
              <a:rPr lang="en-US" sz="2800" dirty="0" smtClean="0"/>
              <a:t>, </a:t>
            </a:r>
            <a:r>
              <a:rPr lang="en-US" sz="2800" dirty="0" err="1" smtClean="0"/>
              <a:t>dan</a:t>
            </a:r>
            <a:r>
              <a:rPr lang="en-US" sz="2800" dirty="0" smtClean="0"/>
              <a:t> </a:t>
            </a:r>
            <a:r>
              <a:rPr lang="en-US" sz="2800" dirty="0" err="1" smtClean="0"/>
              <a:t>fungsi</a:t>
            </a:r>
            <a:r>
              <a:rPr lang="en-US" sz="2800" dirty="0" smtClean="0"/>
              <a:t> </a:t>
            </a:r>
            <a:r>
              <a:rPr lang="en-US" sz="2800" dirty="0" err="1" smtClean="0"/>
              <a:t>sosial</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alam</a:t>
            </a:r>
            <a:r>
              <a:rPr lang="en-US" sz="2800" dirty="0" smtClean="0"/>
              <a:t> </a:t>
            </a:r>
            <a:r>
              <a:rPr lang="en-US" sz="2800" dirty="0" err="1" smtClean="0"/>
              <a:t>untuk</a:t>
            </a:r>
            <a:r>
              <a:rPr lang="en-US" sz="2800" dirty="0" smtClean="0"/>
              <a:t> </a:t>
            </a:r>
            <a:r>
              <a:rPr lang="en-US" sz="2800" dirty="0" err="1" smtClean="0"/>
              <a:t>sebesar-besarnya</a:t>
            </a:r>
            <a:r>
              <a:rPr lang="en-US" sz="2800" dirty="0" smtClean="0"/>
              <a:t> </a:t>
            </a:r>
            <a:r>
              <a:rPr lang="en-US" sz="2800" dirty="0" err="1" smtClean="0"/>
              <a:t>kesejahteraan</a:t>
            </a:r>
            <a:r>
              <a:rPr lang="en-US" sz="2800" dirty="0" smtClean="0"/>
              <a:t> </a:t>
            </a:r>
            <a:r>
              <a:rPr lang="en-US" sz="2800" dirty="0" err="1" smtClean="0"/>
              <a:t>rakyatt</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pPr>
              <a:buNone/>
            </a:pPr>
            <a:r>
              <a:rPr lang="en-US" sz="2800" dirty="0" err="1" smtClean="0"/>
              <a:t>Penguasaan</a:t>
            </a:r>
            <a:r>
              <a:rPr lang="en-US" sz="2800" dirty="0" smtClean="0"/>
              <a:t> </a:t>
            </a:r>
            <a:r>
              <a:rPr lang="en-US" sz="2800" dirty="0" err="1" smtClean="0"/>
              <a:t>negara</a:t>
            </a:r>
            <a:r>
              <a:rPr lang="en-US" sz="2800" dirty="0" smtClean="0"/>
              <a:t> </a:t>
            </a:r>
            <a:r>
              <a:rPr lang="en-US" sz="2800" dirty="0" err="1" smtClean="0"/>
              <a:t>juga</a:t>
            </a:r>
            <a:r>
              <a:rPr lang="en-US" sz="2800" dirty="0" smtClean="0"/>
              <a:t> </a:t>
            </a:r>
            <a:r>
              <a:rPr lang="en-US" sz="2800" dirty="0" err="1" smtClean="0"/>
              <a:t>dimaksudkan</a:t>
            </a:r>
            <a:r>
              <a:rPr lang="en-US" sz="2800" dirty="0" smtClean="0"/>
              <a:t> </a:t>
            </a:r>
            <a:r>
              <a:rPr lang="en-US" sz="2800" dirty="0" err="1" smtClean="0"/>
              <a:t>untuk</a:t>
            </a:r>
            <a:r>
              <a:rPr lang="en-US" sz="2800" dirty="0" smtClean="0"/>
              <a:t> </a:t>
            </a:r>
            <a:r>
              <a:rPr lang="en-US" sz="2800" dirty="0" err="1" smtClean="0"/>
              <a:t>menghilangkan</a:t>
            </a:r>
            <a:r>
              <a:rPr lang="en-US" sz="2800" dirty="0" smtClean="0"/>
              <a:t> </a:t>
            </a:r>
            <a:r>
              <a:rPr lang="en-US" sz="2800" dirty="0" err="1" smtClean="0"/>
              <a:t>pemusatan</a:t>
            </a:r>
            <a:r>
              <a:rPr lang="en-US" sz="2800" dirty="0" smtClean="0"/>
              <a:t> </a:t>
            </a:r>
            <a:r>
              <a:rPr lang="en-US" sz="2800" dirty="0" err="1" smtClean="0"/>
              <a:t>penguasaan</a:t>
            </a:r>
            <a:r>
              <a:rPr lang="en-US" sz="2800" dirty="0" smtClean="0"/>
              <a:t> </a:t>
            </a:r>
            <a:r>
              <a:rPr lang="en-US" sz="2800" dirty="0" err="1" smtClean="0"/>
              <a:t>oleh</a:t>
            </a:r>
            <a:r>
              <a:rPr lang="en-US" sz="2800" dirty="0" smtClean="0"/>
              <a:t> </a:t>
            </a:r>
            <a:r>
              <a:rPr lang="en-US" sz="2800" dirty="0" err="1" smtClean="0"/>
              <a:t>seseorang</a:t>
            </a:r>
            <a:r>
              <a:rPr lang="en-US" sz="2800" dirty="0" smtClean="0"/>
              <a:t> </a:t>
            </a:r>
            <a:r>
              <a:rPr lang="en-US" sz="2800" dirty="0" err="1" smtClean="0"/>
              <a:t>atau</a:t>
            </a:r>
            <a:r>
              <a:rPr lang="en-US" sz="2800" dirty="0" smtClean="0"/>
              <a:t> </a:t>
            </a:r>
            <a:r>
              <a:rPr lang="en-US" sz="2800" dirty="0" err="1" smtClean="0"/>
              <a:t>sekelompok</a:t>
            </a:r>
            <a:r>
              <a:rPr lang="en-US" sz="2800" dirty="0" smtClean="0"/>
              <a:t> </a:t>
            </a:r>
            <a:r>
              <a:rPr lang="en-US" sz="2800" dirty="0" err="1" smtClean="0"/>
              <a:t>orang</a:t>
            </a:r>
            <a:r>
              <a:rPr lang="en-US" sz="2800" dirty="0" smtClean="0"/>
              <a:t> </a:t>
            </a:r>
            <a:r>
              <a:rPr lang="en-US" sz="2800" dirty="0" err="1" smtClean="0"/>
              <a:t>atas</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alam</a:t>
            </a:r>
            <a:r>
              <a:rPr lang="en-US" sz="2800" dirty="0" smtClean="0"/>
              <a:t>, yang </a:t>
            </a:r>
            <a:r>
              <a:rPr lang="en-US" sz="2800" dirty="0" err="1" smtClean="0"/>
              <a:t>dapat</a:t>
            </a:r>
            <a:r>
              <a:rPr lang="en-US" sz="2800" dirty="0" smtClean="0"/>
              <a:t> </a:t>
            </a:r>
            <a:r>
              <a:rPr lang="en-US" sz="2800" dirty="0" err="1" smtClean="0"/>
              <a:t>mengancam</a:t>
            </a:r>
            <a:r>
              <a:rPr lang="en-US" sz="2800" dirty="0" smtClean="0"/>
              <a:t> </a:t>
            </a:r>
            <a:r>
              <a:rPr lang="en-US" sz="2800" dirty="0" err="1" smtClean="0"/>
              <a:t>tercapainya</a:t>
            </a:r>
            <a:r>
              <a:rPr lang="en-US" sz="2800" dirty="0" smtClean="0"/>
              <a:t> </a:t>
            </a:r>
            <a:r>
              <a:rPr lang="en-US" sz="2800" dirty="0" err="1" smtClean="0"/>
              <a:t>kesejahteraan</a:t>
            </a:r>
            <a:r>
              <a:rPr lang="en-US" sz="2800" dirty="0" smtClean="0"/>
              <a:t> </a:t>
            </a:r>
            <a:r>
              <a:rPr lang="en-US" sz="2800" dirty="0" err="1" smtClean="0"/>
              <a:t>rakyatt</a:t>
            </a:r>
            <a:r>
              <a:rPr lang="en-US" sz="2800" dirty="0" smtClean="0"/>
              <a:t> </a:t>
            </a:r>
            <a:r>
              <a:rPr lang="en-US" sz="2800" dirty="0" err="1" smtClean="0"/>
              <a:t>dan</a:t>
            </a:r>
            <a:r>
              <a:rPr lang="en-US" sz="2800" dirty="0" smtClean="0"/>
              <a:t> </a:t>
            </a:r>
            <a:r>
              <a:rPr lang="en-US" sz="2800" dirty="0" err="1" smtClean="0"/>
              <a:t>hilangnya</a:t>
            </a:r>
            <a:r>
              <a:rPr lang="en-US" sz="2800" dirty="0" smtClean="0"/>
              <a:t> </a:t>
            </a:r>
            <a:r>
              <a:rPr lang="en-US" sz="2800" dirty="0" err="1" smtClean="0"/>
              <a:t>fungsi</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alam</a:t>
            </a:r>
            <a:r>
              <a:rPr lang="en-US" sz="2800" dirty="0" smtClean="0"/>
              <a:t>.</a:t>
            </a:r>
          </a:p>
          <a:p>
            <a:pPr>
              <a:buNone/>
            </a:pPr>
            <a:endParaRPr lang="en-US"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lstStyle/>
          <a:p>
            <a:pPr>
              <a:buNone/>
            </a:pPr>
            <a:r>
              <a:rPr lang="en-US" sz="3600" b="1" dirty="0" smtClean="0">
                <a:solidFill>
                  <a:srgbClr val="FF0000"/>
                </a:solidFill>
              </a:rPr>
              <a:t>2. </a:t>
            </a:r>
            <a:r>
              <a:rPr lang="en-US" sz="3600" b="1" dirty="0" err="1" smtClean="0">
                <a:solidFill>
                  <a:srgbClr val="FF0000"/>
                </a:solidFill>
              </a:rPr>
              <a:t>Asas</a:t>
            </a:r>
            <a:r>
              <a:rPr lang="en-US" sz="3600" b="1" dirty="0" smtClean="0">
                <a:solidFill>
                  <a:srgbClr val="FF0000"/>
                </a:solidFill>
              </a:rPr>
              <a:t> </a:t>
            </a:r>
            <a:r>
              <a:rPr lang="en-US" sz="3600" b="1" dirty="0" err="1" smtClean="0">
                <a:solidFill>
                  <a:srgbClr val="FF0000"/>
                </a:solidFill>
              </a:rPr>
              <a:t>Manfaat</a:t>
            </a:r>
            <a:endParaRPr lang="en-US" sz="3600" b="1" dirty="0" smtClean="0">
              <a:solidFill>
                <a:srgbClr val="FF0000"/>
              </a:solidFill>
            </a:endParaRPr>
          </a:p>
          <a:p>
            <a:pPr>
              <a:buNone/>
            </a:pPr>
            <a:r>
              <a:rPr lang="en-US" dirty="0" err="1" smtClean="0"/>
              <a:t>Asas</a:t>
            </a:r>
            <a:r>
              <a:rPr lang="en-US" dirty="0" smtClean="0"/>
              <a:t> </a:t>
            </a:r>
            <a:r>
              <a:rPr lang="en-US" dirty="0" err="1" smtClean="0"/>
              <a:t>manfaat</a:t>
            </a:r>
            <a:r>
              <a:rPr lang="en-US" dirty="0" smtClean="0"/>
              <a:t>, </a:t>
            </a:r>
            <a:r>
              <a:rPr lang="en-US" dirty="0" err="1" smtClean="0"/>
              <a:t>mewujudkan</a:t>
            </a:r>
            <a:r>
              <a:rPr lang="en-US" dirty="0" smtClean="0"/>
              <a:t> </a:t>
            </a:r>
            <a:r>
              <a:rPr lang="en-US" dirty="0" err="1" smtClean="0"/>
              <a:t>pembangunan</a:t>
            </a:r>
            <a:r>
              <a:rPr lang="en-US" dirty="0" smtClean="0"/>
              <a:t> </a:t>
            </a:r>
            <a:r>
              <a:rPr lang="en-US" dirty="0" err="1" smtClean="0"/>
              <a:t>berkelanjutan</a:t>
            </a:r>
            <a:r>
              <a:rPr lang="en-US" dirty="0" smtClean="0"/>
              <a:t> yang </a:t>
            </a:r>
            <a:r>
              <a:rPr lang="en-US" dirty="0" err="1" smtClean="0"/>
              <a:t>berwawasan</a:t>
            </a:r>
            <a:r>
              <a:rPr lang="en-US" dirty="0" smtClean="0"/>
              <a:t> </a:t>
            </a:r>
            <a:r>
              <a:rPr lang="en-US" dirty="0" err="1" smtClean="0"/>
              <a:t>lingkungan</a:t>
            </a:r>
            <a:r>
              <a:rPr lang="en-US" dirty="0" smtClean="0"/>
              <a:t> </a:t>
            </a:r>
            <a:r>
              <a:rPr lang="en-US" dirty="0" err="1" smtClean="0"/>
              <a:t>hidup</a:t>
            </a:r>
            <a:r>
              <a:rPr lang="en-US" dirty="0" smtClean="0"/>
              <a:t>. </a:t>
            </a:r>
            <a:r>
              <a:rPr lang="en-US" dirty="0" err="1" smtClean="0"/>
              <a:t>Asas</a:t>
            </a:r>
            <a:r>
              <a:rPr lang="en-US" dirty="0" smtClean="0"/>
              <a:t> </a:t>
            </a:r>
            <a:r>
              <a:rPr lang="en-US" dirty="0" err="1" smtClean="0"/>
              <a:t>manfaat</a:t>
            </a:r>
            <a:r>
              <a:rPr lang="en-US" dirty="0" smtClean="0"/>
              <a:t> </a:t>
            </a:r>
            <a:r>
              <a:rPr lang="en-US" dirty="0" err="1" smtClean="0"/>
              <a:t>ini</a:t>
            </a:r>
            <a:r>
              <a:rPr lang="en-US" dirty="0" smtClean="0"/>
              <a:t> </a:t>
            </a:r>
            <a:r>
              <a:rPr lang="en-US" dirty="0" err="1" smtClean="0"/>
              <a:t>diartikan</a:t>
            </a:r>
            <a:r>
              <a:rPr lang="en-US" dirty="0" smtClean="0"/>
              <a:t> </a:t>
            </a:r>
            <a:r>
              <a:rPr lang="en-US" dirty="0" err="1" smtClean="0"/>
              <a:t>sebagai</a:t>
            </a:r>
            <a:r>
              <a:rPr lang="en-US" dirty="0" smtClean="0"/>
              <a:t> </a:t>
            </a:r>
            <a:r>
              <a:rPr lang="en-US" dirty="0" err="1" smtClean="0"/>
              <a:t>sebuah</a:t>
            </a:r>
            <a:r>
              <a:rPr lang="en-US" dirty="0" smtClean="0"/>
              <a:t> </a:t>
            </a:r>
            <a:r>
              <a:rPr lang="en-US" dirty="0" err="1" smtClean="0"/>
              <a:t>upaya</a:t>
            </a:r>
            <a:r>
              <a:rPr lang="en-US" dirty="0" smtClean="0"/>
              <a:t> </a:t>
            </a:r>
            <a:r>
              <a:rPr lang="en-US" dirty="0" err="1" smtClean="0"/>
              <a:t>sadar</a:t>
            </a:r>
            <a:r>
              <a:rPr lang="en-US" dirty="0" smtClean="0"/>
              <a:t> </a:t>
            </a:r>
            <a:r>
              <a:rPr lang="en-US" dirty="0" err="1" smtClean="0"/>
              <a:t>dan</a:t>
            </a:r>
            <a:r>
              <a:rPr lang="en-US" dirty="0" smtClean="0"/>
              <a:t> </a:t>
            </a:r>
            <a:r>
              <a:rPr lang="en-US" dirty="0" err="1" smtClean="0"/>
              <a:t>terencana</a:t>
            </a:r>
            <a:r>
              <a:rPr lang="en-US" dirty="0" smtClean="0"/>
              <a:t>, yang </a:t>
            </a:r>
            <a:r>
              <a:rPr lang="en-US" dirty="0" err="1" smtClean="0"/>
              <a:t>memadukan</a:t>
            </a:r>
            <a:r>
              <a:rPr lang="en-US" dirty="0" smtClean="0"/>
              <a:t> </a:t>
            </a:r>
            <a:r>
              <a:rPr lang="en-US" dirty="0" err="1" smtClean="0"/>
              <a:t>lingkungan</a:t>
            </a:r>
            <a:r>
              <a:rPr lang="en-US" dirty="0" smtClean="0"/>
              <a:t> </a:t>
            </a:r>
            <a:r>
              <a:rPr lang="en-US" dirty="0" err="1" smtClean="0"/>
              <a:t>hidup</a:t>
            </a:r>
            <a:r>
              <a:rPr lang="en-US" dirty="0" smtClean="0"/>
              <a:t> </a:t>
            </a:r>
            <a:r>
              <a:rPr lang="en-US" dirty="0" err="1" smtClean="0"/>
              <a:t>termasuk</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ke</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pembangunan</a:t>
            </a:r>
            <a:r>
              <a:rPr lang="en-US" dirty="0" smtClean="0"/>
              <a:t> </a:t>
            </a:r>
            <a:r>
              <a:rPr lang="en-US" dirty="0" err="1" smtClean="0"/>
              <a:t>untuk</a:t>
            </a:r>
            <a:r>
              <a:rPr lang="en-US" dirty="0" smtClean="0"/>
              <a:t> </a:t>
            </a:r>
            <a:r>
              <a:rPr lang="en-US" dirty="0" err="1" smtClean="0"/>
              <a:t>menjamin</a:t>
            </a:r>
            <a:r>
              <a:rPr lang="en-US" dirty="0" smtClean="0"/>
              <a:t> </a:t>
            </a:r>
            <a:r>
              <a:rPr lang="en-US" dirty="0" err="1" smtClean="0"/>
              <a:t>kemampuan</a:t>
            </a:r>
            <a:r>
              <a:rPr lang="en-US" dirty="0" smtClean="0"/>
              <a:t>, </a:t>
            </a:r>
            <a:r>
              <a:rPr lang="en-US" dirty="0" err="1" smtClean="0"/>
              <a:t>kesejahteraan</a:t>
            </a:r>
            <a:r>
              <a:rPr lang="en-US" dirty="0" smtClean="0"/>
              <a:t> </a:t>
            </a:r>
            <a:r>
              <a:rPr lang="en-US" dirty="0" err="1" smtClean="0"/>
              <a:t>dan</a:t>
            </a:r>
            <a:r>
              <a:rPr lang="en-US" dirty="0" smtClean="0"/>
              <a:t> </a:t>
            </a:r>
            <a:r>
              <a:rPr lang="en-US" dirty="0" err="1" smtClean="0"/>
              <a:t>mutu</a:t>
            </a:r>
            <a:r>
              <a:rPr lang="en-US" dirty="0" smtClean="0"/>
              <a:t> </a:t>
            </a:r>
            <a:r>
              <a:rPr lang="en-US" dirty="0" err="1" smtClean="0"/>
              <a:t>hidup</a:t>
            </a:r>
            <a:r>
              <a:rPr lang="en-US" dirty="0" smtClean="0"/>
              <a:t> </a:t>
            </a:r>
            <a:r>
              <a:rPr lang="en-US" dirty="0" err="1" smtClean="0"/>
              <a:t>generasi</a:t>
            </a:r>
            <a:r>
              <a:rPr lang="en-US" dirty="0" smtClean="0"/>
              <a:t> </a:t>
            </a:r>
            <a:r>
              <a:rPr lang="en-US" dirty="0" err="1" smtClean="0"/>
              <a:t>kini</a:t>
            </a:r>
            <a:r>
              <a:rPr lang="en-US" dirty="0" smtClean="0"/>
              <a:t> </a:t>
            </a:r>
            <a:r>
              <a:rPr lang="en-US" dirty="0" err="1" smtClean="0"/>
              <a:t>serta</a:t>
            </a:r>
            <a:r>
              <a:rPr lang="en-US" dirty="0" smtClean="0"/>
              <a:t> </a:t>
            </a:r>
            <a:r>
              <a:rPr lang="en-US" dirty="0" err="1" smtClean="0"/>
              <a:t>generasi</a:t>
            </a:r>
            <a:r>
              <a:rPr lang="en-US" dirty="0" smtClean="0"/>
              <a:t> </a:t>
            </a:r>
            <a:r>
              <a:rPr lang="en-US" dirty="0" err="1" smtClean="0"/>
              <a:t>mendatang</a:t>
            </a:r>
            <a:r>
              <a:rPr lang="en-US" dirty="0" smtClean="0"/>
              <a:t>. </a:t>
            </a:r>
            <a:r>
              <a:rPr lang="en-US" dirty="0" err="1" smtClean="0"/>
              <a:t>Asas</a:t>
            </a:r>
            <a:r>
              <a:rPr lang="en-US" dirty="0" smtClean="0"/>
              <a:t> </a:t>
            </a:r>
            <a:r>
              <a:rPr lang="en-US" dirty="0" err="1" smtClean="0"/>
              <a:t>ini</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mewujudkan</a:t>
            </a:r>
            <a:r>
              <a:rPr lang="en-US" dirty="0" smtClean="0"/>
              <a:t> </a:t>
            </a:r>
            <a:r>
              <a:rPr lang="en-US" dirty="0" err="1" smtClean="0"/>
              <a:t>kesejahteraan</a:t>
            </a:r>
            <a:r>
              <a:rPr lang="en-US" dirty="0" smtClean="0"/>
              <a:t> </a:t>
            </a:r>
            <a:r>
              <a:rPr lang="en-US" dirty="0" err="1" smtClean="0"/>
              <a:t>masyarakat</a:t>
            </a:r>
            <a:r>
              <a:rPr lang="en-US" dirty="0" smtClean="0"/>
              <a:t> yang </a:t>
            </a:r>
            <a:r>
              <a:rPr lang="en-US" dirty="0" err="1" smtClean="0"/>
              <a:t>merata</a:t>
            </a:r>
            <a:r>
              <a:rPr lang="en-US" dirty="0" smtClean="0"/>
              <a:t> </a:t>
            </a:r>
            <a:r>
              <a:rPr lang="en-US" dirty="0" err="1" smtClean="0"/>
              <a:t>berdasarkan</a:t>
            </a:r>
            <a:r>
              <a:rPr lang="en-US" dirty="0" smtClean="0"/>
              <a:t> </a:t>
            </a:r>
            <a:r>
              <a:rPr lang="en-US" dirty="0" err="1" smtClean="0"/>
              <a:t>prinsip</a:t>
            </a:r>
            <a:r>
              <a:rPr lang="en-US" dirty="0" smtClean="0"/>
              <a:t> </a:t>
            </a:r>
            <a:r>
              <a:rPr lang="en-US" dirty="0" err="1" smtClean="0"/>
              <a:t>kebersamaan</a:t>
            </a:r>
            <a:r>
              <a:rPr lang="en-US" dirty="0" smtClean="0"/>
              <a:t> </a:t>
            </a:r>
            <a:r>
              <a:rPr lang="en-US" dirty="0" err="1" smtClean="0"/>
              <a:t>dan</a:t>
            </a:r>
            <a:r>
              <a:rPr lang="en-US" dirty="0" smtClean="0"/>
              <a:t> </a:t>
            </a:r>
            <a:r>
              <a:rPr lang="en-US" dirty="0" err="1" smtClean="0"/>
              <a:t>keseimbangan</a:t>
            </a:r>
            <a:r>
              <a:rPr lang="en-US" dirty="0" smtClean="0"/>
              <a:t> </a:t>
            </a:r>
            <a:r>
              <a:rPr lang="en-US" dirty="0" err="1" smtClean="0"/>
              <a:t>untuk</a:t>
            </a:r>
            <a:r>
              <a:rPr lang="en-US" dirty="0" smtClean="0"/>
              <a:t> </a:t>
            </a:r>
            <a:r>
              <a:rPr lang="en-US" dirty="0" err="1" smtClean="0"/>
              <a:t>mencegah</a:t>
            </a:r>
            <a:r>
              <a:rPr lang="en-US" dirty="0" smtClean="0"/>
              <a:t> </a:t>
            </a:r>
            <a:r>
              <a:rPr lang="en-US" dirty="0" err="1" smtClean="0"/>
              <a:t>terjadinya</a:t>
            </a:r>
            <a:r>
              <a:rPr lang="en-US" dirty="0" smtClean="0"/>
              <a:t> </a:t>
            </a:r>
            <a:r>
              <a:rPr lang="en-US" dirty="0" err="1" smtClean="0"/>
              <a:t>kesenjangan</a:t>
            </a:r>
            <a:r>
              <a:rPr lang="en-US" dirty="0" smtClean="0"/>
              <a:t> </a:t>
            </a:r>
            <a:r>
              <a:rPr lang="en-US" dirty="0" err="1" smtClean="0"/>
              <a:t>ekonomi</a:t>
            </a:r>
            <a:r>
              <a:rPr lang="en-US" dirty="0" smtClean="0"/>
              <a:t>, </a:t>
            </a:r>
            <a:r>
              <a:rPr lang="en-US" dirty="0" err="1" smtClean="0"/>
              <a:t>konflik</a:t>
            </a:r>
            <a:r>
              <a:rPr lang="en-US" dirty="0" smtClean="0"/>
              <a:t> </a:t>
            </a:r>
            <a:r>
              <a:rPr lang="en-US" dirty="0" err="1" smtClean="0"/>
              <a:t>sosial</a:t>
            </a:r>
            <a:r>
              <a:rPr lang="en-US" dirty="0" smtClean="0"/>
              <a:t>, </a:t>
            </a:r>
            <a:r>
              <a:rPr lang="en-US" dirty="0" err="1" smtClean="0"/>
              <a:t>dan</a:t>
            </a:r>
            <a:r>
              <a:rPr lang="en-US" dirty="0" smtClean="0"/>
              <a:t> </a:t>
            </a:r>
            <a:r>
              <a:rPr lang="en-US" dirty="0" err="1" smtClean="0"/>
              <a:t>budaya</a:t>
            </a: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pPr>
              <a:buNone/>
            </a:pPr>
            <a:r>
              <a:rPr lang="en-US" dirty="0" err="1" smtClean="0"/>
              <a:t>Namun</a:t>
            </a:r>
            <a:r>
              <a:rPr lang="en-US" dirty="0" smtClean="0"/>
              <a:t>, </a:t>
            </a:r>
            <a:r>
              <a:rPr lang="en-US" dirty="0" err="1" smtClean="0"/>
              <a:t>dalam</a:t>
            </a:r>
            <a:r>
              <a:rPr lang="en-US" dirty="0" smtClean="0"/>
              <a:t> </a:t>
            </a:r>
            <a:r>
              <a:rPr lang="en-US" dirty="0" err="1" smtClean="0"/>
              <a:t>kemanfaatan</a:t>
            </a:r>
            <a:r>
              <a:rPr lang="en-US" dirty="0" smtClean="0"/>
              <a:t> </a:t>
            </a:r>
            <a:r>
              <a:rPr lang="en-US" dirty="0" err="1" smtClean="0"/>
              <a:t>dalam</a:t>
            </a:r>
            <a:r>
              <a:rPr lang="en-US" dirty="0" smtClean="0"/>
              <a:t> </a:t>
            </a:r>
            <a:r>
              <a:rPr lang="en-US" dirty="0" err="1" smtClean="0"/>
              <a:t>arti</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politik</a:t>
            </a:r>
            <a:r>
              <a:rPr lang="en-US" dirty="0" smtClean="0"/>
              <a:t> </a:t>
            </a:r>
            <a:r>
              <a:rPr lang="en-US" dirty="0" err="1" smtClean="0"/>
              <a:t>berlum</a:t>
            </a:r>
            <a:r>
              <a:rPr lang="en-US" dirty="0" smtClean="0"/>
              <a:t> </a:t>
            </a:r>
            <a:r>
              <a:rPr lang="en-US" dirty="0" err="1" smtClean="0"/>
              <a:t>terlalu</a:t>
            </a:r>
            <a:r>
              <a:rPr lang="en-US" dirty="0" smtClean="0"/>
              <a:t> </a:t>
            </a:r>
            <a:r>
              <a:rPr lang="en-US" dirty="0" err="1" smtClean="0"/>
              <a:t>membawa</a:t>
            </a:r>
            <a:r>
              <a:rPr lang="en-US" dirty="0" smtClean="0"/>
              <a:t> </a:t>
            </a:r>
            <a:r>
              <a:rPr lang="en-US" dirty="0" err="1" smtClean="0"/>
              <a:t>kemanfaatan</a:t>
            </a:r>
            <a:r>
              <a:rPr lang="en-US" dirty="0" smtClean="0"/>
              <a:t> </a:t>
            </a:r>
            <a:r>
              <a:rPr lang="en-US" dirty="0" err="1" smtClean="0"/>
              <a:t>bagi</a:t>
            </a:r>
            <a:r>
              <a:rPr lang="en-US" dirty="0" smtClean="0"/>
              <a:t> </a:t>
            </a:r>
            <a:r>
              <a:rPr lang="en-US" dirty="0" err="1" smtClean="0"/>
              <a:t>masyarakat</a:t>
            </a:r>
            <a:r>
              <a:rPr lang="en-US" dirty="0" smtClean="0"/>
              <a:t> </a:t>
            </a:r>
            <a:r>
              <a:rPr lang="en-US" dirty="0" err="1" smtClean="0"/>
              <a:t>khususnya</a:t>
            </a:r>
            <a:r>
              <a:rPr lang="en-US" dirty="0" smtClean="0"/>
              <a:t> </a:t>
            </a:r>
            <a:r>
              <a:rPr lang="en-US" dirty="0" err="1" smtClean="0"/>
              <a:t>masyarakat</a:t>
            </a:r>
            <a:r>
              <a:rPr lang="en-US" dirty="0" smtClean="0"/>
              <a:t> </a:t>
            </a:r>
            <a:r>
              <a:rPr lang="en-US" dirty="0" err="1" smtClean="0"/>
              <a:t>adat</a:t>
            </a:r>
            <a:r>
              <a:rPr lang="en-US" dirty="0" smtClean="0"/>
              <a:t>. Hal </a:t>
            </a:r>
            <a:r>
              <a:rPr lang="en-US" dirty="0" err="1" smtClean="0"/>
              <a:t>tersebut</a:t>
            </a:r>
            <a:r>
              <a:rPr lang="en-US" dirty="0" smtClean="0"/>
              <a:t> </a:t>
            </a:r>
            <a:r>
              <a:rPr lang="en-US" dirty="0" err="1" smtClean="0"/>
              <a:t>dibuktikan</a:t>
            </a:r>
            <a:r>
              <a:rPr lang="en-US" dirty="0" smtClean="0"/>
              <a:t> </a:t>
            </a:r>
            <a:r>
              <a:rPr lang="en-US" dirty="0" err="1" smtClean="0"/>
              <a:t>dengan</a:t>
            </a:r>
            <a:r>
              <a:rPr lang="en-US" dirty="0" smtClean="0"/>
              <a:t> </a:t>
            </a:r>
            <a:r>
              <a:rPr lang="en-US" dirty="0" err="1" smtClean="0"/>
              <a:t>beberapa</a:t>
            </a:r>
            <a:r>
              <a:rPr lang="en-US" dirty="0" smtClean="0"/>
              <a:t> </a:t>
            </a:r>
            <a:r>
              <a:rPr lang="en-US" dirty="0" err="1" smtClean="0"/>
              <a:t>kebijakan</a:t>
            </a:r>
            <a:r>
              <a:rPr lang="en-US" dirty="0" smtClean="0"/>
              <a:t> </a:t>
            </a:r>
            <a:r>
              <a:rPr lang="en-US" dirty="0" err="1" smtClean="0"/>
              <a:t>ekonomi</a:t>
            </a:r>
            <a:r>
              <a:rPr lang="en-US" dirty="0" smtClean="0"/>
              <a:t>, </a:t>
            </a:r>
            <a:r>
              <a:rPr lang="en-US" dirty="0" err="1" smtClean="0"/>
              <a:t>khususnya</a:t>
            </a:r>
            <a:r>
              <a:rPr lang="en-US" dirty="0" smtClean="0"/>
              <a:t> </a:t>
            </a:r>
            <a:r>
              <a:rPr lang="en-US" dirty="0" err="1" smtClean="0"/>
              <a:t>dalam</a:t>
            </a:r>
            <a:r>
              <a:rPr lang="en-US" dirty="0" smtClean="0"/>
              <a:t> </a:t>
            </a:r>
            <a:r>
              <a:rPr lang="en-US" dirty="0" err="1" smtClean="0"/>
              <a:t>alokasi</a:t>
            </a:r>
            <a:r>
              <a:rPr lang="en-US" dirty="0" smtClean="0"/>
              <a:t> </a:t>
            </a:r>
            <a:r>
              <a:rPr lang="en-US" dirty="0" err="1" smtClean="0"/>
              <a:t>dan</a:t>
            </a:r>
            <a:r>
              <a:rPr lang="en-US" dirty="0" smtClean="0"/>
              <a:t> </a:t>
            </a:r>
            <a:r>
              <a:rPr lang="en-US" dirty="0" err="1" smtClean="0"/>
              <a:t>pengelolaan</a:t>
            </a:r>
            <a:r>
              <a:rPr lang="en-US" dirty="0" smtClean="0"/>
              <a:t> </a:t>
            </a:r>
            <a:r>
              <a:rPr lang="en-US" dirty="0" err="1" smtClean="0"/>
              <a:t>sumberdaya</a:t>
            </a:r>
            <a:r>
              <a:rPr lang="en-US" dirty="0" smtClean="0"/>
              <a:t> </a:t>
            </a:r>
            <a:r>
              <a:rPr lang="en-US" dirty="0" err="1" smtClean="0"/>
              <a:t>alam</a:t>
            </a:r>
            <a:r>
              <a:rPr lang="en-US" dirty="0" smtClean="0"/>
              <a:t>, yang </a:t>
            </a:r>
            <a:r>
              <a:rPr lang="en-US" dirty="0" err="1" smtClean="0"/>
              <a:t>hanya</a:t>
            </a:r>
            <a:r>
              <a:rPr lang="en-US" dirty="0" smtClean="0"/>
              <a:t> </a:t>
            </a:r>
            <a:r>
              <a:rPr lang="en-US" dirty="0" err="1" smtClean="0"/>
              <a:t>memihak</a:t>
            </a:r>
            <a:r>
              <a:rPr lang="en-US" dirty="0" smtClean="0"/>
              <a:t> </a:t>
            </a:r>
            <a:r>
              <a:rPr lang="en-US" dirty="0" err="1" smtClean="0"/>
              <a:t>kepentingan</a:t>
            </a:r>
            <a:r>
              <a:rPr lang="en-US" dirty="0" smtClean="0"/>
              <a:t> modal </a:t>
            </a:r>
            <a:r>
              <a:rPr lang="en-US" dirty="0" err="1" smtClean="0"/>
              <a:t>ini</a:t>
            </a:r>
            <a:r>
              <a:rPr lang="en-US" dirty="0" smtClean="0"/>
              <a:t> </a:t>
            </a:r>
            <a:r>
              <a:rPr lang="en-US" dirty="0" err="1" smtClean="0"/>
              <a:t>nyata-nyata</a:t>
            </a:r>
            <a:r>
              <a:rPr lang="en-US" dirty="0" smtClean="0"/>
              <a:t> </a:t>
            </a:r>
            <a:r>
              <a:rPr lang="en-US" dirty="0" err="1" smtClean="0"/>
              <a:t>telah</a:t>
            </a:r>
            <a:r>
              <a:rPr lang="en-US" dirty="0" smtClean="0"/>
              <a:t> </a:t>
            </a:r>
            <a:r>
              <a:rPr lang="en-US" dirty="0" err="1" smtClean="0"/>
              <a:t>berdampak</a:t>
            </a:r>
            <a:r>
              <a:rPr lang="en-US" dirty="0" smtClean="0"/>
              <a:t> </a:t>
            </a:r>
            <a:r>
              <a:rPr lang="en-US" dirty="0" err="1" smtClean="0"/>
              <a:t>sangat</a:t>
            </a:r>
            <a:r>
              <a:rPr lang="en-US" dirty="0" smtClean="0"/>
              <a:t> </a:t>
            </a:r>
            <a:r>
              <a:rPr lang="en-US" dirty="0" err="1" smtClean="0"/>
              <a:t>luas</a:t>
            </a:r>
            <a:r>
              <a:rPr lang="en-US" dirty="0" smtClean="0"/>
              <a:t> </a:t>
            </a:r>
            <a:r>
              <a:rPr lang="en-US" dirty="0" err="1" smtClean="0"/>
              <a:t>terhadap</a:t>
            </a:r>
            <a:r>
              <a:rPr lang="en-US" dirty="0" smtClean="0"/>
              <a:t> </a:t>
            </a:r>
            <a:r>
              <a:rPr lang="en-US" dirty="0" err="1" smtClean="0"/>
              <a:t>kerusakan</a:t>
            </a:r>
            <a:r>
              <a:rPr lang="en-US" dirty="0" smtClean="0"/>
              <a:t> </a:t>
            </a:r>
            <a:r>
              <a:rPr lang="en-US" dirty="0" err="1" smtClean="0"/>
              <a:t>alam</a:t>
            </a:r>
            <a:r>
              <a:rPr lang="en-US" dirty="0" smtClean="0"/>
              <a:t> </a:t>
            </a:r>
            <a:r>
              <a:rPr lang="en-US" dirty="0" err="1" smtClean="0"/>
              <a:t>dan</a:t>
            </a:r>
            <a:r>
              <a:rPr lang="en-US" dirty="0" smtClean="0"/>
              <a:t> </a:t>
            </a:r>
            <a:r>
              <a:rPr lang="en-US" dirty="0" err="1" smtClean="0"/>
              <a:t>kehancuran</a:t>
            </a:r>
            <a:r>
              <a:rPr lang="en-US" dirty="0" smtClean="0"/>
              <a:t> </a:t>
            </a:r>
            <a:r>
              <a:rPr lang="en-US" dirty="0" err="1" smtClean="0"/>
              <a:t>ekologis</a:t>
            </a:r>
            <a:r>
              <a:rPr lang="en-US" dirty="0" smtClean="0"/>
              <a:t>. </a:t>
            </a:r>
            <a:r>
              <a:rPr lang="en-US" dirty="0" err="1" smtClean="0"/>
              <a:t>Korban</a:t>
            </a:r>
            <a:r>
              <a:rPr lang="en-US" dirty="0" smtClean="0"/>
              <a:t> </a:t>
            </a:r>
            <a:r>
              <a:rPr lang="en-US" dirty="0" err="1" smtClean="0"/>
              <a:t>pertama</a:t>
            </a:r>
            <a:r>
              <a:rPr lang="en-US" dirty="0" smtClean="0"/>
              <a:t> </a:t>
            </a:r>
            <a:r>
              <a:rPr lang="en-US" dirty="0" err="1" smtClean="0"/>
              <a:t>dan</a:t>
            </a:r>
            <a:r>
              <a:rPr lang="en-US" dirty="0" smtClean="0"/>
              <a:t> yang </a:t>
            </a:r>
            <a:r>
              <a:rPr lang="en-US" dirty="0" err="1" smtClean="0"/>
              <a:t>utama</a:t>
            </a:r>
            <a:r>
              <a:rPr lang="en-US" dirty="0" smtClean="0"/>
              <a:t> </a:t>
            </a:r>
            <a:r>
              <a:rPr lang="en-US" dirty="0" err="1" smtClean="0"/>
              <a:t>dari</a:t>
            </a:r>
            <a:r>
              <a:rPr lang="en-US" dirty="0" smtClean="0"/>
              <a:t> </a:t>
            </a:r>
            <a:r>
              <a:rPr lang="en-US" dirty="0" err="1" smtClean="0"/>
              <a:t>kehancuran</a:t>
            </a:r>
            <a:r>
              <a:rPr lang="en-US" dirty="0" smtClean="0"/>
              <a:t> </a:t>
            </a:r>
            <a:r>
              <a:rPr lang="en-US" dirty="0" err="1" smtClean="0"/>
              <a:t>ini</a:t>
            </a:r>
            <a:r>
              <a:rPr lang="en-US" dirty="0" smtClean="0"/>
              <a:t> </a:t>
            </a:r>
            <a:r>
              <a:rPr lang="en-US" dirty="0" err="1" smtClean="0"/>
              <a:t>adalah</a:t>
            </a:r>
            <a:r>
              <a:rPr lang="en-US" dirty="0" smtClean="0"/>
              <a:t> </a:t>
            </a:r>
            <a:r>
              <a:rPr lang="en-US" dirty="0" err="1" smtClean="0"/>
              <a:t>masyarakat</a:t>
            </a:r>
            <a:r>
              <a:rPr lang="en-US" dirty="0" smtClean="0"/>
              <a:t> </a:t>
            </a:r>
            <a:r>
              <a:rPr lang="en-US" dirty="0" err="1" smtClean="0"/>
              <a:t>adat</a:t>
            </a:r>
            <a:r>
              <a:rPr lang="en-US" dirty="0" smtClean="0"/>
              <a:t> yang </a:t>
            </a:r>
            <a:r>
              <a:rPr lang="en-US" dirty="0" err="1" smtClean="0"/>
              <a:t>hidup</a:t>
            </a:r>
            <a:r>
              <a:rPr lang="en-US" dirty="0" smtClean="0"/>
              <a:t> </a:t>
            </a:r>
            <a:r>
              <a:rPr lang="en-US" dirty="0" err="1" smtClean="0"/>
              <a:t>di</a:t>
            </a:r>
            <a:r>
              <a:rPr lang="en-US" dirty="0" smtClean="0"/>
              <a:t> </a:t>
            </a:r>
            <a:r>
              <a:rPr lang="en-US" dirty="0" err="1" smtClean="0"/>
              <a:t>dalam</a:t>
            </a:r>
            <a:r>
              <a:rPr lang="en-US" dirty="0" smtClean="0"/>
              <a:t> </a:t>
            </a:r>
            <a:r>
              <a:rPr lang="en-US" dirty="0" err="1" smtClean="0"/>
              <a:t>dan</a:t>
            </a:r>
            <a:r>
              <a:rPr lang="en-US" dirty="0" smtClean="0"/>
              <a:t> </a:t>
            </a:r>
            <a:r>
              <a:rPr lang="en-US" dirty="0" err="1" smtClean="0"/>
              <a:t>sekitar</a:t>
            </a:r>
            <a:r>
              <a:rPr lang="en-US" dirty="0" smtClean="0"/>
              <a:t> </a:t>
            </a:r>
            <a:r>
              <a:rPr lang="en-US" dirty="0" err="1" smtClean="0"/>
              <a:t>hutan</a:t>
            </a:r>
            <a:r>
              <a:rPr lang="en-US" dirty="0" smtClean="0"/>
              <a:t>, </a:t>
            </a:r>
            <a:r>
              <a:rPr lang="en-US" dirty="0" err="1" smtClean="0"/>
              <a:t>di</a:t>
            </a:r>
            <a:r>
              <a:rPr lang="en-US" dirty="0" smtClean="0"/>
              <a:t> </a:t>
            </a:r>
            <a:r>
              <a:rPr lang="en-US" dirty="0" err="1" smtClean="0"/>
              <a:t>atas</a:t>
            </a:r>
            <a:r>
              <a:rPr lang="en-US" dirty="0" smtClean="0"/>
              <a:t> </a:t>
            </a:r>
            <a:r>
              <a:rPr lang="en-US" dirty="0" err="1" smtClean="0"/>
              <a:t>berbagai</a:t>
            </a:r>
            <a:r>
              <a:rPr lang="en-US" dirty="0" smtClean="0"/>
              <a:t> </a:t>
            </a:r>
            <a:r>
              <a:rPr lang="en-US" dirty="0" err="1" smtClean="0"/>
              <a:t>jenis</a:t>
            </a:r>
            <a:r>
              <a:rPr lang="en-US" dirty="0" smtClean="0"/>
              <a:t> mineral </a:t>
            </a:r>
            <a:r>
              <a:rPr lang="en-US" dirty="0" err="1" smtClean="0"/>
              <a:t>bahan</a:t>
            </a:r>
            <a:r>
              <a:rPr lang="en-US" dirty="0" smtClean="0"/>
              <a:t> </a:t>
            </a:r>
            <a:r>
              <a:rPr lang="en-US" dirty="0" err="1" smtClean="0"/>
              <a:t>tambang</a:t>
            </a:r>
            <a:r>
              <a:rPr lang="en-US" dirty="0" smtClean="0"/>
              <a:t>, </a:t>
            </a:r>
            <a:r>
              <a:rPr lang="en-US" dirty="0" err="1" smtClean="0"/>
              <a:t>mendiami</a:t>
            </a:r>
            <a:r>
              <a:rPr lang="en-US" dirty="0" smtClean="0"/>
              <a:t> </a:t>
            </a:r>
            <a:r>
              <a:rPr lang="en-US" dirty="0" err="1" smtClean="0"/>
              <a:t>pesisir</a:t>
            </a:r>
            <a:r>
              <a:rPr lang="en-US" dirty="0" smtClean="0"/>
              <a:t> </a:t>
            </a:r>
            <a:r>
              <a:rPr lang="en-US" dirty="0" err="1" smtClean="0"/>
              <a:t>dan</a:t>
            </a:r>
            <a:r>
              <a:rPr lang="en-US" dirty="0" smtClean="0"/>
              <a:t> </a:t>
            </a:r>
            <a:r>
              <a:rPr lang="en-US" dirty="0" err="1" smtClean="0"/>
              <a:t>mencari</a:t>
            </a:r>
            <a:r>
              <a:rPr lang="en-US" dirty="0" smtClean="0"/>
              <a:t> </a:t>
            </a:r>
            <a:r>
              <a:rPr lang="en-US" dirty="0" err="1" smtClean="0"/>
              <a:t>penghidupan</a:t>
            </a:r>
            <a:r>
              <a:rPr lang="en-US" dirty="0" smtClean="0"/>
              <a:t> </a:t>
            </a:r>
            <a:r>
              <a:rPr lang="en-US" dirty="0" err="1" smtClean="0"/>
              <a:t>di</a:t>
            </a:r>
            <a:r>
              <a:rPr lang="en-US" dirty="0" smtClean="0"/>
              <a:t> </a:t>
            </a:r>
            <a:r>
              <a:rPr lang="en-US" dirty="0" err="1" smtClean="0"/>
              <a:t>laut</a:t>
            </a:r>
            <a:r>
              <a:rPr lang="en-US" dirty="0" smtClean="0"/>
              <a: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buNone/>
            </a:pPr>
            <a:r>
              <a:rPr lang="en-US" dirty="0" err="1" smtClean="0"/>
              <a:t>Kebijakan</a:t>
            </a:r>
            <a:r>
              <a:rPr lang="en-US" dirty="0" smtClean="0"/>
              <a:t> </a:t>
            </a:r>
            <a:r>
              <a:rPr lang="en-US" dirty="0" err="1" smtClean="0"/>
              <a:t>sektoral</a:t>
            </a:r>
            <a:r>
              <a:rPr lang="en-US" dirty="0" smtClean="0"/>
              <a:t> yang </a:t>
            </a:r>
            <a:r>
              <a:rPr lang="en-US" dirty="0" err="1" smtClean="0"/>
              <a:t>ekstraktif</a:t>
            </a:r>
            <a:r>
              <a:rPr lang="en-US" dirty="0" smtClean="0"/>
              <a:t> (</a:t>
            </a:r>
            <a:r>
              <a:rPr lang="en-US" dirty="0" err="1" smtClean="0"/>
              <a:t>kuras</a:t>
            </a:r>
            <a:r>
              <a:rPr lang="en-US" dirty="0" smtClean="0"/>
              <a:t> </a:t>
            </a:r>
            <a:r>
              <a:rPr lang="en-US" dirty="0" err="1" smtClean="0"/>
              <a:t>cepat</a:t>
            </a:r>
            <a:r>
              <a:rPr lang="en-US" dirty="0" smtClean="0"/>
              <a:t> </a:t>
            </a:r>
            <a:r>
              <a:rPr lang="en-US" dirty="0" err="1" smtClean="0"/>
              <a:t>sebanyak-banyaknya</a:t>
            </a:r>
            <a:r>
              <a:rPr lang="en-US" dirty="0" smtClean="0"/>
              <a:t>, </a:t>
            </a:r>
            <a:r>
              <a:rPr lang="en-US" dirty="0" err="1" smtClean="0"/>
              <a:t>jual</a:t>
            </a:r>
            <a:r>
              <a:rPr lang="en-US" dirty="0" smtClean="0"/>
              <a:t> </a:t>
            </a:r>
            <a:r>
              <a:rPr lang="en-US" dirty="0" err="1" smtClean="0"/>
              <a:t>murah</a:t>
            </a:r>
            <a:r>
              <a:rPr lang="en-US" dirty="0" smtClean="0"/>
              <a:t> </a:t>
            </a:r>
            <a:r>
              <a:rPr lang="en-US" dirty="0" err="1" smtClean="0"/>
              <a:t>secepatnya</a:t>
            </a:r>
            <a:r>
              <a:rPr lang="en-US" dirty="0" smtClean="0"/>
              <a:t>) </a:t>
            </a:r>
            <a:r>
              <a:rPr lang="en-US" dirty="0" err="1" smtClean="0"/>
              <a:t>tidak</a:t>
            </a:r>
            <a:r>
              <a:rPr lang="en-US" dirty="0" smtClean="0"/>
              <a:t> </a:t>
            </a:r>
            <a:r>
              <a:rPr lang="en-US" dirty="0" err="1" smtClean="0"/>
              <a:t>memberi</a:t>
            </a:r>
            <a:r>
              <a:rPr lang="en-US" dirty="0" smtClean="0"/>
              <a:t> </a:t>
            </a:r>
            <a:r>
              <a:rPr lang="en-US" dirty="0" err="1" smtClean="0"/>
              <a:t>kesempatan</a:t>
            </a:r>
            <a:r>
              <a:rPr lang="en-US" dirty="0" smtClean="0"/>
              <a:t> </a:t>
            </a:r>
            <a:r>
              <a:rPr lang="en-US" dirty="0" err="1" smtClean="0"/>
              <a:t>bagi</a:t>
            </a:r>
            <a:r>
              <a:rPr lang="en-US" dirty="0" smtClean="0"/>
              <a:t> </a:t>
            </a:r>
            <a:r>
              <a:rPr lang="en-US" dirty="0" err="1" smtClean="0"/>
              <a:t>kearifan</a:t>
            </a:r>
            <a:r>
              <a:rPr lang="en-US" dirty="0" smtClean="0"/>
              <a:t> </a:t>
            </a:r>
            <a:r>
              <a:rPr lang="en-US" dirty="0" err="1" smtClean="0"/>
              <a:t>adat</a:t>
            </a:r>
            <a:r>
              <a:rPr lang="en-US" dirty="0" smtClean="0"/>
              <a:t> </a:t>
            </a:r>
            <a:r>
              <a:rPr lang="en-US" dirty="0" err="1" smtClean="0"/>
              <a:t>untuk</a:t>
            </a:r>
            <a:r>
              <a:rPr lang="en-US" dirty="0" smtClean="0"/>
              <a:t> </a:t>
            </a:r>
            <a:r>
              <a:rPr lang="en-US" dirty="0" err="1" smtClean="0"/>
              <a:t>mengelola</a:t>
            </a:r>
            <a:r>
              <a:rPr lang="en-US" dirty="0" smtClean="0"/>
              <a:t> </a:t>
            </a:r>
            <a:r>
              <a:rPr lang="en-US" dirty="0" err="1" smtClean="0"/>
              <a:t>sumberdaya</a:t>
            </a:r>
            <a:r>
              <a:rPr lang="en-US" dirty="0" smtClean="0"/>
              <a:t> </a:t>
            </a:r>
            <a:r>
              <a:rPr lang="en-US" dirty="0" err="1" smtClean="0"/>
              <a:t>alam</a:t>
            </a:r>
            <a:r>
              <a:rPr lang="en-US" dirty="0" smtClean="0"/>
              <a:t> </a:t>
            </a:r>
            <a:r>
              <a:rPr lang="en-US" dirty="0" err="1" smtClean="0"/>
              <a:t>secara</a:t>
            </a:r>
            <a:r>
              <a:rPr lang="en-US" dirty="0" smtClean="0"/>
              <a:t> </a:t>
            </a:r>
            <a:r>
              <a:rPr lang="en-US" dirty="0" err="1" smtClean="0"/>
              <a:t>berkelanjutan</a:t>
            </a:r>
            <a:r>
              <a:rPr lang="en-US" dirty="0" smtClean="0"/>
              <a:t>, </a:t>
            </a:r>
            <a:r>
              <a:rPr lang="en-US" dirty="0" err="1" smtClean="0"/>
              <a:t>sebagaimana</a:t>
            </a:r>
            <a:r>
              <a:rPr lang="en-US" dirty="0" smtClean="0"/>
              <a:t> yang </a:t>
            </a:r>
            <a:r>
              <a:rPr lang="en-US" dirty="0" err="1" smtClean="0"/>
              <a:t>telah</a:t>
            </a:r>
            <a:r>
              <a:rPr lang="en-US" dirty="0" smtClean="0"/>
              <a:t> </a:t>
            </a:r>
            <a:r>
              <a:rPr lang="en-US" dirty="0" err="1" smtClean="0"/>
              <a:t>dipraktekkan</a:t>
            </a:r>
            <a:r>
              <a:rPr lang="en-US" dirty="0" smtClean="0"/>
              <a:t> </a:t>
            </a:r>
            <a:r>
              <a:rPr lang="en-US" dirty="0" err="1" smtClean="0"/>
              <a:t>selama</a:t>
            </a:r>
            <a:r>
              <a:rPr lang="en-US" dirty="0" smtClean="0"/>
              <a:t> </a:t>
            </a:r>
            <a:r>
              <a:rPr lang="en-US" dirty="0" err="1" smtClean="0"/>
              <a:t>ratusan</a:t>
            </a:r>
            <a:r>
              <a:rPr lang="en-US" dirty="0" smtClean="0"/>
              <a:t> </a:t>
            </a:r>
            <a:r>
              <a:rPr lang="en-US" dirty="0" err="1" smtClean="0"/>
              <a:t>atau</a:t>
            </a:r>
            <a:r>
              <a:rPr lang="en-US" dirty="0" smtClean="0"/>
              <a:t> </a:t>
            </a:r>
            <a:r>
              <a:rPr lang="en-US" dirty="0" err="1" smtClean="0"/>
              <a:t>bahkan</a:t>
            </a:r>
            <a:r>
              <a:rPr lang="en-US" dirty="0" smtClean="0"/>
              <a:t> </a:t>
            </a:r>
            <a:r>
              <a:rPr lang="en-US" dirty="0" err="1" smtClean="0"/>
              <a:t>ribuan</a:t>
            </a:r>
            <a:r>
              <a:rPr lang="en-US" dirty="0" smtClean="0"/>
              <a:t> </a:t>
            </a:r>
            <a:r>
              <a:rPr lang="en-US" dirty="0" err="1" smtClean="0"/>
              <a:t>tahun</a:t>
            </a:r>
            <a:r>
              <a:rPr lang="en-US" dirty="0" smtClean="0"/>
              <a:t>. </a:t>
            </a:r>
            <a:r>
              <a:rPr lang="en-US" dirty="0" err="1" smtClean="0"/>
              <a:t>Pengetahuan</a:t>
            </a:r>
            <a:r>
              <a:rPr lang="en-US" dirty="0" smtClean="0"/>
              <a:t> </a:t>
            </a:r>
            <a:r>
              <a:rPr lang="en-US" dirty="0" err="1" smtClean="0"/>
              <a:t>dan</a:t>
            </a:r>
            <a:r>
              <a:rPr lang="en-US" dirty="0" smtClean="0"/>
              <a:t> </a:t>
            </a:r>
            <a:r>
              <a:rPr lang="en-US" dirty="0" err="1" smtClean="0"/>
              <a:t>kearifan</a:t>
            </a:r>
            <a:r>
              <a:rPr lang="en-US" dirty="0" smtClean="0"/>
              <a:t> </a:t>
            </a:r>
            <a:r>
              <a:rPr lang="en-US" dirty="0" err="1" smtClean="0"/>
              <a:t>lokal</a:t>
            </a:r>
            <a:r>
              <a:rPr lang="en-US" dirty="0" smtClean="0"/>
              <a:t> </a:t>
            </a:r>
            <a:r>
              <a:rPr lang="en-US" dirty="0" err="1" smtClean="0"/>
              <a:t>dalam</a:t>
            </a:r>
            <a:r>
              <a:rPr lang="en-US" dirty="0" smtClean="0"/>
              <a:t> </a:t>
            </a:r>
            <a:r>
              <a:rPr lang="en-US" dirty="0" err="1" smtClean="0"/>
              <a:t>mengelola</a:t>
            </a:r>
            <a:r>
              <a:rPr lang="en-US" dirty="0" smtClean="0"/>
              <a:t> </a:t>
            </a:r>
            <a:r>
              <a:rPr lang="en-US" dirty="0" err="1" smtClean="0"/>
              <a:t>alam</a:t>
            </a:r>
            <a:r>
              <a:rPr lang="en-US" dirty="0" smtClean="0"/>
              <a:t> </a:t>
            </a:r>
            <a:r>
              <a:rPr lang="en-US" dirty="0" err="1" smtClean="0"/>
              <a:t>sudah</a:t>
            </a:r>
            <a:r>
              <a:rPr lang="en-US" dirty="0" smtClean="0"/>
              <a:t> </a:t>
            </a:r>
            <a:r>
              <a:rPr lang="en-US" dirty="0" err="1" smtClean="0"/>
              <a:t>tidak</a:t>
            </a:r>
            <a:r>
              <a:rPr lang="en-US" dirty="0" smtClean="0"/>
              <a:t> </a:t>
            </a:r>
            <a:r>
              <a:rPr lang="en-US" dirty="0" err="1" smtClean="0"/>
              <a:t>mendapat</a:t>
            </a:r>
            <a:r>
              <a:rPr lang="en-US" dirty="0" smtClean="0"/>
              <a:t> </a:t>
            </a:r>
            <a:r>
              <a:rPr lang="en-US" dirty="0" err="1" smtClean="0"/>
              <a:t>tempat</a:t>
            </a:r>
            <a:r>
              <a:rPr lang="en-US" dirty="0" smtClean="0"/>
              <a:t> yang </a:t>
            </a:r>
            <a:r>
              <a:rPr lang="en-US" dirty="0" err="1" smtClean="0"/>
              <a:t>layak</a:t>
            </a:r>
            <a:r>
              <a:rPr lang="en-US" dirty="0" smtClean="0"/>
              <a:t> </a:t>
            </a:r>
            <a:r>
              <a:rPr lang="en-US" dirty="0" err="1" smtClean="0"/>
              <a:t>dalam</a:t>
            </a:r>
            <a:r>
              <a:rPr lang="en-US" dirty="0" smtClean="0"/>
              <a:t> </a:t>
            </a:r>
            <a:r>
              <a:rPr lang="en-US" dirty="0" err="1" smtClean="0"/>
              <a:t>usaha</a:t>
            </a:r>
            <a:r>
              <a:rPr lang="en-US" dirty="0" smtClean="0"/>
              <a:t> </a:t>
            </a:r>
            <a:r>
              <a:rPr lang="en-US" dirty="0" err="1" smtClean="0"/>
              <a:t>produksi</a:t>
            </a:r>
            <a:r>
              <a:rPr lang="en-US" dirty="0" smtClean="0"/>
              <a:t>, </a:t>
            </a:r>
            <a:r>
              <a:rPr lang="en-US" dirty="0" err="1" smtClean="0"/>
              <a:t>atau</a:t>
            </a:r>
            <a:r>
              <a:rPr lang="en-US" dirty="0" smtClean="0"/>
              <a:t> </a:t>
            </a:r>
            <a:r>
              <a:rPr lang="en-US" dirty="0" err="1" smtClean="0"/>
              <a:t>bahkan</a:t>
            </a:r>
            <a:r>
              <a:rPr lang="en-US" dirty="0" smtClean="0"/>
              <a:t> </a:t>
            </a:r>
            <a:r>
              <a:rPr lang="en-US" dirty="0" err="1" smtClean="0"/>
              <a:t>dalam</a:t>
            </a:r>
            <a:r>
              <a:rPr lang="en-US" dirty="0" smtClean="0"/>
              <a:t> </a:t>
            </a:r>
            <a:r>
              <a:rPr lang="en-US" dirty="0" err="1" smtClean="0"/>
              <a:t>kurikulum</a:t>
            </a:r>
            <a:r>
              <a:rPr lang="en-US" dirty="0" smtClean="0"/>
              <a:t> </a:t>
            </a:r>
            <a:r>
              <a:rPr lang="en-US" dirty="0" err="1" smtClean="0"/>
              <a:t>pendidikan</a:t>
            </a:r>
            <a:r>
              <a:rPr lang="en-US" dirty="0" smtClean="0"/>
              <a:t> formal. </a:t>
            </a:r>
            <a:r>
              <a:rPr lang="en-US" dirty="0" err="1" smtClean="0"/>
              <a:t>Dunia</a:t>
            </a:r>
            <a:r>
              <a:rPr lang="en-US" dirty="0" smtClean="0"/>
              <a:t> </a:t>
            </a:r>
            <a:r>
              <a:rPr lang="en-US" dirty="0" err="1" smtClean="0"/>
              <a:t>farmakologi</a:t>
            </a:r>
            <a:r>
              <a:rPr lang="en-US" dirty="0" smtClean="0"/>
              <a:t> </a:t>
            </a:r>
            <a:r>
              <a:rPr lang="en-US" dirty="0" err="1" smtClean="0"/>
              <a:t>tidak</a:t>
            </a:r>
            <a:r>
              <a:rPr lang="en-US" dirty="0" smtClean="0"/>
              <a:t> </a:t>
            </a:r>
            <a:r>
              <a:rPr lang="en-US" dirty="0" err="1" smtClean="0"/>
              <a:t>mencoba</a:t>
            </a:r>
            <a:r>
              <a:rPr lang="en-US" dirty="0" smtClean="0"/>
              <a:t> </a:t>
            </a:r>
            <a:r>
              <a:rPr lang="en-US" dirty="0" err="1" smtClean="0"/>
              <a:t>mengangkat</a:t>
            </a:r>
            <a:r>
              <a:rPr lang="en-US" dirty="0" smtClean="0"/>
              <a:t> </a:t>
            </a:r>
            <a:r>
              <a:rPr lang="en-US" dirty="0" err="1" smtClean="0"/>
              <a:t>kearifan</a:t>
            </a:r>
            <a:r>
              <a:rPr lang="en-US" dirty="0" smtClean="0"/>
              <a:t> </a:t>
            </a:r>
            <a:r>
              <a:rPr lang="en-US" dirty="0" err="1" smtClean="0"/>
              <a:t>masyarakat</a:t>
            </a:r>
            <a:r>
              <a:rPr lang="en-US" dirty="0" smtClean="0"/>
              <a:t> </a:t>
            </a:r>
            <a:r>
              <a:rPr lang="en-US" dirty="0" err="1" smtClean="0"/>
              <a:t>adat</a:t>
            </a:r>
            <a:r>
              <a:rPr lang="en-US" dirty="0" smtClean="0"/>
              <a:t> </a:t>
            </a:r>
            <a:r>
              <a:rPr lang="en-US" dirty="0" err="1" smtClean="0"/>
              <a:t>di</a:t>
            </a:r>
            <a:r>
              <a:rPr lang="en-US" dirty="0" smtClean="0"/>
              <a:t> </a:t>
            </a:r>
            <a:r>
              <a:rPr lang="en-US" dirty="0" err="1" smtClean="0"/>
              <a:t>bidang</a:t>
            </a:r>
            <a:r>
              <a:rPr lang="en-US" dirty="0" smtClean="0"/>
              <a:t> </a:t>
            </a:r>
            <a:r>
              <a:rPr lang="en-US" dirty="0" err="1" smtClean="0"/>
              <a:t>tumbuhan</a:t>
            </a:r>
            <a:r>
              <a:rPr lang="en-US" dirty="0" smtClean="0"/>
              <a:t> </a:t>
            </a:r>
            <a:r>
              <a:rPr lang="en-US" dirty="0" err="1" smtClean="0"/>
              <a:t>obat</a:t>
            </a:r>
            <a:r>
              <a:rPr lang="en-US" dirty="0" smtClean="0"/>
              <a:t> </a:t>
            </a:r>
            <a:r>
              <a:rPr lang="en-US" dirty="0" err="1" smtClean="0"/>
              <a:t>sebagai</a:t>
            </a:r>
            <a:r>
              <a:rPr lang="en-US" dirty="0" smtClean="0"/>
              <a:t> </a:t>
            </a:r>
            <a:r>
              <a:rPr lang="en-US" dirty="0" err="1" smtClean="0"/>
              <a:t>bagian</a:t>
            </a:r>
            <a:r>
              <a:rPr lang="en-US" dirty="0" smtClean="0"/>
              <a:t> </a:t>
            </a:r>
            <a:r>
              <a:rPr lang="en-US" dirty="0" err="1" smtClean="0"/>
              <a:t>utama</a:t>
            </a:r>
            <a:r>
              <a:rPr lang="en-US" dirty="0" smtClean="0"/>
              <a:t> </a:t>
            </a:r>
            <a:r>
              <a:rPr lang="en-US" dirty="0" err="1" smtClean="0"/>
              <a:t>bidang</a:t>
            </a:r>
            <a:r>
              <a:rPr lang="en-US" dirty="0" smtClean="0"/>
              <a:t> </a:t>
            </a:r>
            <a:r>
              <a:rPr lang="en-US" dirty="0" err="1" smtClean="0"/>
              <a:t>perhatiannya</a:t>
            </a:r>
            <a:r>
              <a:rPr lang="en-US" dirty="0" smtClean="0"/>
              <a:t>. </a:t>
            </a:r>
            <a:r>
              <a:rPr lang="en-US" dirty="0" err="1" smtClean="0"/>
              <a:t>Ramuan</a:t>
            </a:r>
            <a:r>
              <a:rPr lang="en-US" dirty="0" smtClean="0"/>
              <a:t> </a:t>
            </a:r>
            <a:r>
              <a:rPr lang="en-US" dirty="0" err="1" smtClean="0"/>
              <a:t>tradisional</a:t>
            </a:r>
            <a:r>
              <a:rPr lang="en-US" dirty="0" smtClean="0"/>
              <a:t>, </a:t>
            </a:r>
            <a:r>
              <a:rPr lang="en-US" dirty="0" err="1" smtClean="0"/>
              <a:t>jamu</a:t>
            </a:r>
            <a:r>
              <a:rPr lang="en-US" dirty="0" smtClean="0"/>
              <a:t> </a:t>
            </a:r>
            <a:r>
              <a:rPr lang="en-US" dirty="0" err="1" smtClean="0"/>
              <a:t>dan</a:t>
            </a:r>
            <a:r>
              <a:rPr lang="en-US" dirty="0" smtClean="0"/>
              <a:t> </a:t>
            </a:r>
            <a:r>
              <a:rPr lang="en-US" dirty="0" err="1" smtClean="0"/>
              <a:t>sejenisnya</a:t>
            </a:r>
            <a:r>
              <a:rPr lang="en-US" dirty="0" smtClean="0"/>
              <a:t> </a:t>
            </a:r>
            <a:r>
              <a:rPr lang="en-US" dirty="0" err="1" smtClean="0"/>
              <a:t>dianggap</a:t>
            </a:r>
            <a:r>
              <a:rPr lang="en-US" dirty="0" smtClean="0"/>
              <a:t> </a:t>
            </a:r>
            <a:r>
              <a:rPr lang="en-US" dirty="0" err="1" smtClean="0"/>
              <a:t>sekunder</a:t>
            </a:r>
            <a:r>
              <a:rPr lang="en-US" dirty="0" smtClean="0"/>
              <a:t> </a:t>
            </a:r>
            <a:r>
              <a:rPr lang="en-US" dirty="0" err="1" smtClean="0"/>
              <a:t>atau</a:t>
            </a:r>
            <a:r>
              <a:rPr lang="en-US" dirty="0" smtClean="0"/>
              <a:t> </a:t>
            </a:r>
            <a:r>
              <a:rPr lang="en-US" dirty="0" err="1" smtClean="0"/>
              <a:t>malah</a:t>
            </a:r>
            <a:r>
              <a:rPr lang="en-US" dirty="0" smtClean="0"/>
              <a:t> </a:t>
            </a:r>
            <a:r>
              <a:rPr lang="en-US" dirty="0" err="1" smtClean="0"/>
              <a:t>diremehkan</a:t>
            </a: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lgn="l"/>
            <a:r>
              <a:rPr lang="en-US" dirty="0" err="1" smtClean="0"/>
              <a:t>Lanjutan</a:t>
            </a:r>
            <a:endParaRPr lang="en-US" dirty="0"/>
          </a:p>
        </p:txBody>
      </p:sp>
      <p:sp>
        <p:nvSpPr>
          <p:cNvPr id="3" name="Content Placeholder 2"/>
          <p:cNvSpPr>
            <a:spLocks noGrp="1"/>
          </p:cNvSpPr>
          <p:nvPr>
            <p:ph idx="1"/>
          </p:nvPr>
        </p:nvSpPr>
        <p:spPr>
          <a:xfrm>
            <a:off x="533400" y="1600200"/>
            <a:ext cx="8229600" cy="4724400"/>
          </a:xfrm>
        </p:spPr>
        <p:txBody>
          <a:bodyPr>
            <a:normAutofit/>
          </a:bodyPr>
          <a:lstStyle/>
          <a:p>
            <a:pPr marL="0" indent="0">
              <a:buNone/>
            </a:pPr>
            <a:r>
              <a:rPr lang="en-US" dirty="0" err="1"/>
              <a:t>Secara</a:t>
            </a:r>
            <a:r>
              <a:rPr lang="en-US" dirty="0"/>
              <a:t> </a:t>
            </a:r>
            <a:r>
              <a:rPr lang="en-US" dirty="0" err="1"/>
              <a:t>etimologi</a:t>
            </a:r>
            <a:r>
              <a:rPr lang="en-US" dirty="0"/>
              <a:t> (</a:t>
            </a:r>
            <a:r>
              <a:rPr lang="en-US" dirty="0" err="1"/>
              <a:t>asal</a:t>
            </a:r>
            <a:r>
              <a:rPr lang="en-US" dirty="0"/>
              <a:t> kata), </a:t>
            </a:r>
            <a:r>
              <a:rPr lang="en-US" dirty="0" err="1"/>
              <a:t>ekologi</a:t>
            </a:r>
            <a:r>
              <a:rPr lang="en-US" dirty="0"/>
              <a:t> </a:t>
            </a:r>
            <a:r>
              <a:rPr lang="en-US" dirty="0" err="1"/>
              <a:t>berasai</a:t>
            </a:r>
            <a:r>
              <a:rPr lang="en-US" dirty="0"/>
              <a:t> </a:t>
            </a:r>
            <a:r>
              <a:rPr lang="en-US" dirty="0" err="1"/>
              <a:t>dari</a:t>
            </a:r>
            <a:r>
              <a:rPr lang="en-US" dirty="0"/>
              <a:t> </a:t>
            </a:r>
            <a:r>
              <a:rPr lang="en-US" dirty="0" err="1"/>
              <a:t>bahasa</a:t>
            </a:r>
            <a:r>
              <a:rPr lang="en-US" dirty="0"/>
              <a:t> </a:t>
            </a:r>
            <a:r>
              <a:rPr lang="en-US" dirty="0" err="1"/>
              <a:t>Yunani</a:t>
            </a:r>
            <a:r>
              <a:rPr lang="en-US" dirty="0"/>
              <a:t> yang </a:t>
            </a:r>
            <a:r>
              <a:rPr lang="en-US" dirty="0" err="1"/>
              <a:t>terdiri</a:t>
            </a:r>
            <a:r>
              <a:rPr lang="en-US" dirty="0"/>
              <a:t> </a:t>
            </a:r>
            <a:r>
              <a:rPr lang="en-US" dirty="0" err="1"/>
              <a:t>dari</a:t>
            </a:r>
            <a:r>
              <a:rPr lang="en-US" dirty="0"/>
              <a:t> </a:t>
            </a:r>
            <a:r>
              <a:rPr lang="en-US" dirty="0" err="1"/>
              <a:t>dua</a:t>
            </a:r>
            <a:r>
              <a:rPr lang="en-US" dirty="0"/>
              <a:t> </a:t>
            </a:r>
            <a:r>
              <a:rPr lang="en-US" dirty="0" err="1"/>
              <a:t>akar</a:t>
            </a:r>
            <a:r>
              <a:rPr lang="en-US" dirty="0"/>
              <a:t> kata </a:t>
            </a:r>
            <a:r>
              <a:rPr lang="en-US" dirty="0" err="1"/>
              <a:t>yakni</a:t>
            </a:r>
            <a:r>
              <a:rPr lang="en-US" dirty="0"/>
              <a:t> </a:t>
            </a:r>
            <a:r>
              <a:rPr lang="en-US" i="1" dirty="0" err="1"/>
              <a:t>Oikos</a:t>
            </a:r>
            <a:r>
              <a:rPr lang="en-US" dirty="0"/>
              <a:t> </a:t>
            </a:r>
            <a:r>
              <a:rPr lang="en-US" dirty="0" err="1"/>
              <a:t>berarti</a:t>
            </a:r>
            <a:r>
              <a:rPr lang="en-US" dirty="0"/>
              <a:t> </a:t>
            </a:r>
            <a:r>
              <a:rPr lang="en-US" dirty="0" err="1"/>
              <a:t>rumah</a:t>
            </a:r>
            <a:r>
              <a:rPr lang="en-US" dirty="0"/>
              <a:t>, </a:t>
            </a:r>
            <a:r>
              <a:rPr lang="en-US" dirty="0" err="1"/>
              <a:t>rumah</a:t>
            </a:r>
            <a:r>
              <a:rPr lang="en-US" dirty="0"/>
              <a:t> </a:t>
            </a:r>
            <a:r>
              <a:rPr lang="en-US" dirty="0" err="1"/>
              <a:t>tangga</a:t>
            </a:r>
            <a:r>
              <a:rPr lang="en-US" dirty="0"/>
              <a:t> </a:t>
            </a:r>
            <a:r>
              <a:rPr lang="en-US" dirty="0" err="1"/>
              <a:t>atau</a:t>
            </a:r>
            <a:r>
              <a:rPr lang="en-US" dirty="0"/>
              <a:t> </a:t>
            </a:r>
            <a:r>
              <a:rPr lang="en-US" dirty="0" err="1"/>
              <a:t>tempat</a:t>
            </a:r>
            <a:r>
              <a:rPr lang="en-US" dirty="0"/>
              <a:t> </a:t>
            </a:r>
            <a:r>
              <a:rPr lang="en-US" dirty="0" err="1"/>
              <a:t>tinggal</a:t>
            </a:r>
            <a:r>
              <a:rPr lang="en-US" dirty="0"/>
              <a:t>, </a:t>
            </a:r>
            <a:r>
              <a:rPr lang="en-US" i="1" dirty="0"/>
              <a:t>logos</a:t>
            </a:r>
            <a:r>
              <a:rPr lang="en-US" dirty="0"/>
              <a:t> </a:t>
            </a:r>
            <a:r>
              <a:rPr lang="en-US" dirty="0" err="1"/>
              <a:t>berarti</a:t>
            </a:r>
            <a:r>
              <a:rPr lang="en-US" dirty="0"/>
              <a:t> </a:t>
            </a:r>
            <a:r>
              <a:rPr lang="en-US" dirty="0" err="1"/>
              <a:t>ilmu</a:t>
            </a:r>
            <a:r>
              <a:rPr lang="en-US" dirty="0"/>
              <a:t> </a:t>
            </a:r>
            <a:r>
              <a:rPr lang="en-US" dirty="0" err="1"/>
              <a:t>atau</a:t>
            </a:r>
            <a:r>
              <a:rPr lang="en-US" dirty="0"/>
              <a:t> </a:t>
            </a:r>
            <a:r>
              <a:rPr lang="en-US" dirty="0" err="1"/>
              <a:t>teori</a:t>
            </a:r>
            <a:r>
              <a:rPr lang="en-US" dirty="0"/>
              <a:t> </a:t>
            </a:r>
            <a:r>
              <a:rPr lang="en-US" dirty="0" err="1"/>
              <a:t>etologi</a:t>
            </a:r>
            <a:r>
              <a:rPr lang="en-US" dirty="0"/>
              <a:t> </a:t>
            </a:r>
            <a:r>
              <a:rPr lang="en-US" dirty="0" err="1"/>
              <a:t>mempelajari</a:t>
            </a:r>
            <a:r>
              <a:rPr lang="en-US" dirty="0"/>
              <a:t> </a:t>
            </a:r>
            <a:r>
              <a:rPr lang="en-US" dirty="0" err="1"/>
              <a:t>tentang</a:t>
            </a:r>
            <a:r>
              <a:rPr lang="en-US" dirty="0"/>
              <a:t> </a:t>
            </a:r>
            <a:r>
              <a:rPr lang="en-US" dirty="0" err="1"/>
              <a:t>seluk</a:t>
            </a:r>
            <a:r>
              <a:rPr lang="en-US" dirty="0"/>
              <a:t> </a:t>
            </a:r>
            <a:r>
              <a:rPr lang="en-US" dirty="0" err="1"/>
              <a:t>beluk</a:t>
            </a:r>
            <a:r>
              <a:rPr lang="en-US" dirty="0"/>
              <a:t> </a:t>
            </a:r>
            <a:r>
              <a:rPr lang="en-US" dirty="0" err="1"/>
              <a:t>rumah</a:t>
            </a:r>
            <a:r>
              <a:rPr lang="en-US" dirty="0"/>
              <a:t> </a:t>
            </a:r>
            <a:r>
              <a:rPr lang="en-US" dirty="0" err="1"/>
              <a:t>tangga</a:t>
            </a:r>
            <a:r>
              <a:rPr lang="en-US" dirty="0"/>
              <a:t> </a:t>
            </a:r>
            <a:r>
              <a:rPr lang="en-US" dirty="0" err="1"/>
              <a:t>alam</a:t>
            </a:r>
            <a:r>
              <a:rPr lang="en-US" dirty="0"/>
              <a:t> </a:t>
            </a:r>
            <a:r>
              <a:rPr lang="en-US" dirty="0" err="1"/>
              <a:t>dan</a:t>
            </a:r>
            <a:r>
              <a:rPr lang="en-US" dirty="0"/>
              <a:t> </a:t>
            </a:r>
            <a:r>
              <a:rPr lang="en-US" dirty="0" err="1"/>
              <a:t>biasanya</a:t>
            </a:r>
            <a:r>
              <a:rPr lang="en-US" dirty="0"/>
              <a:t> </a:t>
            </a:r>
            <a:r>
              <a:rPr lang="en-US" dirty="0" err="1"/>
              <a:t>dirumuskan</a:t>
            </a:r>
            <a:r>
              <a:rPr lang="en-US" dirty="0"/>
              <a:t> </a:t>
            </a:r>
            <a:r>
              <a:rPr lang="en-US" dirty="0" err="1"/>
              <a:t>sebagai</a:t>
            </a:r>
            <a:r>
              <a:rPr lang="en-US" dirty="0"/>
              <a:t> </a:t>
            </a:r>
            <a:r>
              <a:rPr lang="en-US" dirty="0" err="1"/>
              <a:t>ilmu</a:t>
            </a:r>
            <a:r>
              <a:rPr lang="en-US" dirty="0"/>
              <a:t> </a:t>
            </a:r>
            <a:r>
              <a:rPr lang="en-US" dirty="0" err="1"/>
              <a:t>pengetahuan</a:t>
            </a:r>
            <a:r>
              <a:rPr lang="en-US" dirty="0"/>
              <a:t> yang </a:t>
            </a:r>
            <a:r>
              <a:rPr lang="en-US" dirty="0" err="1"/>
              <a:t>mempelajari</a:t>
            </a:r>
            <a:r>
              <a:rPr lang="en-US" dirty="0"/>
              <a:t> </a:t>
            </a:r>
            <a:r>
              <a:rPr lang="en-US" dirty="0" err="1"/>
              <a:t>hubungan</a:t>
            </a:r>
            <a:r>
              <a:rPr lang="en-US" dirty="0"/>
              <a:t> </a:t>
            </a:r>
            <a:r>
              <a:rPr lang="en-US" dirty="0" err="1"/>
              <a:t>timbal</a:t>
            </a:r>
            <a:r>
              <a:rPr lang="en-US" dirty="0"/>
              <a:t> </a:t>
            </a:r>
            <a:r>
              <a:rPr lang="en-US" dirty="0" err="1"/>
              <a:t>balik</a:t>
            </a:r>
            <a:r>
              <a:rPr lang="en-US" dirty="0"/>
              <a:t> </a:t>
            </a:r>
            <a:r>
              <a:rPr lang="en-US" dirty="0" err="1"/>
              <a:t>antara</a:t>
            </a:r>
            <a:r>
              <a:rPr lang="en-US" dirty="0"/>
              <a:t> </a:t>
            </a:r>
            <a:r>
              <a:rPr lang="en-US" dirty="0" err="1"/>
              <a:t>mahkluk</a:t>
            </a:r>
            <a:r>
              <a:rPr lang="en-US" dirty="0"/>
              <a:t> </a:t>
            </a:r>
            <a:r>
              <a:rPr lang="en-US" dirty="0" err="1"/>
              <a:t>hidup</a:t>
            </a:r>
            <a:r>
              <a:rPr lang="en-US" dirty="0"/>
              <a:t> </a:t>
            </a:r>
            <a:r>
              <a:rPr lang="en-US" dirty="0" err="1"/>
              <a:t>dengan</a:t>
            </a:r>
            <a:r>
              <a:rPr lang="en-US" dirty="0"/>
              <a:t> </a:t>
            </a:r>
            <a:r>
              <a:rPr lang="en-US" dirty="0" err="1"/>
              <a:t>lingkungannya</a:t>
            </a:r>
            <a:r>
              <a:rPr lang="en-US" dirty="0"/>
              <a:t>. </a:t>
            </a:r>
          </a:p>
        </p:txBody>
      </p:sp>
    </p:spTree>
    <p:extLst>
      <p:ext uri="{BB962C8B-B14F-4D97-AF65-F5344CB8AC3E}">
        <p14:creationId xmlns="" xmlns:p14="http://schemas.microsoft.com/office/powerpoint/2010/main" val="11107214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pPr>
              <a:buNone/>
            </a:pPr>
            <a:r>
              <a:rPr lang="en-US" dirty="0" err="1" smtClean="0"/>
              <a:t>Selain</a:t>
            </a:r>
            <a:r>
              <a:rPr lang="en-US" dirty="0" smtClean="0"/>
              <a:t> </a:t>
            </a:r>
            <a:r>
              <a:rPr lang="en-US" dirty="0" err="1" smtClean="0"/>
              <a:t>mengambil</a:t>
            </a:r>
            <a:r>
              <a:rPr lang="en-US" dirty="0" smtClean="0"/>
              <a:t> </a:t>
            </a:r>
            <a:r>
              <a:rPr lang="en-US" dirty="0" err="1" smtClean="0"/>
              <a:t>alih</a:t>
            </a:r>
            <a:r>
              <a:rPr lang="en-US" dirty="0" smtClean="0"/>
              <a:t> </a:t>
            </a:r>
            <a:r>
              <a:rPr lang="en-US" dirty="0" err="1" smtClean="0"/>
              <a:t>secara</a:t>
            </a:r>
            <a:r>
              <a:rPr lang="en-US" dirty="0" smtClean="0"/>
              <a:t> </a:t>
            </a:r>
            <a:r>
              <a:rPr lang="en-US" dirty="0" err="1" smtClean="0"/>
              <a:t>langsung</a:t>
            </a:r>
            <a:r>
              <a:rPr lang="en-US" dirty="0" smtClean="0"/>
              <a:t> </a:t>
            </a:r>
            <a:r>
              <a:rPr lang="en-US" dirty="0" err="1" smtClean="0"/>
              <a:t>sumberdaya</a:t>
            </a:r>
            <a:r>
              <a:rPr lang="en-US" dirty="0" smtClean="0"/>
              <a:t> </a:t>
            </a:r>
            <a:r>
              <a:rPr lang="en-US" dirty="0" err="1" smtClean="0"/>
              <a:t>ekonomi</a:t>
            </a:r>
            <a:r>
              <a:rPr lang="en-US" dirty="0" smtClean="0"/>
              <a:t> primer </a:t>
            </a:r>
            <a:r>
              <a:rPr lang="en-US" dirty="0" err="1" smtClean="0"/>
              <a:t>berupa</a:t>
            </a:r>
            <a:r>
              <a:rPr lang="en-US" dirty="0" smtClean="0"/>
              <a:t> </a:t>
            </a:r>
            <a:r>
              <a:rPr lang="en-US" dirty="0" err="1" smtClean="0"/>
              <a:t>tanah</a:t>
            </a:r>
            <a:r>
              <a:rPr lang="en-US" dirty="0" smtClean="0"/>
              <a:t> </a:t>
            </a:r>
            <a:r>
              <a:rPr lang="en-US" dirty="0" err="1" smtClean="0"/>
              <a:t>dan</a:t>
            </a:r>
            <a:r>
              <a:rPr lang="en-US" dirty="0" smtClean="0"/>
              <a:t> </a:t>
            </a:r>
            <a:r>
              <a:rPr lang="en-US" dirty="0" err="1" smtClean="0"/>
              <a:t>sumberdaya</a:t>
            </a:r>
            <a:r>
              <a:rPr lang="en-US" dirty="0" smtClean="0"/>
              <a:t> </a:t>
            </a:r>
            <a:r>
              <a:rPr lang="en-US" dirty="0" err="1" smtClean="0"/>
              <a:t>alam</a:t>
            </a:r>
            <a:r>
              <a:rPr lang="en-US" dirty="0" smtClean="0"/>
              <a:t> </a:t>
            </a:r>
            <a:r>
              <a:rPr lang="en-US" dirty="0" err="1" smtClean="0"/>
              <a:t>di</a:t>
            </a:r>
            <a:r>
              <a:rPr lang="en-US" dirty="0" smtClean="0"/>
              <a:t> </a:t>
            </a:r>
            <a:r>
              <a:rPr lang="en-US" dirty="0" err="1" smtClean="0"/>
              <a:t>dalamnya</a:t>
            </a:r>
            <a:r>
              <a:rPr lang="en-US" dirty="0" smtClean="0"/>
              <a:t>, </a:t>
            </a:r>
            <a:r>
              <a:rPr lang="en-US" dirty="0" err="1" smtClean="0"/>
              <a:t>pemerintah</a:t>
            </a:r>
            <a:r>
              <a:rPr lang="en-US" dirty="0" smtClean="0"/>
              <a:t> </a:t>
            </a:r>
            <a:r>
              <a:rPr lang="en-US" dirty="0" err="1" smtClean="0"/>
              <a:t>melalui</a:t>
            </a:r>
            <a:r>
              <a:rPr lang="en-US" dirty="0" smtClean="0"/>
              <a:t> </a:t>
            </a:r>
            <a:r>
              <a:rPr lang="en-US" dirty="0" err="1" smtClean="0"/>
              <a:t>berbagai</a:t>
            </a:r>
            <a:r>
              <a:rPr lang="en-US" dirty="0" smtClean="0"/>
              <a:t> </a:t>
            </a:r>
            <a:r>
              <a:rPr lang="en-US" dirty="0" err="1" smtClean="0"/>
              <a:t>kebijakan</a:t>
            </a:r>
            <a:r>
              <a:rPr lang="en-US" dirty="0" smtClean="0"/>
              <a:t> </a:t>
            </a:r>
            <a:r>
              <a:rPr lang="en-US" dirty="0" err="1" smtClean="0"/>
              <a:t>perdagangan</a:t>
            </a:r>
            <a:r>
              <a:rPr lang="en-US" dirty="0" smtClean="0"/>
              <a:t> </a:t>
            </a:r>
            <a:r>
              <a:rPr lang="en-US" dirty="0" err="1" smtClean="0"/>
              <a:t>hasil</a:t>
            </a:r>
            <a:r>
              <a:rPr lang="en-US" dirty="0" smtClean="0"/>
              <a:t> </a:t>
            </a:r>
            <a:r>
              <a:rPr lang="en-US" dirty="0" err="1" smtClean="0"/>
              <a:t>bumi</a:t>
            </a:r>
            <a:r>
              <a:rPr lang="en-US" dirty="0" smtClean="0"/>
              <a:t> </a:t>
            </a:r>
            <a:r>
              <a:rPr lang="en-US" dirty="0" err="1" smtClean="0"/>
              <a:t>secara</a:t>
            </a:r>
            <a:r>
              <a:rPr lang="en-US" dirty="0" smtClean="0"/>
              <a:t> </a:t>
            </a:r>
            <a:r>
              <a:rPr lang="en-US" dirty="0" err="1" smtClean="0"/>
              <a:t>sistematis</a:t>
            </a:r>
            <a:r>
              <a:rPr lang="en-US" dirty="0" smtClean="0"/>
              <a:t> </a:t>
            </a:r>
            <a:r>
              <a:rPr lang="en-US" dirty="0" err="1" smtClean="0"/>
              <a:t>mengendalikan</a:t>
            </a:r>
            <a:r>
              <a:rPr lang="en-US" dirty="0" smtClean="0"/>
              <a:t> </a:t>
            </a:r>
            <a:r>
              <a:rPr lang="en-US" dirty="0" err="1" smtClean="0"/>
              <a:t>kegiatan</a:t>
            </a:r>
            <a:r>
              <a:rPr lang="en-US" dirty="0" smtClean="0"/>
              <a:t> </a:t>
            </a:r>
            <a:r>
              <a:rPr lang="en-US" dirty="0" err="1" smtClean="0"/>
              <a:t>ekonomi</a:t>
            </a:r>
            <a:r>
              <a:rPr lang="en-US" dirty="0" smtClean="0"/>
              <a:t> </a:t>
            </a:r>
            <a:r>
              <a:rPr lang="en-US" dirty="0" err="1" smtClean="0"/>
              <a:t>masyarakat</a:t>
            </a:r>
            <a:r>
              <a:rPr lang="en-US" dirty="0" smtClean="0"/>
              <a:t> </a:t>
            </a:r>
            <a:r>
              <a:rPr lang="en-US" dirty="0" err="1" smtClean="0"/>
              <a:t>adat</a:t>
            </a:r>
            <a:r>
              <a:rPr lang="en-US" dirty="0" smtClean="0"/>
              <a:t>. </a:t>
            </a:r>
            <a:r>
              <a:rPr lang="en-US" dirty="0" err="1" smtClean="0"/>
              <a:t>Pemberian</a:t>
            </a:r>
            <a:r>
              <a:rPr lang="en-US" dirty="0" smtClean="0"/>
              <a:t> </a:t>
            </a:r>
            <a:r>
              <a:rPr lang="en-US" dirty="0" err="1" smtClean="0"/>
              <a:t>monopoli</a:t>
            </a:r>
            <a:r>
              <a:rPr lang="en-US" dirty="0" smtClean="0"/>
              <a:t> </a:t>
            </a:r>
            <a:r>
              <a:rPr lang="en-US" dirty="0" err="1" smtClean="0"/>
              <a:t>kepada</a:t>
            </a:r>
            <a:r>
              <a:rPr lang="en-US" dirty="0" smtClean="0"/>
              <a:t> </a:t>
            </a:r>
            <a:r>
              <a:rPr lang="en-US" dirty="0" err="1" smtClean="0"/>
              <a:t>asosiasi</a:t>
            </a:r>
            <a:r>
              <a:rPr lang="en-US" dirty="0" smtClean="0"/>
              <a:t> </a:t>
            </a:r>
            <a:r>
              <a:rPr lang="en-US" dirty="0" err="1" smtClean="0"/>
              <a:t>atau</a:t>
            </a:r>
            <a:r>
              <a:rPr lang="en-US" dirty="0" smtClean="0"/>
              <a:t> </a:t>
            </a:r>
            <a:r>
              <a:rPr lang="en-US" dirty="0" err="1" smtClean="0"/>
              <a:t>perusahaan</a:t>
            </a:r>
            <a:r>
              <a:rPr lang="en-US" dirty="0" smtClean="0"/>
              <a:t> </a:t>
            </a:r>
            <a:r>
              <a:rPr lang="en-US" dirty="0" err="1" smtClean="0"/>
              <a:t>tertentu</a:t>
            </a:r>
            <a:r>
              <a:rPr lang="en-US" dirty="0" smtClean="0"/>
              <a:t> </a:t>
            </a:r>
            <a:r>
              <a:rPr lang="en-US" dirty="0" err="1" smtClean="0"/>
              <a:t>dalam</a:t>
            </a:r>
            <a:r>
              <a:rPr lang="en-US" dirty="0" smtClean="0"/>
              <a:t> </a:t>
            </a:r>
            <a:r>
              <a:rPr lang="en-US" dirty="0" err="1" smtClean="0"/>
              <a:t>perdagangan</a:t>
            </a:r>
            <a:r>
              <a:rPr lang="en-US" dirty="0" smtClean="0"/>
              <a:t> </a:t>
            </a:r>
            <a:r>
              <a:rPr lang="en-US" dirty="0" err="1" smtClean="0"/>
              <a:t>komoditas</a:t>
            </a:r>
            <a:r>
              <a:rPr lang="en-US" dirty="0" smtClean="0"/>
              <a:t> yang </a:t>
            </a:r>
            <a:r>
              <a:rPr lang="en-US" dirty="0" err="1" smtClean="0"/>
              <a:t>diproduksi</a:t>
            </a:r>
            <a:r>
              <a:rPr lang="en-US" dirty="0" smtClean="0"/>
              <a:t> </a:t>
            </a:r>
            <a:r>
              <a:rPr lang="en-US" dirty="0" err="1" smtClean="0"/>
              <a:t>masyarakat</a:t>
            </a:r>
            <a:r>
              <a:rPr lang="en-US" dirty="0" smtClean="0"/>
              <a:t> </a:t>
            </a:r>
            <a:r>
              <a:rPr lang="en-US" dirty="0" err="1" smtClean="0"/>
              <a:t>adat</a:t>
            </a:r>
            <a:r>
              <a:rPr lang="en-US" dirty="0" smtClean="0"/>
              <a:t>, </a:t>
            </a:r>
            <a:r>
              <a:rPr lang="en-US" dirty="0" err="1" smtClean="0"/>
              <a:t>seperti</a:t>
            </a:r>
            <a:r>
              <a:rPr lang="en-US" dirty="0" smtClean="0"/>
              <a:t> </a:t>
            </a:r>
            <a:r>
              <a:rPr lang="en-US" dirty="0" err="1" smtClean="0"/>
              <a:t>rotan</a:t>
            </a:r>
            <a:r>
              <a:rPr lang="en-US" dirty="0" smtClean="0"/>
              <a:t> </a:t>
            </a:r>
            <a:r>
              <a:rPr lang="en-US" dirty="0" err="1" smtClean="0"/>
              <a:t>dan</a:t>
            </a:r>
            <a:r>
              <a:rPr lang="en-US" dirty="0" smtClean="0"/>
              <a:t> </a:t>
            </a:r>
            <a:r>
              <a:rPr lang="en-US" dirty="0" err="1" smtClean="0"/>
              <a:t>sarang</a:t>
            </a:r>
            <a:r>
              <a:rPr lang="en-US" dirty="0" smtClean="0"/>
              <a:t> </a:t>
            </a:r>
            <a:r>
              <a:rPr lang="en-US" dirty="0" err="1" smtClean="0"/>
              <a:t>burung</a:t>
            </a:r>
            <a:r>
              <a:rPr lang="en-US" dirty="0" smtClean="0"/>
              <a:t> </a:t>
            </a:r>
            <a:r>
              <a:rPr lang="en-US" dirty="0" err="1" smtClean="0"/>
              <a:t>walet</a:t>
            </a:r>
            <a:r>
              <a:rPr lang="en-US" dirty="0" smtClean="0"/>
              <a:t>, </a:t>
            </a:r>
            <a:r>
              <a:rPr lang="en-US" dirty="0" err="1" smtClean="0"/>
              <a:t>telah</a:t>
            </a:r>
            <a:r>
              <a:rPr lang="en-US" dirty="0" smtClean="0"/>
              <a:t> </a:t>
            </a:r>
            <a:r>
              <a:rPr lang="en-US" dirty="0" err="1" smtClean="0"/>
              <a:t>menempatkan</a:t>
            </a:r>
            <a:r>
              <a:rPr lang="en-US" dirty="0" smtClean="0"/>
              <a:t> </a:t>
            </a:r>
            <a:r>
              <a:rPr lang="en-US" dirty="0" err="1" smtClean="0"/>
              <a:t>pemerintah</a:t>
            </a:r>
            <a:r>
              <a:rPr lang="en-US" dirty="0" smtClean="0"/>
              <a:t> </a:t>
            </a:r>
            <a:r>
              <a:rPr lang="en-US" dirty="0" err="1" smtClean="0"/>
              <a:t>sebagai</a:t>
            </a:r>
            <a:r>
              <a:rPr lang="en-US" dirty="0" smtClean="0"/>
              <a:t> "</a:t>
            </a:r>
            <a:r>
              <a:rPr lang="en-US" dirty="0" err="1" smtClean="0"/>
              <a:t>pelayan</a:t>
            </a:r>
            <a:r>
              <a:rPr lang="en-US" dirty="0" smtClean="0"/>
              <a:t>" </a:t>
            </a:r>
            <a:r>
              <a:rPr lang="en-US" dirty="0" err="1" smtClean="0"/>
              <a:t>bagi</a:t>
            </a:r>
            <a:r>
              <a:rPr lang="en-US" dirty="0" smtClean="0"/>
              <a:t> </a:t>
            </a:r>
            <a:r>
              <a:rPr lang="en-US" dirty="0" err="1" smtClean="0"/>
              <a:t>para</a:t>
            </a:r>
            <a:r>
              <a:rPr lang="en-US" dirty="0" smtClean="0"/>
              <a:t> </a:t>
            </a:r>
            <a:r>
              <a:rPr lang="en-US" dirty="0" err="1" smtClean="0"/>
              <a:t>pemilik</a:t>
            </a:r>
            <a:r>
              <a:rPr lang="en-US" dirty="0" smtClean="0"/>
              <a:t> modal </a:t>
            </a:r>
            <a:r>
              <a:rPr lang="en-US" dirty="0" err="1" smtClean="0"/>
              <a:t>untuk</a:t>
            </a:r>
            <a:r>
              <a:rPr lang="en-US" dirty="0" smtClean="0"/>
              <a:t> </a:t>
            </a:r>
            <a:r>
              <a:rPr lang="en-US" dirty="0" err="1" smtClean="0"/>
              <a:t>merampas</a:t>
            </a:r>
            <a:r>
              <a:rPr lang="en-US" dirty="0" smtClean="0"/>
              <a:t> </a:t>
            </a:r>
            <a:r>
              <a:rPr lang="en-US" dirty="0" err="1" smtClean="0"/>
              <a:t>pendapatan</a:t>
            </a:r>
            <a:r>
              <a:rPr lang="en-US" dirty="0" smtClean="0"/>
              <a:t> yang </a:t>
            </a:r>
            <a:r>
              <a:rPr lang="en-US" dirty="0" err="1" smtClean="0"/>
              <a:t>sudah</a:t>
            </a:r>
            <a:r>
              <a:rPr lang="en-US" dirty="0" smtClean="0"/>
              <a:t> </a:t>
            </a:r>
            <a:r>
              <a:rPr lang="en-US" dirty="0" err="1" smtClean="0"/>
              <a:t>semestinya</a:t>
            </a:r>
            <a:r>
              <a:rPr lang="en-US" dirty="0" smtClean="0"/>
              <a:t> </a:t>
            </a:r>
            <a:r>
              <a:rPr lang="en-US" dirty="0" err="1" smtClean="0"/>
              <a:t>diperoleh</a:t>
            </a:r>
            <a:r>
              <a:rPr lang="en-US" dirty="0" smtClean="0"/>
              <a:t> </a:t>
            </a:r>
            <a:r>
              <a:rPr lang="en-US" dirty="0" err="1" smtClean="0"/>
              <a:t>masyarakat</a:t>
            </a:r>
            <a:r>
              <a:rPr lang="en-US" dirty="0" smtClean="0"/>
              <a:t> </a:t>
            </a:r>
            <a:r>
              <a:rPr lang="en-US" dirty="0" err="1" smtClean="0"/>
              <a:t>adat</a:t>
            </a:r>
            <a:r>
              <a:rPr lang="en-US" dirty="0" smtClean="0"/>
              <a:t>.</a:t>
            </a:r>
          </a:p>
          <a:p>
            <a:pPr>
              <a:buNone/>
            </a:pP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buNone/>
            </a:pPr>
            <a:r>
              <a:rPr lang="en-US" sz="3600" dirty="0" smtClean="0">
                <a:solidFill>
                  <a:srgbClr val="FF0000"/>
                </a:solidFill>
              </a:rPr>
              <a:t>3. </a:t>
            </a:r>
            <a:r>
              <a:rPr lang="en-US" sz="3600" dirty="0" err="1" smtClean="0">
                <a:solidFill>
                  <a:srgbClr val="FF0000"/>
                </a:solidFill>
              </a:rPr>
              <a:t>Asas</a:t>
            </a:r>
            <a:r>
              <a:rPr lang="en-US" sz="3600" dirty="0" smtClean="0">
                <a:solidFill>
                  <a:srgbClr val="FF0000"/>
                </a:solidFill>
              </a:rPr>
              <a:t> </a:t>
            </a:r>
            <a:r>
              <a:rPr lang="en-US" sz="3600" dirty="0" err="1" smtClean="0">
                <a:solidFill>
                  <a:srgbClr val="FF0000"/>
                </a:solidFill>
              </a:rPr>
              <a:t>Keadilan</a:t>
            </a:r>
            <a:endParaRPr lang="en-US" sz="3600" dirty="0" smtClean="0">
              <a:solidFill>
                <a:srgbClr val="FF0000"/>
              </a:solidFill>
            </a:endParaRPr>
          </a:p>
          <a:p>
            <a:pPr>
              <a:buNone/>
            </a:pPr>
            <a:r>
              <a:rPr lang="en-US" dirty="0" smtClean="0"/>
              <a:t>          </a:t>
            </a:r>
          </a:p>
          <a:p>
            <a:pPr>
              <a:buNone/>
            </a:pPr>
            <a:r>
              <a:rPr lang="en-US" dirty="0" smtClean="0"/>
              <a:t>	</a:t>
            </a:r>
            <a:r>
              <a:rPr lang="en-US" dirty="0" err="1" smtClean="0"/>
              <a:t>Prinsip</a:t>
            </a:r>
            <a:r>
              <a:rPr lang="en-US" dirty="0" smtClean="0"/>
              <a:t> </a:t>
            </a:r>
            <a:r>
              <a:rPr lang="en-US" dirty="0" err="1" smtClean="0"/>
              <a:t>keadilan</a:t>
            </a:r>
            <a:r>
              <a:rPr lang="en-US" dirty="0" smtClean="0"/>
              <a:t> </a:t>
            </a:r>
            <a:r>
              <a:rPr lang="en-US" dirty="0" err="1" smtClean="0"/>
              <a:t>meliputi</a:t>
            </a:r>
            <a:r>
              <a:rPr lang="en-US" dirty="0" smtClean="0"/>
              <a:t> </a:t>
            </a:r>
            <a:r>
              <a:rPr lang="en-US" dirty="0" err="1" smtClean="0"/>
              <a:t>aspek-aspek</a:t>
            </a:r>
            <a:r>
              <a:rPr lang="en-US" dirty="0" smtClean="0"/>
              <a:t> </a:t>
            </a:r>
            <a:r>
              <a:rPr lang="en-US" dirty="0" err="1" smtClean="0"/>
              <a:t>kesejahteraan</a:t>
            </a:r>
            <a:r>
              <a:rPr lang="en-US" dirty="0" smtClean="0"/>
              <a:t> </a:t>
            </a:r>
            <a:r>
              <a:rPr lang="en-US" dirty="0" err="1" smtClean="0"/>
              <a:t>rakyat</a:t>
            </a:r>
            <a:r>
              <a:rPr lang="en-US" dirty="0" smtClean="0"/>
              <a:t>, </a:t>
            </a:r>
            <a:r>
              <a:rPr lang="en-US" dirty="0" err="1" smtClean="0"/>
              <a:t>pemerataan</a:t>
            </a:r>
            <a:r>
              <a:rPr lang="en-US" dirty="0" smtClean="0"/>
              <a:t>, </a:t>
            </a:r>
            <a:r>
              <a:rPr lang="en-US" dirty="0" err="1" smtClean="0"/>
              <a:t>pengakuan</a:t>
            </a:r>
            <a:r>
              <a:rPr lang="en-US" dirty="0" smtClean="0"/>
              <a:t> </a:t>
            </a:r>
            <a:r>
              <a:rPr lang="en-US" dirty="0" err="1" smtClean="0"/>
              <a:t>kepemilikan</a:t>
            </a:r>
            <a:r>
              <a:rPr lang="en-US" dirty="0" smtClean="0"/>
              <a:t> </a:t>
            </a:r>
            <a:r>
              <a:rPr lang="en-US" dirty="0" err="1" smtClean="0"/>
              <a:t>masyarakat</a:t>
            </a:r>
            <a:r>
              <a:rPr lang="en-US" dirty="0" smtClean="0"/>
              <a:t> </a:t>
            </a:r>
            <a:r>
              <a:rPr lang="en-US" dirty="0" err="1" smtClean="0"/>
              <a:t>adat</a:t>
            </a:r>
            <a:r>
              <a:rPr lang="en-US" dirty="0" smtClean="0"/>
              <a:t>, </a:t>
            </a:r>
            <a:r>
              <a:rPr lang="en-US" dirty="0" err="1" smtClean="0"/>
              <a:t>pluralisme</a:t>
            </a:r>
            <a:r>
              <a:rPr lang="en-US" dirty="0" smtClean="0"/>
              <a:t> </a:t>
            </a:r>
            <a:r>
              <a:rPr lang="en-US" dirty="0" err="1" smtClean="0"/>
              <a:t>hukum</a:t>
            </a:r>
            <a:r>
              <a:rPr lang="en-US" dirty="0" smtClean="0"/>
              <a:t>, </a:t>
            </a:r>
            <a:r>
              <a:rPr lang="en-US" dirty="0" err="1" smtClean="0"/>
              <a:t>dan</a:t>
            </a:r>
            <a:r>
              <a:rPr lang="en-US" dirty="0" smtClean="0"/>
              <a:t> </a:t>
            </a:r>
            <a:r>
              <a:rPr lang="en-US" dirty="0" err="1" smtClean="0"/>
              <a:t>perusak</a:t>
            </a:r>
            <a:r>
              <a:rPr lang="en-US" dirty="0" smtClean="0"/>
              <a:t> </a:t>
            </a:r>
            <a:r>
              <a:rPr lang="en-US" dirty="0" err="1" smtClean="0"/>
              <a:t>membayar</a:t>
            </a:r>
            <a:r>
              <a:rPr lang="en-US" dirty="0" smtClean="0"/>
              <a:t>. </a:t>
            </a:r>
            <a:r>
              <a:rPr lang="en-US" dirty="0" err="1" smtClean="0"/>
              <a:t>Asas</a:t>
            </a:r>
            <a:r>
              <a:rPr lang="en-US" dirty="0" smtClean="0"/>
              <a:t> </a:t>
            </a:r>
            <a:r>
              <a:rPr lang="en-US" dirty="0" err="1" smtClean="0"/>
              <a:t>keadilan</a:t>
            </a:r>
            <a:r>
              <a:rPr lang="en-US" dirty="0" smtClean="0"/>
              <a:t> </a:t>
            </a:r>
            <a:r>
              <a:rPr lang="en-US" dirty="0" err="1" smtClean="0"/>
              <a:t>ini</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perwujudan</a:t>
            </a:r>
            <a:r>
              <a:rPr lang="en-US" dirty="0" smtClean="0"/>
              <a:t> </a:t>
            </a:r>
            <a:r>
              <a:rPr lang="en-US" dirty="0" err="1" smtClean="0"/>
              <a:t>penyelenggaraan</a:t>
            </a:r>
            <a:r>
              <a:rPr lang="en-US" dirty="0" smtClean="0"/>
              <a:t> </a:t>
            </a:r>
            <a:r>
              <a:rPr lang="en-US" dirty="0" err="1" smtClean="0"/>
              <a:t>pengelolaan</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alam</a:t>
            </a:r>
            <a:r>
              <a:rPr lang="en-US" dirty="0" smtClean="0"/>
              <a:t> yang </a:t>
            </a:r>
            <a:r>
              <a:rPr lang="en-US" dirty="0" err="1" smtClean="0"/>
              <a:t>menjamin</a:t>
            </a:r>
            <a:r>
              <a:rPr lang="en-US" dirty="0" smtClean="0"/>
              <a:t> </a:t>
            </a:r>
            <a:r>
              <a:rPr lang="en-US" dirty="0" err="1" smtClean="0"/>
              <a:t>keadilan</a:t>
            </a:r>
            <a:r>
              <a:rPr lang="en-US" dirty="0" smtClean="0"/>
              <a:t> </a:t>
            </a:r>
            <a:r>
              <a:rPr lang="en-US" dirty="0" err="1" smtClean="0"/>
              <a:t>antar</a:t>
            </a:r>
            <a:r>
              <a:rPr lang="en-US" dirty="0" smtClean="0"/>
              <a:t> </a:t>
            </a:r>
            <a:r>
              <a:rPr lang="en-US" dirty="0" err="1" smtClean="0"/>
              <a:t>dan</a:t>
            </a:r>
            <a:r>
              <a:rPr lang="en-US" dirty="0" smtClean="0"/>
              <a:t> intra </a:t>
            </a:r>
            <a:r>
              <a:rPr lang="en-US" dirty="0" err="1" smtClean="0"/>
              <a:t>generasi</a:t>
            </a:r>
            <a:r>
              <a:rPr lang="en-US" dirty="0" smtClean="0"/>
              <a:t>. </a:t>
            </a:r>
            <a:r>
              <a:rPr lang="en-US" dirty="0" err="1" smtClean="0"/>
              <a:t>Asas</a:t>
            </a:r>
            <a:r>
              <a:rPr lang="en-US" dirty="0" smtClean="0"/>
              <a:t> </a:t>
            </a:r>
            <a:r>
              <a:rPr lang="en-US" dirty="0" err="1" smtClean="0"/>
              <a:t>ini</a:t>
            </a:r>
            <a:r>
              <a:rPr lang="en-US" dirty="0" smtClean="0"/>
              <a:t> </a:t>
            </a:r>
            <a:r>
              <a:rPr lang="en-US" dirty="0" err="1" smtClean="0"/>
              <a:t>bertujuan</a:t>
            </a:r>
            <a:r>
              <a:rPr lang="en-US" dirty="0" smtClean="0"/>
              <a:t> </a:t>
            </a:r>
            <a:r>
              <a:rPr lang="en-US" dirty="0" err="1" smtClean="0"/>
              <a:t>untuk</a:t>
            </a:r>
            <a:r>
              <a:rPr lang="en-US" dirty="0" smtClean="0"/>
              <a:t> </a:t>
            </a:r>
            <a:r>
              <a:rPr lang="en-US" dirty="0" err="1" smtClean="0"/>
              <a:t>mewujudkan</a:t>
            </a:r>
            <a:r>
              <a:rPr lang="en-US" dirty="0" smtClean="0"/>
              <a:t> </a:t>
            </a:r>
            <a:r>
              <a:rPr lang="en-US" dirty="0" err="1" smtClean="0"/>
              <a:t>perlindungan</a:t>
            </a:r>
            <a:r>
              <a:rPr lang="en-US" dirty="0" smtClean="0"/>
              <a:t> </a:t>
            </a:r>
            <a:r>
              <a:rPr lang="en-US" dirty="0" err="1" smtClean="0"/>
              <a:t>hukum</a:t>
            </a:r>
            <a:r>
              <a:rPr lang="en-US" dirty="0" smtClean="0"/>
              <a:t> </a:t>
            </a:r>
            <a:r>
              <a:rPr lang="en-US" dirty="0" err="1" smtClean="0"/>
              <a:t>bagi</a:t>
            </a:r>
            <a:r>
              <a:rPr lang="en-US" dirty="0" smtClean="0"/>
              <a:t> </a:t>
            </a:r>
            <a:r>
              <a:rPr lang="en-US" dirty="0" err="1" smtClean="0"/>
              <a:t>masyarakat</a:t>
            </a:r>
            <a:r>
              <a:rPr lang="en-US" dirty="0" smtClean="0"/>
              <a:t> </a:t>
            </a:r>
            <a:r>
              <a:rPr lang="en-US" dirty="0" err="1" smtClean="0"/>
              <a:t>adat</a:t>
            </a:r>
            <a:r>
              <a:rPr lang="en-US" dirty="0" smtClean="0"/>
              <a:t> </a:t>
            </a:r>
            <a:r>
              <a:rPr lang="en-US" dirty="0" err="1" smtClean="0"/>
              <a:t>dan</a:t>
            </a:r>
            <a:r>
              <a:rPr lang="en-US" dirty="0" smtClean="0"/>
              <a:t> </a:t>
            </a:r>
            <a:r>
              <a:rPr lang="en-US" dirty="0" err="1" smtClean="0"/>
              <a:t>masyarakat</a:t>
            </a:r>
            <a:r>
              <a:rPr lang="en-US" dirty="0" smtClean="0"/>
              <a:t> </a:t>
            </a:r>
            <a:r>
              <a:rPr lang="en-US" dirty="0" err="1" smtClean="0"/>
              <a:t>lainnya</a:t>
            </a:r>
            <a:r>
              <a:rPr lang="en-US" dirty="0" smtClean="0"/>
              <a:t> </a:t>
            </a:r>
            <a:r>
              <a:rPr lang="en-US" dirty="0" err="1" smtClean="0"/>
              <a:t>dalam</a:t>
            </a:r>
            <a:r>
              <a:rPr lang="en-US" dirty="0" smtClean="0"/>
              <a:t> </a:t>
            </a:r>
            <a:r>
              <a:rPr lang="en-US" dirty="0" err="1" smtClean="0"/>
              <a:t>pengelolaan</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alam</a:t>
            </a:r>
            <a:r>
              <a:rPr lang="en-US" dirty="0" smtClean="0"/>
              <a:t>.</a:t>
            </a:r>
          </a:p>
          <a:p>
            <a:pPr>
              <a:buNone/>
            </a:pP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a:bodyPr>
          <a:lstStyle/>
          <a:p>
            <a:pPr>
              <a:buNone/>
            </a:pPr>
            <a:r>
              <a:rPr lang="en-US" sz="3600" dirty="0" smtClean="0">
                <a:solidFill>
                  <a:srgbClr val="FF0000"/>
                </a:solidFill>
              </a:rPr>
              <a:t>4. </a:t>
            </a:r>
            <a:r>
              <a:rPr lang="en-US" sz="3600" dirty="0" err="1" smtClean="0">
                <a:solidFill>
                  <a:srgbClr val="FF0000"/>
                </a:solidFill>
              </a:rPr>
              <a:t>Asas</a:t>
            </a:r>
            <a:r>
              <a:rPr lang="en-US" sz="3600" dirty="0" smtClean="0">
                <a:solidFill>
                  <a:srgbClr val="FF0000"/>
                </a:solidFill>
              </a:rPr>
              <a:t> </a:t>
            </a:r>
            <a:r>
              <a:rPr lang="en-US" sz="3600" dirty="0" err="1" smtClean="0">
                <a:solidFill>
                  <a:srgbClr val="FF0000"/>
                </a:solidFill>
              </a:rPr>
              <a:t>Keseimbangan</a:t>
            </a:r>
            <a:endParaRPr lang="en-US" sz="3600" dirty="0" smtClean="0">
              <a:solidFill>
                <a:srgbClr val="FF0000"/>
              </a:solidFill>
            </a:endParaRPr>
          </a:p>
          <a:p>
            <a:pPr>
              <a:buNone/>
            </a:pPr>
            <a:r>
              <a:rPr lang="en-US" dirty="0" smtClean="0"/>
              <a:t>	</a:t>
            </a:r>
            <a:r>
              <a:rPr lang="en-US" dirty="0" err="1" smtClean="0"/>
              <a:t>Pengelolaan</a:t>
            </a:r>
            <a:r>
              <a:rPr lang="en-US" dirty="0" smtClean="0"/>
              <a:t> </a:t>
            </a:r>
            <a:r>
              <a:rPr lang="en-US" dirty="0" err="1" smtClean="0"/>
              <a:t>lingkungan</a:t>
            </a:r>
            <a:r>
              <a:rPr lang="en-US" dirty="0" smtClean="0"/>
              <a:t> </a:t>
            </a:r>
            <a:r>
              <a:rPr lang="en-US" dirty="0" err="1" smtClean="0"/>
              <a:t>hidup</a:t>
            </a:r>
            <a:r>
              <a:rPr lang="en-US" dirty="0" smtClean="0"/>
              <a:t> </a:t>
            </a:r>
            <a:r>
              <a:rPr lang="en-US" dirty="0" err="1" smtClean="0"/>
              <a:t>berasaskan</a:t>
            </a:r>
            <a:r>
              <a:rPr lang="en-US" dirty="0" smtClean="0"/>
              <a:t> </a:t>
            </a:r>
            <a:r>
              <a:rPr lang="en-US" dirty="0" err="1" smtClean="0"/>
              <a:t>pelestarian</a:t>
            </a:r>
            <a:r>
              <a:rPr lang="en-US" dirty="0" smtClean="0"/>
              <a:t> </a:t>
            </a:r>
            <a:r>
              <a:rPr lang="en-US" dirty="0" err="1" smtClean="0"/>
              <a:t>kemampuan</a:t>
            </a:r>
            <a:r>
              <a:rPr lang="en-US" dirty="0" smtClean="0"/>
              <a:t> </a:t>
            </a:r>
            <a:r>
              <a:rPr lang="en-US" dirty="0" err="1" smtClean="0"/>
              <a:t>lingkungan</a:t>
            </a:r>
            <a:r>
              <a:rPr lang="en-US" dirty="0" smtClean="0"/>
              <a:t> yang </a:t>
            </a:r>
            <a:r>
              <a:rPr lang="en-US" dirty="0" err="1" smtClean="0"/>
              <a:t>serasi</a:t>
            </a:r>
            <a:r>
              <a:rPr lang="en-US" dirty="0" smtClean="0"/>
              <a:t> </a:t>
            </a:r>
            <a:r>
              <a:rPr lang="en-US" dirty="0" err="1" smtClean="0"/>
              <a:t>dan</a:t>
            </a:r>
            <a:r>
              <a:rPr lang="en-US" dirty="0" smtClean="0"/>
              <a:t> </a:t>
            </a:r>
            <a:r>
              <a:rPr lang="en-US" dirty="0" err="1" smtClean="0"/>
              <a:t>seimbang</a:t>
            </a:r>
            <a:r>
              <a:rPr lang="en-US" dirty="0" smtClean="0"/>
              <a:t> </a:t>
            </a:r>
            <a:r>
              <a:rPr lang="en-US" dirty="0" err="1" smtClean="0"/>
              <a:t>untuk</a:t>
            </a:r>
            <a:r>
              <a:rPr lang="en-US" dirty="0" smtClean="0"/>
              <a:t> </a:t>
            </a:r>
            <a:r>
              <a:rPr lang="en-US" dirty="0" err="1" smtClean="0"/>
              <a:t>menunjang</a:t>
            </a:r>
            <a:r>
              <a:rPr lang="en-US" dirty="0" smtClean="0"/>
              <a:t> </a:t>
            </a:r>
            <a:r>
              <a:rPr lang="en-US" dirty="0" err="1" smtClean="0"/>
              <a:t>pembangunan</a:t>
            </a:r>
            <a:r>
              <a:rPr lang="en-US" dirty="0" smtClean="0"/>
              <a:t> yang </a:t>
            </a:r>
            <a:r>
              <a:rPr lang="en-US" dirty="0" err="1" smtClean="0"/>
              <a:t>berkesinambungan</a:t>
            </a:r>
            <a:r>
              <a:rPr lang="en-US" dirty="0" smtClean="0"/>
              <a:t> </a:t>
            </a:r>
            <a:r>
              <a:rPr lang="en-US" dirty="0" err="1" smtClean="0"/>
              <a:t>bagi</a:t>
            </a:r>
            <a:r>
              <a:rPr lang="en-US" dirty="0" smtClean="0"/>
              <a:t> </a:t>
            </a:r>
            <a:r>
              <a:rPr lang="en-US" dirty="0" err="1" smtClean="0"/>
              <a:t>peningkatan</a:t>
            </a:r>
            <a:r>
              <a:rPr lang="en-US" dirty="0" smtClean="0"/>
              <a:t> </a:t>
            </a:r>
            <a:r>
              <a:rPr lang="en-US" dirty="0" err="1" smtClean="0"/>
              <a:t>kesejahteraan</a:t>
            </a:r>
            <a:r>
              <a:rPr lang="en-US" dirty="0" smtClean="0"/>
              <a:t> </a:t>
            </a:r>
            <a:r>
              <a:rPr lang="en-US" dirty="0" err="1" smtClean="0"/>
              <a:t>manusia</a:t>
            </a:r>
            <a:r>
              <a:rPr lang="en-US" dirty="0" smtClean="0"/>
              <a:t>. </a:t>
            </a:r>
            <a:r>
              <a:rPr lang="en-US" dirty="0" err="1" smtClean="0"/>
              <a:t>Pengertian</a:t>
            </a:r>
            <a:r>
              <a:rPr lang="en-US" dirty="0" smtClean="0"/>
              <a:t> </a:t>
            </a:r>
            <a:r>
              <a:rPr lang="en-US" dirty="0" err="1" smtClean="0"/>
              <a:t>pelestarian</a:t>
            </a:r>
            <a:r>
              <a:rPr lang="en-US" dirty="0" smtClean="0"/>
              <a:t> </a:t>
            </a:r>
            <a:r>
              <a:rPr lang="en-US" dirty="0" err="1" smtClean="0"/>
              <a:t>mengandung</a:t>
            </a:r>
            <a:r>
              <a:rPr lang="en-US" dirty="0" smtClean="0"/>
              <a:t> </a:t>
            </a:r>
            <a:r>
              <a:rPr lang="en-US" dirty="0" err="1" smtClean="0"/>
              <a:t>makna</a:t>
            </a:r>
            <a:r>
              <a:rPr lang="en-US" dirty="0" smtClean="0"/>
              <a:t> </a:t>
            </a:r>
            <a:r>
              <a:rPr lang="en-US" dirty="0" err="1" smtClean="0"/>
              <a:t>tercapainya</a:t>
            </a:r>
            <a:r>
              <a:rPr lang="en-US" dirty="0" smtClean="0"/>
              <a:t> </a:t>
            </a:r>
            <a:r>
              <a:rPr lang="en-US" dirty="0" err="1" smtClean="0"/>
              <a:t>kemampuan</a:t>
            </a:r>
            <a:r>
              <a:rPr lang="en-US" dirty="0" smtClean="0"/>
              <a:t> </a:t>
            </a:r>
            <a:r>
              <a:rPr lang="en-US" dirty="0" err="1" smtClean="0"/>
              <a:t>lingkungan</a:t>
            </a:r>
            <a:r>
              <a:rPr lang="en-US" dirty="0" smtClean="0"/>
              <a:t> yang </a:t>
            </a:r>
            <a:r>
              <a:rPr lang="en-US" dirty="0" err="1" smtClean="0"/>
              <a:t>serasi</a:t>
            </a:r>
            <a:r>
              <a:rPr lang="en-US" dirty="0" smtClean="0"/>
              <a:t> </a:t>
            </a:r>
            <a:r>
              <a:rPr lang="en-US" dirty="0" err="1" smtClean="0"/>
              <a:t>dan</a:t>
            </a:r>
            <a:r>
              <a:rPr lang="en-US" dirty="0" smtClean="0"/>
              <a:t> </a:t>
            </a:r>
            <a:r>
              <a:rPr lang="en-US" dirty="0" err="1" smtClean="0"/>
              <a:t>seimbang</a:t>
            </a:r>
            <a:r>
              <a:rPr lang="en-US" dirty="0" smtClean="0"/>
              <a:t> </a:t>
            </a:r>
            <a:r>
              <a:rPr lang="en-US" dirty="0" err="1" smtClean="0"/>
              <a:t>dan</a:t>
            </a:r>
            <a:r>
              <a:rPr lang="en-US" dirty="0" smtClean="0"/>
              <a:t> </a:t>
            </a:r>
            <a:r>
              <a:rPr lang="en-US" dirty="0" err="1" smtClean="0"/>
              <a:t>peningkatan</a:t>
            </a:r>
            <a:r>
              <a:rPr lang="en-US" dirty="0" smtClean="0"/>
              <a:t> </a:t>
            </a:r>
            <a:r>
              <a:rPr lang="en-US" dirty="0" err="1" smtClean="0"/>
              <a:t>kemampuan</a:t>
            </a:r>
            <a:r>
              <a:rPr lang="en-US" dirty="0" smtClean="0"/>
              <a:t> </a:t>
            </a:r>
            <a:r>
              <a:rPr lang="en-US" dirty="0" err="1" smtClean="0"/>
              <a:t>tersebut</a:t>
            </a:r>
            <a:r>
              <a:rPr lang="en-US" dirty="0" smtClean="0"/>
              <a:t>. </a:t>
            </a:r>
            <a:r>
              <a:rPr lang="en-US" dirty="0" err="1" smtClean="0"/>
              <a:t>Hanya</a:t>
            </a:r>
            <a:r>
              <a:rPr lang="en-US" dirty="0" smtClean="0"/>
              <a:t> </a:t>
            </a:r>
            <a:r>
              <a:rPr lang="en-US" dirty="0" err="1" smtClean="0"/>
              <a:t>dalam</a:t>
            </a:r>
            <a:r>
              <a:rPr lang="en-US" dirty="0" smtClean="0"/>
              <a:t> </a:t>
            </a:r>
            <a:r>
              <a:rPr lang="en-US" dirty="0" err="1" smtClean="0"/>
              <a:t>lingkungan</a:t>
            </a:r>
            <a:r>
              <a:rPr lang="en-US" dirty="0" smtClean="0"/>
              <a:t> yang </a:t>
            </a:r>
            <a:r>
              <a:rPr lang="en-US" dirty="0" err="1" smtClean="0"/>
              <a:t>serasi</a:t>
            </a:r>
            <a:r>
              <a:rPr lang="en-US" dirty="0" smtClean="0"/>
              <a:t> </a:t>
            </a:r>
            <a:r>
              <a:rPr lang="en-US" dirty="0" err="1" smtClean="0"/>
              <a:t>dan</a:t>
            </a:r>
            <a:r>
              <a:rPr lang="en-US" dirty="0" smtClean="0"/>
              <a:t> </a:t>
            </a:r>
            <a:r>
              <a:rPr lang="en-US" dirty="0" err="1" smtClean="0"/>
              <a:t>seimbang</a:t>
            </a:r>
            <a:r>
              <a:rPr lang="en-US" dirty="0" smtClean="0"/>
              <a:t> </a:t>
            </a:r>
            <a:r>
              <a:rPr lang="en-US" dirty="0" err="1" smtClean="0"/>
              <a:t>dapat</a:t>
            </a:r>
            <a:r>
              <a:rPr lang="en-US" dirty="0" smtClean="0"/>
              <a:t> </a:t>
            </a:r>
            <a:r>
              <a:rPr lang="en-US" dirty="0" err="1" smtClean="0"/>
              <a:t>dicapai</a:t>
            </a:r>
            <a:r>
              <a:rPr lang="en-US" dirty="0" smtClean="0"/>
              <a:t> </a:t>
            </a:r>
            <a:r>
              <a:rPr lang="en-US" dirty="0" err="1" smtClean="0"/>
              <a:t>kehidupan</a:t>
            </a:r>
            <a:r>
              <a:rPr lang="en-US" dirty="0" smtClean="0"/>
              <a:t> yang optimal.</a:t>
            </a:r>
          </a:p>
          <a:p>
            <a:pPr>
              <a:buNone/>
            </a:pP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fontScale="92500" lnSpcReduction="20000"/>
          </a:bodyPr>
          <a:lstStyle/>
          <a:p>
            <a:pPr>
              <a:buNone/>
            </a:pPr>
            <a:r>
              <a:rPr lang="en-US" sz="3500" b="1" dirty="0" smtClean="0">
                <a:solidFill>
                  <a:srgbClr val="FF0000"/>
                </a:solidFill>
              </a:rPr>
              <a:t>5. </a:t>
            </a:r>
            <a:r>
              <a:rPr lang="en-US" sz="3500" b="1" dirty="0" err="1" smtClean="0">
                <a:solidFill>
                  <a:srgbClr val="FF0000"/>
                </a:solidFill>
              </a:rPr>
              <a:t>Asas</a:t>
            </a:r>
            <a:r>
              <a:rPr lang="en-US" sz="3500" b="1" dirty="0" smtClean="0">
                <a:solidFill>
                  <a:srgbClr val="FF0000"/>
                </a:solidFill>
              </a:rPr>
              <a:t> </a:t>
            </a:r>
            <a:r>
              <a:rPr lang="en-US" sz="3500" b="1" dirty="0" err="1" smtClean="0">
                <a:solidFill>
                  <a:srgbClr val="FF0000"/>
                </a:solidFill>
              </a:rPr>
              <a:t>Berkelanjutan</a:t>
            </a:r>
            <a:endParaRPr lang="en-US" sz="3500" b="1" dirty="0" smtClean="0">
              <a:solidFill>
                <a:srgbClr val="FF0000"/>
              </a:solidFill>
            </a:endParaRPr>
          </a:p>
          <a:p>
            <a:pPr>
              <a:buNone/>
            </a:pPr>
            <a:r>
              <a:rPr lang="en-US" dirty="0" smtClean="0"/>
              <a:t>	</a:t>
            </a:r>
            <a:r>
              <a:rPr lang="en-US" dirty="0" err="1" smtClean="0"/>
              <a:t>Asas</a:t>
            </a:r>
            <a:r>
              <a:rPr lang="en-US" dirty="0" smtClean="0"/>
              <a:t> </a:t>
            </a:r>
            <a:r>
              <a:rPr lang="en-US" dirty="0" err="1" smtClean="0"/>
              <a:t>berkelanjutan</a:t>
            </a:r>
            <a:r>
              <a:rPr lang="en-US" dirty="0" smtClean="0"/>
              <a:t> </a:t>
            </a:r>
            <a:r>
              <a:rPr lang="en-US" dirty="0" err="1" smtClean="0"/>
              <a:t>mengandung</a:t>
            </a:r>
            <a:r>
              <a:rPr lang="en-US" dirty="0" smtClean="0"/>
              <a:t> </a:t>
            </a:r>
            <a:r>
              <a:rPr lang="en-US" dirty="0" err="1" smtClean="0"/>
              <a:t>makna</a:t>
            </a:r>
            <a:r>
              <a:rPr lang="en-US" dirty="0" smtClean="0"/>
              <a:t> </a:t>
            </a:r>
            <a:r>
              <a:rPr lang="en-US" dirty="0" err="1" smtClean="0"/>
              <a:t>setiap</a:t>
            </a:r>
            <a:r>
              <a:rPr lang="en-US" dirty="0" smtClean="0"/>
              <a:t> </a:t>
            </a:r>
            <a:r>
              <a:rPr lang="en-US" dirty="0" err="1" smtClean="0"/>
              <a:t>orang</a:t>
            </a:r>
            <a:r>
              <a:rPr lang="en-US" dirty="0" smtClean="0"/>
              <a:t> </a:t>
            </a:r>
            <a:r>
              <a:rPr lang="en-US" dirty="0" err="1" smtClean="0"/>
              <a:t>memikul</a:t>
            </a:r>
            <a:r>
              <a:rPr lang="en-US" dirty="0" smtClean="0"/>
              <a:t> </a:t>
            </a:r>
            <a:r>
              <a:rPr lang="en-US" dirty="0" err="1" smtClean="0"/>
              <a:t>kewajibannya</a:t>
            </a:r>
            <a:r>
              <a:rPr lang="en-US" dirty="0" smtClean="0"/>
              <a:t> </a:t>
            </a:r>
            <a:r>
              <a:rPr lang="en-US" dirty="0" err="1" smtClean="0"/>
              <a:t>dan</a:t>
            </a:r>
            <a:r>
              <a:rPr lang="en-US" dirty="0" smtClean="0"/>
              <a:t> </a:t>
            </a:r>
            <a:r>
              <a:rPr lang="en-US" dirty="0" err="1" smtClean="0"/>
              <a:t>tanggung</a:t>
            </a:r>
            <a:r>
              <a:rPr lang="en-US" dirty="0" smtClean="0"/>
              <a:t> </a:t>
            </a:r>
            <a:r>
              <a:rPr lang="en-US" dirty="0" err="1" smtClean="0"/>
              <a:t>jawab</a:t>
            </a:r>
            <a:r>
              <a:rPr lang="en-US" dirty="0" smtClean="0"/>
              <a:t> </a:t>
            </a:r>
            <a:r>
              <a:rPr lang="en-US" dirty="0" err="1" smtClean="0"/>
              <a:t>terhadap</a:t>
            </a:r>
            <a:r>
              <a:rPr lang="en-US" dirty="0" smtClean="0"/>
              <a:t> </a:t>
            </a:r>
            <a:r>
              <a:rPr lang="en-US" dirty="0" err="1" smtClean="0"/>
              <a:t>generasi</a:t>
            </a:r>
            <a:r>
              <a:rPr lang="en-US" dirty="0" smtClean="0"/>
              <a:t> </a:t>
            </a:r>
            <a:r>
              <a:rPr lang="en-US" dirty="0" err="1" smtClean="0"/>
              <a:t>mendatang</a:t>
            </a:r>
            <a:r>
              <a:rPr lang="en-US" dirty="0" smtClean="0"/>
              <a:t>, </a:t>
            </a:r>
            <a:r>
              <a:rPr lang="en-US" dirty="0" err="1" smtClean="0"/>
              <a:t>dan</a:t>
            </a:r>
            <a:r>
              <a:rPr lang="en-US" dirty="0" smtClean="0"/>
              <a:t> </a:t>
            </a:r>
            <a:r>
              <a:rPr lang="en-US" dirty="0" err="1" smtClean="0"/>
              <a:t>terhadap</a:t>
            </a:r>
            <a:r>
              <a:rPr lang="en-US" dirty="0" smtClean="0"/>
              <a:t> </a:t>
            </a:r>
            <a:r>
              <a:rPr lang="en-US" dirty="0" err="1" smtClean="0"/>
              <a:t>sesamanya</a:t>
            </a:r>
            <a:r>
              <a:rPr lang="en-US" dirty="0" smtClean="0"/>
              <a:t> </a:t>
            </a:r>
            <a:r>
              <a:rPr lang="en-US" dirty="0" err="1" smtClean="0"/>
              <a:t>dalam</a:t>
            </a:r>
            <a:r>
              <a:rPr lang="en-US" dirty="0" smtClean="0"/>
              <a:t> </a:t>
            </a:r>
            <a:r>
              <a:rPr lang="en-US" dirty="0" err="1" smtClean="0"/>
              <a:t>satu</a:t>
            </a:r>
            <a:r>
              <a:rPr lang="en-US" dirty="0" smtClean="0"/>
              <a:t> </a:t>
            </a:r>
            <a:r>
              <a:rPr lang="en-US" dirty="0" err="1" smtClean="0"/>
              <a:t>generasi</a:t>
            </a:r>
            <a:r>
              <a:rPr lang="en-US" dirty="0" smtClean="0"/>
              <a:t>, </a:t>
            </a:r>
            <a:r>
              <a:rPr lang="en-US" dirty="0" err="1" smtClean="0"/>
              <a:t>untuk</a:t>
            </a:r>
            <a:r>
              <a:rPr lang="en-US" dirty="0" smtClean="0"/>
              <a:t> </a:t>
            </a:r>
            <a:r>
              <a:rPr lang="en-US" dirty="0" err="1" smtClean="0"/>
              <a:t>terlaksananya</a:t>
            </a:r>
            <a:r>
              <a:rPr lang="en-US" dirty="0" smtClean="0"/>
              <a:t> </a:t>
            </a:r>
            <a:r>
              <a:rPr lang="en-US" dirty="0" err="1" smtClean="0"/>
              <a:t>kewajiban</a:t>
            </a:r>
            <a:r>
              <a:rPr lang="en-US" dirty="0" smtClean="0"/>
              <a:t> </a:t>
            </a:r>
            <a:r>
              <a:rPr lang="en-US" dirty="0" err="1" smtClean="0"/>
              <a:t>dan</a:t>
            </a:r>
            <a:r>
              <a:rPr lang="en-US" dirty="0" smtClean="0"/>
              <a:t> </a:t>
            </a:r>
            <a:r>
              <a:rPr lang="en-US" dirty="0" err="1" smtClean="0"/>
              <a:t>tanggung</a:t>
            </a:r>
            <a:r>
              <a:rPr lang="en-US" dirty="0" smtClean="0"/>
              <a:t> </a:t>
            </a:r>
            <a:r>
              <a:rPr lang="en-US" dirty="0" err="1" smtClean="0"/>
              <a:t>jawab</a:t>
            </a:r>
            <a:r>
              <a:rPr lang="en-US" dirty="0" smtClean="0"/>
              <a:t> </a:t>
            </a:r>
            <a:r>
              <a:rPr lang="en-US" dirty="0" err="1" smtClean="0"/>
              <a:t>tersebut</a:t>
            </a:r>
            <a:r>
              <a:rPr lang="en-US" dirty="0" smtClean="0"/>
              <a:t>, </a:t>
            </a:r>
            <a:r>
              <a:rPr lang="en-US" dirty="0" err="1" smtClean="0"/>
              <a:t>maka</a:t>
            </a:r>
            <a:r>
              <a:rPr lang="en-US" dirty="0" smtClean="0"/>
              <a:t> </a:t>
            </a:r>
            <a:r>
              <a:rPr lang="en-US" dirty="0" err="1" smtClean="0"/>
              <a:t>kemampuan</a:t>
            </a:r>
            <a:r>
              <a:rPr lang="en-US" dirty="0" smtClean="0"/>
              <a:t> </a:t>
            </a:r>
            <a:r>
              <a:rPr lang="en-US" dirty="0" err="1" smtClean="0"/>
              <a:t>lingkungan</a:t>
            </a:r>
            <a:r>
              <a:rPr lang="en-US" dirty="0" smtClean="0"/>
              <a:t> </a:t>
            </a:r>
            <a:r>
              <a:rPr lang="en-US" dirty="0" err="1" smtClean="0"/>
              <a:t>hidup</a:t>
            </a:r>
            <a:r>
              <a:rPr lang="en-US" dirty="0" smtClean="0"/>
              <a:t>, </a:t>
            </a:r>
            <a:r>
              <a:rPr lang="en-US" dirty="0" err="1" smtClean="0"/>
              <a:t>harus</a:t>
            </a:r>
            <a:r>
              <a:rPr lang="en-US" dirty="0" smtClean="0"/>
              <a:t> </a:t>
            </a:r>
            <a:r>
              <a:rPr lang="en-US" dirty="0" err="1" smtClean="0"/>
              <a:t>dilestarikan</a:t>
            </a:r>
            <a:r>
              <a:rPr lang="en-US" dirty="0" smtClean="0"/>
              <a:t>. </a:t>
            </a:r>
            <a:r>
              <a:rPr lang="en-US" dirty="0" err="1" smtClean="0"/>
              <a:t>Terlestarikannya</a:t>
            </a:r>
            <a:r>
              <a:rPr lang="en-US" dirty="0" smtClean="0"/>
              <a:t> </a:t>
            </a:r>
            <a:r>
              <a:rPr lang="en-US" dirty="0" err="1" smtClean="0"/>
              <a:t>kemampuan</a:t>
            </a:r>
            <a:r>
              <a:rPr lang="en-US" dirty="0" smtClean="0"/>
              <a:t> </a:t>
            </a:r>
            <a:r>
              <a:rPr lang="en-US" dirty="0" err="1" smtClean="0"/>
              <a:t>lingkungan</a:t>
            </a:r>
            <a:r>
              <a:rPr lang="en-US" dirty="0" smtClean="0"/>
              <a:t> </a:t>
            </a:r>
            <a:r>
              <a:rPr lang="en-US" dirty="0" err="1" smtClean="0"/>
              <a:t>hidup</a:t>
            </a:r>
            <a:r>
              <a:rPr lang="en-US" dirty="0" smtClean="0"/>
              <a:t> </a:t>
            </a:r>
            <a:r>
              <a:rPr lang="en-US" dirty="0" err="1" smtClean="0"/>
              <a:t>menjadi</a:t>
            </a:r>
            <a:r>
              <a:rPr lang="en-US" dirty="0" smtClean="0"/>
              <a:t> </a:t>
            </a:r>
            <a:r>
              <a:rPr lang="en-US" dirty="0" err="1" smtClean="0"/>
              <a:t>tumpuannya</a:t>
            </a:r>
            <a:r>
              <a:rPr lang="en-US" dirty="0" smtClean="0"/>
              <a:t> </a:t>
            </a:r>
            <a:r>
              <a:rPr lang="en-US" dirty="0" err="1" smtClean="0"/>
              <a:t>dalam</a:t>
            </a:r>
            <a:r>
              <a:rPr lang="en-US" dirty="0" smtClean="0"/>
              <a:t> </a:t>
            </a:r>
            <a:r>
              <a:rPr lang="en-US" dirty="0" err="1" smtClean="0"/>
              <a:t>meningkatkan</a:t>
            </a:r>
            <a:r>
              <a:rPr lang="en-US" dirty="0" smtClean="0"/>
              <a:t> </a:t>
            </a:r>
            <a:r>
              <a:rPr lang="en-US" dirty="0" err="1" smtClean="0"/>
              <a:t>pembangunan.Asas</a:t>
            </a:r>
            <a:r>
              <a:rPr lang="en-US" dirty="0" smtClean="0"/>
              <a:t> </a:t>
            </a:r>
            <a:r>
              <a:rPr lang="en-US" dirty="0" err="1" smtClean="0"/>
              <a:t>berkelanjutan</a:t>
            </a:r>
            <a:r>
              <a:rPr lang="en-US" dirty="0" smtClean="0"/>
              <a:t> (sustainable principle) </a:t>
            </a:r>
            <a:r>
              <a:rPr lang="en-US" dirty="0" err="1" smtClean="0"/>
              <a:t>diadopsi</a:t>
            </a:r>
            <a:r>
              <a:rPr lang="en-US" dirty="0" smtClean="0"/>
              <a:t> </a:t>
            </a:r>
            <a:r>
              <a:rPr lang="en-US" dirty="0" err="1" smtClean="0"/>
              <a:t>dari</a:t>
            </a:r>
            <a:r>
              <a:rPr lang="en-US" dirty="0" smtClean="0"/>
              <a:t> </a:t>
            </a:r>
            <a:r>
              <a:rPr lang="en-US" dirty="0" err="1" smtClean="0"/>
              <a:t>prinsip</a:t>
            </a:r>
            <a:r>
              <a:rPr lang="en-US" dirty="0" smtClean="0"/>
              <a:t> </a:t>
            </a:r>
            <a:r>
              <a:rPr lang="en-US" dirty="0" err="1" smtClean="0"/>
              <a:t>ekologi</a:t>
            </a:r>
            <a:r>
              <a:rPr lang="en-US" dirty="0" smtClean="0"/>
              <a:t> </a:t>
            </a:r>
            <a:r>
              <a:rPr lang="en-US" dirty="0" err="1" smtClean="0"/>
              <a:t>pembangunan</a:t>
            </a:r>
            <a:r>
              <a:rPr lang="en-US" dirty="0" smtClean="0"/>
              <a:t> </a:t>
            </a:r>
            <a:r>
              <a:rPr lang="en-US" dirty="0" err="1" smtClean="0"/>
              <a:t>berkelanjutan</a:t>
            </a:r>
            <a:r>
              <a:rPr lang="en-US" dirty="0" smtClean="0"/>
              <a:t> (environmental sustainable development) yang </a:t>
            </a:r>
            <a:r>
              <a:rPr lang="en-US" dirty="0" err="1" smtClean="0"/>
              <a:t>dihasilkan</a:t>
            </a:r>
            <a:r>
              <a:rPr lang="en-US" dirty="0" smtClean="0"/>
              <a:t> </a:t>
            </a:r>
            <a:r>
              <a:rPr lang="en-US" dirty="0" err="1" smtClean="0"/>
              <a:t>oleh</a:t>
            </a:r>
            <a:r>
              <a:rPr lang="en-US" dirty="0" smtClean="0"/>
              <a:t> KTT Rio. </a:t>
            </a:r>
            <a:r>
              <a:rPr lang="en-US" dirty="0" err="1" smtClean="0"/>
              <a:t>Prinsip</a:t>
            </a:r>
            <a:r>
              <a:rPr lang="en-US" dirty="0" smtClean="0"/>
              <a:t> </a:t>
            </a:r>
            <a:r>
              <a:rPr lang="en-US" dirty="0" err="1" smtClean="0"/>
              <a:t>keberlanjutan</a:t>
            </a:r>
            <a:r>
              <a:rPr lang="en-US" dirty="0" smtClean="0"/>
              <a:t> </a:t>
            </a:r>
            <a:r>
              <a:rPr lang="en-US" dirty="0" err="1" smtClean="0"/>
              <a:t>meliputi</a:t>
            </a:r>
            <a:r>
              <a:rPr lang="en-US" dirty="0" smtClean="0"/>
              <a:t> </a:t>
            </a:r>
            <a:r>
              <a:rPr lang="en-US" dirty="0" err="1" smtClean="0"/>
              <a:t>aspek-aspek</a:t>
            </a:r>
            <a:r>
              <a:rPr lang="en-US" dirty="0" smtClean="0"/>
              <a:t> </a:t>
            </a:r>
            <a:r>
              <a:rPr lang="en-US" dirty="0" err="1" smtClean="0"/>
              <a:t>kelestarian</a:t>
            </a:r>
            <a:r>
              <a:rPr lang="en-US" dirty="0" smtClean="0"/>
              <a:t>, </a:t>
            </a:r>
            <a:r>
              <a:rPr lang="en-US" dirty="0" err="1" smtClean="0"/>
              <a:t>kehatihatian</a:t>
            </a:r>
            <a:r>
              <a:rPr lang="en-US" dirty="0" smtClean="0"/>
              <a:t>, </a:t>
            </a:r>
            <a:r>
              <a:rPr lang="en-US" dirty="0" err="1" smtClean="0"/>
              <a:t>perlindungan</a:t>
            </a:r>
            <a:r>
              <a:rPr lang="en-US" dirty="0" smtClean="0"/>
              <a:t> optimal </a:t>
            </a:r>
            <a:r>
              <a:rPr lang="en-US" dirty="0" err="1" smtClean="0"/>
              <a:t>keanekaragaman</a:t>
            </a:r>
            <a:r>
              <a:rPr lang="en-US" dirty="0" smtClean="0"/>
              <a:t> </a:t>
            </a:r>
            <a:r>
              <a:rPr lang="en-US" dirty="0" err="1" smtClean="0"/>
              <a:t>hayati</a:t>
            </a:r>
            <a:r>
              <a:rPr lang="en-US" dirty="0" smtClean="0"/>
              <a:t>, </a:t>
            </a:r>
            <a:r>
              <a:rPr lang="en-US" dirty="0" err="1" smtClean="0"/>
              <a:t>keseimbangan</a:t>
            </a:r>
            <a:r>
              <a:rPr lang="en-US" dirty="0" smtClean="0"/>
              <a:t>, </a:t>
            </a:r>
            <a:r>
              <a:rPr lang="en-US" dirty="0" err="1" smtClean="0"/>
              <a:t>dan</a:t>
            </a:r>
            <a:r>
              <a:rPr lang="en-US" dirty="0" smtClean="0"/>
              <a:t> </a:t>
            </a:r>
            <a:r>
              <a:rPr lang="en-US" dirty="0" err="1" smtClean="0"/>
              <a:t>keterpaduan</a:t>
            </a:r>
            <a:r>
              <a:rPr lang="en-US" dirty="0" smtClean="0"/>
              <a:t>. </a:t>
            </a:r>
            <a:r>
              <a:rPr lang="en-US" dirty="0" err="1" smtClean="0"/>
              <a:t>Asas</a:t>
            </a:r>
            <a:r>
              <a:rPr lang="en-US" dirty="0" smtClean="0"/>
              <a:t> </a:t>
            </a:r>
            <a:r>
              <a:rPr lang="en-US" dirty="0" err="1" smtClean="0"/>
              <a:t>ini</a:t>
            </a:r>
            <a:r>
              <a:rPr lang="en-US" dirty="0" smtClean="0"/>
              <a:t> </a:t>
            </a:r>
            <a:r>
              <a:rPr lang="en-US" dirty="0" err="1" smtClean="0"/>
              <a:t>betujuan</a:t>
            </a:r>
            <a:r>
              <a:rPr lang="en-US" dirty="0" smtClean="0"/>
              <a:t> </a:t>
            </a:r>
            <a:r>
              <a:rPr lang="en-US" dirty="0" err="1" smtClean="0"/>
              <a:t>untuk</a:t>
            </a:r>
            <a:r>
              <a:rPr lang="en-US" dirty="0" smtClean="0"/>
              <a:t> </a:t>
            </a:r>
            <a:r>
              <a:rPr lang="en-US" dirty="0" err="1" smtClean="0"/>
              <a:t>mewujudkan</a:t>
            </a:r>
            <a:r>
              <a:rPr lang="en-US" dirty="0" smtClean="0"/>
              <a:t> </a:t>
            </a:r>
            <a:r>
              <a:rPr lang="en-US" dirty="0" err="1" smtClean="0"/>
              <a:t>kelestarian</a:t>
            </a:r>
            <a:r>
              <a:rPr lang="en-US" dirty="0" smtClean="0"/>
              <a:t> </a:t>
            </a:r>
            <a:r>
              <a:rPr lang="en-US" dirty="0" err="1" smtClean="0"/>
              <a:t>fungsi</a:t>
            </a:r>
            <a:r>
              <a:rPr lang="en-US" dirty="0" smtClean="0"/>
              <a:t> </a:t>
            </a:r>
            <a:r>
              <a:rPr lang="en-US" dirty="0" err="1" smtClean="0"/>
              <a:t>sumber</a:t>
            </a:r>
            <a:r>
              <a:rPr lang="en-US" dirty="0" smtClean="0"/>
              <a:t> </a:t>
            </a:r>
            <a:r>
              <a:rPr lang="en-US" dirty="0" err="1" smtClean="0"/>
              <a:t>daya</a:t>
            </a:r>
            <a:r>
              <a:rPr lang="en-US" dirty="0" smtClean="0"/>
              <a:t> </a:t>
            </a:r>
            <a:r>
              <a:rPr lang="en-US" dirty="0" err="1" smtClean="0"/>
              <a:t>alam</a:t>
            </a:r>
            <a:r>
              <a:rPr lang="en-US" dirty="0" smtClean="0"/>
              <a:t> yang </a:t>
            </a:r>
            <a:r>
              <a:rPr lang="en-US" dirty="0" err="1" smtClean="0"/>
              <a:t>berkelanjutan</a:t>
            </a:r>
            <a:r>
              <a:rPr lang="en-US" dirty="0" smtClean="0"/>
              <a:t>. </a:t>
            </a:r>
          </a:p>
          <a:p>
            <a:pPr>
              <a:buNone/>
            </a:pP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buNone/>
            </a:pPr>
            <a:r>
              <a:rPr lang="en-US" dirty="0" err="1" smtClean="0"/>
              <a:t>Konsideran</a:t>
            </a:r>
            <a:r>
              <a:rPr lang="en-US" dirty="0" smtClean="0"/>
              <a:t> UU No. 23 </a:t>
            </a:r>
            <a:r>
              <a:rPr lang="en-US" dirty="0" err="1" smtClean="0"/>
              <a:t>Tahun</a:t>
            </a:r>
            <a:r>
              <a:rPr lang="en-US" dirty="0" smtClean="0"/>
              <a:t> 1997 </a:t>
            </a:r>
            <a:r>
              <a:rPr lang="en-US" dirty="0" err="1" smtClean="0"/>
              <a:t>antara</a:t>
            </a:r>
            <a:r>
              <a:rPr lang="en-US" dirty="0" smtClean="0"/>
              <a:t> lain </a:t>
            </a:r>
            <a:r>
              <a:rPr lang="en-US" dirty="0" err="1" smtClean="0"/>
              <a:t>menjelaskan</a:t>
            </a:r>
            <a:r>
              <a:rPr lang="en-US" dirty="0" smtClean="0"/>
              <a:t> </a:t>
            </a:r>
            <a:r>
              <a:rPr lang="en-US" dirty="0" err="1" smtClean="0"/>
              <a:t>tentang</a:t>
            </a:r>
            <a:r>
              <a:rPr lang="en-US" dirty="0" smtClean="0"/>
              <a:t> </a:t>
            </a:r>
            <a:r>
              <a:rPr lang="en-US" dirty="0" err="1" smtClean="0"/>
              <a:t>mengapa</a:t>
            </a:r>
            <a:r>
              <a:rPr lang="en-US" dirty="0" smtClean="0"/>
              <a:t> </a:t>
            </a:r>
            <a:r>
              <a:rPr lang="en-US" dirty="0" err="1" smtClean="0"/>
              <a:t>kita</a:t>
            </a:r>
            <a:r>
              <a:rPr lang="en-US" dirty="0" smtClean="0"/>
              <a:t> </a:t>
            </a:r>
            <a:r>
              <a:rPr lang="en-US" dirty="0" err="1" smtClean="0"/>
              <a:t>harus</a:t>
            </a:r>
            <a:r>
              <a:rPr lang="en-US" dirty="0" smtClean="0"/>
              <a:t> </a:t>
            </a:r>
            <a:r>
              <a:rPr lang="en-US" dirty="0" err="1" smtClean="0"/>
              <a:t>melaksanakan</a:t>
            </a:r>
            <a:r>
              <a:rPr lang="en-US" dirty="0" smtClean="0"/>
              <a:t> ‘Pembangunan </a:t>
            </a:r>
            <a:r>
              <a:rPr lang="en-US" dirty="0" err="1" smtClean="0"/>
              <a:t>Berkelanjutan</a:t>
            </a:r>
            <a:r>
              <a:rPr lang="en-US" dirty="0" smtClean="0"/>
              <a:t> Yang </a:t>
            </a:r>
            <a:r>
              <a:rPr lang="en-US" dirty="0" err="1" smtClean="0"/>
              <a:t>Berwawasan</a:t>
            </a:r>
            <a:r>
              <a:rPr lang="en-US" dirty="0" smtClean="0"/>
              <a:t> </a:t>
            </a:r>
            <a:r>
              <a:rPr lang="en-US" dirty="0" err="1" smtClean="0"/>
              <a:t>Lingkungan</a:t>
            </a:r>
            <a:r>
              <a:rPr lang="en-US" dirty="0" smtClean="0"/>
              <a:t> </a:t>
            </a:r>
            <a:r>
              <a:rPr lang="en-US" dirty="0" err="1" smtClean="0"/>
              <a:t>Hidup</a:t>
            </a:r>
            <a:r>
              <a:rPr lang="en-US" dirty="0" smtClean="0"/>
              <a:t>” </a:t>
            </a:r>
            <a:r>
              <a:rPr lang="en-US" dirty="0" err="1" smtClean="0"/>
              <a:t>seperti</a:t>
            </a:r>
            <a:r>
              <a:rPr lang="en-US" dirty="0" smtClean="0"/>
              <a:t> </a:t>
            </a:r>
            <a:r>
              <a:rPr lang="en-US" dirty="0" err="1" smtClean="0"/>
              <a:t>pada</a:t>
            </a:r>
            <a:r>
              <a:rPr lang="en-US" dirty="0" smtClean="0"/>
              <a:t> </a:t>
            </a:r>
            <a:r>
              <a:rPr lang="en-US" dirty="0" err="1" smtClean="0"/>
              <a:t>pertimbangan</a:t>
            </a:r>
            <a:r>
              <a:rPr lang="en-US" dirty="0" smtClean="0"/>
              <a:t> </a:t>
            </a:r>
            <a:r>
              <a:rPr lang="en-US" dirty="0" err="1" smtClean="0"/>
              <a:t>huruf</a:t>
            </a:r>
            <a:r>
              <a:rPr lang="en-US" dirty="0" smtClean="0"/>
              <a:t> b, </a:t>
            </a:r>
            <a:r>
              <a:rPr lang="en-US" dirty="0" err="1" smtClean="0"/>
              <a:t>bahwa</a:t>
            </a:r>
            <a:r>
              <a:rPr lang="en-US" dirty="0" smtClean="0"/>
              <a:t> </a:t>
            </a:r>
            <a:r>
              <a:rPr lang="en-US" dirty="0" err="1" smtClean="0"/>
              <a:t>dalam</a:t>
            </a:r>
            <a:r>
              <a:rPr lang="en-US" dirty="0" smtClean="0"/>
              <a:t> </a:t>
            </a:r>
            <a:r>
              <a:rPr lang="en-US" dirty="0" err="1" smtClean="0"/>
              <a:t>rangka</a:t>
            </a:r>
            <a:r>
              <a:rPr lang="en-US" dirty="0" smtClean="0"/>
              <a:t> </a:t>
            </a:r>
            <a:r>
              <a:rPr lang="en-US" dirty="0" err="1" smtClean="0"/>
              <a:t>mendaya-gunakan</a:t>
            </a:r>
            <a:r>
              <a:rPr lang="en-US" dirty="0" smtClean="0"/>
              <a:t> </a:t>
            </a:r>
            <a:r>
              <a:rPr lang="en-US" dirty="0" err="1" smtClean="0"/>
              <a:t>sumberdaya</a:t>
            </a:r>
            <a:r>
              <a:rPr lang="en-US" dirty="0" smtClean="0"/>
              <a:t> </a:t>
            </a:r>
            <a:r>
              <a:rPr lang="en-US" dirty="0" err="1" smtClean="0"/>
              <a:t>alam</a:t>
            </a:r>
            <a:r>
              <a:rPr lang="en-US" dirty="0" smtClean="0"/>
              <a:t> </a:t>
            </a:r>
            <a:r>
              <a:rPr lang="en-US" dirty="0" err="1" smtClean="0"/>
              <a:t>untuk</a:t>
            </a:r>
            <a:r>
              <a:rPr lang="en-US" dirty="0" smtClean="0"/>
              <a:t> </a:t>
            </a:r>
            <a:r>
              <a:rPr lang="en-US" dirty="0" err="1" smtClean="0"/>
              <a:t>memajukan</a:t>
            </a:r>
            <a:r>
              <a:rPr lang="en-US" dirty="0" smtClean="0"/>
              <a:t> </a:t>
            </a:r>
            <a:r>
              <a:rPr lang="en-US" dirty="0" err="1" smtClean="0"/>
              <a:t>kesejahteraan</a:t>
            </a:r>
            <a:r>
              <a:rPr lang="en-US" dirty="0" smtClean="0"/>
              <a:t> </a:t>
            </a:r>
            <a:r>
              <a:rPr lang="en-US" dirty="0" err="1" smtClean="0"/>
              <a:t>umum</a:t>
            </a:r>
            <a:r>
              <a:rPr lang="en-US" dirty="0" smtClean="0"/>
              <a:t> </a:t>
            </a:r>
            <a:r>
              <a:rPr lang="en-US" dirty="0" err="1" smtClean="0"/>
              <a:t>seperti</a:t>
            </a:r>
            <a:r>
              <a:rPr lang="en-US" dirty="0" smtClean="0"/>
              <a:t> </a:t>
            </a:r>
            <a:r>
              <a:rPr lang="en-US" dirty="0" err="1" smtClean="0"/>
              <a:t>diamanatkan</a:t>
            </a:r>
            <a:r>
              <a:rPr lang="en-US" dirty="0" smtClean="0"/>
              <a:t> </a:t>
            </a:r>
            <a:r>
              <a:rPr lang="en-US" dirty="0" err="1" smtClean="0"/>
              <a:t>dalam</a:t>
            </a:r>
            <a:r>
              <a:rPr lang="en-US" dirty="0" smtClean="0"/>
              <a:t> UUD 1945 </a:t>
            </a:r>
            <a:r>
              <a:rPr lang="en-US" dirty="0" err="1" smtClean="0"/>
              <a:t>dan</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kebahagiaan</a:t>
            </a:r>
            <a:r>
              <a:rPr lang="en-US" dirty="0" smtClean="0"/>
              <a:t> </a:t>
            </a:r>
            <a:r>
              <a:rPr lang="en-US" dirty="0" err="1" smtClean="0"/>
              <a:t>hidup</a:t>
            </a:r>
            <a:r>
              <a:rPr lang="en-US" dirty="0" smtClean="0"/>
              <a:t> </a:t>
            </a:r>
            <a:r>
              <a:rPr lang="en-US" dirty="0" err="1" smtClean="0"/>
              <a:t>berdasarkan</a:t>
            </a:r>
            <a:r>
              <a:rPr lang="en-US" dirty="0" smtClean="0"/>
              <a:t> </a:t>
            </a:r>
            <a:r>
              <a:rPr lang="en-US" dirty="0" err="1" smtClean="0"/>
              <a:t>Pancasila</a:t>
            </a:r>
            <a:r>
              <a:rPr lang="en-US" dirty="0" smtClean="0"/>
              <a:t>, </a:t>
            </a:r>
            <a:r>
              <a:rPr lang="en-US" dirty="0" err="1" smtClean="0"/>
              <a:t>perlu</a:t>
            </a:r>
            <a:r>
              <a:rPr lang="en-US" dirty="0" smtClean="0"/>
              <a:t> </a:t>
            </a:r>
            <a:r>
              <a:rPr lang="en-US" dirty="0" err="1" smtClean="0"/>
              <a:t>dilaksanakan</a:t>
            </a:r>
            <a:r>
              <a:rPr lang="en-US" dirty="0" smtClean="0"/>
              <a:t> </a:t>
            </a:r>
            <a:r>
              <a:rPr lang="en-US" dirty="0" err="1" smtClean="0"/>
              <a:t>pembangunan</a:t>
            </a:r>
            <a:r>
              <a:rPr lang="en-US" dirty="0" smtClean="0"/>
              <a:t> </a:t>
            </a:r>
            <a:r>
              <a:rPr lang="en-US" dirty="0" err="1" smtClean="0"/>
              <a:t>berkelanjutan</a:t>
            </a:r>
            <a:r>
              <a:rPr lang="en-US" dirty="0" smtClean="0"/>
              <a:t> yang </a:t>
            </a:r>
            <a:r>
              <a:rPr lang="en-US" dirty="0" err="1" smtClean="0"/>
              <a:t>berwawasan</a:t>
            </a:r>
            <a:r>
              <a:rPr lang="en-US" dirty="0" smtClean="0"/>
              <a:t> </a:t>
            </a:r>
            <a:r>
              <a:rPr lang="en-US" dirty="0" err="1" smtClean="0"/>
              <a:t>lingkungan</a:t>
            </a:r>
            <a:r>
              <a:rPr lang="en-US" dirty="0" smtClean="0"/>
              <a:t> </a:t>
            </a:r>
            <a:r>
              <a:rPr lang="en-US" dirty="0" err="1" smtClean="0"/>
              <a:t>hidup</a:t>
            </a:r>
            <a:r>
              <a:rPr lang="en-US" dirty="0" smtClean="0"/>
              <a:t> </a:t>
            </a:r>
            <a:r>
              <a:rPr lang="en-US" dirty="0" err="1" smtClean="0"/>
              <a:t>berdasarkan</a:t>
            </a:r>
            <a:r>
              <a:rPr lang="en-US" dirty="0" smtClean="0"/>
              <a:t> </a:t>
            </a:r>
            <a:r>
              <a:rPr lang="en-US" dirty="0" err="1" smtClean="0"/>
              <a:t>kebijaksanaan</a:t>
            </a:r>
            <a:r>
              <a:rPr lang="en-US" dirty="0" smtClean="0"/>
              <a:t> </a:t>
            </a:r>
            <a:r>
              <a:rPr lang="en-US" dirty="0" err="1" smtClean="0"/>
              <a:t>nasional</a:t>
            </a:r>
            <a:r>
              <a:rPr lang="en-US" dirty="0" smtClean="0"/>
              <a:t> yang </a:t>
            </a:r>
            <a:r>
              <a:rPr lang="en-US" dirty="0" err="1" smtClean="0"/>
              <a:t>terpadu</a:t>
            </a:r>
            <a:r>
              <a:rPr lang="en-US" dirty="0" smtClean="0"/>
              <a:t> </a:t>
            </a:r>
            <a:r>
              <a:rPr lang="en-US" dirty="0" err="1" smtClean="0"/>
              <a:t>dan</a:t>
            </a:r>
            <a:r>
              <a:rPr lang="en-US" dirty="0" smtClean="0"/>
              <a:t> </a:t>
            </a:r>
            <a:r>
              <a:rPr lang="en-US" dirty="0" err="1" smtClean="0"/>
              <a:t>menyeluruh</a:t>
            </a:r>
            <a:r>
              <a:rPr lang="en-US" dirty="0" smtClean="0"/>
              <a:t> </a:t>
            </a:r>
            <a:r>
              <a:rPr lang="en-US" dirty="0" err="1" smtClean="0"/>
              <a:t>dengan</a:t>
            </a:r>
            <a:r>
              <a:rPr lang="en-US" dirty="0" smtClean="0"/>
              <a:t> </a:t>
            </a:r>
            <a:r>
              <a:rPr lang="en-US" dirty="0" err="1" smtClean="0"/>
              <a:t>memperhitungkan</a:t>
            </a:r>
            <a:r>
              <a:rPr lang="en-US" dirty="0" smtClean="0"/>
              <a:t> </a:t>
            </a:r>
            <a:r>
              <a:rPr lang="en-US" dirty="0" err="1" smtClean="0"/>
              <a:t>kebutuhan</a:t>
            </a:r>
            <a:r>
              <a:rPr lang="en-US" dirty="0" smtClean="0"/>
              <a:t> </a:t>
            </a:r>
            <a:r>
              <a:rPr lang="en-US" dirty="0" err="1" smtClean="0"/>
              <a:t>generasi</a:t>
            </a:r>
            <a:r>
              <a:rPr lang="en-US" dirty="0" smtClean="0"/>
              <a:t> </a:t>
            </a:r>
            <a:r>
              <a:rPr lang="en-US" dirty="0" err="1" smtClean="0"/>
              <a:t>masa</a:t>
            </a:r>
            <a:r>
              <a:rPr lang="en-US" dirty="0" smtClean="0"/>
              <a:t> </a:t>
            </a:r>
            <a:r>
              <a:rPr lang="en-US" dirty="0" err="1" smtClean="0"/>
              <a:t>kini</a:t>
            </a:r>
            <a:r>
              <a:rPr lang="en-US" dirty="0" smtClean="0"/>
              <a:t> </a:t>
            </a:r>
            <a:r>
              <a:rPr lang="en-US" dirty="0" err="1" smtClean="0"/>
              <a:t>dan</a:t>
            </a:r>
            <a:r>
              <a:rPr lang="en-US" dirty="0" smtClean="0"/>
              <a:t> </a:t>
            </a:r>
            <a:r>
              <a:rPr lang="en-US" dirty="0" err="1" smtClean="0"/>
              <a:t>generasi</a:t>
            </a:r>
            <a:r>
              <a:rPr lang="en-US" dirty="0" smtClean="0"/>
              <a:t> </a:t>
            </a:r>
            <a:r>
              <a:rPr lang="en-US" dirty="0" err="1" smtClean="0"/>
              <a:t>masa</a:t>
            </a:r>
            <a:r>
              <a:rPr lang="en-US" dirty="0" smtClean="0"/>
              <a:t> </a:t>
            </a:r>
            <a:r>
              <a:rPr lang="en-US" dirty="0" err="1" smtClean="0"/>
              <a:t>depan</a:t>
            </a:r>
            <a:r>
              <a:rPr lang="en-US" dirty="0" smtClean="0"/>
              <a:t>.</a:t>
            </a:r>
          </a:p>
          <a:p>
            <a:pPr>
              <a:buNone/>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a:bodyPr>
          <a:lstStyle/>
          <a:p>
            <a:pPr algn="l"/>
            <a:r>
              <a:rPr lang="en-US" sz="3200" b="1" dirty="0" err="1" smtClean="0">
                <a:solidFill>
                  <a:srgbClr val="FF0000"/>
                </a:solidFill>
              </a:rPr>
              <a:t>Masalah</a:t>
            </a:r>
            <a:r>
              <a:rPr lang="en-US" sz="3200" b="1" dirty="0" smtClean="0">
                <a:solidFill>
                  <a:srgbClr val="FF0000"/>
                </a:solidFill>
              </a:rPr>
              <a:t> </a:t>
            </a:r>
            <a:r>
              <a:rPr lang="en-US" sz="3200" b="1" dirty="0" err="1" smtClean="0">
                <a:solidFill>
                  <a:srgbClr val="FF0000"/>
                </a:solidFill>
              </a:rPr>
              <a:t>Agraria</a:t>
            </a:r>
            <a:r>
              <a:rPr lang="en-US" sz="3200" b="1" dirty="0" smtClean="0">
                <a:solidFill>
                  <a:srgbClr val="FF0000"/>
                </a:solidFill>
              </a:rPr>
              <a:t> Di Indonesia </a:t>
            </a:r>
            <a:endParaRPr lang="en-US" sz="3200" dirty="0">
              <a:solidFill>
                <a:srgbClr val="FF0000"/>
              </a:solidFill>
            </a:endParaRPr>
          </a:p>
        </p:txBody>
      </p:sp>
      <p:sp>
        <p:nvSpPr>
          <p:cNvPr id="3" name="Content Placeholder 2"/>
          <p:cNvSpPr>
            <a:spLocks noGrp="1"/>
          </p:cNvSpPr>
          <p:nvPr>
            <p:ph idx="1"/>
          </p:nvPr>
        </p:nvSpPr>
        <p:spPr>
          <a:xfrm>
            <a:off x="457200" y="1295400"/>
            <a:ext cx="8229600" cy="5334000"/>
          </a:xfrm>
        </p:spPr>
        <p:txBody>
          <a:bodyPr>
            <a:normAutofit/>
          </a:bodyPr>
          <a:lstStyle/>
          <a:p>
            <a:pPr marL="0" indent="0">
              <a:buNone/>
              <a:tabLst>
                <a:tab pos="0" algn="l"/>
              </a:tabLst>
            </a:pPr>
            <a:r>
              <a:rPr lang="en-US" sz="2800" dirty="0" err="1" smtClean="0"/>
              <a:t>Kebijakan</a:t>
            </a:r>
            <a:r>
              <a:rPr lang="en-US" sz="2800" dirty="0" smtClean="0"/>
              <a:t> </a:t>
            </a:r>
            <a:r>
              <a:rPr lang="en-US" sz="2800" dirty="0" err="1" smtClean="0"/>
              <a:t>pertanahan</a:t>
            </a:r>
            <a:r>
              <a:rPr lang="en-US" sz="2800" dirty="0" smtClean="0"/>
              <a:t> Indonesia </a:t>
            </a:r>
            <a:r>
              <a:rPr lang="en-US" sz="2800" dirty="0" err="1" smtClean="0"/>
              <a:t>di</a:t>
            </a:r>
            <a:r>
              <a:rPr lang="en-US" sz="2800" dirty="0" smtClean="0"/>
              <a:t> </a:t>
            </a:r>
            <a:r>
              <a:rPr lang="en-US" sz="2800" dirty="0" err="1" smtClean="0"/>
              <a:t>beberapa</a:t>
            </a:r>
            <a:r>
              <a:rPr lang="en-US" sz="2800" dirty="0" smtClean="0"/>
              <a:t> </a:t>
            </a:r>
            <a:r>
              <a:rPr lang="en-US" sz="2800" dirty="0" err="1" smtClean="0"/>
              <a:t>dekade</a:t>
            </a:r>
            <a:r>
              <a:rPr lang="en-US" sz="2800" dirty="0" smtClean="0"/>
              <a:t> </a:t>
            </a:r>
            <a:r>
              <a:rPr lang="en-US" sz="2800" dirty="0" err="1" smtClean="0"/>
              <a:t>terakhir</a:t>
            </a:r>
            <a:r>
              <a:rPr lang="en-US" sz="2800" dirty="0" smtClean="0"/>
              <a:t>  </a:t>
            </a:r>
            <a:r>
              <a:rPr lang="en-US" sz="2800" dirty="0" err="1" smtClean="0"/>
              <a:t>dicirikan</a:t>
            </a:r>
            <a:r>
              <a:rPr lang="en-US" sz="2800" dirty="0" smtClean="0"/>
              <a:t> </a:t>
            </a:r>
            <a:r>
              <a:rPr lang="en-US" sz="2800" dirty="0" err="1" smtClean="0"/>
              <a:t>dengan</a:t>
            </a:r>
            <a:r>
              <a:rPr lang="en-US" sz="2800" dirty="0" smtClean="0"/>
              <a:t> </a:t>
            </a:r>
            <a:r>
              <a:rPr lang="en-US" sz="2800" dirty="0" err="1" smtClean="0"/>
              <a:t>besarnya</a:t>
            </a:r>
            <a:r>
              <a:rPr lang="en-US" sz="2800" dirty="0" smtClean="0"/>
              <a:t> </a:t>
            </a:r>
            <a:r>
              <a:rPr lang="en-US" sz="2800" dirty="0" err="1" smtClean="0"/>
              <a:t>pengalokasian</a:t>
            </a:r>
            <a:r>
              <a:rPr lang="en-US" sz="2800" dirty="0" smtClean="0"/>
              <a:t> </a:t>
            </a:r>
            <a:r>
              <a:rPr lang="en-US" sz="2800" dirty="0" err="1" smtClean="0"/>
              <a:t>dan</a:t>
            </a:r>
            <a:r>
              <a:rPr lang="en-US" sz="2800" dirty="0" smtClean="0"/>
              <a:t> </a:t>
            </a:r>
            <a:r>
              <a:rPr lang="en-US" sz="2800" dirty="0" err="1" smtClean="0"/>
              <a:t>peruntukan</a:t>
            </a:r>
            <a:r>
              <a:rPr lang="en-US" sz="2800" dirty="0" smtClean="0"/>
              <a:t> </a:t>
            </a:r>
            <a:r>
              <a:rPr lang="en-US" sz="2800" dirty="0" err="1" smtClean="0"/>
              <a:t>tanah</a:t>
            </a:r>
            <a:r>
              <a:rPr lang="en-US" sz="2800" dirty="0" smtClean="0"/>
              <a:t> </a:t>
            </a:r>
            <a:r>
              <a:rPr lang="en-US" sz="2800" dirty="0" err="1" smtClean="0"/>
              <a:t>untuk</a:t>
            </a:r>
            <a:r>
              <a:rPr lang="en-US" sz="2800" dirty="0" smtClean="0"/>
              <a:t> </a:t>
            </a:r>
            <a:r>
              <a:rPr lang="en-US" sz="2800" dirty="0" err="1" smtClean="0"/>
              <a:t>kepentingan</a:t>
            </a:r>
            <a:r>
              <a:rPr lang="en-US" sz="2800" dirty="0" smtClean="0"/>
              <a:t> </a:t>
            </a:r>
            <a:r>
              <a:rPr lang="fi-FI" sz="2800" dirty="0" smtClean="0"/>
              <a:t>non-pertanian dalam skala luas. Jika kita melihat perubahan penguasaan, pemilikan, penggunaan dan pemanfaatan tanah (P4T) dari tahun ke </a:t>
            </a:r>
            <a:r>
              <a:rPr lang="en-US" sz="2800" dirty="0" err="1" smtClean="0"/>
              <a:t>tahun</a:t>
            </a:r>
            <a:r>
              <a:rPr lang="en-US" sz="2800" dirty="0" smtClean="0"/>
              <a:t>, </a:t>
            </a:r>
            <a:r>
              <a:rPr lang="en-US" sz="2800" dirty="0" err="1" smtClean="0"/>
              <a:t>terdapat</a:t>
            </a:r>
            <a:r>
              <a:rPr lang="en-US" sz="2800" dirty="0" smtClean="0"/>
              <a:t> </a:t>
            </a:r>
            <a:r>
              <a:rPr lang="en-US" sz="2800" dirty="0" err="1" smtClean="0"/>
              <a:t>ketimpangan</a:t>
            </a:r>
            <a:r>
              <a:rPr lang="en-US" sz="2800" dirty="0" smtClean="0"/>
              <a:t> yang </a:t>
            </a:r>
            <a:r>
              <a:rPr lang="en-US" sz="2800" dirty="0" err="1" smtClean="0"/>
              <a:t>luar</a:t>
            </a:r>
            <a:r>
              <a:rPr lang="en-US" sz="2800" dirty="0" smtClean="0"/>
              <a:t> </a:t>
            </a:r>
            <a:r>
              <a:rPr lang="en-US" sz="2800" dirty="0" err="1" smtClean="0"/>
              <a:t>biasa</a:t>
            </a:r>
            <a:r>
              <a:rPr lang="en-US" sz="2800" dirty="0" smtClean="0"/>
              <a:t> </a:t>
            </a:r>
            <a:r>
              <a:rPr lang="en-US" sz="2800" dirty="0" err="1" smtClean="0"/>
              <a:t>bagi</a:t>
            </a:r>
            <a:r>
              <a:rPr lang="en-US" sz="2800" dirty="0" smtClean="0"/>
              <a:t> </a:t>
            </a:r>
            <a:r>
              <a:rPr lang="en-US" sz="2800" dirty="0" err="1" smtClean="0"/>
              <a:t>lahan</a:t>
            </a:r>
            <a:r>
              <a:rPr lang="en-US" sz="2800" dirty="0" smtClean="0"/>
              <a:t> </a:t>
            </a:r>
            <a:r>
              <a:rPr lang="en-US" sz="2800" dirty="0" err="1" smtClean="0"/>
              <a:t>pertanian</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marL="0" indent="0">
              <a:buNone/>
            </a:pPr>
            <a:r>
              <a:rPr lang="en-US" sz="3200" dirty="0" err="1" smtClean="0">
                <a:solidFill>
                  <a:srgbClr val="FF0000"/>
                </a:solidFill>
              </a:rPr>
              <a:t>Dianto</a:t>
            </a:r>
            <a:r>
              <a:rPr lang="en-US" sz="3200" dirty="0" smtClean="0">
                <a:solidFill>
                  <a:srgbClr val="FF0000"/>
                </a:solidFill>
              </a:rPr>
              <a:t> </a:t>
            </a:r>
            <a:r>
              <a:rPr lang="en-US" sz="3200" dirty="0" err="1" smtClean="0">
                <a:solidFill>
                  <a:srgbClr val="FF0000"/>
                </a:solidFill>
              </a:rPr>
              <a:t>Bachriadi</a:t>
            </a:r>
            <a:r>
              <a:rPr lang="en-US" sz="3200" dirty="0" smtClean="0">
                <a:solidFill>
                  <a:srgbClr val="FF0000"/>
                </a:solidFill>
              </a:rPr>
              <a:t> </a:t>
            </a:r>
            <a:r>
              <a:rPr lang="en-US" sz="3200" dirty="0" err="1" smtClean="0">
                <a:solidFill>
                  <a:srgbClr val="FF0000"/>
                </a:solidFill>
              </a:rPr>
              <a:t>dan</a:t>
            </a:r>
            <a:r>
              <a:rPr lang="en-US" sz="3200" dirty="0" smtClean="0">
                <a:solidFill>
                  <a:srgbClr val="FF0000"/>
                </a:solidFill>
              </a:rPr>
              <a:t> </a:t>
            </a:r>
            <a:r>
              <a:rPr lang="en-US" sz="3200" dirty="0" err="1" smtClean="0">
                <a:solidFill>
                  <a:srgbClr val="FF0000"/>
                </a:solidFill>
              </a:rPr>
              <a:t>Gunawan</a:t>
            </a:r>
            <a:r>
              <a:rPr lang="en-US" sz="3200" dirty="0" smtClean="0">
                <a:solidFill>
                  <a:srgbClr val="FF0000"/>
                </a:solidFill>
              </a:rPr>
              <a:t> </a:t>
            </a:r>
            <a:r>
              <a:rPr lang="en-US" sz="3200" dirty="0" err="1" smtClean="0">
                <a:solidFill>
                  <a:srgbClr val="FF0000"/>
                </a:solidFill>
              </a:rPr>
              <a:t>Wiradi</a:t>
            </a:r>
            <a:r>
              <a:rPr lang="en-US" sz="3200" dirty="0" smtClean="0">
                <a:solidFill>
                  <a:srgbClr val="FF0000"/>
                </a:solidFill>
              </a:rPr>
              <a:t> (2011) </a:t>
            </a:r>
            <a:r>
              <a:rPr lang="en-US" sz="3200" dirty="0" err="1" smtClean="0">
                <a:solidFill>
                  <a:srgbClr val="FF0000"/>
                </a:solidFill>
              </a:rPr>
              <a:t>mencatat</a:t>
            </a:r>
            <a:r>
              <a:rPr lang="en-US" sz="3200" dirty="0" smtClean="0">
                <a:solidFill>
                  <a:srgbClr val="FF0000"/>
                </a:solidFill>
              </a:rPr>
              <a:t> </a:t>
            </a:r>
            <a:r>
              <a:rPr lang="en-US" sz="3200" dirty="0" err="1" smtClean="0">
                <a:solidFill>
                  <a:srgbClr val="FF0000"/>
                </a:solidFill>
              </a:rPr>
              <a:t>ketimpangan</a:t>
            </a:r>
            <a:r>
              <a:rPr lang="en-US" sz="3200" dirty="0" smtClean="0">
                <a:solidFill>
                  <a:srgbClr val="FF0000"/>
                </a:solidFill>
              </a:rPr>
              <a:t> </a:t>
            </a:r>
            <a:r>
              <a:rPr lang="en-US" sz="3200" dirty="0" err="1" smtClean="0">
                <a:solidFill>
                  <a:srgbClr val="FF0000"/>
                </a:solidFill>
              </a:rPr>
              <a:t>peruntukan</a:t>
            </a:r>
            <a:r>
              <a:rPr lang="en-US" sz="3200" dirty="0" smtClean="0">
                <a:solidFill>
                  <a:srgbClr val="FF0000"/>
                </a:solidFill>
              </a:rPr>
              <a:t> </a:t>
            </a:r>
            <a:r>
              <a:rPr lang="en-US" sz="3200" dirty="0" err="1" smtClean="0">
                <a:solidFill>
                  <a:srgbClr val="FF0000"/>
                </a:solidFill>
              </a:rPr>
              <a:t>agraria</a:t>
            </a:r>
            <a:r>
              <a:rPr lang="en-US" sz="3200" dirty="0" smtClean="0">
                <a:solidFill>
                  <a:srgbClr val="FF0000"/>
                </a:solidFill>
              </a:rPr>
              <a:t> yang </a:t>
            </a:r>
            <a:r>
              <a:rPr lang="en-US" sz="3200" dirty="0" err="1" smtClean="0">
                <a:solidFill>
                  <a:srgbClr val="FF0000"/>
                </a:solidFill>
              </a:rPr>
              <a:t>beragam</a:t>
            </a:r>
            <a:r>
              <a:rPr lang="en-US" sz="3200" dirty="0" smtClean="0">
                <a:solidFill>
                  <a:srgbClr val="FF0000"/>
                </a:solidFill>
              </a:rPr>
              <a:t> </a:t>
            </a:r>
            <a:r>
              <a:rPr lang="en-US" sz="3200" dirty="0" err="1" smtClean="0">
                <a:solidFill>
                  <a:srgbClr val="FF0000"/>
                </a:solidFill>
              </a:rPr>
              <a:t>sebagai</a:t>
            </a:r>
            <a:r>
              <a:rPr lang="en-US" sz="3200" dirty="0" smtClean="0">
                <a:solidFill>
                  <a:srgbClr val="FF0000"/>
                </a:solidFill>
              </a:rPr>
              <a:t> </a:t>
            </a:r>
            <a:r>
              <a:rPr lang="en-US" sz="3200" dirty="0" err="1" smtClean="0">
                <a:solidFill>
                  <a:srgbClr val="FF0000"/>
                </a:solidFill>
              </a:rPr>
              <a:t>berikut</a:t>
            </a:r>
            <a:r>
              <a:rPr lang="en-US" sz="3200" dirty="0" smtClean="0">
                <a:solidFill>
                  <a:srgbClr val="FF0000"/>
                </a:solidFill>
              </a:rPr>
              <a:t>:</a:t>
            </a:r>
          </a:p>
          <a:p>
            <a:pPr marL="0" indent="0">
              <a:buNone/>
            </a:pPr>
            <a:endParaRPr lang="en-US" b="1" i="1" dirty="0" smtClean="0"/>
          </a:p>
          <a:p>
            <a:pPr marL="0" indent="0">
              <a:buNone/>
            </a:pPr>
            <a:r>
              <a:rPr lang="en-US" sz="2800" b="1" i="1" dirty="0" err="1" smtClean="0">
                <a:solidFill>
                  <a:srgbClr val="FF0000"/>
                </a:solidFill>
              </a:rPr>
              <a:t>Pertama</a:t>
            </a:r>
            <a:r>
              <a:rPr lang="en-US" sz="2800" b="1" i="1" dirty="0" smtClean="0">
                <a:solidFill>
                  <a:srgbClr val="FF0000"/>
                </a:solidFill>
              </a:rPr>
              <a:t>,</a:t>
            </a:r>
            <a:r>
              <a:rPr lang="en-US" sz="2800" i="1" dirty="0" smtClean="0">
                <a:solidFill>
                  <a:srgbClr val="FF0000"/>
                </a:solidFill>
              </a:rPr>
              <a:t> </a:t>
            </a:r>
            <a:r>
              <a:rPr lang="en-US" sz="2800" dirty="0" smtClean="0"/>
              <a:t>Tanah </a:t>
            </a:r>
            <a:r>
              <a:rPr lang="en-US" sz="2800" dirty="0" err="1" smtClean="0"/>
              <a:t>kehutanan</a:t>
            </a:r>
            <a:r>
              <a:rPr lang="en-US" sz="2800" dirty="0" smtClean="0"/>
              <a:t> yang </a:t>
            </a:r>
            <a:r>
              <a:rPr lang="en-US" sz="2800" dirty="0" err="1" smtClean="0"/>
              <a:t>dikontrol</a:t>
            </a:r>
            <a:r>
              <a:rPr lang="en-US" sz="2800" dirty="0" smtClean="0"/>
              <a:t> </a:t>
            </a:r>
            <a:r>
              <a:rPr lang="en-US" sz="2800" dirty="0" err="1" smtClean="0"/>
              <a:t>oleh</a:t>
            </a:r>
            <a:r>
              <a:rPr lang="en-US" sz="2800" dirty="0" smtClean="0"/>
              <a:t> </a:t>
            </a:r>
            <a:r>
              <a:rPr lang="en-US" sz="2800" dirty="0" err="1" smtClean="0"/>
              <a:t>negara</a:t>
            </a:r>
            <a:r>
              <a:rPr lang="en-US" sz="2800" dirty="0" smtClean="0"/>
              <a:t> </a:t>
            </a:r>
            <a:r>
              <a:rPr lang="en-US" sz="2800" dirty="0" err="1" smtClean="0"/>
              <a:t>memiliki</a:t>
            </a:r>
            <a:r>
              <a:rPr lang="en-US" sz="2800" dirty="0" smtClean="0"/>
              <a:t> </a:t>
            </a:r>
            <a:r>
              <a:rPr lang="en-US" sz="2800" dirty="0" err="1" smtClean="0"/>
              <a:t>luas</a:t>
            </a:r>
            <a:r>
              <a:rPr lang="en-US" sz="2800" dirty="0" smtClean="0"/>
              <a:t> 147 </a:t>
            </a:r>
            <a:r>
              <a:rPr lang="en-US" sz="2800" dirty="0" err="1" smtClean="0"/>
              <a:t>juta</a:t>
            </a:r>
            <a:r>
              <a:rPr lang="en-US" sz="2800" dirty="0" smtClean="0"/>
              <a:t> </a:t>
            </a:r>
            <a:r>
              <a:rPr lang="en-US" sz="2800" dirty="0" err="1" smtClean="0"/>
              <a:t>hektar</a:t>
            </a:r>
            <a:r>
              <a:rPr lang="en-US" sz="2800" dirty="0" smtClean="0"/>
              <a:t> (74% total </a:t>
            </a:r>
            <a:r>
              <a:rPr lang="en-US" sz="2800" dirty="0" err="1" smtClean="0"/>
              <a:t>daratan</a:t>
            </a:r>
            <a:r>
              <a:rPr lang="en-US" sz="2800" dirty="0" smtClean="0"/>
              <a:t> Indonesia) </a:t>
            </a:r>
            <a:r>
              <a:rPr lang="en-US" sz="2800" dirty="0" err="1" smtClean="0"/>
              <a:t>pada</a:t>
            </a:r>
            <a:r>
              <a:rPr lang="en-US" sz="2800" dirty="0" smtClean="0"/>
              <a:t> </a:t>
            </a:r>
            <a:r>
              <a:rPr lang="en-US" sz="2800" dirty="0" err="1" smtClean="0"/>
              <a:t>tahun</a:t>
            </a:r>
            <a:r>
              <a:rPr lang="en-US" sz="2800" dirty="0" smtClean="0"/>
              <a:t> 1991 </a:t>
            </a:r>
            <a:r>
              <a:rPr lang="en-US" sz="2800" dirty="0" err="1" smtClean="0"/>
              <a:t>diberikan</a:t>
            </a:r>
            <a:r>
              <a:rPr lang="en-US" sz="2800" dirty="0" smtClean="0"/>
              <a:t> </a:t>
            </a:r>
            <a:r>
              <a:rPr lang="en-US" sz="2800" dirty="0" err="1" smtClean="0"/>
              <a:t>ijin</a:t>
            </a:r>
            <a:r>
              <a:rPr lang="en-US" sz="2800" dirty="0" smtClean="0"/>
              <a:t> </a:t>
            </a:r>
            <a:r>
              <a:rPr lang="en-US" sz="2800" dirty="0" err="1" smtClean="0"/>
              <a:t>konsesinya</a:t>
            </a:r>
            <a:r>
              <a:rPr lang="en-US" sz="2800" dirty="0" smtClean="0"/>
              <a:t> </a:t>
            </a:r>
            <a:r>
              <a:rPr lang="fi-FI" sz="2800" dirty="0" smtClean="0"/>
              <a:t>kepada 567 unit perusahaan (60,2 juta ha); pada 1999 kepada 420 unit (51,6 juta ha); pada 2005 kepada 258 unit (28 juta ha). </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a:bodyPr>
          <a:lstStyle/>
          <a:p>
            <a:pPr marL="0" indent="0">
              <a:buNone/>
            </a:pPr>
            <a:r>
              <a:rPr lang="fi-FI" sz="2800" b="1" i="1" dirty="0" smtClean="0">
                <a:solidFill>
                  <a:srgbClr val="FF0000"/>
                </a:solidFill>
              </a:rPr>
              <a:t>Kedua,</a:t>
            </a:r>
            <a:r>
              <a:rPr lang="fi-FI" sz="2800" i="1" dirty="0" smtClean="0">
                <a:solidFill>
                  <a:srgbClr val="FF0000"/>
                </a:solidFill>
              </a:rPr>
              <a:t> </a:t>
            </a:r>
            <a:r>
              <a:rPr lang="fi-FI" sz="2800" i="1" dirty="0" smtClean="0"/>
              <a:t>Tanah </a:t>
            </a:r>
            <a:r>
              <a:rPr lang="en-US" sz="2800" dirty="0" err="1" smtClean="0"/>
              <a:t>untuk</a:t>
            </a:r>
            <a:r>
              <a:rPr lang="en-US" sz="2800" dirty="0" smtClean="0"/>
              <a:t> </a:t>
            </a:r>
            <a:r>
              <a:rPr lang="en-US" sz="2800" dirty="0" err="1" smtClean="0"/>
              <a:t>proyek</a:t>
            </a:r>
            <a:r>
              <a:rPr lang="en-US" sz="2800" dirty="0" smtClean="0"/>
              <a:t> </a:t>
            </a:r>
            <a:r>
              <a:rPr lang="en-US" sz="2800" dirty="0" err="1" smtClean="0"/>
              <a:t>pertambangan</a:t>
            </a:r>
            <a:r>
              <a:rPr lang="en-US" sz="2800" dirty="0" smtClean="0"/>
              <a:t> </a:t>
            </a:r>
            <a:r>
              <a:rPr lang="en-US" sz="2800" dirty="0" err="1" smtClean="0"/>
              <a:t>skala</a:t>
            </a:r>
            <a:r>
              <a:rPr lang="en-US" sz="2800" dirty="0" smtClean="0"/>
              <a:t> </a:t>
            </a:r>
            <a:r>
              <a:rPr lang="en-US" sz="2800" dirty="0" err="1" smtClean="0"/>
              <a:t>besar</a:t>
            </a:r>
            <a:r>
              <a:rPr lang="en-US" sz="2800" dirty="0" smtClean="0"/>
              <a:t> </a:t>
            </a:r>
            <a:r>
              <a:rPr lang="en-US" sz="2800" dirty="0" err="1" smtClean="0"/>
              <a:t>pada</a:t>
            </a:r>
            <a:r>
              <a:rPr lang="en-US" sz="2800" dirty="0" smtClean="0"/>
              <a:t> </a:t>
            </a:r>
            <a:r>
              <a:rPr lang="en-US" sz="2800" dirty="0" err="1" smtClean="0"/>
              <a:t>tahun</a:t>
            </a:r>
            <a:r>
              <a:rPr lang="en-US" sz="2800" dirty="0" smtClean="0"/>
              <a:t> 2009 </a:t>
            </a:r>
            <a:r>
              <a:rPr lang="en-US" sz="2800" dirty="0" err="1" smtClean="0"/>
              <a:t>luasnya</a:t>
            </a:r>
            <a:r>
              <a:rPr lang="en-US" sz="2800" dirty="0" smtClean="0"/>
              <a:t> </a:t>
            </a:r>
            <a:r>
              <a:rPr lang="en-US" sz="2800" dirty="0" err="1" smtClean="0"/>
              <a:t>hingga</a:t>
            </a:r>
            <a:r>
              <a:rPr lang="en-US" sz="2800" dirty="0" smtClean="0"/>
              <a:t> 264,7 </a:t>
            </a:r>
            <a:r>
              <a:rPr lang="en-US" sz="2800" dirty="0" err="1" smtClean="0"/>
              <a:t>juta</a:t>
            </a:r>
            <a:r>
              <a:rPr lang="en-US" sz="2800" dirty="0" smtClean="0"/>
              <a:t> </a:t>
            </a:r>
            <a:r>
              <a:rPr lang="en-US" sz="2800" dirty="0" err="1" smtClean="0"/>
              <a:t>hektar</a:t>
            </a:r>
            <a:r>
              <a:rPr lang="en-US" sz="2800" dirty="0" smtClean="0"/>
              <a:t> </a:t>
            </a:r>
            <a:r>
              <a:rPr lang="en-US" sz="2800" dirty="0" err="1" smtClean="0"/>
              <a:t>bagi</a:t>
            </a:r>
            <a:r>
              <a:rPr lang="en-US" sz="2800" dirty="0" smtClean="0"/>
              <a:t> 555 </a:t>
            </a:r>
            <a:r>
              <a:rPr lang="en-US" sz="2800" dirty="0" err="1" smtClean="0"/>
              <a:t>perusahaan</a:t>
            </a:r>
            <a:r>
              <a:rPr lang="en-US" sz="2800" dirty="0" smtClean="0"/>
              <a:t> </a:t>
            </a:r>
            <a:r>
              <a:rPr lang="en-US" sz="2800" dirty="0" err="1" smtClean="0"/>
              <a:t>pertambangan</a:t>
            </a:r>
            <a:r>
              <a:rPr lang="en-US" sz="2800" dirty="0" smtClean="0"/>
              <a:t>. </a:t>
            </a:r>
            <a:r>
              <a:rPr lang="en-US" sz="2800" dirty="0" err="1" smtClean="0"/>
              <a:t>Angka</a:t>
            </a:r>
            <a:r>
              <a:rPr lang="en-US" sz="2800" dirty="0" smtClean="0"/>
              <a:t> </a:t>
            </a:r>
            <a:r>
              <a:rPr lang="en-US" sz="2800" dirty="0" err="1" smtClean="0"/>
              <a:t>ini</a:t>
            </a:r>
            <a:r>
              <a:rPr lang="en-US" sz="2800" dirty="0" smtClean="0"/>
              <a:t> 1,5 </a:t>
            </a:r>
            <a:r>
              <a:rPr lang="sv-SE" sz="2800" dirty="0" smtClean="0"/>
              <a:t>kali lipat dari total daratan Indonesia karena terjadi tumpang tindih dari </a:t>
            </a:r>
            <a:r>
              <a:rPr lang="fi-FI" sz="2800" dirty="0" smtClean="0"/>
              <a:t>sebagian konsesi yang dibuka. Pemberian ijin konsesi oleh pemerintah </a:t>
            </a:r>
            <a:r>
              <a:rPr lang="en-US" sz="2800" dirty="0" err="1" smtClean="0"/>
              <a:t>daerah</a:t>
            </a:r>
            <a:r>
              <a:rPr lang="en-US" sz="2800" dirty="0" smtClean="0"/>
              <a:t> </a:t>
            </a:r>
            <a:r>
              <a:rPr lang="en-US" sz="2800" dirty="0" err="1" smtClean="0"/>
              <a:t>sarat</a:t>
            </a:r>
            <a:r>
              <a:rPr lang="en-US" sz="2800" dirty="0" smtClean="0"/>
              <a:t> </a:t>
            </a:r>
            <a:r>
              <a:rPr lang="en-US" sz="2800" dirty="0" err="1" smtClean="0"/>
              <a:t>manipulasi</a:t>
            </a:r>
            <a:r>
              <a:rPr lang="en-US" sz="2800" dirty="0" smtClean="0"/>
              <a:t> </a:t>
            </a:r>
            <a:r>
              <a:rPr lang="en-US" sz="2800" dirty="0" err="1" smtClean="0"/>
              <a:t>dan</a:t>
            </a:r>
            <a:r>
              <a:rPr lang="en-US" sz="2800" dirty="0" smtClean="0"/>
              <a:t> </a:t>
            </a:r>
            <a:r>
              <a:rPr lang="en-US" sz="2800" dirty="0" err="1" smtClean="0"/>
              <a:t>lahan</a:t>
            </a:r>
            <a:r>
              <a:rPr lang="en-US" sz="2800" dirty="0" smtClean="0"/>
              <a:t> </a:t>
            </a:r>
            <a:r>
              <a:rPr lang="en-US" sz="2800" dirty="0" err="1" smtClean="0"/>
              <a:t>subur</a:t>
            </a:r>
            <a:r>
              <a:rPr lang="en-US" sz="2800" dirty="0" smtClean="0"/>
              <a:t> </a:t>
            </a:r>
            <a:r>
              <a:rPr lang="en-US" sz="2800" dirty="0" err="1" smtClean="0"/>
              <a:t>bagi</a:t>
            </a:r>
            <a:r>
              <a:rPr lang="en-US" sz="2800" dirty="0" smtClean="0"/>
              <a:t> korupsi.2</a:t>
            </a:r>
          </a:p>
          <a:p>
            <a:pPr>
              <a:buNone/>
            </a:pPr>
            <a:endParaRPr lang="en-US"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16563"/>
          </a:xfrm>
        </p:spPr>
        <p:txBody>
          <a:bodyPr>
            <a:normAutofit/>
          </a:bodyPr>
          <a:lstStyle/>
          <a:p>
            <a:pPr marL="0" indent="0">
              <a:buNone/>
            </a:pPr>
            <a:r>
              <a:rPr lang="en-US" i="1" dirty="0" err="1" smtClean="0">
                <a:solidFill>
                  <a:srgbClr val="FF0000"/>
                </a:solidFill>
              </a:rPr>
              <a:t>Ketiga</a:t>
            </a:r>
            <a:r>
              <a:rPr lang="en-US" i="1" dirty="0" smtClean="0">
                <a:solidFill>
                  <a:srgbClr val="FF0000"/>
                </a:solidFill>
              </a:rPr>
              <a:t>, </a:t>
            </a:r>
            <a:r>
              <a:rPr lang="en-US" i="1" dirty="0" err="1" smtClean="0"/>
              <a:t>tanah</a:t>
            </a:r>
            <a:r>
              <a:rPr lang="en-US" i="1" dirty="0" smtClean="0"/>
              <a:t> </a:t>
            </a:r>
            <a:r>
              <a:rPr lang="en-US" i="1" dirty="0" err="1" smtClean="0"/>
              <a:t>untuk</a:t>
            </a:r>
            <a:r>
              <a:rPr lang="en-US" i="1" dirty="0" smtClean="0"/>
              <a:t> </a:t>
            </a:r>
            <a:r>
              <a:rPr lang="en-US" i="1" dirty="0" err="1" smtClean="0"/>
              <a:t>pembangunan</a:t>
            </a:r>
            <a:r>
              <a:rPr lang="en-US" i="1" dirty="0" smtClean="0"/>
              <a:t> </a:t>
            </a:r>
            <a:r>
              <a:rPr lang="en-US" i="1" dirty="0" err="1" smtClean="0"/>
              <a:t>perkebunan</a:t>
            </a:r>
            <a:r>
              <a:rPr lang="en-US" i="1" dirty="0" smtClean="0"/>
              <a:t> </a:t>
            </a:r>
            <a:r>
              <a:rPr lang="en-US" i="1" dirty="0" err="1" smtClean="0"/>
              <a:t>skala</a:t>
            </a:r>
            <a:r>
              <a:rPr lang="en-US" i="1" dirty="0" smtClean="0"/>
              <a:t> </a:t>
            </a:r>
            <a:r>
              <a:rPr lang="en-US" i="1" dirty="0" err="1" smtClean="0"/>
              <a:t>besar</a:t>
            </a:r>
            <a:r>
              <a:rPr lang="en-US" i="1" dirty="0" smtClean="0"/>
              <a:t> </a:t>
            </a:r>
            <a:r>
              <a:rPr lang="en-US" i="1" dirty="0" err="1" smtClean="0"/>
              <a:t>pada</a:t>
            </a:r>
            <a:r>
              <a:rPr lang="en-US" i="1" dirty="0" smtClean="0"/>
              <a:t> </a:t>
            </a:r>
            <a:r>
              <a:rPr lang="en-US" dirty="0" err="1" smtClean="0"/>
              <a:t>tahun</a:t>
            </a:r>
            <a:r>
              <a:rPr lang="en-US" dirty="0" smtClean="0"/>
              <a:t> 1998 </a:t>
            </a:r>
            <a:r>
              <a:rPr lang="en-US" dirty="0" err="1" smtClean="0"/>
              <a:t>seluas</a:t>
            </a:r>
            <a:r>
              <a:rPr lang="en-US" dirty="0" smtClean="0"/>
              <a:t> 2,97 </a:t>
            </a:r>
            <a:r>
              <a:rPr lang="en-US" dirty="0" err="1" smtClean="0"/>
              <a:t>juta</a:t>
            </a:r>
            <a:r>
              <a:rPr lang="en-US" dirty="0" smtClean="0"/>
              <a:t> ha </a:t>
            </a:r>
            <a:r>
              <a:rPr lang="en-US" dirty="0" err="1" smtClean="0"/>
              <a:t>diperuntukkan</a:t>
            </a:r>
            <a:r>
              <a:rPr lang="en-US" dirty="0" smtClean="0"/>
              <a:t> </a:t>
            </a:r>
            <a:r>
              <a:rPr lang="en-US" dirty="0" err="1" smtClean="0"/>
              <a:t>bagi</a:t>
            </a:r>
            <a:r>
              <a:rPr lang="en-US" dirty="0" smtClean="0"/>
              <a:t> 1.338 </a:t>
            </a:r>
            <a:r>
              <a:rPr lang="en-US" dirty="0" err="1" smtClean="0"/>
              <a:t>perkebunan</a:t>
            </a:r>
            <a:r>
              <a:rPr lang="en-US" dirty="0" smtClean="0"/>
              <a:t> </a:t>
            </a:r>
            <a:r>
              <a:rPr lang="sv-SE" dirty="0" smtClean="0"/>
              <a:t>perusahaan swasta dan negara dengan 252 perkebunan yang ditelantarkan; </a:t>
            </a:r>
            <a:r>
              <a:rPr lang="en-US" dirty="0" err="1" smtClean="0"/>
              <a:t>pada</a:t>
            </a:r>
            <a:r>
              <a:rPr lang="en-US" dirty="0" smtClean="0"/>
              <a:t> </a:t>
            </a:r>
            <a:r>
              <a:rPr lang="en-US" dirty="0" err="1" smtClean="0"/>
              <a:t>tahun</a:t>
            </a:r>
            <a:r>
              <a:rPr lang="en-US" dirty="0" smtClean="0"/>
              <a:t> 2000 </a:t>
            </a:r>
            <a:r>
              <a:rPr lang="en-US" dirty="0" err="1" smtClean="0"/>
              <a:t>bertambah</a:t>
            </a:r>
            <a:r>
              <a:rPr lang="en-US" dirty="0" smtClean="0"/>
              <a:t> 3,52 </a:t>
            </a:r>
            <a:r>
              <a:rPr lang="en-US" dirty="0" err="1" smtClean="0"/>
              <a:t>juta</a:t>
            </a:r>
            <a:r>
              <a:rPr lang="en-US" dirty="0" smtClean="0"/>
              <a:t> ha; 770 </a:t>
            </a:r>
            <a:r>
              <a:rPr lang="en-US" dirty="0" err="1" smtClean="0"/>
              <a:t>ribu</a:t>
            </a:r>
            <a:r>
              <a:rPr lang="en-US" dirty="0" smtClean="0"/>
              <a:t> ha </a:t>
            </a:r>
            <a:r>
              <a:rPr lang="en-US" dirty="0" err="1" smtClean="0"/>
              <a:t>pada</a:t>
            </a:r>
            <a:r>
              <a:rPr lang="en-US" dirty="0" smtClean="0"/>
              <a:t> </a:t>
            </a:r>
            <a:r>
              <a:rPr lang="en-US" dirty="0" err="1" smtClean="0"/>
              <a:t>tahun</a:t>
            </a:r>
            <a:r>
              <a:rPr lang="en-US" dirty="0" smtClean="0"/>
              <a:t> 2005; </a:t>
            </a:r>
            <a:r>
              <a:rPr lang="en-US" dirty="0" err="1" smtClean="0"/>
              <a:t>dan</a:t>
            </a:r>
            <a:r>
              <a:rPr lang="en-US" dirty="0" smtClean="0"/>
              <a:t> </a:t>
            </a:r>
            <a:r>
              <a:rPr lang="en-US" dirty="0" err="1" smtClean="0"/>
              <a:t>sejak</a:t>
            </a:r>
            <a:r>
              <a:rPr lang="en-US" dirty="0" smtClean="0"/>
              <a:t> 2000 </a:t>
            </a:r>
            <a:r>
              <a:rPr lang="en-US" dirty="0" err="1" smtClean="0"/>
              <a:t>hingga</a:t>
            </a:r>
            <a:r>
              <a:rPr lang="en-US" dirty="0" smtClean="0"/>
              <a:t> 2012 </a:t>
            </a:r>
            <a:r>
              <a:rPr lang="en-US" dirty="0" err="1" smtClean="0"/>
              <a:t>tanah</a:t>
            </a:r>
            <a:r>
              <a:rPr lang="en-US" dirty="0" smtClean="0"/>
              <a:t> Indonesia yang </a:t>
            </a:r>
            <a:r>
              <a:rPr lang="en-US" dirty="0" err="1" smtClean="0"/>
              <a:t>ditanami</a:t>
            </a:r>
            <a:r>
              <a:rPr lang="en-US" dirty="0" smtClean="0"/>
              <a:t> </a:t>
            </a:r>
            <a:r>
              <a:rPr lang="en-US" dirty="0" err="1" smtClean="0"/>
              <a:t>sawit</a:t>
            </a:r>
            <a:r>
              <a:rPr lang="en-US" dirty="0" smtClean="0"/>
              <a:t> </a:t>
            </a:r>
            <a:r>
              <a:rPr lang="en-US" dirty="0" err="1" smtClean="0"/>
              <a:t>mencapai</a:t>
            </a:r>
            <a:r>
              <a:rPr lang="en-US" dirty="0" smtClean="0"/>
              <a:t> </a:t>
            </a:r>
            <a:r>
              <a:rPr lang="fi-FI" dirty="0" smtClean="0"/>
              <a:t>10 juta ha. Tahun 2015 dialokasikan 20 juta ha lahan untuk perkebunan </a:t>
            </a:r>
            <a:r>
              <a:rPr lang="en-US" dirty="0" err="1" smtClean="0"/>
              <a:t>sawit</a:t>
            </a:r>
            <a:r>
              <a:rPr lang="en-US" dirty="0" smtClean="0"/>
              <a:t> yang </a:t>
            </a:r>
            <a:r>
              <a:rPr lang="en-US" dirty="0" err="1" smtClean="0"/>
              <a:t>tersebar</a:t>
            </a:r>
            <a:r>
              <a:rPr lang="en-US" dirty="0" smtClean="0"/>
              <a:t> </a:t>
            </a:r>
            <a:r>
              <a:rPr lang="en-US" dirty="0" err="1" smtClean="0"/>
              <a:t>di</a:t>
            </a:r>
            <a:r>
              <a:rPr lang="en-US" dirty="0" smtClean="0"/>
              <a:t> Sumatera, Kalimantan, Sulawesi, Papua. </a:t>
            </a:r>
            <a:r>
              <a:rPr lang="en-US" dirty="0" err="1" smtClean="0"/>
              <a:t>Hingga</a:t>
            </a:r>
            <a:r>
              <a:rPr lang="en-US" dirty="0" smtClean="0"/>
              <a:t> 2011 </a:t>
            </a:r>
            <a:r>
              <a:rPr lang="en-US" dirty="0" err="1" smtClean="0"/>
              <a:t>sekitar</a:t>
            </a:r>
            <a:r>
              <a:rPr lang="en-US" dirty="0" smtClean="0"/>
              <a:t> 10 </a:t>
            </a:r>
            <a:r>
              <a:rPr lang="en-US" dirty="0" err="1" smtClean="0"/>
              <a:t>juta</a:t>
            </a:r>
            <a:r>
              <a:rPr lang="en-US" dirty="0" smtClean="0"/>
              <a:t> </a:t>
            </a:r>
            <a:r>
              <a:rPr lang="en-US" dirty="0" err="1" smtClean="0"/>
              <a:t>orang</a:t>
            </a:r>
            <a:r>
              <a:rPr lang="en-US" dirty="0" smtClean="0"/>
              <a:t> </a:t>
            </a:r>
            <a:r>
              <a:rPr lang="en-US" dirty="0" err="1" smtClean="0"/>
              <a:t>secara</a:t>
            </a:r>
            <a:r>
              <a:rPr lang="en-US" dirty="0" smtClean="0"/>
              <a:t> </a:t>
            </a:r>
            <a:r>
              <a:rPr lang="en-US" dirty="0" err="1" smtClean="0"/>
              <a:t>radikal</a:t>
            </a:r>
            <a:r>
              <a:rPr lang="en-US" dirty="0" smtClean="0"/>
              <a:t> </a:t>
            </a:r>
            <a:r>
              <a:rPr lang="en-US" dirty="0" err="1" smtClean="0"/>
              <a:t>telah</a:t>
            </a:r>
            <a:r>
              <a:rPr lang="en-US" dirty="0" smtClean="0"/>
              <a:t> </a:t>
            </a:r>
            <a:r>
              <a:rPr lang="en-US" dirty="0" err="1" smtClean="0"/>
              <a:t>ditransformasikan</a:t>
            </a:r>
            <a:r>
              <a:rPr lang="en-US" dirty="0" smtClean="0"/>
              <a:t> </a:t>
            </a:r>
            <a:r>
              <a:rPr lang="en-US" dirty="0" err="1" smtClean="0"/>
              <a:t>oleh</a:t>
            </a:r>
            <a:r>
              <a:rPr lang="en-US" dirty="0" smtClean="0"/>
              <a:t> </a:t>
            </a:r>
            <a:r>
              <a:rPr lang="en-US" dirty="0" err="1" smtClean="0"/>
              <a:t>kedatangan</a:t>
            </a:r>
            <a:r>
              <a:rPr lang="en-US" dirty="0" smtClean="0"/>
              <a:t> </a:t>
            </a:r>
            <a:r>
              <a:rPr lang="en-US" dirty="0" err="1" smtClean="0"/>
              <a:t>jenis</a:t>
            </a:r>
            <a:r>
              <a:rPr lang="en-US" dirty="0" smtClean="0"/>
              <a:t> </a:t>
            </a:r>
            <a:r>
              <a:rPr lang="en-US" dirty="0" err="1" smtClean="0"/>
              <a:t>tanaman</a:t>
            </a:r>
            <a:r>
              <a:rPr lang="en-US" dirty="0" smtClean="0"/>
              <a:t> </a:t>
            </a:r>
            <a:r>
              <a:rPr lang="en-US" dirty="0" err="1" smtClean="0"/>
              <a:t>raksasa</a:t>
            </a:r>
            <a:r>
              <a:rPr lang="en-US" dirty="0" smtClean="0"/>
              <a:t> </a:t>
            </a:r>
            <a:r>
              <a:rPr lang="en-US" dirty="0" err="1" smtClean="0"/>
              <a:t>ini</a:t>
            </a:r>
            <a:r>
              <a:rPr lang="en-US" dirty="0" smtClean="0"/>
              <a:t>, </a:t>
            </a:r>
            <a:r>
              <a:rPr lang="en-US" dirty="0" err="1" smtClean="0"/>
              <a:t>dan</a:t>
            </a:r>
            <a:r>
              <a:rPr lang="en-US" dirty="0" smtClean="0"/>
              <a:t> </a:t>
            </a:r>
            <a:r>
              <a:rPr lang="en-US" dirty="0" err="1" smtClean="0"/>
              <a:t>jutaan</a:t>
            </a:r>
            <a:r>
              <a:rPr lang="en-US" dirty="0" smtClean="0"/>
              <a:t> </a:t>
            </a:r>
            <a:r>
              <a:rPr lang="en-US" dirty="0" err="1" smtClean="0"/>
              <a:t>orang</a:t>
            </a:r>
            <a:r>
              <a:rPr lang="en-US" dirty="0" smtClean="0"/>
              <a:t> </a:t>
            </a:r>
            <a:r>
              <a:rPr lang="en-US" dirty="0" err="1" smtClean="0"/>
              <a:t>lagi</a:t>
            </a:r>
            <a:r>
              <a:rPr lang="en-US" dirty="0" smtClean="0"/>
              <a:t> yang </a:t>
            </a:r>
            <a:r>
              <a:rPr lang="en-US" dirty="0" err="1" smtClean="0"/>
              <a:t>akan</a:t>
            </a:r>
            <a:endParaRPr lang="en-US" dirty="0" smtClean="0"/>
          </a:p>
          <a:p>
            <a:pPr>
              <a:buNone/>
            </a:pPr>
            <a:r>
              <a:rPr lang="en-US" dirty="0" err="1" smtClean="0"/>
              <a:t>mendapat</a:t>
            </a:r>
            <a:r>
              <a:rPr lang="en-US" dirty="0" smtClean="0"/>
              <a:t> </a:t>
            </a:r>
            <a:r>
              <a:rPr lang="en-US" dirty="0" err="1" smtClean="0"/>
              <a:t>pengalaman</a:t>
            </a:r>
            <a:r>
              <a:rPr lang="en-US" dirty="0" smtClean="0"/>
              <a:t> </a:t>
            </a:r>
            <a:r>
              <a:rPr lang="en-US" dirty="0" err="1" smtClean="0"/>
              <a:t>serupa</a:t>
            </a:r>
            <a:r>
              <a:rPr lang="en-US" dirty="0" smtClean="0"/>
              <a:t> </a:t>
            </a:r>
            <a:r>
              <a:rPr lang="en-US" dirty="0" err="1" smtClean="0"/>
              <a:t>beberapa</a:t>
            </a:r>
            <a:r>
              <a:rPr lang="en-US" dirty="0" smtClean="0"/>
              <a:t> </a:t>
            </a:r>
            <a:r>
              <a:rPr lang="en-US" dirty="0" err="1" smtClean="0"/>
              <a:t>tahun</a:t>
            </a:r>
            <a:r>
              <a:rPr lang="en-US" dirty="0" smtClean="0"/>
              <a:t> </a:t>
            </a:r>
            <a:r>
              <a:rPr lang="en-US" dirty="0" err="1" smtClean="0"/>
              <a:t>nanti</a:t>
            </a:r>
            <a:r>
              <a:rPr lang="en-US"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Lanjutan</a:t>
            </a:r>
            <a:endParaRPr lang="en-US" dirty="0"/>
          </a:p>
        </p:txBody>
      </p:sp>
      <p:sp>
        <p:nvSpPr>
          <p:cNvPr id="3" name="Content Placeholder 2"/>
          <p:cNvSpPr>
            <a:spLocks noGrp="1"/>
          </p:cNvSpPr>
          <p:nvPr>
            <p:ph idx="1"/>
          </p:nvPr>
        </p:nvSpPr>
        <p:spPr/>
        <p:txBody>
          <a:bodyPr>
            <a:normAutofit/>
          </a:bodyPr>
          <a:lstStyle/>
          <a:p>
            <a:pPr marL="0" indent="0">
              <a:buNone/>
            </a:pPr>
            <a:r>
              <a:rPr lang="en-US" sz="3200" dirty="0" err="1" smtClean="0"/>
              <a:t>Suatu</a:t>
            </a:r>
            <a:r>
              <a:rPr lang="en-US" sz="3200" dirty="0" smtClean="0"/>
              <a:t> </a:t>
            </a:r>
            <a:r>
              <a:rPr lang="en-US" sz="3200" dirty="0" err="1" smtClean="0"/>
              <a:t>rumah</a:t>
            </a:r>
            <a:r>
              <a:rPr lang="en-US" sz="3200" dirty="0" smtClean="0"/>
              <a:t> </a:t>
            </a:r>
            <a:r>
              <a:rPr lang="en-US" sz="3200" dirty="0" err="1" smtClean="0"/>
              <a:t>tangga</a:t>
            </a:r>
            <a:r>
              <a:rPr lang="en-US" sz="3200" dirty="0" smtClean="0"/>
              <a:t> </a:t>
            </a:r>
            <a:r>
              <a:rPr lang="en-US" sz="3200" dirty="0" err="1" smtClean="0"/>
              <a:t>dibentuk</a:t>
            </a:r>
            <a:r>
              <a:rPr lang="en-US" sz="3200" dirty="0" smtClean="0"/>
              <a:t> </a:t>
            </a:r>
            <a:r>
              <a:rPr lang="en-US" sz="3200" dirty="0" err="1" smtClean="0"/>
              <a:t>oleh</a:t>
            </a:r>
            <a:r>
              <a:rPr lang="en-US" sz="3200" dirty="0" smtClean="0"/>
              <a:t> </a:t>
            </a:r>
            <a:r>
              <a:rPr lang="en-US" sz="3200" dirty="0" err="1" smtClean="0"/>
              <a:t>organisme</a:t>
            </a:r>
            <a:r>
              <a:rPr lang="en-US" sz="3200" dirty="0" smtClean="0"/>
              <a:t> </a:t>
            </a:r>
            <a:r>
              <a:rPr lang="en-US" sz="3200" dirty="0" err="1" smtClean="0"/>
              <a:t>hidup</a:t>
            </a:r>
            <a:r>
              <a:rPr lang="en-US" sz="3200" dirty="0" smtClean="0"/>
              <a:t> </a:t>
            </a:r>
            <a:r>
              <a:rPr lang="en-US" sz="3200" dirty="0" err="1" smtClean="0"/>
              <a:t>dimana</a:t>
            </a:r>
            <a:r>
              <a:rPr lang="en-US" sz="3200" dirty="0" smtClean="0"/>
              <a:t> </a:t>
            </a:r>
            <a:r>
              <a:rPr lang="en-US" sz="3200" dirty="0" err="1" smtClean="0"/>
              <a:t>organisme</a:t>
            </a:r>
            <a:r>
              <a:rPr lang="en-US" sz="3200" dirty="0" smtClean="0"/>
              <a:t> </a:t>
            </a:r>
            <a:r>
              <a:rPr lang="en-US" sz="3200" dirty="0" err="1" smtClean="0"/>
              <a:t>ini</a:t>
            </a:r>
            <a:r>
              <a:rPr lang="en-US" sz="3200" dirty="0" smtClean="0"/>
              <a:t> </a:t>
            </a:r>
            <a:r>
              <a:rPr lang="en-US" sz="3200" dirty="0" err="1" smtClean="0"/>
              <a:t>berada</a:t>
            </a:r>
            <a:r>
              <a:rPr lang="en-US" sz="3200" dirty="0" smtClean="0"/>
              <a:t> </a:t>
            </a:r>
            <a:r>
              <a:rPr lang="en-US" sz="3200" dirty="0" err="1" smtClean="0"/>
              <a:t>dalam</a:t>
            </a:r>
            <a:r>
              <a:rPr lang="en-US" sz="3200" dirty="0" smtClean="0"/>
              <a:t> </a:t>
            </a:r>
            <a:r>
              <a:rPr lang="en-US" sz="3200" dirty="0" err="1" smtClean="0"/>
              <a:t>suatu</a:t>
            </a:r>
            <a:r>
              <a:rPr lang="en-US" sz="3200" dirty="0" smtClean="0"/>
              <a:t> </a:t>
            </a:r>
            <a:r>
              <a:rPr lang="en-US" sz="3200" dirty="0" err="1" smtClean="0"/>
              <a:t>lingkungan</a:t>
            </a:r>
            <a:r>
              <a:rPr lang="en-US" sz="3200" dirty="0" smtClean="0"/>
              <a:t> </a:t>
            </a:r>
            <a:r>
              <a:rPr lang="en-US" sz="3200" dirty="0" err="1" smtClean="0"/>
              <a:t>hidup</a:t>
            </a:r>
            <a:r>
              <a:rPr lang="en-US" sz="3200" dirty="0" smtClean="0"/>
              <a:t> </a:t>
            </a:r>
            <a:r>
              <a:rPr lang="en-US" sz="3200" dirty="0" err="1" smtClean="0"/>
              <a:t>lainnya</a:t>
            </a:r>
            <a:r>
              <a:rPr lang="en-US" sz="3200" dirty="0" smtClean="0"/>
              <a:t> </a:t>
            </a:r>
            <a:r>
              <a:rPr lang="en-US" sz="3200" dirty="0" err="1" smtClean="0"/>
              <a:t>dalam</a:t>
            </a:r>
            <a:r>
              <a:rPr lang="en-US" sz="3200" dirty="0" smtClean="0"/>
              <a:t> </a:t>
            </a:r>
            <a:r>
              <a:rPr lang="en-US" sz="3200" dirty="0" err="1" smtClean="0"/>
              <a:t>kondisi</a:t>
            </a:r>
            <a:r>
              <a:rPr lang="en-US" sz="3200" dirty="0" smtClean="0"/>
              <a:t> </a:t>
            </a:r>
            <a:r>
              <a:rPr lang="en-US" sz="3200" dirty="0" err="1" smtClean="0"/>
              <a:t>dan</a:t>
            </a:r>
            <a:r>
              <a:rPr lang="en-US" sz="3200" dirty="0" smtClean="0"/>
              <a:t> </a:t>
            </a:r>
            <a:r>
              <a:rPr lang="en-US" sz="3200" dirty="0" err="1" smtClean="0"/>
              <a:t>situasi</a:t>
            </a:r>
            <a:r>
              <a:rPr lang="en-US" sz="3200" dirty="0" smtClean="0"/>
              <a:t> yang </a:t>
            </a:r>
            <a:r>
              <a:rPr lang="en-US" sz="3200" dirty="0" err="1" smtClean="0"/>
              <a:t>bermacam-macam</a:t>
            </a:r>
            <a:r>
              <a:rPr lang="en-US" sz="3200" dirty="0" smtClean="0"/>
              <a:t>. </a:t>
            </a:r>
            <a:r>
              <a:rPr lang="en-US" sz="3200" dirty="0" err="1" smtClean="0"/>
              <a:t>Organisme</a:t>
            </a:r>
            <a:r>
              <a:rPr lang="en-US" sz="3200" dirty="0" smtClean="0"/>
              <a:t> </a:t>
            </a:r>
            <a:r>
              <a:rPr lang="en-US" sz="3200" dirty="0" err="1" smtClean="0"/>
              <a:t>itu</a:t>
            </a:r>
            <a:r>
              <a:rPr lang="en-US" sz="3200" dirty="0" smtClean="0"/>
              <a:t> </a:t>
            </a:r>
            <a:r>
              <a:rPr lang="en-US" sz="3200" dirty="0" err="1" smtClean="0"/>
              <a:t>merupakan</a:t>
            </a:r>
            <a:r>
              <a:rPr lang="en-US" sz="3200" dirty="0" smtClean="0"/>
              <a:t> </a:t>
            </a:r>
            <a:r>
              <a:rPr lang="en-US" sz="3200" dirty="0" err="1" smtClean="0"/>
              <a:t>bagian</a:t>
            </a:r>
            <a:r>
              <a:rPr lang="en-US" sz="3200" dirty="0" smtClean="0"/>
              <a:t> </a:t>
            </a:r>
            <a:r>
              <a:rPr lang="en-US" sz="3200" dirty="0" err="1" smtClean="0"/>
              <a:t>dari</a:t>
            </a:r>
            <a:r>
              <a:rPr lang="en-US" sz="3200" dirty="0" smtClean="0"/>
              <a:t> </a:t>
            </a:r>
            <a:r>
              <a:rPr lang="en-US" sz="3200" dirty="0" err="1" smtClean="0"/>
              <a:t>lingkungan</a:t>
            </a:r>
            <a:r>
              <a:rPr lang="en-US" sz="3200" dirty="0" smtClean="0"/>
              <a:t>, </a:t>
            </a:r>
            <a:r>
              <a:rPr lang="en-US" sz="3200" dirty="0" err="1" smtClean="0"/>
              <a:t>maka</a:t>
            </a:r>
            <a:r>
              <a:rPr lang="en-US" sz="3200" dirty="0" smtClean="0"/>
              <a:t> </a:t>
            </a:r>
            <a:r>
              <a:rPr lang="en-US" sz="3200" dirty="0" err="1" smtClean="0"/>
              <a:t>iapun</a:t>
            </a:r>
            <a:r>
              <a:rPr lang="en-US" sz="3200" dirty="0" smtClean="0"/>
              <a:t> </a:t>
            </a:r>
            <a:r>
              <a:rPr lang="en-US" sz="3200" dirty="0" err="1" smtClean="0"/>
              <a:t>dipengaruhi</a:t>
            </a:r>
            <a:r>
              <a:rPr lang="en-US" sz="3200" dirty="0" smtClean="0"/>
              <a:t> </a:t>
            </a:r>
            <a:r>
              <a:rPr lang="en-US" sz="3200" dirty="0" err="1" smtClean="0"/>
              <a:t>oleh</a:t>
            </a:r>
            <a:r>
              <a:rPr lang="en-US" sz="3200" dirty="0" smtClean="0"/>
              <a:t> </a:t>
            </a:r>
            <a:r>
              <a:rPr lang="en-US" sz="3200" dirty="0" err="1" smtClean="0"/>
              <a:t>lingkungan</a:t>
            </a:r>
            <a:r>
              <a:rPr lang="en-US" sz="3200" dirty="0" smtClean="0"/>
              <a:t> </a:t>
            </a:r>
            <a:r>
              <a:rPr lang="en-US" sz="3200" dirty="0" err="1" smtClean="0"/>
              <a:t>tersebut</a:t>
            </a:r>
            <a:r>
              <a:rPr lang="en-US" sz="3200" dirty="0" smtClean="0"/>
              <a:t>.</a:t>
            </a:r>
            <a:endParaRPr lang="en-US" sz="32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pPr>
              <a:buNone/>
            </a:pPr>
            <a:r>
              <a:rPr lang="en-US" sz="2800" b="1" i="1" dirty="0" err="1" smtClean="0">
                <a:solidFill>
                  <a:srgbClr val="FF0000"/>
                </a:solidFill>
              </a:rPr>
              <a:t>Keempat</a:t>
            </a:r>
            <a:r>
              <a:rPr lang="en-US" sz="2800" b="1" i="1" dirty="0" smtClean="0">
                <a:solidFill>
                  <a:srgbClr val="FF0000"/>
                </a:solidFill>
              </a:rPr>
              <a:t>,</a:t>
            </a:r>
          </a:p>
          <a:p>
            <a:pPr marL="0" indent="0">
              <a:buNone/>
            </a:pPr>
            <a:r>
              <a:rPr lang="en-US" sz="2800" b="1" i="1" dirty="0" smtClean="0"/>
              <a:t>Tanah </a:t>
            </a:r>
            <a:r>
              <a:rPr lang="en-US" sz="2800" dirty="0" err="1" smtClean="0"/>
              <a:t>untuk</a:t>
            </a:r>
            <a:r>
              <a:rPr lang="en-US" sz="2800" dirty="0" smtClean="0"/>
              <a:t> </a:t>
            </a:r>
            <a:r>
              <a:rPr lang="en-US" sz="2800" dirty="0" err="1" smtClean="0"/>
              <a:t>pembangunan</a:t>
            </a:r>
            <a:r>
              <a:rPr lang="en-US" sz="2800" dirty="0" smtClean="0"/>
              <a:t> </a:t>
            </a:r>
            <a:r>
              <a:rPr lang="en-US" sz="2800" dirty="0" err="1" smtClean="0"/>
              <a:t>kota</a:t>
            </a:r>
            <a:r>
              <a:rPr lang="en-US" sz="2800" dirty="0" smtClean="0"/>
              <a:t> </a:t>
            </a:r>
            <a:r>
              <a:rPr lang="en-US" sz="2800" dirty="0" err="1" smtClean="0"/>
              <a:t>baru</a:t>
            </a:r>
            <a:r>
              <a:rPr lang="en-US" sz="2800" dirty="0" smtClean="0"/>
              <a:t> </a:t>
            </a:r>
            <a:r>
              <a:rPr lang="en-US" sz="2800" dirty="0" err="1" smtClean="0"/>
              <a:t>dan</a:t>
            </a:r>
            <a:r>
              <a:rPr lang="en-US" sz="2800" dirty="0" smtClean="0"/>
              <a:t> </a:t>
            </a:r>
            <a:r>
              <a:rPr lang="en-US" sz="2800" dirty="0" err="1" smtClean="0"/>
              <a:t>pariwisata</a:t>
            </a:r>
            <a:r>
              <a:rPr lang="en-US" sz="2800" dirty="0" smtClean="0"/>
              <a:t> yang </a:t>
            </a:r>
            <a:r>
              <a:rPr lang="en-US" sz="2800" dirty="0" err="1" smtClean="0"/>
              <a:t>pada</a:t>
            </a:r>
            <a:r>
              <a:rPr lang="en-US" sz="2800" dirty="0" smtClean="0"/>
              <a:t> </a:t>
            </a:r>
            <a:r>
              <a:rPr lang="en-US" sz="2800" dirty="0" err="1" smtClean="0"/>
              <a:t>tahun</a:t>
            </a:r>
            <a:r>
              <a:rPr lang="en-US" sz="2800" dirty="0" smtClean="0"/>
              <a:t> 1993seluas 1,3 </a:t>
            </a:r>
            <a:r>
              <a:rPr lang="en-US" sz="2800" dirty="0" err="1" smtClean="0"/>
              <a:t>juta</a:t>
            </a:r>
            <a:r>
              <a:rPr lang="en-US" sz="2800" dirty="0" smtClean="0"/>
              <a:t> ha </a:t>
            </a:r>
            <a:r>
              <a:rPr lang="en-US" sz="2800" dirty="0" err="1" smtClean="0"/>
              <a:t>lahan</a:t>
            </a:r>
            <a:r>
              <a:rPr lang="en-US" sz="2800" dirty="0" smtClean="0"/>
              <a:t> </a:t>
            </a:r>
            <a:r>
              <a:rPr lang="en-US" sz="2800" dirty="0" err="1" smtClean="0"/>
              <a:t>diberikan</a:t>
            </a:r>
            <a:r>
              <a:rPr lang="en-US" sz="2800" dirty="0" smtClean="0"/>
              <a:t> </a:t>
            </a:r>
            <a:r>
              <a:rPr lang="en-US" sz="2800" dirty="0" err="1" smtClean="0"/>
              <a:t>ijin</a:t>
            </a:r>
            <a:r>
              <a:rPr lang="en-US" sz="2800" dirty="0" smtClean="0"/>
              <a:t> </a:t>
            </a:r>
            <a:r>
              <a:rPr lang="en-US" sz="2800" dirty="0" err="1" smtClean="0"/>
              <a:t>kepada</a:t>
            </a:r>
            <a:r>
              <a:rPr lang="en-US" sz="2800" dirty="0" smtClean="0"/>
              <a:t> 418 </a:t>
            </a:r>
            <a:r>
              <a:rPr lang="en-US" sz="2800" dirty="0" err="1" smtClean="0"/>
              <a:t>pengembang</a:t>
            </a:r>
            <a:r>
              <a:rPr lang="en-US" sz="2800" dirty="0" smtClean="0"/>
              <a:t>; 74.735ha </a:t>
            </a:r>
            <a:r>
              <a:rPr lang="en-US" sz="2800" dirty="0" err="1" smtClean="0"/>
              <a:t>pada</a:t>
            </a:r>
            <a:r>
              <a:rPr lang="en-US" sz="2800" dirty="0" smtClean="0"/>
              <a:t> 1998; yang </a:t>
            </a:r>
            <a:r>
              <a:rPr lang="en-US" sz="2800" dirty="0" err="1" smtClean="0"/>
              <a:t>umumnya</a:t>
            </a:r>
            <a:r>
              <a:rPr lang="en-US" sz="2800" dirty="0" smtClean="0"/>
              <a:t> </a:t>
            </a:r>
            <a:r>
              <a:rPr lang="en-US" sz="2800" dirty="0" err="1" smtClean="0"/>
              <a:t>untuk</a:t>
            </a:r>
            <a:r>
              <a:rPr lang="en-US" sz="2800" dirty="0" smtClean="0"/>
              <a:t> </a:t>
            </a:r>
            <a:r>
              <a:rPr lang="en-US" sz="2800" dirty="0" err="1" smtClean="0"/>
              <a:t>perumahan</a:t>
            </a:r>
            <a:r>
              <a:rPr lang="en-US" sz="2800" dirty="0" smtClean="0"/>
              <a:t>, </a:t>
            </a:r>
            <a:r>
              <a:rPr lang="en-US" sz="2800" i="1" dirty="0" smtClean="0"/>
              <a:t>country club, </a:t>
            </a:r>
            <a:r>
              <a:rPr lang="en-US" sz="2800" i="1" dirty="0" err="1" smtClean="0"/>
              <a:t>dan</a:t>
            </a:r>
            <a:r>
              <a:rPr lang="en-US" sz="2800" i="1" dirty="0" smtClean="0"/>
              <a:t> </a:t>
            </a:r>
            <a:r>
              <a:rPr lang="en-US" sz="2800" dirty="0" err="1" smtClean="0"/>
              <a:t>lapangan</a:t>
            </a:r>
            <a:r>
              <a:rPr lang="en-US" sz="2800" dirty="0" smtClean="0"/>
              <a:t> golf. </a:t>
            </a:r>
            <a:r>
              <a:rPr lang="en-US" sz="2800" dirty="0" err="1" smtClean="0"/>
              <a:t>Pada</a:t>
            </a:r>
            <a:r>
              <a:rPr lang="en-US" sz="2800" dirty="0" smtClean="0"/>
              <a:t> </a:t>
            </a:r>
            <a:r>
              <a:rPr lang="en-US" sz="2800" dirty="0" err="1" smtClean="0"/>
              <a:t>tahun</a:t>
            </a:r>
            <a:r>
              <a:rPr lang="en-US" sz="2800" dirty="0" smtClean="0"/>
              <a:t> 2000-2007 </a:t>
            </a:r>
            <a:r>
              <a:rPr lang="en-US" sz="2800" dirty="0" err="1" smtClean="0"/>
              <a:t>dibangun</a:t>
            </a:r>
            <a:r>
              <a:rPr lang="en-US" sz="2800" dirty="0" smtClean="0"/>
              <a:t> 223 unit </a:t>
            </a:r>
            <a:r>
              <a:rPr lang="en-US" sz="2800" dirty="0" err="1" smtClean="0"/>
              <a:t>lapangan</a:t>
            </a:r>
            <a:r>
              <a:rPr lang="en-US" sz="2800" dirty="0" smtClean="0"/>
              <a:t> golf.</a:t>
            </a:r>
          </a:p>
          <a:p>
            <a:pPr>
              <a:buNone/>
            </a:pPr>
            <a:endParaRPr lang="en-US" sz="2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a:buNone/>
            </a:pPr>
            <a:endParaRPr lang="en-US" i="1" dirty="0" smtClean="0"/>
          </a:p>
          <a:p>
            <a:pPr>
              <a:buNone/>
            </a:pPr>
            <a:endParaRPr lang="en-US" i="1" dirty="0" smtClean="0"/>
          </a:p>
          <a:p>
            <a:pPr marL="60325" indent="-60325">
              <a:buNone/>
            </a:pPr>
            <a:r>
              <a:rPr lang="en-US" sz="3000" b="1" i="1" dirty="0" err="1" smtClean="0">
                <a:solidFill>
                  <a:srgbClr val="FF0000"/>
                </a:solidFill>
              </a:rPr>
              <a:t>Kelima</a:t>
            </a:r>
            <a:r>
              <a:rPr lang="en-US" sz="3000" b="1" i="1" dirty="0" smtClean="0">
                <a:solidFill>
                  <a:srgbClr val="FF0000"/>
                </a:solidFill>
              </a:rPr>
              <a:t>,</a:t>
            </a:r>
            <a:r>
              <a:rPr lang="en-US" sz="3000" i="1" dirty="0" smtClean="0">
                <a:solidFill>
                  <a:srgbClr val="FF0000"/>
                </a:solidFill>
              </a:rPr>
              <a:t> </a:t>
            </a:r>
            <a:r>
              <a:rPr lang="en-US" sz="3000" i="1" dirty="0" err="1" smtClean="0"/>
              <a:t>tanah</a:t>
            </a:r>
            <a:r>
              <a:rPr lang="en-US" sz="3000" i="1" dirty="0" smtClean="0"/>
              <a:t> </a:t>
            </a:r>
            <a:r>
              <a:rPr lang="en-US" sz="3000" i="1" dirty="0" err="1" smtClean="0"/>
              <a:t>untuk</a:t>
            </a:r>
            <a:r>
              <a:rPr lang="en-US" sz="3000" i="1" dirty="0" smtClean="0"/>
              <a:t> </a:t>
            </a:r>
            <a:r>
              <a:rPr lang="en-US" sz="3000" i="1" dirty="0" err="1" smtClean="0"/>
              <a:t>industri</a:t>
            </a:r>
            <a:r>
              <a:rPr lang="en-US" sz="3000" i="1" dirty="0" smtClean="0"/>
              <a:t> </a:t>
            </a:r>
            <a:r>
              <a:rPr lang="en-US" sz="3000" i="1" dirty="0" err="1" smtClean="0"/>
              <a:t>berskala</a:t>
            </a:r>
            <a:r>
              <a:rPr lang="en-US" sz="3000" i="1" dirty="0" smtClean="0"/>
              <a:t> </a:t>
            </a:r>
            <a:r>
              <a:rPr lang="en-US" sz="3000" i="1" dirty="0" err="1" smtClean="0"/>
              <a:t>besar</a:t>
            </a:r>
            <a:r>
              <a:rPr lang="en-US" sz="3000" i="1" dirty="0" smtClean="0"/>
              <a:t>. </a:t>
            </a:r>
            <a:r>
              <a:rPr lang="en-US" sz="3000" i="1" dirty="0" err="1" smtClean="0"/>
              <a:t>Pada</a:t>
            </a:r>
            <a:r>
              <a:rPr lang="en-US" sz="3000" i="1" dirty="0" smtClean="0"/>
              <a:t> </a:t>
            </a:r>
            <a:r>
              <a:rPr lang="en-US" sz="3000" i="1" dirty="0" err="1" smtClean="0"/>
              <a:t>tahun</a:t>
            </a:r>
            <a:r>
              <a:rPr lang="en-US" sz="3000" i="1" dirty="0" smtClean="0"/>
              <a:t> 1998 </a:t>
            </a:r>
            <a:r>
              <a:rPr lang="en-US" sz="3000" i="1" dirty="0" err="1" smtClean="0"/>
              <a:t>dibuka</a:t>
            </a:r>
            <a:r>
              <a:rPr lang="en-US" sz="3000" i="1" dirty="0" smtClean="0"/>
              <a:t> </a:t>
            </a:r>
            <a:r>
              <a:rPr lang="es-ES" sz="3000" dirty="0" err="1" smtClean="0"/>
              <a:t>ijin</a:t>
            </a:r>
            <a:r>
              <a:rPr lang="es-ES" sz="3000" dirty="0" smtClean="0"/>
              <a:t> </a:t>
            </a:r>
            <a:r>
              <a:rPr lang="es-ES" sz="3000" dirty="0" err="1" smtClean="0"/>
              <a:t>kepada</a:t>
            </a:r>
            <a:r>
              <a:rPr lang="es-ES" sz="3000" dirty="0" smtClean="0"/>
              <a:t> 46 </a:t>
            </a:r>
            <a:r>
              <a:rPr lang="es-ES" sz="3000" dirty="0" err="1" smtClean="0"/>
              <a:t>perusahaan</a:t>
            </a:r>
            <a:r>
              <a:rPr lang="es-ES" sz="3000" dirty="0" smtClean="0"/>
              <a:t> </a:t>
            </a:r>
            <a:r>
              <a:rPr lang="es-ES" sz="3000" dirty="0" err="1" smtClean="0"/>
              <a:t>pengembang</a:t>
            </a:r>
            <a:r>
              <a:rPr lang="es-ES" sz="3000" dirty="0" smtClean="0"/>
              <a:t> </a:t>
            </a:r>
            <a:r>
              <a:rPr lang="es-ES" sz="3000" dirty="0" err="1" smtClean="0"/>
              <a:t>industri</a:t>
            </a:r>
            <a:r>
              <a:rPr lang="es-ES" sz="3000" dirty="0" smtClean="0"/>
              <a:t> </a:t>
            </a:r>
            <a:r>
              <a:rPr lang="es-ES" sz="3000" dirty="0" err="1" smtClean="0"/>
              <a:t>guna</a:t>
            </a:r>
            <a:r>
              <a:rPr lang="es-ES" sz="3000" dirty="0" smtClean="0"/>
              <a:t> </a:t>
            </a:r>
            <a:r>
              <a:rPr lang="es-ES" sz="3000" dirty="0" err="1" smtClean="0"/>
              <a:t>menguasai</a:t>
            </a:r>
            <a:r>
              <a:rPr lang="es-ES" sz="3000" dirty="0" smtClean="0"/>
              <a:t> 17.470 </a:t>
            </a:r>
            <a:r>
              <a:rPr lang="en-US" sz="3000" dirty="0" smtClean="0"/>
              <a:t>ha </a:t>
            </a:r>
            <a:r>
              <a:rPr lang="en-US" sz="3000" dirty="0" err="1" smtClean="0"/>
              <a:t>tanah</a:t>
            </a:r>
            <a:r>
              <a:rPr lang="en-US" sz="3000" dirty="0" smtClean="0"/>
              <a:t>, </a:t>
            </a:r>
            <a:r>
              <a:rPr lang="en-US" sz="3000" dirty="0" err="1" smtClean="0"/>
              <a:t>sejumlah</a:t>
            </a:r>
            <a:r>
              <a:rPr lang="en-US" sz="3000" dirty="0" smtClean="0"/>
              <a:t> </a:t>
            </a:r>
            <a:r>
              <a:rPr lang="en-US" sz="3000" dirty="0" err="1" smtClean="0"/>
              <a:t>besar</a:t>
            </a:r>
            <a:r>
              <a:rPr lang="en-US" sz="3000" dirty="0" smtClean="0"/>
              <a:t> </a:t>
            </a:r>
            <a:r>
              <a:rPr lang="en-US" sz="3000" dirty="0" err="1" smtClean="0"/>
              <a:t>ditelantarkan</a:t>
            </a:r>
            <a:r>
              <a:rPr lang="en-US" sz="3000" dirty="0" smtClean="0"/>
              <a:t>. </a:t>
            </a:r>
          </a:p>
          <a:p>
            <a:pPr>
              <a:buNone/>
            </a:pPr>
            <a:endParaRPr lang="en-US" i="1" dirty="0" smtClean="0"/>
          </a:p>
          <a:p>
            <a:pPr>
              <a:buNone/>
            </a:pPr>
            <a:r>
              <a:rPr lang="en-US" sz="3300" b="1" i="1" dirty="0" err="1" smtClean="0">
                <a:solidFill>
                  <a:srgbClr val="FF0000"/>
                </a:solidFill>
              </a:rPr>
              <a:t>Keenam</a:t>
            </a:r>
            <a:r>
              <a:rPr lang="en-US" sz="3300" i="1" dirty="0" smtClean="0">
                <a:solidFill>
                  <a:srgbClr val="FF0000"/>
                </a:solidFill>
              </a:rPr>
              <a:t>,</a:t>
            </a:r>
            <a:r>
              <a:rPr lang="en-US" sz="3300" i="1" dirty="0" smtClean="0"/>
              <a:t> </a:t>
            </a:r>
            <a:r>
              <a:rPr lang="en-US" sz="3300" i="1" dirty="0" err="1" smtClean="0"/>
              <a:t>tanah</a:t>
            </a:r>
            <a:r>
              <a:rPr lang="en-US" sz="3300" i="1" dirty="0" smtClean="0"/>
              <a:t> </a:t>
            </a:r>
            <a:r>
              <a:rPr lang="en-US" sz="3300" i="1" dirty="0" err="1" smtClean="0"/>
              <a:t>untuk</a:t>
            </a:r>
            <a:r>
              <a:rPr lang="en-US" sz="3300" i="1" dirty="0" smtClean="0"/>
              <a:t> </a:t>
            </a:r>
            <a:r>
              <a:rPr lang="en-US" sz="3300" i="1" dirty="0" err="1" smtClean="0"/>
              <a:t>pertanian</a:t>
            </a:r>
            <a:r>
              <a:rPr lang="en-US" sz="3300" i="1" dirty="0" smtClean="0"/>
              <a:t>.</a:t>
            </a:r>
          </a:p>
          <a:p>
            <a:pPr marL="0" indent="0">
              <a:buNone/>
            </a:pPr>
            <a:r>
              <a:rPr lang="fi-FI" sz="3300" dirty="0" smtClean="0"/>
              <a:t>Hingga tahun 2003 sejumlah 37,7 juta petani menguasai 21,5 juta ha </a:t>
            </a:r>
            <a:r>
              <a:rPr lang="en-US" sz="3300" dirty="0" err="1" smtClean="0"/>
              <a:t>dalam</a:t>
            </a:r>
            <a:r>
              <a:rPr lang="en-US" sz="3300" dirty="0" smtClean="0"/>
              <a:t> </a:t>
            </a:r>
            <a:r>
              <a:rPr lang="en-US" sz="3300" dirty="0" err="1" smtClean="0"/>
              <a:t>berbagai</a:t>
            </a:r>
            <a:r>
              <a:rPr lang="en-US" sz="3300" dirty="0" smtClean="0"/>
              <a:t> </a:t>
            </a:r>
            <a:r>
              <a:rPr lang="en-US" sz="3300" dirty="0" err="1" smtClean="0"/>
              <a:t>variasi</a:t>
            </a:r>
            <a:r>
              <a:rPr lang="en-US" sz="3300" dirty="0" smtClean="0"/>
              <a:t> </a:t>
            </a:r>
            <a:r>
              <a:rPr lang="en-US" sz="3300" dirty="0" err="1" smtClean="0"/>
              <a:t>luasan</a:t>
            </a:r>
            <a:r>
              <a:rPr lang="en-US" sz="3300" dirty="0" smtClean="0"/>
              <a:t> </a:t>
            </a:r>
            <a:r>
              <a:rPr lang="en-US" sz="3300" dirty="0" err="1" smtClean="0"/>
              <a:t>penguasaannya</a:t>
            </a:r>
            <a:r>
              <a:rPr lang="en-US" sz="3300" dirty="0" smtClean="0"/>
              <a:t>. Rata-rata </a:t>
            </a:r>
            <a:r>
              <a:rPr lang="en-US" sz="3300" dirty="0" err="1" smtClean="0"/>
              <a:t>mereka</a:t>
            </a:r>
            <a:r>
              <a:rPr lang="en-US" sz="3300" dirty="0" smtClean="0"/>
              <a:t> </a:t>
            </a:r>
            <a:r>
              <a:rPr lang="en-US" sz="3300" dirty="0" err="1" smtClean="0"/>
              <a:t>menguasai</a:t>
            </a:r>
            <a:r>
              <a:rPr lang="en-US" sz="3300" dirty="0" smtClean="0"/>
              <a:t> </a:t>
            </a:r>
            <a:r>
              <a:rPr lang="fi-FI" sz="3300" dirty="0" smtClean="0"/>
              <a:t>0,89 ha atau mendekati sebutan petani gurem. Rataan ini sangat jauh </a:t>
            </a:r>
            <a:r>
              <a:rPr lang="en-US" sz="3300" dirty="0" err="1" smtClean="0"/>
              <a:t>ketimpangannya</a:t>
            </a:r>
            <a:r>
              <a:rPr lang="en-US" sz="3300" dirty="0" smtClean="0"/>
              <a:t> </a:t>
            </a:r>
            <a:r>
              <a:rPr lang="en-US" sz="3300" dirty="0" err="1" smtClean="0"/>
              <a:t>bila</a:t>
            </a:r>
            <a:r>
              <a:rPr lang="en-US" sz="3300" dirty="0" smtClean="0"/>
              <a:t> </a:t>
            </a:r>
            <a:r>
              <a:rPr lang="en-US" sz="3300" dirty="0" err="1" smtClean="0"/>
              <a:t>dibandingkan</a:t>
            </a:r>
            <a:r>
              <a:rPr lang="en-US" sz="3300" dirty="0" smtClean="0"/>
              <a:t> </a:t>
            </a:r>
            <a:r>
              <a:rPr lang="en-US" sz="3300" dirty="0" err="1" smtClean="0"/>
              <a:t>dengan</a:t>
            </a:r>
            <a:r>
              <a:rPr lang="en-US" sz="3300" dirty="0" smtClean="0"/>
              <a:t> </a:t>
            </a:r>
            <a:r>
              <a:rPr lang="en-US" sz="3300" dirty="0" err="1" smtClean="0"/>
              <a:t>penggunaan-peruntukan</a:t>
            </a:r>
            <a:r>
              <a:rPr lang="en-US" sz="3300" dirty="0" smtClean="0"/>
              <a:t> lain</a:t>
            </a:r>
          </a:p>
          <a:p>
            <a:pPr marL="0" indent="0">
              <a:buNone/>
            </a:pPr>
            <a:r>
              <a:rPr lang="en-US" sz="3300" dirty="0" err="1" smtClean="0"/>
              <a:t>di</a:t>
            </a:r>
            <a:r>
              <a:rPr lang="en-US" sz="3300" dirty="0" smtClean="0"/>
              <a:t> </a:t>
            </a:r>
            <a:r>
              <a:rPr lang="en-US" sz="3300" dirty="0" err="1" smtClean="0"/>
              <a:t>atas</a:t>
            </a:r>
            <a:r>
              <a:rPr lang="en-US" sz="3300" dirty="0" smtClean="0"/>
              <a:t>.</a:t>
            </a:r>
            <a:endParaRPr lang="en-US" sz="33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200" dirty="0" smtClean="0">
                <a:solidFill>
                  <a:srgbClr val="FF0000"/>
                </a:solidFill>
              </a:rPr>
              <a:t>KRISIS AGRARIA</a:t>
            </a:r>
            <a:endParaRPr lang="en-US" sz="3200" dirty="0">
              <a:solidFill>
                <a:srgbClr val="FF0000"/>
              </a:solidFill>
            </a:endParaRPr>
          </a:p>
        </p:txBody>
      </p:sp>
      <p:sp>
        <p:nvSpPr>
          <p:cNvPr id="3" name="Content Placeholder 2"/>
          <p:cNvSpPr>
            <a:spLocks noGrp="1"/>
          </p:cNvSpPr>
          <p:nvPr>
            <p:ph idx="1"/>
          </p:nvPr>
        </p:nvSpPr>
        <p:spPr>
          <a:xfrm>
            <a:off x="457200" y="1143000"/>
            <a:ext cx="8229600" cy="4983163"/>
          </a:xfrm>
        </p:spPr>
        <p:txBody>
          <a:bodyPr>
            <a:normAutofit/>
          </a:bodyPr>
          <a:lstStyle/>
          <a:p>
            <a:pPr marL="0" indent="0">
              <a:buNone/>
            </a:pPr>
            <a:r>
              <a:rPr lang="en-US" sz="2800" dirty="0" err="1" smtClean="0"/>
              <a:t>Pengaturan</a:t>
            </a:r>
            <a:r>
              <a:rPr lang="en-US" sz="2800" dirty="0" smtClean="0"/>
              <a:t> </a:t>
            </a:r>
            <a:r>
              <a:rPr lang="en-US" sz="2800" dirty="0" err="1" smtClean="0"/>
              <a:t>sumber</a:t>
            </a:r>
            <a:r>
              <a:rPr lang="en-US" sz="2800" dirty="0" smtClean="0"/>
              <a:t> </a:t>
            </a:r>
            <a:r>
              <a:rPr lang="en-US" sz="2800" dirty="0" err="1" smtClean="0"/>
              <a:t>daya</a:t>
            </a:r>
            <a:r>
              <a:rPr lang="en-US" sz="2800" dirty="0" smtClean="0"/>
              <a:t>  </a:t>
            </a:r>
            <a:r>
              <a:rPr lang="en-US" sz="2800" dirty="0" err="1" smtClean="0"/>
              <a:t>agraria</a:t>
            </a:r>
            <a:r>
              <a:rPr lang="en-US" sz="2800" dirty="0" smtClean="0"/>
              <a:t> </a:t>
            </a:r>
            <a:r>
              <a:rPr lang="en-US" sz="2800" dirty="0" err="1" smtClean="0"/>
              <a:t>di</a:t>
            </a:r>
            <a:r>
              <a:rPr lang="en-US" sz="2800" dirty="0" smtClean="0"/>
              <a:t> </a:t>
            </a:r>
            <a:r>
              <a:rPr lang="en-US" sz="2800" dirty="0" err="1" smtClean="0"/>
              <a:t>kepulauan</a:t>
            </a:r>
            <a:r>
              <a:rPr lang="en-US" sz="2800" dirty="0" smtClean="0"/>
              <a:t> Indonesia yang </a:t>
            </a:r>
            <a:r>
              <a:rPr lang="en-US" sz="2800" dirty="0" err="1" smtClean="0"/>
              <a:t>jika</a:t>
            </a:r>
            <a:r>
              <a:rPr lang="en-US" sz="2800" dirty="0" smtClean="0"/>
              <a:t> </a:t>
            </a:r>
            <a:r>
              <a:rPr lang="en-US" sz="2800" dirty="0" err="1" smtClean="0"/>
              <a:t>ditilik</a:t>
            </a:r>
            <a:r>
              <a:rPr lang="en-US" sz="2800" dirty="0" smtClean="0"/>
              <a:t> </a:t>
            </a:r>
            <a:r>
              <a:rPr lang="en-US" sz="2800" dirty="0" err="1" smtClean="0"/>
              <a:t>kembali</a:t>
            </a:r>
            <a:r>
              <a:rPr lang="en-US" sz="2800" dirty="0" smtClean="0"/>
              <a:t> </a:t>
            </a:r>
            <a:r>
              <a:rPr lang="en-US" sz="2800" dirty="0" err="1" smtClean="0"/>
              <a:t>dalam</a:t>
            </a:r>
            <a:r>
              <a:rPr lang="en-US" sz="2800" dirty="0" smtClean="0"/>
              <a:t> </a:t>
            </a:r>
            <a:r>
              <a:rPr lang="en-US" sz="2800" dirty="0" err="1" smtClean="0"/>
              <a:t>sejarah</a:t>
            </a:r>
            <a:r>
              <a:rPr lang="en-US" sz="2800" dirty="0" smtClean="0"/>
              <a:t>  </a:t>
            </a:r>
            <a:r>
              <a:rPr lang="en-US" sz="2800" dirty="0" err="1" smtClean="0"/>
              <a:t>penguasaan</a:t>
            </a:r>
            <a:r>
              <a:rPr lang="en-US" sz="2800" dirty="0" smtClean="0"/>
              <a:t> yang </a:t>
            </a:r>
            <a:r>
              <a:rPr lang="en-US" sz="2800" dirty="0" err="1" smtClean="0"/>
              <a:t>ada</a:t>
            </a:r>
            <a:r>
              <a:rPr lang="en-US" sz="2800" dirty="0" smtClean="0"/>
              <a:t> </a:t>
            </a:r>
            <a:r>
              <a:rPr lang="en-US" sz="2800" dirty="0" err="1" smtClean="0"/>
              <a:t>sejak</a:t>
            </a:r>
            <a:r>
              <a:rPr lang="en-US" sz="2800" dirty="0" smtClean="0"/>
              <a:t> </a:t>
            </a:r>
            <a:r>
              <a:rPr lang="en-US" sz="2800" dirty="0" err="1" smtClean="0"/>
              <a:t>dulu</a:t>
            </a:r>
            <a:r>
              <a:rPr lang="en-US" sz="2800" dirty="0" smtClean="0"/>
              <a:t> </a:t>
            </a:r>
            <a:r>
              <a:rPr lang="en-US" sz="2800" dirty="0" err="1" smtClean="0"/>
              <a:t>hingga</a:t>
            </a:r>
            <a:r>
              <a:rPr lang="en-US" sz="2800" dirty="0" smtClean="0"/>
              <a:t> </a:t>
            </a:r>
            <a:r>
              <a:rPr lang="en-US" sz="2800" dirty="0" err="1" smtClean="0"/>
              <a:t>sekarang</a:t>
            </a:r>
            <a:r>
              <a:rPr lang="en-US" sz="2800" dirty="0" smtClean="0"/>
              <a:t>, </a:t>
            </a:r>
            <a:r>
              <a:rPr lang="en-US" sz="2800" dirty="0" err="1" smtClean="0"/>
              <a:t>membuahkan</a:t>
            </a:r>
            <a:r>
              <a:rPr lang="en-US" sz="2800" dirty="0" smtClean="0"/>
              <a:t> </a:t>
            </a:r>
            <a:r>
              <a:rPr lang="en-US" sz="2800" dirty="0" err="1" smtClean="0"/>
              <a:t>apa</a:t>
            </a:r>
            <a:r>
              <a:rPr lang="en-US" sz="2800" dirty="0" smtClean="0"/>
              <a:t> yang </a:t>
            </a:r>
            <a:r>
              <a:rPr lang="en-US" sz="2800" dirty="0" err="1" smtClean="0"/>
              <a:t>dinamakan</a:t>
            </a:r>
            <a:r>
              <a:rPr lang="en-US" sz="2800" dirty="0" smtClean="0"/>
              <a:t> </a:t>
            </a:r>
            <a:r>
              <a:rPr lang="en-US" sz="2800" dirty="0" err="1" smtClean="0"/>
              <a:t>dengan</a:t>
            </a:r>
            <a:r>
              <a:rPr lang="en-US" sz="2800" dirty="0" smtClean="0"/>
              <a:t> </a:t>
            </a:r>
            <a:r>
              <a:rPr lang="en-US" sz="2800" i="1" dirty="0" err="1" smtClean="0"/>
              <a:t>krisis</a:t>
            </a:r>
            <a:r>
              <a:rPr lang="en-US" sz="2800" i="1" dirty="0" smtClean="0"/>
              <a:t> </a:t>
            </a:r>
            <a:r>
              <a:rPr lang="en-US" sz="2800" i="1" dirty="0" err="1" smtClean="0"/>
              <a:t>agraria</a:t>
            </a:r>
            <a:r>
              <a:rPr lang="en-US" sz="2800" i="1" dirty="0" smtClean="0"/>
              <a:t> yang </a:t>
            </a:r>
            <a:r>
              <a:rPr lang="en-US" sz="2800" i="1" dirty="0" err="1" smtClean="0"/>
              <a:t>bentuk</a:t>
            </a:r>
            <a:r>
              <a:rPr lang="en-US" sz="2800" i="1" dirty="0" smtClean="0"/>
              <a:t> </a:t>
            </a:r>
            <a:r>
              <a:rPr lang="en-US" sz="2800" i="1" dirty="0" err="1" smtClean="0"/>
              <a:t>dan</a:t>
            </a:r>
            <a:r>
              <a:rPr lang="en-US" sz="2800" i="1" dirty="0" smtClean="0"/>
              <a:t> </a:t>
            </a:r>
            <a:r>
              <a:rPr lang="en-US" sz="2800" i="1" dirty="0" err="1" smtClean="0"/>
              <a:t>proses</a:t>
            </a:r>
            <a:r>
              <a:rPr lang="en-US" sz="2800" i="1" dirty="0" smtClean="0"/>
              <a:t> </a:t>
            </a:r>
            <a:r>
              <a:rPr lang="en-US" sz="2800" i="1" dirty="0" err="1" smtClean="0"/>
              <a:t>pembentukan</a:t>
            </a:r>
            <a:r>
              <a:rPr lang="en-US" sz="2800" i="1" dirty="0" smtClean="0"/>
              <a:t> </a:t>
            </a:r>
            <a:r>
              <a:rPr lang="sv-SE" sz="2800" dirty="0" smtClean="0"/>
              <a:t>krisisnya berbeda antara satu tempat dan tempat lain di dalam lingkup </a:t>
            </a:r>
            <a:r>
              <a:rPr lang="en-US" sz="2800" dirty="0" err="1" smtClean="0"/>
              <a:t>kepulauan</a:t>
            </a:r>
            <a:r>
              <a:rPr lang="en-US" sz="2800" dirty="0" smtClean="0"/>
              <a:t> yang </a:t>
            </a:r>
            <a:r>
              <a:rPr lang="en-US" sz="2800" dirty="0" err="1" smtClean="0"/>
              <a:t>luas</a:t>
            </a:r>
            <a:r>
              <a:rPr lang="en-US" sz="2800" dirty="0" smtClean="0"/>
              <a:t> </a:t>
            </a:r>
            <a:r>
              <a:rPr lang="en-US" sz="2800" dirty="0" err="1" smtClean="0"/>
              <a:t>ini</a:t>
            </a:r>
            <a:r>
              <a:rPr lang="en-US" sz="2800" dirty="0" smtClean="0"/>
              <a:t>. </a:t>
            </a:r>
            <a:r>
              <a:rPr lang="en-US" sz="2800" dirty="0" err="1" smtClean="0"/>
              <a:t>Secara</a:t>
            </a:r>
            <a:r>
              <a:rPr lang="en-US" sz="2800" dirty="0" smtClean="0"/>
              <a:t> </a:t>
            </a:r>
            <a:r>
              <a:rPr lang="en-US" sz="2800" dirty="0" err="1" smtClean="0"/>
              <a:t>umum</a:t>
            </a:r>
            <a:r>
              <a:rPr lang="en-US" sz="2800" dirty="0" smtClean="0"/>
              <a:t>, </a:t>
            </a:r>
            <a:r>
              <a:rPr lang="en-US" sz="2800" dirty="0" err="1" smtClean="0"/>
              <a:t>di</a:t>
            </a:r>
            <a:r>
              <a:rPr lang="en-US" sz="2800" dirty="0" smtClean="0"/>
              <a:t> </a:t>
            </a:r>
            <a:r>
              <a:rPr lang="en-US" sz="2800" dirty="0" err="1" smtClean="0"/>
              <a:t>kepulauan</a:t>
            </a:r>
            <a:r>
              <a:rPr lang="en-US" sz="2800" dirty="0" smtClean="0"/>
              <a:t> Indonesia </a:t>
            </a:r>
            <a:r>
              <a:rPr lang="en-US" sz="2800" dirty="0" err="1" smtClean="0"/>
              <a:t>krisis</a:t>
            </a:r>
            <a:r>
              <a:rPr lang="en-US" sz="2800" dirty="0" smtClean="0"/>
              <a:t> </a:t>
            </a:r>
            <a:r>
              <a:rPr lang="en-US" sz="2800" dirty="0" err="1" smtClean="0"/>
              <a:t>krisis</a:t>
            </a:r>
            <a:r>
              <a:rPr lang="en-US" sz="2800" dirty="0" smtClean="0"/>
              <a:t> </a:t>
            </a:r>
            <a:r>
              <a:rPr lang="en-US" sz="2800" dirty="0" err="1" smtClean="0"/>
              <a:t>agraria</a:t>
            </a:r>
            <a:r>
              <a:rPr lang="en-US" sz="2800" dirty="0" smtClean="0"/>
              <a:t> yang </a:t>
            </a:r>
            <a:r>
              <a:rPr lang="en-US" sz="2800" dirty="0" err="1" smtClean="0"/>
              <a:t>muncul</a:t>
            </a:r>
            <a:r>
              <a:rPr lang="en-US" sz="2800" dirty="0" smtClean="0"/>
              <a:t> </a:t>
            </a:r>
            <a:r>
              <a:rPr lang="en-US" sz="2800" dirty="0" err="1" smtClean="0"/>
              <a:t>adalah</a:t>
            </a:r>
            <a:r>
              <a:rPr lang="en-US" sz="2800" dirty="0" smtClean="0"/>
              <a:t>:</a:t>
            </a:r>
          </a:p>
          <a:p>
            <a:pPr marL="571500" indent="-571500">
              <a:buAutoNum type="romanLcParenBoth"/>
            </a:pP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pPr marL="571500" indent="-571500">
              <a:buAutoNum type="romanLcParenBoth"/>
            </a:pPr>
            <a:r>
              <a:rPr lang="en-US" dirty="0" err="1" smtClean="0"/>
              <a:t>Terjadinya</a:t>
            </a:r>
            <a:r>
              <a:rPr lang="en-US" dirty="0" smtClean="0"/>
              <a:t> </a:t>
            </a:r>
            <a:r>
              <a:rPr lang="en-US" dirty="0" err="1" smtClean="0"/>
              <a:t>konflik</a:t>
            </a:r>
            <a:r>
              <a:rPr lang="en-US" dirty="0" smtClean="0"/>
              <a:t> </a:t>
            </a:r>
            <a:r>
              <a:rPr lang="en-US" dirty="0" err="1" smtClean="0"/>
              <a:t>klaim</a:t>
            </a:r>
            <a:r>
              <a:rPr lang="en-US" dirty="0" smtClean="0"/>
              <a:t> </a:t>
            </a:r>
            <a:r>
              <a:rPr lang="en-US" dirty="0" err="1" smtClean="0"/>
              <a:t>penguasaan</a:t>
            </a:r>
            <a:r>
              <a:rPr lang="en-US" dirty="0" smtClean="0"/>
              <a:t> </a:t>
            </a:r>
            <a:r>
              <a:rPr lang="sv-SE" dirty="0" smtClean="0"/>
              <a:t>dan pemilikan tanah dan sumber-sumber agraria lainnya;</a:t>
            </a:r>
          </a:p>
          <a:p>
            <a:pPr marL="571500" indent="-571500">
              <a:buAutoNum type="romanLcParenBoth"/>
            </a:pPr>
            <a:r>
              <a:rPr lang="sv-SE" dirty="0" smtClean="0"/>
              <a:t>Hilangnya </a:t>
            </a:r>
            <a:r>
              <a:rPr lang="es-ES" dirty="0" err="1" smtClean="0"/>
              <a:t>penguasaan</a:t>
            </a:r>
            <a:r>
              <a:rPr lang="es-ES" dirty="0" smtClean="0"/>
              <a:t> </a:t>
            </a:r>
            <a:r>
              <a:rPr lang="es-ES" dirty="0" err="1" smtClean="0"/>
              <a:t>rakyat</a:t>
            </a:r>
            <a:r>
              <a:rPr lang="es-ES" dirty="0" smtClean="0"/>
              <a:t> atas </a:t>
            </a:r>
            <a:r>
              <a:rPr lang="es-ES" dirty="0" err="1" smtClean="0"/>
              <a:t>tanah</a:t>
            </a:r>
            <a:r>
              <a:rPr lang="es-ES" dirty="0" smtClean="0"/>
              <a:t> dan </a:t>
            </a:r>
            <a:r>
              <a:rPr lang="es-ES" dirty="0" err="1" smtClean="0"/>
              <a:t>sumber-sumber</a:t>
            </a:r>
            <a:r>
              <a:rPr lang="es-ES" dirty="0" smtClean="0"/>
              <a:t> agraria </a:t>
            </a:r>
            <a:r>
              <a:rPr lang="es-ES" dirty="0" err="1" smtClean="0"/>
              <a:t>lainnya</a:t>
            </a:r>
            <a:r>
              <a:rPr lang="es-ES" dirty="0" smtClean="0"/>
              <a:t>;</a:t>
            </a:r>
          </a:p>
          <a:p>
            <a:pPr marL="571500" indent="-571500">
              <a:buAutoNum type="romanLcParenBoth"/>
            </a:pPr>
            <a:r>
              <a:rPr lang="en-US" dirty="0" err="1" smtClean="0"/>
              <a:t>Terbatasnya</a:t>
            </a:r>
            <a:r>
              <a:rPr lang="en-US" dirty="0" smtClean="0"/>
              <a:t> </a:t>
            </a:r>
            <a:r>
              <a:rPr lang="en-US" dirty="0" err="1" smtClean="0"/>
              <a:t>akses</a:t>
            </a:r>
            <a:r>
              <a:rPr lang="en-US" dirty="0" smtClean="0"/>
              <a:t> </a:t>
            </a:r>
            <a:r>
              <a:rPr lang="en-US" dirty="0" err="1" smtClean="0"/>
              <a:t>rakyat</a:t>
            </a:r>
            <a:r>
              <a:rPr lang="en-US" dirty="0" smtClean="0"/>
              <a:t> </a:t>
            </a:r>
            <a:r>
              <a:rPr lang="en-US" dirty="0" err="1" smtClean="0"/>
              <a:t>terhadap</a:t>
            </a:r>
            <a:r>
              <a:rPr lang="en-US" dirty="0" smtClean="0"/>
              <a:t> </a:t>
            </a:r>
            <a:r>
              <a:rPr lang="en-US" dirty="0" err="1" smtClean="0"/>
              <a:t>sumber-sumber</a:t>
            </a:r>
            <a:r>
              <a:rPr lang="en-US" dirty="0" smtClean="0"/>
              <a:t> </a:t>
            </a:r>
            <a:r>
              <a:rPr lang="en-US" dirty="0" err="1" smtClean="0"/>
              <a:t>ekonomi</a:t>
            </a:r>
            <a:r>
              <a:rPr lang="en-US" dirty="0" smtClean="0"/>
              <a:t> </a:t>
            </a:r>
            <a:r>
              <a:rPr lang="en-US" dirty="0" err="1" smtClean="0"/>
              <a:t>dan</a:t>
            </a:r>
            <a:r>
              <a:rPr lang="en-US" dirty="0" smtClean="0"/>
              <a:t> </a:t>
            </a:r>
            <a:r>
              <a:rPr lang="en-US" dirty="0" err="1" smtClean="0"/>
              <a:t>penghidupan</a:t>
            </a:r>
            <a:r>
              <a:rPr lang="en-US" dirty="0" smtClean="0"/>
              <a:t>; </a:t>
            </a:r>
            <a:r>
              <a:rPr lang="en-US" dirty="0" err="1" smtClean="0"/>
              <a:t>serta</a:t>
            </a:r>
            <a:r>
              <a:rPr lang="en-US" dirty="0" smtClean="0"/>
              <a:t> </a:t>
            </a:r>
          </a:p>
          <a:p>
            <a:pPr marL="571500" indent="-571500">
              <a:buAutoNum type="romanLcParenBoth"/>
            </a:pPr>
            <a:r>
              <a:rPr lang="en-US" dirty="0" err="1" smtClean="0"/>
              <a:t>Terbatasnya</a:t>
            </a:r>
            <a:r>
              <a:rPr lang="en-US" dirty="0" smtClean="0"/>
              <a:t> </a:t>
            </a:r>
            <a:r>
              <a:rPr lang="en-US" dirty="0" err="1" smtClean="0"/>
              <a:t>tata</a:t>
            </a:r>
            <a:r>
              <a:rPr lang="en-US" dirty="0" smtClean="0"/>
              <a:t> </a:t>
            </a:r>
            <a:r>
              <a:rPr lang="en-US" dirty="0" err="1" smtClean="0"/>
              <a:t>kuasa</a:t>
            </a:r>
            <a:r>
              <a:rPr lang="en-US" dirty="0" smtClean="0"/>
              <a:t> </a:t>
            </a:r>
            <a:r>
              <a:rPr lang="en-US" dirty="0" err="1" smtClean="0"/>
              <a:t>dan</a:t>
            </a:r>
            <a:r>
              <a:rPr lang="en-US" dirty="0" smtClean="0"/>
              <a:t> </a:t>
            </a:r>
            <a:r>
              <a:rPr lang="en-US" dirty="0" err="1" smtClean="0"/>
              <a:t>tata</a:t>
            </a:r>
            <a:r>
              <a:rPr lang="en-US" dirty="0" smtClean="0"/>
              <a:t> </a:t>
            </a:r>
            <a:r>
              <a:rPr lang="en-US" dirty="0" err="1" smtClean="0"/>
              <a:t>kelola</a:t>
            </a:r>
            <a:r>
              <a:rPr lang="en-US" dirty="0" smtClean="0"/>
              <a:t> </a:t>
            </a:r>
            <a:r>
              <a:rPr lang="en-US" dirty="0" err="1" smtClean="0"/>
              <a:t>mandiri</a:t>
            </a:r>
            <a:r>
              <a:rPr lang="en-US" dirty="0" smtClean="0"/>
              <a:t> </a:t>
            </a:r>
            <a:r>
              <a:rPr lang="fi-FI" dirty="0" smtClean="0"/>
              <a:t>rakyat atas proses kerusakan ekologis (Laksmi Savitri, et,al [ed], 2009).</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PERMASALAHAN EKOLOGI</a:t>
            </a:r>
            <a:endParaRPr lang="en-US" dirty="0">
              <a:solidFill>
                <a:srgbClr val="FF0000"/>
              </a:solidFill>
            </a:endParaRPr>
          </a:p>
        </p:txBody>
      </p:sp>
      <p:sp>
        <p:nvSpPr>
          <p:cNvPr id="3" name="Content Placeholder 2"/>
          <p:cNvSpPr>
            <a:spLocks noGrp="1"/>
          </p:cNvSpPr>
          <p:nvPr>
            <p:ph idx="1"/>
          </p:nvPr>
        </p:nvSpPr>
        <p:spPr/>
        <p:txBody>
          <a:bodyPr/>
          <a:lstStyle/>
          <a:p>
            <a:pPr>
              <a:buNone/>
            </a:pPr>
            <a:r>
              <a:rPr lang="en-US" dirty="0" err="1" smtClean="0"/>
              <a:t>Masalah</a:t>
            </a:r>
            <a:r>
              <a:rPr lang="en-US" dirty="0" smtClean="0"/>
              <a:t> </a:t>
            </a:r>
            <a:r>
              <a:rPr lang="en-US" dirty="0" err="1" smtClean="0"/>
              <a:t>lingkungan</a:t>
            </a:r>
            <a:r>
              <a:rPr lang="en-US" dirty="0" smtClean="0"/>
              <a:t> yang </a:t>
            </a:r>
            <a:r>
              <a:rPr lang="en-US" dirty="0" err="1" smtClean="0"/>
              <a:t>dihadapi</a:t>
            </a:r>
            <a:r>
              <a:rPr lang="en-US" dirty="0" smtClean="0"/>
              <a:t> </a:t>
            </a:r>
            <a:r>
              <a:rPr lang="en-US" dirty="0" err="1" smtClean="0"/>
              <a:t>dewasa</a:t>
            </a:r>
            <a:r>
              <a:rPr lang="en-US" dirty="0" smtClean="0"/>
              <a:t> </a:t>
            </a:r>
            <a:r>
              <a:rPr lang="en-US" dirty="0" err="1" smtClean="0"/>
              <a:t>ini</a:t>
            </a:r>
            <a:r>
              <a:rPr lang="en-US" dirty="0" smtClean="0"/>
              <a:t> </a:t>
            </a:r>
            <a:r>
              <a:rPr lang="en-US" dirty="0" err="1" smtClean="0"/>
              <a:t>pada</a:t>
            </a:r>
            <a:r>
              <a:rPr lang="en-US" dirty="0" smtClean="0"/>
              <a:t> </a:t>
            </a:r>
            <a:r>
              <a:rPr lang="en-US" dirty="0" err="1" smtClean="0"/>
              <a:t>dasarnya</a:t>
            </a:r>
            <a:r>
              <a:rPr lang="en-US" dirty="0" smtClean="0"/>
              <a:t>  </a:t>
            </a:r>
            <a:r>
              <a:rPr lang="en-US" dirty="0" err="1" smtClean="0"/>
              <a:t>adalah</a:t>
            </a:r>
            <a:r>
              <a:rPr lang="en-US" dirty="0" smtClean="0"/>
              <a:t> </a:t>
            </a:r>
            <a:r>
              <a:rPr lang="en-US" dirty="0" err="1" smtClean="0"/>
              <a:t>masalah</a:t>
            </a:r>
            <a:r>
              <a:rPr lang="en-US" dirty="0" smtClean="0"/>
              <a:t> </a:t>
            </a:r>
            <a:r>
              <a:rPr lang="en-US" dirty="0" err="1" smtClean="0"/>
              <a:t>ekologi</a:t>
            </a:r>
            <a:r>
              <a:rPr lang="en-US" dirty="0" smtClean="0"/>
              <a:t> </a:t>
            </a:r>
            <a:r>
              <a:rPr lang="en-US" dirty="0" err="1" smtClean="0"/>
              <a:t>manusia</a:t>
            </a:r>
            <a:r>
              <a:rPr lang="en-US" dirty="0" smtClean="0"/>
              <a:t>. </a:t>
            </a:r>
            <a:r>
              <a:rPr lang="en-US" dirty="0" err="1" smtClean="0"/>
              <a:t>Masalah</a:t>
            </a:r>
            <a:r>
              <a:rPr lang="en-US" dirty="0" smtClean="0"/>
              <a:t> </a:t>
            </a:r>
            <a:r>
              <a:rPr lang="en-US" dirty="0" err="1" smtClean="0"/>
              <a:t>itu</a:t>
            </a:r>
            <a:r>
              <a:rPr lang="en-US" dirty="0" smtClean="0"/>
              <a:t> </a:t>
            </a:r>
            <a:r>
              <a:rPr lang="en-US" dirty="0" err="1" smtClean="0"/>
              <a:t>timbul</a:t>
            </a:r>
            <a:r>
              <a:rPr lang="en-US" dirty="0" smtClean="0"/>
              <a:t> </a:t>
            </a:r>
            <a:r>
              <a:rPr lang="en-US" dirty="0" err="1" smtClean="0"/>
              <a:t>karena</a:t>
            </a:r>
            <a:r>
              <a:rPr lang="en-US" dirty="0" smtClean="0"/>
              <a:t> </a:t>
            </a:r>
            <a:r>
              <a:rPr lang="en-US" dirty="0" err="1" smtClean="0"/>
              <a:t>perubahan</a:t>
            </a:r>
            <a:r>
              <a:rPr lang="en-US" dirty="0" smtClean="0"/>
              <a:t> </a:t>
            </a:r>
            <a:r>
              <a:rPr lang="en-US" dirty="0" err="1" smtClean="0"/>
              <a:t>lingkungan</a:t>
            </a:r>
            <a:r>
              <a:rPr lang="en-US" dirty="0" smtClean="0"/>
              <a:t> yang </a:t>
            </a:r>
            <a:r>
              <a:rPr lang="en-US" dirty="0" err="1" smtClean="0"/>
              <a:t>menyebabkan</a:t>
            </a:r>
            <a:r>
              <a:rPr lang="en-US" dirty="0" smtClean="0"/>
              <a:t> </a:t>
            </a:r>
            <a:r>
              <a:rPr lang="en-US" dirty="0" err="1" smtClean="0"/>
              <a:t>lingkungan</a:t>
            </a:r>
            <a:r>
              <a:rPr lang="en-US" dirty="0" smtClean="0"/>
              <a:t> </a:t>
            </a:r>
            <a:r>
              <a:rPr lang="en-US" dirty="0" err="1" smtClean="0"/>
              <a:t>itu</a:t>
            </a:r>
            <a:r>
              <a:rPr lang="en-US" dirty="0" smtClean="0"/>
              <a:t> </a:t>
            </a:r>
            <a:r>
              <a:rPr lang="en-US" dirty="0" err="1" smtClean="0"/>
              <a:t>kurang</a:t>
            </a:r>
            <a:r>
              <a:rPr lang="en-US" dirty="0" smtClean="0"/>
              <a:t> </a:t>
            </a:r>
            <a:r>
              <a:rPr lang="en-US" dirty="0" err="1" smtClean="0"/>
              <a:t>sesuai</a:t>
            </a:r>
            <a:r>
              <a:rPr lang="en-US" dirty="0" smtClean="0"/>
              <a:t> </a:t>
            </a:r>
            <a:r>
              <a:rPr lang="en-US" dirty="0" err="1" smtClean="0"/>
              <a:t>lagi</a:t>
            </a:r>
            <a:r>
              <a:rPr lang="en-US" dirty="0" smtClean="0"/>
              <a:t> </a:t>
            </a:r>
            <a:r>
              <a:rPr lang="en-US" dirty="0" err="1" smtClean="0"/>
              <a:t>untuk</a:t>
            </a:r>
            <a:r>
              <a:rPr lang="en-US" dirty="0" smtClean="0"/>
              <a:t> </a:t>
            </a:r>
            <a:r>
              <a:rPr lang="en-US" dirty="0" err="1" smtClean="0"/>
              <a:t>mendukung</a:t>
            </a:r>
            <a:r>
              <a:rPr lang="en-US" dirty="0" smtClean="0"/>
              <a:t> </a:t>
            </a:r>
            <a:r>
              <a:rPr lang="en-US" dirty="0" err="1" smtClean="0"/>
              <a:t>kehidupan</a:t>
            </a:r>
            <a:r>
              <a:rPr lang="en-US" dirty="0" smtClean="0"/>
              <a:t> </a:t>
            </a:r>
            <a:r>
              <a:rPr lang="en-US" dirty="0" err="1" smtClean="0"/>
              <a:t>manusia</a:t>
            </a:r>
            <a:r>
              <a:rPr lang="en-US" dirty="0" smtClean="0"/>
              <a:t>. </a:t>
            </a:r>
            <a:r>
              <a:rPr lang="en-US" dirty="0" err="1" smtClean="0"/>
              <a:t>Jika</a:t>
            </a:r>
            <a:r>
              <a:rPr lang="en-US" dirty="0" smtClean="0"/>
              <a:t> </a:t>
            </a:r>
            <a:r>
              <a:rPr lang="en-US" dirty="0" err="1" smtClean="0"/>
              <a:t>hal</a:t>
            </a:r>
            <a:r>
              <a:rPr lang="en-US" dirty="0" smtClean="0"/>
              <a:t> </a:t>
            </a:r>
            <a:r>
              <a:rPr lang="en-US" dirty="0" err="1" smtClean="0"/>
              <a:t>ini</a:t>
            </a:r>
            <a:r>
              <a:rPr lang="en-US" dirty="0" smtClean="0"/>
              <a:t> </a:t>
            </a:r>
            <a:r>
              <a:rPr lang="en-US" dirty="0" err="1" smtClean="0"/>
              <a:t>tidak</a:t>
            </a:r>
            <a:r>
              <a:rPr lang="en-US" dirty="0" smtClean="0"/>
              <a:t> </a:t>
            </a:r>
            <a:r>
              <a:rPr lang="en-US" dirty="0" err="1" smtClean="0"/>
              <a:t>segera</a:t>
            </a:r>
            <a:r>
              <a:rPr lang="en-US" dirty="0" smtClean="0"/>
              <a:t> </a:t>
            </a:r>
            <a:r>
              <a:rPr lang="en-US" dirty="0" err="1" smtClean="0"/>
              <a:t>diatasi</a:t>
            </a:r>
            <a:r>
              <a:rPr lang="en-US" dirty="0" smtClean="0"/>
              <a:t> </a:t>
            </a:r>
            <a:r>
              <a:rPr lang="en-US" dirty="0" err="1" smtClean="0"/>
              <a:t>pada</a:t>
            </a:r>
            <a:r>
              <a:rPr lang="en-US" dirty="0" smtClean="0"/>
              <a:t> </a:t>
            </a:r>
            <a:r>
              <a:rPr lang="en-US" dirty="0" err="1" smtClean="0"/>
              <a:t>akhirnya</a:t>
            </a:r>
            <a:r>
              <a:rPr lang="en-US" dirty="0" smtClean="0"/>
              <a:t> </a:t>
            </a:r>
            <a:r>
              <a:rPr lang="en-US" dirty="0" err="1" smtClean="0"/>
              <a:t>berdampak</a:t>
            </a:r>
            <a:r>
              <a:rPr lang="en-US" dirty="0" smtClean="0"/>
              <a:t> </a:t>
            </a:r>
            <a:r>
              <a:rPr lang="en-US" dirty="0" err="1" smtClean="0"/>
              <a:t>kepada</a:t>
            </a:r>
            <a:r>
              <a:rPr lang="en-US" dirty="0" smtClean="0"/>
              <a:t> </a:t>
            </a:r>
            <a:r>
              <a:rPr lang="en-US" dirty="0" err="1" smtClean="0"/>
              <a:t>terganggunya</a:t>
            </a:r>
            <a:r>
              <a:rPr lang="en-US" dirty="0" smtClean="0"/>
              <a:t> </a:t>
            </a:r>
            <a:r>
              <a:rPr lang="en-US" dirty="0" err="1" smtClean="0"/>
              <a:t>kesejahteraan</a:t>
            </a:r>
            <a:r>
              <a:rPr lang="en-US" dirty="0" smtClean="0"/>
              <a:t> </a:t>
            </a:r>
            <a:r>
              <a:rPr lang="en-US" dirty="0" err="1" smtClean="0"/>
              <a:t>manusia</a:t>
            </a:r>
            <a:r>
              <a:rPr lang="en-US" dirty="0" smtClean="0"/>
              <a:t>.</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a:bodyPr>
          <a:lstStyle/>
          <a:p>
            <a:r>
              <a:rPr lang="en-US" sz="3200" dirty="0" err="1" smtClean="0"/>
              <a:t>Kerusakan</a:t>
            </a:r>
            <a:r>
              <a:rPr lang="en-US" sz="3200" dirty="0" smtClean="0"/>
              <a:t> </a:t>
            </a:r>
            <a:r>
              <a:rPr lang="en-US" sz="3200" dirty="0" err="1" smtClean="0"/>
              <a:t>lingkungan</a:t>
            </a:r>
            <a:r>
              <a:rPr lang="en-US" sz="3200" dirty="0" smtClean="0"/>
              <a:t> yang </a:t>
            </a:r>
            <a:r>
              <a:rPr lang="en-US" sz="3200" dirty="0" err="1" smtClean="0"/>
              <a:t>terjadi</a:t>
            </a:r>
            <a:r>
              <a:rPr lang="en-US" sz="3200" dirty="0" smtClean="0"/>
              <a:t> </a:t>
            </a:r>
            <a:r>
              <a:rPr lang="en-US" sz="3200" dirty="0" err="1" smtClean="0"/>
              <a:t>dikarenakan</a:t>
            </a:r>
            <a:r>
              <a:rPr lang="en-US" sz="3200" dirty="0" smtClean="0"/>
              <a:t> </a:t>
            </a:r>
            <a:r>
              <a:rPr lang="en-US" sz="3200" dirty="0" err="1" smtClean="0"/>
              <a:t>eksplorasi</a:t>
            </a:r>
            <a:r>
              <a:rPr lang="en-US" sz="3200" dirty="0" smtClean="0"/>
              <a:t> </a:t>
            </a:r>
            <a:r>
              <a:rPr lang="en-US" sz="3200" dirty="0" err="1" smtClean="0"/>
              <a:t>sumberdaya</a:t>
            </a:r>
            <a:r>
              <a:rPr lang="en-US" sz="3200" dirty="0" smtClean="0"/>
              <a:t> </a:t>
            </a:r>
            <a:r>
              <a:rPr lang="en-US" sz="3200" dirty="0" err="1" smtClean="0"/>
              <a:t>alam</a:t>
            </a:r>
            <a:r>
              <a:rPr lang="en-US" sz="3200" dirty="0" smtClean="0"/>
              <a:t> </a:t>
            </a:r>
            <a:r>
              <a:rPr lang="en-US" sz="3200" dirty="0" err="1" smtClean="0"/>
              <a:t>untuk</a:t>
            </a:r>
            <a:r>
              <a:rPr lang="en-US" sz="3200" dirty="0" smtClean="0"/>
              <a:t> </a:t>
            </a:r>
            <a:r>
              <a:rPr lang="en-US" sz="3200" dirty="0" err="1" smtClean="0"/>
              <a:t>memenuhi</a:t>
            </a:r>
            <a:r>
              <a:rPr lang="en-US" sz="3200" dirty="0" smtClean="0"/>
              <a:t> </a:t>
            </a:r>
            <a:r>
              <a:rPr lang="en-US" sz="3200" dirty="0" err="1" smtClean="0"/>
              <a:t>kebutuhan</a:t>
            </a:r>
            <a:r>
              <a:rPr lang="en-US" sz="3200" dirty="0" smtClean="0"/>
              <a:t> </a:t>
            </a:r>
            <a:r>
              <a:rPr lang="en-US" sz="3200" dirty="0" err="1" smtClean="0"/>
              <a:t>manusia</a:t>
            </a:r>
            <a:r>
              <a:rPr lang="en-US" sz="3200" dirty="0" smtClean="0"/>
              <a:t> </a:t>
            </a:r>
            <a:r>
              <a:rPr lang="en-US" sz="3200" dirty="0" err="1" smtClean="0"/>
              <a:t>tanpa</a:t>
            </a:r>
            <a:r>
              <a:rPr lang="en-US" sz="3200" dirty="0" smtClean="0"/>
              <a:t> </a:t>
            </a:r>
            <a:r>
              <a:rPr lang="en-US" sz="3200" dirty="0" err="1" smtClean="0"/>
              <a:t>memperhatikan</a:t>
            </a:r>
            <a:r>
              <a:rPr lang="en-US" sz="3200" dirty="0" smtClean="0"/>
              <a:t> </a:t>
            </a:r>
            <a:r>
              <a:rPr lang="en-US" sz="3200" dirty="0" err="1" smtClean="0"/>
              <a:t>kelestarian</a:t>
            </a:r>
            <a:r>
              <a:rPr lang="en-US" sz="3200" dirty="0" smtClean="0"/>
              <a:t> </a:t>
            </a:r>
            <a:r>
              <a:rPr lang="en-US" sz="3200" dirty="0" err="1" smtClean="0"/>
              <a:t>lingkungan</a:t>
            </a:r>
            <a:r>
              <a:rPr lang="en-US" sz="3200" dirty="0" smtClean="0"/>
              <a:t>. </a:t>
            </a:r>
            <a:r>
              <a:rPr lang="en-US" sz="3200" dirty="0" err="1" smtClean="0"/>
              <a:t>Kerusakan</a:t>
            </a:r>
            <a:r>
              <a:rPr lang="en-US" sz="3200" dirty="0" smtClean="0"/>
              <a:t> </a:t>
            </a:r>
            <a:r>
              <a:rPr lang="en-US" sz="3200" dirty="0" err="1" smtClean="0"/>
              <a:t>lingkungan</a:t>
            </a:r>
            <a:r>
              <a:rPr lang="en-US" sz="3200" dirty="0" smtClean="0"/>
              <a:t> </a:t>
            </a:r>
            <a:r>
              <a:rPr lang="en-US" sz="3200" dirty="0" err="1" smtClean="0"/>
              <a:t>ini</a:t>
            </a:r>
            <a:r>
              <a:rPr lang="en-US" sz="3200" dirty="0" smtClean="0"/>
              <a:t> </a:t>
            </a:r>
            <a:r>
              <a:rPr lang="en-US" sz="3200" dirty="0" err="1" smtClean="0"/>
              <a:t>telah</a:t>
            </a:r>
            <a:r>
              <a:rPr lang="en-US" sz="3200" dirty="0" smtClean="0"/>
              <a:t> </a:t>
            </a:r>
            <a:r>
              <a:rPr lang="en-US" sz="3200" dirty="0" err="1" smtClean="0"/>
              <a:t>mengganggu</a:t>
            </a:r>
            <a:r>
              <a:rPr lang="en-US" sz="3200" dirty="0" smtClean="0"/>
              <a:t> </a:t>
            </a:r>
            <a:r>
              <a:rPr lang="en-US" sz="3200" dirty="0" err="1" smtClean="0"/>
              <a:t>proses</a:t>
            </a:r>
            <a:r>
              <a:rPr lang="en-US" sz="3200" dirty="0" smtClean="0"/>
              <a:t> </a:t>
            </a:r>
            <a:r>
              <a:rPr lang="en-US" sz="3200" dirty="0" err="1" smtClean="0"/>
              <a:t>alam</a:t>
            </a:r>
            <a:r>
              <a:rPr lang="en-US" sz="3200" dirty="0" smtClean="0"/>
              <a:t>, </a:t>
            </a:r>
            <a:r>
              <a:rPr lang="en-US" sz="3200" dirty="0" err="1" smtClean="0"/>
              <a:t>sehingga</a:t>
            </a:r>
            <a:r>
              <a:rPr lang="en-US" sz="3200" dirty="0" smtClean="0"/>
              <a:t> </a:t>
            </a:r>
            <a:r>
              <a:rPr lang="en-US" sz="3200" dirty="0" err="1" smtClean="0"/>
              <a:t>banyak</a:t>
            </a:r>
            <a:r>
              <a:rPr lang="en-US" sz="3200" dirty="0" smtClean="0"/>
              <a:t> </a:t>
            </a:r>
            <a:r>
              <a:rPr lang="en-US" sz="3200" dirty="0" err="1" smtClean="0"/>
              <a:t>fungsi</a:t>
            </a:r>
            <a:r>
              <a:rPr lang="en-US" sz="3200" dirty="0" smtClean="0"/>
              <a:t> </a:t>
            </a:r>
            <a:r>
              <a:rPr lang="en-US" sz="3200" dirty="0" err="1" smtClean="0"/>
              <a:t>ekologi</a:t>
            </a:r>
            <a:r>
              <a:rPr lang="en-US" sz="3200" dirty="0" smtClean="0"/>
              <a:t> </a:t>
            </a:r>
            <a:r>
              <a:rPr lang="en-US" sz="3200" dirty="0" err="1" smtClean="0"/>
              <a:t>alam</a:t>
            </a:r>
            <a:r>
              <a:rPr lang="en-US" sz="3200" dirty="0" smtClean="0"/>
              <a:t> </a:t>
            </a:r>
            <a:r>
              <a:rPr lang="en-US" sz="3200" dirty="0" err="1" smtClean="0"/>
              <a:t>terganggu</a:t>
            </a:r>
            <a:r>
              <a:rPr lang="en-US" sz="3200" dirty="0" smtClean="0"/>
              <a:t>.</a:t>
            </a:r>
          </a:p>
          <a:p>
            <a:endParaRPr lang="en-US" sz="32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a:bodyPr>
          <a:lstStyle/>
          <a:p>
            <a:r>
              <a:rPr lang="en-US" sz="3200" dirty="0" err="1" smtClean="0"/>
              <a:t>Masalah</a:t>
            </a:r>
            <a:r>
              <a:rPr lang="en-US" sz="3200" dirty="0" smtClean="0"/>
              <a:t> </a:t>
            </a:r>
            <a:r>
              <a:rPr lang="en-US" sz="3200" dirty="0" err="1" smtClean="0"/>
              <a:t>lingkungan</a:t>
            </a:r>
            <a:r>
              <a:rPr lang="en-US" sz="3200" dirty="0" smtClean="0"/>
              <a:t> </a:t>
            </a:r>
            <a:r>
              <a:rPr lang="en-US" sz="3200" dirty="0" err="1" smtClean="0"/>
              <a:t>tidak</a:t>
            </a:r>
            <a:r>
              <a:rPr lang="en-US" sz="3200" dirty="0" smtClean="0"/>
              <a:t> </a:t>
            </a:r>
            <a:r>
              <a:rPr lang="en-US" sz="3200" dirty="0" err="1" smtClean="0"/>
              <a:t>berdiri</a:t>
            </a:r>
            <a:r>
              <a:rPr lang="en-US" sz="3200" dirty="0" smtClean="0"/>
              <a:t> </a:t>
            </a:r>
            <a:r>
              <a:rPr lang="en-US" sz="3200" dirty="0" err="1" smtClean="0"/>
              <a:t>sendiri</a:t>
            </a:r>
            <a:r>
              <a:rPr lang="en-US" sz="3200" dirty="0" smtClean="0"/>
              <a:t>, </a:t>
            </a:r>
            <a:r>
              <a:rPr lang="en-US" sz="3200" dirty="0" err="1" smtClean="0"/>
              <a:t>tetapi</a:t>
            </a:r>
            <a:r>
              <a:rPr lang="en-US" sz="3200" dirty="0" smtClean="0"/>
              <a:t>  </a:t>
            </a:r>
            <a:r>
              <a:rPr lang="en-US" sz="3200" dirty="0" err="1" smtClean="0"/>
              <a:t>selalu</a:t>
            </a:r>
            <a:r>
              <a:rPr lang="en-US" sz="3200" dirty="0" smtClean="0"/>
              <a:t> </a:t>
            </a:r>
            <a:r>
              <a:rPr lang="en-US" sz="3200" dirty="0" err="1" smtClean="0"/>
              <a:t>saling</a:t>
            </a:r>
            <a:r>
              <a:rPr lang="en-US" sz="3200" dirty="0" smtClean="0"/>
              <a:t> </a:t>
            </a:r>
            <a:r>
              <a:rPr lang="en-US" sz="3200" dirty="0" err="1" smtClean="0"/>
              <a:t>terkait</a:t>
            </a:r>
            <a:r>
              <a:rPr lang="en-US" sz="3200" dirty="0" smtClean="0"/>
              <a:t> </a:t>
            </a:r>
            <a:r>
              <a:rPr lang="en-US" sz="3200" dirty="0" err="1" smtClean="0"/>
              <a:t>erat</a:t>
            </a:r>
            <a:r>
              <a:rPr lang="en-US" sz="3200" dirty="0" smtClean="0"/>
              <a:t>. </a:t>
            </a:r>
            <a:r>
              <a:rPr lang="en-US" sz="3200" dirty="0" err="1" smtClean="0"/>
              <a:t>Keterkaitan</a:t>
            </a:r>
            <a:r>
              <a:rPr lang="en-US" sz="3200" dirty="0" smtClean="0"/>
              <a:t> </a:t>
            </a:r>
            <a:r>
              <a:rPr lang="en-US" sz="3200" dirty="0" err="1" smtClean="0"/>
              <a:t>antara</a:t>
            </a:r>
            <a:r>
              <a:rPr lang="en-US" sz="3200" dirty="0" smtClean="0"/>
              <a:t> </a:t>
            </a:r>
            <a:r>
              <a:rPr lang="en-US" sz="3200" dirty="0" err="1" smtClean="0"/>
              <a:t>masalah</a:t>
            </a:r>
            <a:r>
              <a:rPr lang="en-US" sz="3200" dirty="0" smtClean="0"/>
              <a:t> </a:t>
            </a:r>
            <a:r>
              <a:rPr lang="en-US" sz="3200" dirty="0" err="1" smtClean="0"/>
              <a:t>satu</a:t>
            </a:r>
            <a:r>
              <a:rPr lang="en-US" sz="3200" dirty="0" smtClean="0"/>
              <a:t> </a:t>
            </a:r>
            <a:r>
              <a:rPr lang="en-US" sz="3200" dirty="0" err="1" smtClean="0"/>
              <a:t>dengan</a:t>
            </a:r>
            <a:r>
              <a:rPr lang="en-US" sz="3200" dirty="0" smtClean="0"/>
              <a:t> yang lain </a:t>
            </a:r>
            <a:r>
              <a:rPr lang="en-US" sz="3200" dirty="0" err="1" smtClean="0"/>
              <a:t>disebabkan</a:t>
            </a:r>
            <a:r>
              <a:rPr lang="en-US" sz="3200" dirty="0" smtClean="0"/>
              <a:t> </a:t>
            </a:r>
            <a:r>
              <a:rPr lang="en-US" sz="3200" dirty="0" err="1" smtClean="0"/>
              <a:t>karena</a:t>
            </a:r>
            <a:r>
              <a:rPr lang="en-US" sz="3200" dirty="0" smtClean="0"/>
              <a:t> </a:t>
            </a:r>
            <a:r>
              <a:rPr lang="en-US" sz="3200" dirty="0" err="1" smtClean="0"/>
              <a:t>sebuah</a:t>
            </a:r>
            <a:r>
              <a:rPr lang="en-US" sz="3200" dirty="0" smtClean="0"/>
              <a:t> </a:t>
            </a:r>
            <a:r>
              <a:rPr lang="en-US" sz="3200" dirty="0" err="1" smtClean="0"/>
              <a:t>faktor</a:t>
            </a:r>
            <a:r>
              <a:rPr lang="en-US" sz="3200" dirty="0" smtClean="0"/>
              <a:t> </a:t>
            </a:r>
            <a:r>
              <a:rPr lang="en-US" sz="3200" dirty="0" err="1" smtClean="0"/>
              <a:t>merupakan</a:t>
            </a:r>
            <a:r>
              <a:rPr lang="en-US" sz="3200" dirty="0" smtClean="0"/>
              <a:t> </a:t>
            </a:r>
            <a:r>
              <a:rPr lang="en-US" sz="3200" dirty="0" err="1" smtClean="0"/>
              <a:t>sebab</a:t>
            </a:r>
            <a:r>
              <a:rPr lang="en-US" sz="3200" dirty="0" smtClean="0"/>
              <a:t> </a:t>
            </a:r>
            <a:r>
              <a:rPr lang="en-US" sz="3200" dirty="0" err="1" smtClean="0"/>
              <a:t>berbagai</a:t>
            </a:r>
            <a:r>
              <a:rPr lang="en-US" sz="3200" dirty="0" smtClean="0"/>
              <a:t> </a:t>
            </a:r>
            <a:r>
              <a:rPr lang="en-US" sz="3200" dirty="0" err="1" smtClean="0"/>
              <a:t>masalah</a:t>
            </a:r>
            <a:r>
              <a:rPr lang="en-US" sz="3200" dirty="0" smtClean="0"/>
              <a:t>, </a:t>
            </a:r>
            <a:r>
              <a:rPr lang="en-US" sz="3200" dirty="0" err="1" smtClean="0"/>
              <a:t>sebuah</a:t>
            </a:r>
            <a:r>
              <a:rPr lang="en-US" sz="3200" dirty="0" smtClean="0"/>
              <a:t> </a:t>
            </a:r>
            <a:r>
              <a:rPr lang="en-US" sz="3200" dirty="0" err="1" smtClean="0"/>
              <a:t>faktor</a:t>
            </a:r>
            <a:r>
              <a:rPr lang="en-US" sz="3200" dirty="0" smtClean="0"/>
              <a:t> </a:t>
            </a:r>
            <a:r>
              <a:rPr lang="en-US" sz="3200" dirty="0" err="1" smtClean="0"/>
              <a:t>mempunyai</a:t>
            </a:r>
            <a:r>
              <a:rPr lang="en-US" sz="3200" dirty="0" smtClean="0"/>
              <a:t> </a:t>
            </a:r>
            <a:r>
              <a:rPr lang="en-US" sz="3200" dirty="0" err="1" smtClean="0"/>
              <a:t>pengaruh</a:t>
            </a:r>
            <a:r>
              <a:rPr lang="en-US" sz="3200" dirty="0" smtClean="0"/>
              <a:t> yang </a:t>
            </a:r>
            <a:r>
              <a:rPr lang="en-US" sz="3200" dirty="0" err="1" smtClean="0"/>
              <a:t>berbeda</a:t>
            </a:r>
            <a:r>
              <a:rPr lang="en-US" sz="3200" dirty="0" smtClean="0"/>
              <a:t> </a:t>
            </a:r>
            <a:r>
              <a:rPr lang="en-US" sz="3200" dirty="0" err="1" smtClean="0"/>
              <a:t>dan</a:t>
            </a:r>
            <a:r>
              <a:rPr lang="en-US" sz="3200" dirty="0" smtClean="0"/>
              <a:t> </a:t>
            </a:r>
            <a:r>
              <a:rPr lang="en-US" sz="3200" dirty="0" err="1" smtClean="0"/>
              <a:t>interaksi</a:t>
            </a:r>
            <a:r>
              <a:rPr lang="en-US" sz="3200" dirty="0" smtClean="0"/>
              <a:t> </a:t>
            </a:r>
            <a:r>
              <a:rPr lang="en-US" sz="3200" dirty="0" err="1" smtClean="0"/>
              <a:t>antar</a:t>
            </a:r>
            <a:r>
              <a:rPr lang="en-US" sz="3200" dirty="0" smtClean="0"/>
              <a:t> </a:t>
            </a:r>
            <a:r>
              <a:rPr lang="en-US" sz="3200" dirty="0" err="1" smtClean="0"/>
              <a:t>berbagai</a:t>
            </a:r>
            <a:r>
              <a:rPr lang="en-US" sz="3200" dirty="0" smtClean="0"/>
              <a:t> </a:t>
            </a:r>
            <a:r>
              <a:rPr lang="en-US" sz="3200" dirty="0" err="1" smtClean="0"/>
              <a:t>masalah</a:t>
            </a:r>
            <a:r>
              <a:rPr lang="en-US" sz="3200" dirty="0" smtClean="0"/>
              <a:t> </a:t>
            </a:r>
            <a:r>
              <a:rPr lang="en-US" sz="3200" dirty="0" err="1" smtClean="0"/>
              <a:t>dan</a:t>
            </a:r>
            <a:r>
              <a:rPr lang="en-US" sz="3200" dirty="0" smtClean="0"/>
              <a:t> </a:t>
            </a:r>
            <a:r>
              <a:rPr lang="en-US" sz="3200" dirty="0" err="1" smtClean="0"/>
              <a:t>dampak</a:t>
            </a:r>
            <a:r>
              <a:rPr lang="en-US" sz="3200" dirty="0" smtClean="0"/>
              <a:t> yang </a:t>
            </a:r>
            <a:r>
              <a:rPr lang="en-US" sz="3200" dirty="0" err="1" smtClean="0"/>
              <a:t>ditimbulkan</a:t>
            </a:r>
            <a:r>
              <a:rPr lang="en-US" sz="3200" dirty="0" smtClean="0"/>
              <a:t> </a:t>
            </a:r>
            <a:r>
              <a:rPr lang="en-US" sz="3200" dirty="0" err="1" smtClean="0"/>
              <a:t>bersifat</a:t>
            </a:r>
            <a:r>
              <a:rPr lang="en-US" sz="3200" dirty="0" smtClean="0"/>
              <a:t> </a:t>
            </a:r>
            <a:r>
              <a:rPr lang="en-US" sz="3200" dirty="0" err="1" smtClean="0"/>
              <a:t>kumulatif</a:t>
            </a:r>
            <a:r>
              <a:rPr lang="en-US" sz="3200" dirty="0" smtClean="0"/>
              <a:t> (</a:t>
            </a:r>
            <a:r>
              <a:rPr lang="en-US" sz="3200" dirty="0" err="1" smtClean="0"/>
              <a:t>Soedradjad</a:t>
            </a:r>
            <a:r>
              <a:rPr lang="en-US" sz="3200" dirty="0" smtClean="0"/>
              <a:t>, 1999). </a:t>
            </a:r>
          </a:p>
          <a:p>
            <a:endParaRPr lang="en-US" sz="32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a:bodyPr>
          <a:lstStyle/>
          <a:p>
            <a:r>
              <a:rPr lang="en-US" sz="3200" dirty="0" err="1" smtClean="0"/>
              <a:t>Masalah</a:t>
            </a:r>
            <a:r>
              <a:rPr lang="en-US" sz="3200" dirty="0" smtClean="0"/>
              <a:t> </a:t>
            </a:r>
            <a:r>
              <a:rPr lang="en-US" sz="3200" dirty="0" err="1" smtClean="0"/>
              <a:t>lingkungan</a:t>
            </a:r>
            <a:r>
              <a:rPr lang="en-US" sz="3200" dirty="0" smtClean="0"/>
              <a:t> yang </a:t>
            </a:r>
            <a:r>
              <a:rPr lang="en-US" sz="3200" dirty="0" err="1" smtClean="0"/>
              <a:t>saling</a:t>
            </a:r>
            <a:r>
              <a:rPr lang="en-US" sz="3200" dirty="0" smtClean="0"/>
              <a:t> </a:t>
            </a:r>
            <a:r>
              <a:rPr lang="en-US" sz="3200" dirty="0" err="1" smtClean="0"/>
              <a:t>terkait</a:t>
            </a:r>
            <a:r>
              <a:rPr lang="en-US" sz="3200" dirty="0" smtClean="0"/>
              <a:t> </a:t>
            </a:r>
            <a:r>
              <a:rPr lang="en-US" sz="3200" dirty="0" err="1" smtClean="0"/>
              <a:t>erat</a:t>
            </a:r>
            <a:r>
              <a:rPr lang="en-US" sz="3200" dirty="0" smtClean="0"/>
              <a:t> </a:t>
            </a:r>
            <a:r>
              <a:rPr lang="en-US" sz="3200" dirty="0" err="1" smtClean="0"/>
              <a:t>antara</a:t>
            </a:r>
            <a:r>
              <a:rPr lang="en-US" sz="3200" dirty="0" smtClean="0"/>
              <a:t> lain </a:t>
            </a:r>
            <a:r>
              <a:rPr lang="en-US" sz="3200" dirty="0" err="1" smtClean="0"/>
              <a:t>adalah</a:t>
            </a:r>
            <a:r>
              <a:rPr lang="en-US" sz="3200" dirty="0" smtClean="0"/>
              <a:t> </a:t>
            </a:r>
            <a:r>
              <a:rPr lang="en-US" sz="3200" dirty="0" err="1" smtClean="0"/>
              <a:t>populasi</a:t>
            </a:r>
            <a:r>
              <a:rPr lang="en-US" sz="3200" dirty="0" smtClean="0"/>
              <a:t> </a:t>
            </a:r>
            <a:r>
              <a:rPr lang="en-US" sz="3200" dirty="0" err="1" smtClean="0"/>
              <a:t>manusia</a:t>
            </a:r>
            <a:r>
              <a:rPr lang="en-US" sz="3200" dirty="0" smtClean="0"/>
              <a:t> yang </a:t>
            </a:r>
            <a:r>
              <a:rPr lang="en-US" sz="3200" dirty="0" err="1" smtClean="0"/>
              <a:t>berlebih</a:t>
            </a:r>
            <a:r>
              <a:rPr lang="en-US" sz="3200" dirty="0" smtClean="0"/>
              <a:t>, </a:t>
            </a:r>
            <a:r>
              <a:rPr lang="en-US" sz="3200" dirty="0" err="1" smtClean="0"/>
              <a:t>polusi</a:t>
            </a:r>
            <a:r>
              <a:rPr lang="en-US" sz="3200" dirty="0" smtClean="0"/>
              <a:t>, </a:t>
            </a:r>
            <a:r>
              <a:rPr lang="en-US" sz="3200" dirty="0" err="1" smtClean="0"/>
              <a:t>penurunan</a:t>
            </a:r>
            <a:r>
              <a:rPr lang="en-US" sz="3200" dirty="0" smtClean="0"/>
              <a:t> </a:t>
            </a:r>
            <a:r>
              <a:rPr lang="en-US" sz="3200" dirty="0" err="1" smtClean="0"/>
              <a:t>jumlah</a:t>
            </a:r>
            <a:r>
              <a:rPr lang="en-US" sz="3200" dirty="0" smtClean="0"/>
              <a:t> </a:t>
            </a:r>
            <a:r>
              <a:rPr lang="en-US" sz="3200" dirty="0" err="1" smtClean="0"/>
              <a:t>sumberdaya</a:t>
            </a:r>
            <a:r>
              <a:rPr lang="en-US" sz="3200" dirty="0" smtClean="0"/>
              <a:t>, </a:t>
            </a:r>
            <a:r>
              <a:rPr lang="en-US" sz="3200" dirty="0" err="1" smtClean="0"/>
              <a:t>perubahan</a:t>
            </a:r>
            <a:r>
              <a:rPr lang="en-US" sz="3200" dirty="0" smtClean="0"/>
              <a:t> </a:t>
            </a:r>
            <a:r>
              <a:rPr lang="en-US" sz="3200" dirty="0" err="1" smtClean="0"/>
              <a:t>lingkungan</a:t>
            </a:r>
            <a:r>
              <a:rPr lang="en-US" sz="3200" dirty="0" smtClean="0"/>
              <a:t> global </a:t>
            </a:r>
            <a:r>
              <a:rPr lang="en-US" sz="3200" dirty="0" err="1" smtClean="0"/>
              <a:t>dan</a:t>
            </a:r>
            <a:r>
              <a:rPr lang="en-US" sz="3200" dirty="0" smtClean="0"/>
              <a:t> </a:t>
            </a:r>
            <a:r>
              <a:rPr lang="en-US" sz="3200" dirty="0" err="1" smtClean="0"/>
              <a:t>perang</a:t>
            </a:r>
            <a:r>
              <a:rPr lang="en-US" sz="3200" dirty="0" smtClean="0"/>
              <a:t>.</a:t>
            </a:r>
            <a:endParaRPr lang="en-US" sz="32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1. </a:t>
            </a:r>
            <a:r>
              <a:rPr lang="en-US" b="1" dirty="0" err="1" smtClean="0">
                <a:solidFill>
                  <a:srgbClr val="FF0000"/>
                </a:solidFill>
              </a:rPr>
              <a:t>Kerusakan</a:t>
            </a:r>
            <a:r>
              <a:rPr lang="en-US" b="1" dirty="0" smtClean="0">
                <a:solidFill>
                  <a:srgbClr val="FF0000"/>
                </a:solidFill>
              </a:rPr>
              <a:t> </a:t>
            </a:r>
            <a:r>
              <a:rPr lang="en-US" b="1" dirty="0" err="1" smtClean="0">
                <a:solidFill>
                  <a:srgbClr val="FF0000"/>
                </a:solidFill>
              </a:rPr>
              <a:t>Hutan</a:t>
            </a:r>
            <a:r>
              <a:rPr lang="en-US" dirty="0" smtClean="0">
                <a:solidFill>
                  <a:srgbClr val="FF0000"/>
                </a:solidFill>
              </a:rPr>
              <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lstStyle/>
          <a:p>
            <a:r>
              <a:rPr lang="en-US" dirty="0" err="1" smtClean="0"/>
              <a:t>Masalah</a:t>
            </a:r>
            <a:r>
              <a:rPr lang="en-US" dirty="0" smtClean="0"/>
              <a:t> </a:t>
            </a:r>
            <a:r>
              <a:rPr lang="en-US" dirty="0" err="1" smtClean="0"/>
              <a:t>utama</a:t>
            </a:r>
            <a:r>
              <a:rPr lang="en-US" dirty="0" smtClean="0"/>
              <a:t> </a:t>
            </a:r>
            <a:r>
              <a:rPr lang="en-US" dirty="0" err="1" smtClean="0"/>
              <a:t>lingkungan</a:t>
            </a:r>
            <a:r>
              <a:rPr lang="en-US" dirty="0" smtClean="0"/>
              <a:t> </a:t>
            </a:r>
            <a:r>
              <a:rPr lang="en-US" dirty="0" err="1" smtClean="0"/>
              <a:t>adalah</a:t>
            </a:r>
            <a:r>
              <a:rPr lang="en-US" dirty="0" smtClean="0"/>
              <a:t> </a:t>
            </a:r>
            <a:r>
              <a:rPr lang="en-US" dirty="0" err="1" smtClean="0"/>
              <a:t>masalah</a:t>
            </a:r>
            <a:r>
              <a:rPr lang="en-US" dirty="0" smtClean="0"/>
              <a:t> </a:t>
            </a:r>
            <a:r>
              <a:rPr lang="en-US" dirty="0" err="1" smtClean="0"/>
              <a:t>kerusakan</a:t>
            </a:r>
            <a:r>
              <a:rPr lang="en-US" dirty="0" smtClean="0"/>
              <a:t> </a:t>
            </a:r>
            <a:r>
              <a:rPr lang="en-US" dirty="0" err="1" smtClean="0"/>
              <a:t>hutan</a:t>
            </a:r>
            <a:r>
              <a:rPr lang="en-US" dirty="0" smtClean="0"/>
              <a:t>. </a:t>
            </a:r>
            <a:r>
              <a:rPr lang="en-US" dirty="0" err="1" smtClean="0"/>
              <a:t>Sebagai</a:t>
            </a:r>
            <a:r>
              <a:rPr lang="en-US" dirty="0" smtClean="0"/>
              <a:t> </a:t>
            </a:r>
            <a:r>
              <a:rPr lang="en-US" dirty="0" err="1" smtClean="0"/>
              <a:t>contoh</a:t>
            </a:r>
            <a:r>
              <a:rPr lang="en-US" dirty="0" smtClean="0"/>
              <a:t> </a:t>
            </a:r>
            <a:r>
              <a:rPr lang="en-US" dirty="0" err="1" smtClean="0"/>
              <a:t>di</a:t>
            </a:r>
            <a:r>
              <a:rPr lang="en-US" dirty="0" smtClean="0"/>
              <a:t> </a:t>
            </a:r>
            <a:r>
              <a:rPr lang="en-US" dirty="0" err="1" smtClean="0"/>
              <a:t>Kabupaten</a:t>
            </a:r>
            <a:r>
              <a:rPr lang="en-US" dirty="0" smtClean="0"/>
              <a:t> </a:t>
            </a:r>
            <a:r>
              <a:rPr lang="en-US" dirty="0" err="1" smtClean="0"/>
              <a:t>Lebong</a:t>
            </a:r>
            <a:r>
              <a:rPr lang="en-US" dirty="0" smtClean="0"/>
              <a:t> yang </a:t>
            </a:r>
            <a:r>
              <a:rPr lang="en-US" dirty="0" err="1" smtClean="0"/>
              <a:t>mempunyai</a:t>
            </a:r>
            <a:r>
              <a:rPr lang="en-US" dirty="0" smtClean="0"/>
              <a:t> </a:t>
            </a:r>
            <a:r>
              <a:rPr lang="en-US" dirty="0" err="1" smtClean="0"/>
              <a:t>hutan</a:t>
            </a:r>
            <a:r>
              <a:rPr lang="en-US" dirty="0" smtClean="0"/>
              <a:t> </a:t>
            </a:r>
            <a:r>
              <a:rPr lang="en-US" dirty="0" err="1" smtClean="0"/>
              <a:t>seluas</a:t>
            </a:r>
            <a:r>
              <a:rPr lang="en-US" dirty="0" smtClean="0"/>
              <a:t> 134.834,72 ha yang </a:t>
            </a:r>
            <a:r>
              <a:rPr lang="en-US" dirty="0" err="1" smtClean="0"/>
              <a:t>terdiri</a:t>
            </a:r>
            <a:r>
              <a:rPr lang="en-US" dirty="0" smtClean="0"/>
              <a:t> </a:t>
            </a:r>
            <a:r>
              <a:rPr lang="en-US" dirty="0" err="1" smtClean="0"/>
              <a:t>dari</a:t>
            </a:r>
            <a:r>
              <a:rPr lang="en-US" dirty="0" smtClean="0"/>
              <a:t> 20.777,40 ha </a:t>
            </a:r>
            <a:r>
              <a:rPr lang="en-US" dirty="0" err="1" smtClean="0"/>
              <a:t>hutan</a:t>
            </a:r>
            <a:r>
              <a:rPr lang="en-US" dirty="0" smtClean="0"/>
              <a:t> </a:t>
            </a:r>
            <a:r>
              <a:rPr lang="en-US" dirty="0" err="1" smtClean="0"/>
              <a:t>lindung</a:t>
            </a:r>
            <a:r>
              <a:rPr lang="en-US" dirty="0" smtClean="0"/>
              <a:t> </a:t>
            </a:r>
            <a:r>
              <a:rPr lang="en-US" dirty="0" err="1" smtClean="0"/>
              <a:t>dan</a:t>
            </a:r>
            <a:r>
              <a:rPr lang="en-US" dirty="0" smtClean="0"/>
              <a:t> 114.057,72 ha </a:t>
            </a:r>
            <a:r>
              <a:rPr lang="en-US" dirty="0" err="1" smtClean="0"/>
              <a:t>berupa</a:t>
            </a:r>
            <a:r>
              <a:rPr lang="en-US" dirty="0" smtClean="0"/>
              <a:t> </a:t>
            </a:r>
            <a:r>
              <a:rPr lang="en-US" dirty="0" err="1" smtClean="0"/>
              <a:t>hutan</a:t>
            </a:r>
            <a:r>
              <a:rPr lang="en-US" dirty="0" smtClean="0"/>
              <a:t> </a:t>
            </a:r>
            <a:r>
              <a:rPr lang="en-US" dirty="0" err="1" smtClean="0"/>
              <a:t>konservasi</a:t>
            </a:r>
            <a:r>
              <a:rPr lang="en-US" dirty="0" smtClean="0"/>
              <a:t>, </a:t>
            </a:r>
            <a:r>
              <a:rPr lang="en-US" dirty="0" err="1" smtClean="0"/>
              <a:t>sebanyak</a:t>
            </a:r>
            <a:r>
              <a:rPr lang="en-US" dirty="0" smtClean="0"/>
              <a:t> 7.895,41 ha </a:t>
            </a:r>
            <a:r>
              <a:rPr lang="en-US" dirty="0" err="1" smtClean="0"/>
              <a:t>hutan</a:t>
            </a:r>
            <a:r>
              <a:rPr lang="en-US" dirty="0" smtClean="0"/>
              <a:t> </a:t>
            </a:r>
            <a:r>
              <a:rPr lang="en-US" dirty="0" err="1" smtClean="0"/>
              <a:t>lindung</a:t>
            </a:r>
            <a:r>
              <a:rPr lang="en-US" dirty="0" smtClean="0"/>
              <a:t> </a:t>
            </a:r>
            <a:r>
              <a:rPr lang="en-US" dirty="0" err="1" smtClean="0"/>
              <a:t>dan</a:t>
            </a:r>
            <a:r>
              <a:rPr lang="en-US" dirty="0" smtClean="0"/>
              <a:t> 2.970,37 ha </a:t>
            </a:r>
            <a:r>
              <a:rPr lang="en-US" dirty="0" err="1" smtClean="0"/>
              <a:t>cagar</a:t>
            </a:r>
            <a:r>
              <a:rPr lang="en-US" dirty="0" smtClean="0"/>
              <a:t> </a:t>
            </a:r>
            <a:r>
              <a:rPr lang="en-US" dirty="0" err="1" smtClean="0"/>
              <a:t>alam</a:t>
            </a:r>
            <a:r>
              <a:rPr lang="en-US" dirty="0" smtClean="0"/>
              <a:t> </a:t>
            </a:r>
            <a:r>
              <a:rPr lang="en-US" dirty="0" err="1" smtClean="0"/>
              <a:t>telah</a:t>
            </a:r>
            <a:r>
              <a:rPr lang="en-US" dirty="0" smtClean="0"/>
              <a:t> </a:t>
            </a:r>
            <a:r>
              <a:rPr lang="en-US" dirty="0" err="1" smtClean="0"/>
              <a:t>mengalami</a:t>
            </a:r>
            <a:r>
              <a:rPr lang="en-US" dirty="0" smtClean="0"/>
              <a:t> </a:t>
            </a:r>
            <a:r>
              <a:rPr lang="en-US" dirty="0" err="1" smtClean="0"/>
              <a:t>kerusakan</a:t>
            </a:r>
            <a:r>
              <a:rPr lang="en-US" dirty="0" smtClean="0"/>
              <a:t>. </a:t>
            </a:r>
            <a:r>
              <a:rPr lang="en-US" dirty="0" err="1" smtClean="0"/>
              <a:t>Kerusakan</a:t>
            </a:r>
            <a:r>
              <a:rPr lang="en-US" dirty="0" smtClean="0"/>
              <a:t> </a:t>
            </a:r>
            <a:r>
              <a:rPr lang="en-US" dirty="0" err="1" smtClean="0"/>
              <a:t>hutan</a:t>
            </a:r>
            <a:r>
              <a:rPr lang="en-US" dirty="0" smtClean="0"/>
              <a:t> </a:t>
            </a:r>
            <a:r>
              <a:rPr lang="en-US" dirty="0" err="1" smtClean="0"/>
              <a:t>di</a:t>
            </a:r>
            <a:r>
              <a:rPr lang="en-US" dirty="0" smtClean="0"/>
              <a:t> </a:t>
            </a:r>
            <a:r>
              <a:rPr lang="en-US" dirty="0" err="1" smtClean="0"/>
              <a:t>kabupaten</a:t>
            </a:r>
            <a:r>
              <a:rPr lang="en-US" dirty="0" smtClean="0"/>
              <a:t>/</a:t>
            </a:r>
            <a:r>
              <a:rPr lang="en-US" dirty="0" err="1" smtClean="0"/>
              <a:t>kota</a:t>
            </a:r>
            <a:r>
              <a:rPr lang="en-US" dirty="0" smtClean="0"/>
              <a:t> lain </a:t>
            </a:r>
            <a:r>
              <a:rPr lang="en-US" dirty="0" err="1" smtClean="0"/>
              <a:t>di</a:t>
            </a:r>
            <a:r>
              <a:rPr lang="en-US" dirty="0" smtClean="0"/>
              <a:t> </a:t>
            </a:r>
            <a:r>
              <a:rPr lang="en-US" dirty="0" err="1" smtClean="0"/>
              <a:t>Propinsi</a:t>
            </a:r>
            <a:r>
              <a:rPr lang="en-US" dirty="0" smtClean="0"/>
              <a:t> Bengkulu </a:t>
            </a:r>
            <a:r>
              <a:rPr lang="en-US" dirty="0" err="1" smtClean="0"/>
              <a:t>lebih</a:t>
            </a:r>
            <a:r>
              <a:rPr lang="en-US" dirty="0" smtClean="0"/>
              <a:t> </a:t>
            </a:r>
            <a:r>
              <a:rPr lang="en-US" dirty="0" err="1" smtClean="0"/>
              <a:t>parah</a:t>
            </a:r>
            <a:r>
              <a:rPr lang="en-US" dirty="0" smtClean="0"/>
              <a:t> </a:t>
            </a:r>
            <a:r>
              <a:rPr lang="en-US" dirty="0" err="1" smtClean="0"/>
              <a:t>lagi</a:t>
            </a:r>
            <a:r>
              <a:rPr lang="en-US" dirty="0" smtClean="0"/>
              <a:t>.</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r>
              <a:rPr lang="en-US" sz="3200" dirty="0" err="1" smtClean="0"/>
              <a:t>Kondisi</a:t>
            </a:r>
            <a:r>
              <a:rPr lang="en-US" sz="3200" dirty="0" smtClean="0"/>
              <a:t> </a:t>
            </a:r>
            <a:r>
              <a:rPr lang="en-US" sz="3200" dirty="0" err="1" smtClean="0"/>
              <a:t>kawasan</a:t>
            </a:r>
            <a:r>
              <a:rPr lang="en-US" sz="3200" dirty="0" smtClean="0"/>
              <a:t> </a:t>
            </a:r>
            <a:r>
              <a:rPr lang="en-US" sz="3200" dirty="0" err="1" smtClean="0"/>
              <a:t>hutan</a:t>
            </a:r>
            <a:r>
              <a:rPr lang="en-US" sz="3200" dirty="0" smtClean="0"/>
              <a:t> yang </a:t>
            </a:r>
            <a:r>
              <a:rPr lang="en-US" sz="3200" dirty="0" err="1" smtClean="0"/>
              <a:t>telah</a:t>
            </a:r>
            <a:r>
              <a:rPr lang="en-US" sz="3200" dirty="0" smtClean="0"/>
              <a:t> </a:t>
            </a:r>
            <a:r>
              <a:rPr lang="en-US" sz="3200" dirty="0" err="1" smtClean="0"/>
              <a:t>rusak</a:t>
            </a:r>
            <a:r>
              <a:rPr lang="en-US" sz="3200" dirty="0" smtClean="0"/>
              <a:t> </a:t>
            </a:r>
            <a:r>
              <a:rPr lang="en-US" sz="3200" dirty="0" err="1" smtClean="0"/>
              <a:t>tersebut</a:t>
            </a:r>
            <a:r>
              <a:rPr lang="en-US" sz="3200" dirty="0" smtClean="0"/>
              <a:t> </a:t>
            </a:r>
            <a:r>
              <a:rPr lang="en-US" sz="3200" dirty="0" err="1" smtClean="0"/>
              <a:t>disebabkan</a:t>
            </a:r>
            <a:r>
              <a:rPr lang="en-US" sz="3200" dirty="0" smtClean="0"/>
              <a:t> </a:t>
            </a:r>
            <a:r>
              <a:rPr lang="en-US" sz="3200" dirty="0" err="1" smtClean="0"/>
              <a:t>antara</a:t>
            </a:r>
            <a:r>
              <a:rPr lang="en-US" sz="3200" dirty="0" smtClean="0"/>
              <a:t> lain </a:t>
            </a:r>
            <a:r>
              <a:rPr lang="en-US" sz="3200" dirty="0" err="1" smtClean="0"/>
              <a:t>oleh</a:t>
            </a:r>
            <a:r>
              <a:rPr lang="en-US" sz="3200" dirty="0" smtClean="0"/>
              <a:t> </a:t>
            </a:r>
            <a:r>
              <a:rPr lang="en-US" sz="3200" dirty="0" err="1" smtClean="0"/>
              <a:t>adanya</a:t>
            </a:r>
            <a:r>
              <a:rPr lang="en-US" sz="3200" dirty="0" smtClean="0"/>
              <a:t> </a:t>
            </a:r>
            <a:r>
              <a:rPr lang="en-US" sz="3200" dirty="0" err="1" smtClean="0"/>
              <a:t>ilegal</a:t>
            </a:r>
            <a:r>
              <a:rPr lang="en-US" sz="3200" dirty="0" smtClean="0"/>
              <a:t> logging </a:t>
            </a:r>
            <a:r>
              <a:rPr lang="en-US" sz="3200" dirty="0" err="1" smtClean="0"/>
              <a:t>dan</a:t>
            </a:r>
            <a:r>
              <a:rPr lang="en-US" sz="3200" dirty="0" smtClean="0"/>
              <a:t> </a:t>
            </a:r>
            <a:r>
              <a:rPr lang="en-US" sz="3200" dirty="0" err="1" smtClean="0"/>
              <a:t>perambahan</a:t>
            </a:r>
            <a:r>
              <a:rPr lang="en-US" sz="3200" dirty="0" smtClean="0"/>
              <a:t> </a:t>
            </a:r>
            <a:r>
              <a:rPr lang="en-US" sz="3200" dirty="0" err="1" smtClean="0"/>
              <a:t>hutan.Perambahan</a:t>
            </a:r>
            <a:r>
              <a:rPr lang="en-US" sz="3200" dirty="0" smtClean="0"/>
              <a:t> </a:t>
            </a:r>
            <a:r>
              <a:rPr lang="en-US" sz="3200" dirty="0" err="1" smtClean="0"/>
              <a:t>hutan</a:t>
            </a:r>
            <a:r>
              <a:rPr lang="en-US" sz="3200" dirty="0" smtClean="0"/>
              <a:t> </a:t>
            </a:r>
            <a:r>
              <a:rPr lang="en-US" sz="3200" dirty="0" err="1" smtClean="0"/>
              <a:t>pada</a:t>
            </a:r>
            <a:r>
              <a:rPr lang="en-US" sz="3200" dirty="0" smtClean="0"/>
              <a:t> </a:t>
            </a:r>
            <a:r>
              <a:rPr lang="en-US" sz="3200" dirty="0" err="1" smtClean="0"/>
              <a:t>umumnya</a:t>
            </a:r>
            <a:r>
              <a:rPr lang="en-US" sz="3200" dirty="0" smtClean="0"/>
              <a:t> </a:t>
            </a:r>
            <a:r>
              <a:rPr lang="en-US" sz="3200" dirty="0" err="1" smtClean="0"/>
              <a:t>bertujuan</a:t>
            </a:r>
            <a:r>
              <a:rPr lang="en-US" sz="3200" dirty="0" smtClean="0"/>
              <a:t> </a:t>
            </a:r>
            <a:r>
              <a:rPr lang="en-US" sz="3200" dirty="0" err="1" smtClean="0"/>
              <a:t>untuk</a:t>
            </a:r>
            <a:r>
              <a:rPr lang="en-US" sz="3200" dirty="0" smtClean="0"/>
              <a:t> </a:t>
            </a:r>
            <a:r>
              <a:rPr lang="en-US" sz="3200" dirty="0" err="1" smtClean="0"/>
              <a:t>keperluan</a:t>
            </a:r>
            <a:r>
              <a:rPr lang="en-US" sz="3200" dirty="0" smtClean="0"/>
              <a:t> </a:t>
            </a:r>
            <a:r>
              <a:rPr lang="en-US" sz="3200" dirty="0" err="1" smtClean="0"/>
              <a:t>perkebunan</a:t>
            </a:r>
            <a:r>
              <a:rPr lang="en-US" sz="3200" dirty="0" smtClean="0"/>
              <a:t> </a:t>
            </a:r>
            <a:r>
              <a:rPr lang="en-US" sz="3200" dirty="0" err="1" smtClean="0"/>
              <a:t>seperti</a:t>
            </a:r>
            <a:r>
              <a:rPr lang="en-US" sz="3200" dirty="0" smtClean="0"/>
              <a:t> </a:t>
            </a:r>
            <a:r>
              <a:rPr lang="en-US" sz="3200" dirty="0" err="1" smtClean="0"/>
              <a:t>kelapa</a:t>
            </a:r>
            <a:r>
              <a:rPr lang="en-US" sz="3200" dirty="0" smtClean="0"/>
              <a:t> </a:t>
            </a:r>
            <a:r>
              <a:rPr lang="en-US" sz="3200" dirty="0" err="1" smtClean="0"/>
              <a:t>sawit</a:t>
            </a:r>
            <a:r>
              <a:rPr lang="en-US" sz="3200" dirty="0" smtClean="0"/>
              <a:t>, </a:t>
            </a:r>
            <a:r>
              <a:rPr lang="en-US" sz="3200" dirty="0" err="1" smtClean="0"/>
              <a:t>karet</a:t>
            </a:r>
            <a:r>
              <a:rPr lang="en-US" sz="3200" dirty="0" smtClean="0"/>
              <a:t>, kopi </a:t>
            </a:r>
            <a:r>
              <a:rPr lang="en-US" sz="3200" dirty="0" err="1" smtClean="0"/>
              <a:t>dll</a:t>
            </a:r>
            <a:r>
              <a:rPr lang="en-US" sz="3200" dirty="0" smtClean="0"/>
              <a:t>. </a:t>
            </a:r>
            <a:r>
              <a:rPr lang="en-US" sz="3200" dirty="0" err="1" smtClean="0"/>
              <a:t>Bahkan</a:t>
            </a:r>
            <a:r>
              <a:rPr lang="en-US" sz="3200" dirty="0" smtClean="0"/>
              <a:t> TNKS </a:t>
            </a:r>
            <a:r>
              <a:rPr lang="en-US" sz="3200" dirty="0" err="1" smtClean="0"/>
              <a:t>juga</a:t>
            </a:r>
            <a:r>
              <a:rPr lang="en-US" sz="3200" dirty="0" smtClean="0"/>
              <a:t> </a:t>
            </a:r>
            <a:r>
              <a:rPr lang="en-US" sz="3200" dirty="0" err="1" smtClean="0"/>
              <a:t>tidak</a:t>
            </a:r>
            <a:r>
              <a:rPr lang="en-US" sz="3200" dirty="0" smtClean="0"/>
              <a:t> </a:t>
            </a:r>
            <a:r>
              <a:rPr lang="en-US" sz="3200" dirty="0" err="1" smtClean="0"/>
              <a:t>luput</a:t>
            </a:r>
            <a:r>
              <a:rPr lang="en-US" sz="3200" dirty="0" smtClean="0"/>
              <a:t> </a:t>
            </a:r>
            <a:r>
              <a:rPr lang="en-US" sz="3200" dirty="0" err="1" smtClean="0"/>
              <a:t>dari</a:t>
            </a:r>
            <a:r>
              <a:rPr lang="en-US" sz="3200" dirty="0" smtClean="0"/>
              <a:t> </a:t>
            </a:r>
            <a:r>
              <a:rPr lang="en-US" sz="3200" dirty="0" err="1" smtClean="0"/>
              <a:t>kegiatan</a:t>
            </a:r>
            <a:r>
              <a:rPr lang="en-US" sz="3200" dirty="0" smtClean="0"/>
              <a:t> </a:t>
            </a:r>
            <a:r>
              <a:rPr lang="en-US" sz="3200" dirty="0" err="1" smtClean="0"/>
              <a:t>ilegal</a:t>
            </a:r>
            <a:r>
              <a:rPr lang="en-US" sz="3200" dirty="0" smtClean="0"/>
              <a:t> logging. Hal </a:t>
            </a:r>
            <a:r>
              <a:rPr lang="en-US" sz="3200" dirty="0" err="1" smtClean="0"/>
              <a:t>ini</a:t>
            </a:r>
            <a:r>
              <a:rPr lang="en-US" sz="3200" dirty="0" smtClean="0"/>
              <a:t> </a:t>
            </a:r>
            <a:r>
              <a:rPr lang="en-US" sz="3200" dirty="0" err="1" smtClean="0"/>
              <a:t>dapat</a:t>
            </a:r>
            <a:r>
              <a:rPr lang="en-US" sz="3200" dirty="0" smtClean="0"/>
              <a:t> </a:t>
            </a:r>
            <a:r>
              <a:rPr lang="en-US" sz="3200" dirty="0" err="1" smtClean="0"/>
              <a:t>dibuktikan</a:t>
            </a:r>
            <a:r>
              <a:rPr lang="en-US" sz="3200" dirty="0" smtClean="0"/>
              <a:t> </a:t>
            </a:r>
            <a:r>
              <a:rPr lang="en-US" sz="3200" dirty="0" err="1" smtClean="0"/>
              <a:t>dengan</a:t>
            </a:r>
            <a:r>
              <a:rPr lang="en-US" sz="3200" dirty="0" smtClean="0"/>
              <a:t> </a:t>
            </a:r>
            <a:r>
              <a:rPr lang="en-US" sz="3200" dirty="0" err="1" smtClean="0"/>
              <a:t>gundulnya</a:t>
            </a:r>
            <a:r>
              <a:rPr lang="en-US" sz="3200" dirty="0" smtClean="0"/>
              <a:t> </a:t>
            </a:r>
            <a:r>
              <a:rPr lang="en-US" sz="3200" dirty="0" err="1" smtClean="0"/>
              <a:t>hutan</a:t>
            </a:r>
            <a:r>
              <a:rPr lang="en-US" sz="3200" dirty="0" smtClean="0"/>
              <a:t> </a:t>
            </a:r>
            <a:r>
              <a:rPr lang="en-US" sz="3200" dirty="0" err="1" smtClean="0"/>
              <a:t>di</a:t>
            </a:r>
            <a:r>
              <a:rPr lang="en-US" sz="3200" dirty="0" smtClean="0"/>
              <a:t> </a:t>
            </a:r>
            <a:r>
              <a:rPr lang="en-US" sz="3200" dirty="0" err="1" smtClean="0"/>
              <a:t>wilayah</a:t>
            </a:r>
            <a:r>
              <a:rPr lang="en-US" sz="3200" dirty="0" smtClean="0"/>
              <a:t> TNKS.</a:t>
            </a:r>
          </a:p>
          <a:p>
            <a:endParaRPr lang="en-US" sz="3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err="1" smtClean="0"/>
              <a:t>Lanjutan</a:t>
            </a:r>
            <a:endParaRPr lang="en-US" dirty="0"/>
          </a:p>
        </p:txBody>
      </p:sp>
      <p:sp>
        <p:nvSpPr>
          <p:cNvPr id="3" name="Content Placeholder 2"/>
          <p:cNvSpPr>
            <a:spLocks noGrp="1"/>
          </p:cNvSpPr>
          <p:nvPr>
            <p:ph idx="1"/>
          </p:nvPr>
        </p:nvSpPr>
        <p:spPr/>
        <p:txBody>
          <a:bodyPr>
            <a:normAutofit/>
          </a:bodyPr>
          <a:lstStyle/>
          <a:p>
            <a:pPr marL="0" indent="0" algn="just">
              <a:buNone/>
            </a:pPr>
            <a:r>
              <a:rPr lang="id-ID" dirty="0"/>
              <a:t>Menurut </a:t>
            </a:r>
            <a:r>
              <a:rPr lang="id-ID" b="1" dirty="0"/>
              <a:t>Edward S. Rogers</a:t>
            </a:r>
            <a:r>
              <a:rPr lang="id-ID" dirty="0"/>
              <a:t> dalam bukunya </a:t>
            </a:r>
            <a:r>
              <a:rPr lang="id-ID" i="1" dirty="0"/>
              <a:t>Human Ecology and Health, An Introduction for Administration</a:t>
            </a:r>
            <a:r>
              <a:rPr lang="id-ID" dirty="0"/>
              <a:t> yang diterbitkan Mac Millan New York disebutkan bahwa : Ekologi adalah pelajaran tentang hubungan antara makhluk hidup dengan lingkungan sekitar mereka. </a:t>
            </a:r>
            <a:endParaRPr lang="en-US" dirty="0"/>
          </a:p>
        </p:txBody>
      </p:sp>
    </p:spTree>
    <p:extLst>
      <p:ext uri="{BB962C8B-B14F-4D97-AF65-F5344CB8AC3E}">
        <p14:creationId xmlns="" xmlns:p14="http://schemas.microsoft.com/office/powerpoint/2010/main" val="94623573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a:bodyPr>
          <a:lstStyle/>
          <a:p>
            <a:r>
              <a:rPr lang="en-US" sz="3200" dirty="0" err="1" smtClean="0"/>
              <a:t>Kerusakan</a:t>
            </a:r>
            <a:r>
              <a:rPr lang="en-US" sz="3200" dirty="0" smtClean="0"/>
              <a:t> </a:t>
            </a:r>
            <a:r>
              <a:rPr lang="en-US" sz="3200" dirty="0" err="1" smtClean="0"/>
              <a:t>hutan</a:t>
            </a:r>
            <a:r>
              <a:rPr lang="en-US" sz="3200" dirty="0" smtClean="0"/>
              <a:t> </a:t>
            </a:r>
            <a:r>
              <a:rPr lang="en-US" sz="3200" dirty="0" err="1" smtClean="0"/>
              <a:t>juga</a:t>
            </a:r>
            <a:r>
              <a:rPr lang="en-US" sz="3200" dirty="0" smtClean="0"/>
              <a:t> </a:t>
            </a:r>
            <a:r>
              <a:rPr lang="en-US" sz="3200" dirty="0" err="1" smtClean="0"/>
              <a:t>disebabkan</a:t>
            </a:r>
            <a:r>
              <a:rPr lang="en-US" sz="3200" dirty="0" smtClean="0"/>
              <a:t> </a:t>
            </a:r>
            <a:r>
              <a:rPr lang="en-US" sz="3200" dirty="0" err="1" smtClean="0"/>
              <a:t>oleh</a:t>
            </a:r>
            <a:r>
              <a:rPr lang="en-US" sz="3200" dirty="0" smtClean="0"/>
              <a:t> </a:t>
            </a:r>
            <a:r>
              <a:rPr lang="en-US" sz="3200" dirty="0" err="1" smtClean="0"/>
              <a:t>kebakaran</a:t>
            </a:r>
            <a:r>
              <a:rPr lang="en-US" sz="3200" dirty="0" smtClean="0"/>
              <a:t> </a:t>
            </a:r>
            <a:r>
              <a:rPr lang="en-US" sz="3200" dirty="0" err="1" smtClean="0"/>
              <a:t>hutan</a:t>
            </a:r>
            <a:r>
              <a:rPr lang="en-US" sz="3200" dirty="0" smtClean="0"/>
              <a:t>. </a:t>
            </a:r>
            <a:r>
              <a:rPr lang="en-US" sz="3200" dirty="0" err="1" smtClean="0"/>
              <a:t>Kebakaran</a:t>
            </a:r>
            <a:r>
              <a:rPr lang="en-US" sz="3200" dirty="0" smtClean="0"/>
              <a:t> </a:t>
            </a:r>
            <a:r>
              <a:rPr lang="en-US" sz="3200" dirty="0" err="1" smtClean="0"/>
              <a:t>hutan</a:t>
            </a:r>
            <a:r>
              <a:rPr lang="en-US" sz="3200" dirty="0" smtClean="0"/>
              <a:t> </a:t>
            </a:r>
            <a:r>
              <a:rPr lang="en-US" sz="3200" dirty="0" err="1" smtClean="0"/>
              <a:t>ini</a:t>
            </a:r>
            <a:r>
              <a:rPr lang="en-US" sz="3200" dirty="0" smtClean="0"/>
              <a:t> </a:t>
            </a:r>
            <a:r>
              <a:rPr lang="en-US" sz="3200" dirty="0" err="1" smtClean="0"/>
              <a:t>dari</a:t>
            </a:r>
            <a:r>
              <a:rPr lang="en-US" sz="3200" dirty="0" smtClean="0"/>
              <a:t> </a:t>
            </a:r>
            <a:r>
              <a:rPr lang="en-US" sz="3200" dirty="0" err="1" smtClean="0"/>
              <a:t>tahun</a:t>
            </a:r>
            <a:r>
              <a:rPr lang="en-US" sz="3200" dirty="0" smtClean="0"/>
              <a:t> </a:t>
            </a:r>
            <a:r>
              <a:rPr lang="en-US" sz="3200" dirty="0" err="1" smtClean="0"/>
              <a:t>ke</a:t>
            </a:r>
            <a:r>
              <a:rPr lang="en-US" sz="3200" dirty="0" smtClean="0"/>
              <a:t> </a:t>
            </a:r>
            <a:r>
              <a:rPr lang="en-US" sz="3200" dirty="0" err="1" smtClean="0"/>
              <a:t>tahun</a:t>
            </a:r>
            <a:r>
              <a:rPr lang="en-US" sz="3200" dirty="0" smtClean="0"/>
              <a:t> </a:t>
            </a:r>
            <a:r>
              <a:rPr lang="en-US" sz="3200" dirty="0" err="1" smtClean="0"/>
              <a:t>bertambah</a:t>
            </a:r>
            <a:r>
              <a:rPr lang="en-US" sz="3200" dirty="0" smtClean="0"/>
              <a:t> </a:t>
            </a:r>
            <a:r>
              <a:rPr lang="en-US" sz="3200" dirty="0" err="1" smtClean="0"/>
              <a:t>luas</a:t>
            </a:r>
            <a:r>
              <a:rPr lang="en-US" sz="3200" dirty="0" smtClean="0"/>
              <a:t>. </a:t>
            </a:r>
            <a:r>
              <a:rPr lang="en-US" sz="3200" dirty="0" err="1" smtClean="0"/>
              <a:t>Pada</a:t>
            </a:r>
            <a:r>
              <a:rPr lang="en-US" sz="3200" dirty="0" smtClean="0"/>
              <a:t> </a:t>
            </a:r>
            <a:r>
              <a:rPr lang="en-US" sz="3200" dirty="0" err="1" smtClean="0"/>
              <a:t>tahun</a:t>
            </a:r>
            <a:r>
              <a:rPr lang="en-US" sz="3200" dirty="0" smtClean="0"/>
              <a:t> 1997 </a:t>
            </a:r>
            <a:r>
              <a:rPr lang="en-US" sz="3200" dirty="0" err="1" smtClean="0"/>
              <a:t>luas</a:t>
            </a:r>
            <a:r>
              <a:rPr lang="en-US" sz="3200" dirty="0" smtClean="0"/>
              <a:t> </a:t>
            </a:r>
            <a:r>
              <a:rPr lang="en-US" sz="3200" dirty="0" err="1" smtClean="0"/>
              <a:t>kebakaran</a:t>
            </a:r>
            <a:r>
              <a:rPr lang="en-US" sz="3200" dirty="0" smtClean="0"/>
              <a:t> </a:t>
            </a:r>
            <a:r>
              <a:rPr lang="en-US" sz="3200" dirty="0" err="1" smtClean="0"/>
              <a:t>hutan</a:t>
            </a:r>
            <a:r>
              <a:rPr lang="en-US" sz="3200" dirty="0" smtClean="0"/>
              <a:t> </a:t>
            </a:r>
            <a:r>
              <a:rPr lang="en-US" sz="3200" dirty="0" err="1" smtClean="0"/>
              <a:t>seluas</a:t>
            </a:r>
            <a:r>
              <a:rPr lang="en-US" sz="3200" dirty="0" smtClean="0"/>
              <a:t> 2.091 ha </a:t>
            </a:r>
            <a:r>
              <a:rPr lang="en-US" sz="3200" dirty="0" err="1" smtClean="0"/>
              <a:t>dengan</a:t>
            </a:r>
            <a:r>
              <a:rPr lang="en-US" sz="3200" dirty="0" smtClean="0"/>
              <a:t> 31 </a:t>
            </a:r>
            <a:r>
              <a:rPr lang="en-US" sz="3200" dirty="0" err="1" smtClean="0"/>
              <a:t>titik</a:t>
            </a:r>
            <a:r>
              <a:rPr lang="en-US" sz="3200" dirty="0" smtClean="0"/>
              <a:t> </a:t>
            </a:r>
            <a:r>
              <a:rPr lang="en-US" sz="3200" dirty="0" err="1" smtClean="0"/>
              <a:t>api</a:t>
            </a:r>
            <a:r>
              <a:rPr lang="en-US" sz="3200" dirty="0" smtClean="0"/>
              <a:t>. </a:t>
            </a:r>
            <a:r>
              <a:rPr lang="en-US" sz="3200" dirty="0" err="1" smtClean="0"/>
              <a:t>Pada</a:t>
            </a:r>
            <a:r>
              <a:rPr lang="en-US" sz="3200" dirty="0" smtClean="0"/>
              <a:t> </a:t>
            </a:r>
            <a:r>
              <a:rPr lang="en-US" sz="3200" dirty="0" err="1" smtClean="0"/>
              <a:t>tahun</a:t>
            </a:r>
            <a:r>
              <a:rPr lang="en-US" sz="3200" dirty="0" smtClean="0"/>
              <a:t> 2006 </a:t>
            </a:r>
            <a:r>
              <a:rPr lang="en-US" sz="3200" dirty="0" err="1" smtClean="0"/>
              <a:t>sebagai</a:t>
            </a:r>
            <a:r>
              <a:rPr lang="en-US" sz="3200" dirty="0" smtClean="0"/>
              <a:t> </a:t>
            </a:r>
            <a:r>
              <a:rPr lang="en-US" sz="3200" dirty="0" err="1" smtClean="0"/>
              <a:t>akibat</a:t>
            </a:r>
            <a:r>
              <a:rPr lang="en-US" sz="3200" dirty="0" smtClean="0"/>
              <a:t> </a:t>
            </a:r>
            <a:r>
              <a:rPr lang="en-US" sz="3200" dirty="0" err="1" smtClean="0"/>
              <a:t>kemarau</a:t>
            </a:r>
            <a:r>
              <a:rPr lang="en-US" sz="3200" dirty="0" smtClean="0"/>
              <a:t> yang </a:t>
            </a:r>
            <a:r>
              <a:rPr lang="en-US" sz="3200" dirty="0" err="1" smtClean="0"/>
              <a:t>panjang</a:t>
            </a:r>
            <a:r>
              <a:rPr lang="en-US" sz="3200" dirty="0" smtClean="0"/>
              <a:t> </a:t>
            </a:r>
            <a:r>
              <a:rPr lang="en-US" sz="3200" dirty="0" err="1" smtClean="0"/>
              <a:t>kebakaran</a:t>
            </a:r>
            <a:r>
              <a:rPr lang="en-US" sz="3200" dirty="0" smtClean="0"/>
              <a:t> </a:t>
            </a:r>
            <a:r>
              <a:rPr lang="en-US" sz="3200" dirty="0" err="1" smtClean="0"/>
              <a:t>hutan</a:t>
            </a:r>
            <a:r>
              <a:rPr lang="en-US" sz="3200" dirty="0" smtClean="0"/>
              <a:t> </a:t>
            </a:r>
            <a:r>
              <a:rPr lang="en-US" sz="3200" dirty="0" err="1" smtClean="0"/>
              <a:t>semakin</a:t>
            </a:r>
            <a:r>
              <a:rPr lang="en-US" sz="3200" dirty="0" smtClean="0"/>
              <a:t> </a:t>
            </a:r>
            <a:r>
              <a:rPr lang="en-US" sz="3200" dirty="0" err="1" smtClean="0"/>
              <a:t>luas</a:t>
            </a:r>
            <a:r>
              <a:rPr lang="en-US" sz="3200" dirty="0" smtClean="0"/>
              <a:t> yang </a:t>
            </a:r>
            <a:r>
              <a:rPr lang="en-US" sz="3200" dirty="0" err="1" smtClean="0"/>
              <a:t>mengakibatkan</a:t>
            </a:r>
            <a:r>
              <a:rPr lang="en-US" sz="3200" dirty="0" smtClean="0"/>
              <a:t> </a:t>
            </a:r>
            <a:r>
              <a:rPr lang="en-US" sz="3200" dirty="0" err="1" smtClean="0"/>
              <a:t>tebalnya</a:t>
            </a:r>
            <a:r>
              <a:rPr lang="en-US" sz="3200" dirty="0" smtClean="0"/>
              <a:t> </a:t>
            </a:r>
            <a:r>
              <a:rPr lang="en-US" sz="3200" dirty="0" err="1" smtClean="0"/>
              <a:t>asap</a:t>
            </a:r>
            <a:r>
              <a:rPr lang="en-US" sz="3200" dirty="0" smtClean="0"/>
              <a:t> </a:t>
            </a:r>
            <a:r>
              <a:rPr lang="en-US" sz="3200" dirty="0" err="1" smtClean="0"/>
              <a:t>di</a:t>
            </a:r>
            <a:r>
              <a:rPr lang="en-US" sz="3200" dirty="0" smtClean="0"/>
              <a:t> </a:t>
            </a:r>
            <a:r>
              <a:rPr lang="en-US" sz="3200" dirty="0" err="1" smtClean="0"/>
              <a:t>udara</a:t>
            </a:r>
            <a:r>
              <a:rPr lang="en-US" sz="3200" dirty="0" smtClean="0"/>
              <a:t> yang  </a:t>
            </a:r>
            <a:r>
              <a:rPr lang="en-US" sz="3200" dirty="0" err="1" smtClean="0"/>
              <a:t>dapat</a:t>
            </a:r>
            <a:r>
              <a:rPr lang="en-US" sz="3200" dirty="0" smtClean="0"/>
              <a:t> </a:t>
            </a:r>
            <a:r>
              <a:rPr lang="en-US" sz="3200" dirty="0" err="1" smtClean="0"/>
              <a:t>menimbulkan</a:t>
            </a:r>
            <a:r>
              <a:rPr lang="en-US" sz="3200" dirty="0" smtClean="0"/>
              <a:t> </a:t>
            </a:r>
            <a:r>
              <a:rPr lang="en-US" sz="3200" dirty="0" err="1" smtClean="0"/>
              <a:t>berbagai</a:t>
            </a:r>
            <a:r>
              <a:rPr lang="en-US" sz="3200" dirty="0" smtClean="0"/>
              <a:t> </a:t>
            </a:r>
            <a:r>
              <a:rPr lang="en-US" sz="3200" dirty="0" err="1" smtClean="0"/>
              <a:t>masalah</a:t>
            </a:r>
            <a:r>
              <a:rPr lang="en-US" sz="3200" dirty="0" smtClean="0"/>
              <a:t>.</a:t>
            </a:r>
            <a:endParaRPr lang="en-US" sz="32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err="1" smtClean="0"/>
              <a:t>Penyebab</a:t>
            </a:r>
            <a:r>
              <a:rPr lang="en-US" dirty="0" smtClean="0"/>
              <a:t> </a:t>
            </a:r>
            <a:r>
              <a:rPr lang="en-US" dirty="0" err="1" smtClean="0"/>
              <a:t>kebakaran</a:t>
            </a:r>
            <a:r>
              <a:rPr lang="en-US" dirty="0" smtClean="0"/>
              <a:t> </a:t>
            </a:r>
            <a:r>
              <a:rPr lang="en-US" dirty="0" err="1" smtClean="0"/>
              <a:t>hutan</a:t>
            </a:r>
            <a:r>
              <a:rPr lang="en-US" dirty="0" smtClean="0"/>
              <a:t> </a:t>
            </a:r>
            <a:r>
              <a:rPr lang="en-US" dirty="0" err="1" smtClean="0"/>
              <a:t>dan</a:t>
            </a:r>
            <a:r>
              <a:rPr lang="en-US" dirty="0" smtClean="0"/>
              <a:t> </a:t>
            </a:r>
            <a:r>
              <a:rPr lang="en-US" dirty="0" err="1" smtClean="0"/>
              <a:t>lahan</a:t>
            </a:r>
            <a:r>
              <a:rPr lang="en-US" dirty="0" smtClean="0"/>
              <a:t> </a:t>
            </a:r>
            <a:r>
              <a:rPr lang="en-US" dirty="0" err="1" smtClean="0"/>
              <a:t>antara</a:t>
            </a:r>
            <a:r>
              <a:rPr lang="en-US" dirty="0" smtClean="0"/>
              <a:t> lain </a:t>
            </a:r>
            <a:r>
              <a:rPr lang="en-US" dirty="0" err="1" smtClean="0"/>
              <a:t>adalah</a:t>
            </a:r>
            <a:r>
              <a:rPr lang="en-US" dirty="0" smtClean="0"/>
              <a:t> </a:t>
            </a:r>
            <a:r>
              <a:rPr lang="en-US" dirty="0" err="1" smtClean="0"/>
              <a:t>adanya</a:t>
            </a:r>
            <a:r>
              <a:rPr lang="en-US" dirty="0" smtClean="0"/>
              <a:t> </a:t>
            </a:r>
            <a:r>
              <a:rPr lang="en-US" dirty="0" err="1" smtClean="0"/>
              <a:t>peningkatan</a:t>
            </a:r>
            <a:r>
              <a:rPr lang="en-US" dirty="0" smtClean="0"/>
              <a:t> </a:t>
            </a:r>
            <a:r>
              <a:rPr lang="en-US" dirty="0" err="1" smtClean="0"/>
              <a:t>kegiatan</a:t>
            </a:r>
            <a:r>
              <a:rPr lang="en-US" dirty="0" smtClean="0"/>
              <a:t> </a:t>
            </a:r>
            <a:r>
              <a:rPr lang="en-US" dirty="0" err="1" smtClean="0"/>
              <a:t>pertanian</a:t>
            </a:r>
            <a:r>
              <a:rPr lang="en-US" dirty="0" smtClean="0"/>
              <a:t> </a:t>
            </a:r>
            <a:r>
              <a:rPr lang="en-US" dirty="0" err="1" smtClean="0"/>
              <a:t>seperti</a:t>
            </a:r>
            <a:r>
              <a:rPr lang="en-US" dirty="0" smtClean="0"/>
              <a:t> </a:t>
            </a:r>
            <a:r>
              <a:rPr lang="en-US" dirty="0" err="1" smtClean="0"/>
              <a:t>perkebunan</a:t>
            </a:r>
            <a:r>
              <a:rPr lang="en-US" dirty="0" smtClean="0"/>
              <a:t>, </a:t>
            </a:r>
            <a:r>
              <a:rPr lang="en-US" dirty="0" err="1" smtClean="0"/>
              <a:t>pertanian</a:t>
            </a:r>
            <a:r>
              <a:rPr lang="en-US" dirty="0" smtClean="0"/>
              <a:t> </a:t>
            </a:r>
            <a:r>
              <a:rPr lang="en-US" dirty="0" err="1" smtClean="0"/>
              <a:t>rakyat</a:t>
            </a:r>
            <a:r>
              <a:rPr lang="en-US" dirty="0" smtClean="0"/>
              <a:t>, </a:t>
            </a:r>
            <a:r>
              <a:rPr lang="en-US" dirty="0" err="1" smtClean="0"/>
              <a:t>perladangan</a:t>
            </a:r>
            <a:r>
              <a:rPr lang="en-US" dirty="0" smtClean="0"/>
              <a:t>, </a:t>
            </a:r>
            <a:r>
              <a:rPr lang="en-US" dirty="0" err="1" smtClean="0"/>
              <a:t>pemukiman</a:t>
            </a:r>
            <a:r>
              <a:rPr lang="en-US" dirty="0" smtClean="0"/>
              <a:t>, </a:t>
            </a:r>
            <a:r>
              <a:rPr lang="en-US" dirty="0" err="1" smtClean="0"/>
              <a:t>transmigrasi</a:t>
            </a:r>
            <a:r>
              <a:rPr lang="en-US" dirty="0" smtClean="0"/>
              <a:t> </a:t>
            </a:r>
            <a:r>
              <a:rPr lang="en-US" dirty="0" err="1" smtClean="0"/>
              <a:t>dll</a:t>
            </a:r>
            <a:r>
              <a:rPr lang="en-US" dirty="0" smtClean="0"/>
              <a:t>., </a:t>
            </a:r>
            <a:r>
              <a:rPr lang="en-US" dirty="0" err="1" smtClean="0"/>
              <a:t>terjadi</a:t>
            </a:r>
            <a:r>
              <a:rPr lang="en-US" dirty="0" smtClean="0"/>
              <a:t> </a:t>
            </a:r>
            <a:r>
              <a:rPr lang="en-US" dirty="0" err="1" smtClean="0"/>
              <a:t>secara</a:t>
            </a:r>
            <a:r>
              <a:rPr lang="en-US" dirty="0" smtClean="0"/>
              <a:t> </a:t>
            </a:r>
            <a:r>
              <a:rPr lang="en-US" dirty="0" err="1" smtClean="0"/>
              <a:t>alamiah</a:t>
            </a:r>
            <a:r>
              <a:rPr lang="en-US" dirty="0" smtClean="0"/>
              <a:t> </a:t>
            </a:r>
            <a:r>
              <a:rPr lang="en-US" dirty="0" err="1" smtClean="0"/>
              <a:t>seperti</a:t>
            </a:r>
            <a:r>
              <a:rPr lang="en-US" dirty="0" smtClean="0"/>
              <a:t> </a:t>
            </a:r>
            <a:r>
              <a:rPr lang="en-US" dirty="0" err="1" smtClean="0"/>
              <a:t>musim</a:t>
            </a:r>
            <a:r>
              <a:rPr lang="en-US" dirty="0" smtClean="0"/>
              <a:t> </a:t>
            </a:r>
            <a:r>
              <a:rPr lang="en-US" dirty="0" err="1" smtClean="0"/>
              <a:t>kemarau</a:t>
            </a:r>
            <a:r>
              <a:rPr lang="en-US" dirty="0" smtClean="0"/>
              <a:t> yang </a:t>
            </a:r>
            <a:r>
              <a:rPr lang="en-US" dirty="0" err="1" smtClean="0"/>
              <a:t>panjang</a:t>
            </a:r>
            <a:r>
              <a:rPr lang="en-US" dirty="0" smtClean="0"/>
              <a:t>, </a:t>
            </a:r>
            <a:r>
              <a:rPr lang="en-US" dirty="0" err="1" smtClean="0"/>
              <a:t>kecerobohan</a:t>
            </a:r>
            <a:r>
              <a:rPr lang="en-US" dirty="0" smtClean="0"/>
              <a:t> </a:t>
            </a:r>
            <a:r>
              <a:rPr lang="en-US" dirty="0" err="1" smtClean="0"/>
              <a:t>masyarakat</a:t>
            </a:r>
            <a:r>
              <a:rPr lang="en-US" dirty="0" smtClean="0"/>
              <a:t> </a:t>
            </a:r>
            <a:r>
              <a:rPr lang="en-US" dirty="0" err="1" smtClean="0"/>
              <a:t>dll</a:t>
            </a:r>
            <a:r>
              <a:rPr lang="en-US" dirty="0" smtClean="0"/>
              <a:t>. </a:t>
            </a:r>
            <a:r>
              <a:rPr lang="en-US" dirty="0" err="1" smtClean="0"/>
              <a:t>Dampak</a:t>
            </a:r>
            <a:r>
              <a:rPr lang="en-US" dirty="0" smtClean="0"/>
              <a:t> </a:t>
            </a:r>
            <a:r>
              <a:rPr lang="en-US" dirty="0" err="1" smtClean="0"/>
              <a:t>negatif</a:t>
            </a:r>
            <a:r>
              <a:rPr lang="en-US" dirty="0" smtClean="0"/>
              <a:t> </a:t>
            </a:r>
            <a:r>
              <a:rPr lang="en-US" dirty="0" err="1" smtClean="0"/>
              <a:t>kebakaran</a:t>
            </a:r>
            <a:r>
              <a:rPr lang="en-US" dirty="0" smtClean="0"/>
              <a:t> </a:t>
            </a:r>
            <a:r>
              <a:rPr lang="en-US" dirty="0" err="1" smtClean="0"/>
              <a:t>hutan</a:t>
            </a:r>
            <a:r>
              <a:rPr lang="en-US" dirty="0" smtClean="0"/>
              <a:t> </a:t>
            </a:r>
            <a:r>
              <a:rPr lang="en-US" dirty="0" err="1" smtClean="0"/>
              <a:t>dan</a:t>
            </a:r>
            <a:r>
              <a:rPr lang="en-US" dirty="0" smtClean="0"/>
              <a:t> </a:t>
            </a:r>
            <a:r>
              <a:rPr lang="en-US" dirty="0" err="1" smtClean="0"/>
              <a:t>lahan</a:t>
            </a:r>
            <a:r>
              <a:rPr lang="en-US" dirty="0" smtClean="0"/>
              <a:t> </a:t>
            </a:r>
            <a:r>
              <a:rPr lang="en-US" dirty="0" err="1" smtClean="0"/>
              <a:t>antara</a:t>
            </a:r>
            <a:r>
              <a:rPr lang="en-US" dirty="0" smtClean="0"/>
              <a:t> lain </a:t>
            </a:r>
            <a:r>
              <a:rPr lang="en-US" dirty="0" err="1" smtClean="0"/>
              <a:t>adalah</a:t>
            </a:r>
            <a:r>
              <a:rPr lang="en-US" dirty="0" smtClean="0"/>
              <a:t> </a:t>
            </a:r>
            <a:r>
              <a:rPr lang="en-US" dirty="0" err="1" smtClean="0"/>
              <a:t>penurunan</a:t>
            </a:r>
            <a:r>
              <a:rPr lang="en-US" dirty="0" smtClean="0"/>
              <a:t> </a:t>
            </a:r>
            <a:r>
              <a:rPr lang="en-US" dirty="0" err="1" smtClean="0"/>
              <a:t>keanekaragaman</a:t>
            </a:r>
            <a:r>
              <a:rPr lang="en-US" dirty="0" smtClean="0"/>
              <a:t> </a:t>
            </a:r>
            <a:r>
              <a:rPr lang="en-US" dirty="0" err="1" smtClean="0"/>
              <a:t>hayati</a:t>
            </a:r>
            <a:r>
              <a:rPr lang="en-US" dirty="0" smtClean="0"/>
              <a:t> (</a:t>
            </a:r>
            <a:r>
              <a:rPr lang="en-US" dirty="0" err="1" smtClean="0"/>
              <a:t>ekosistem</a:t>
            </a:r>
            <a:r>
              <a:rPr lang="en-US" dirty="0" smtClean="0"/>
              <a:t>, </a:t>
            </a:r>
            <a:r>
              <a:rPr lang="en-US" dirty="0" err="1" smtClean="0"/>
              <a:t>spesies</a:t>
            </a:r>
            <a:r>
              <a:rPr lang="en-US" dirty="0" smtClean="0"/>
              <a:t> </a:t>
            </a:r>
            <a:r>
              <a:rPr lang="en-US" dirty="0" err="1" smtClean="0"/>
              <a:t>dan</a:t>
            </a:r>
            <a:r>
              <a:rPr lang="en-US" dirty="0" smtClean="0"/>
              <a:t> </a:t>
            </a:r>
            <a:r>
              <a:rPr lang="en-US" dirty="0" err="1" smtClean="0"/>
              <a:t>genetik</a:t>
            </a:r>
            <a:r>
              <a:rPr lang="en-US" dirty="0" smtClean="0"/>
              <a:t>), habitat </a:t>
            </a:r>
            <a:r>
              <a:rPr lang="en-US" dirty="0" err="1" smtClean="0"/>
              <a:t>rusak</a:t>
            </a:r>
            <a:r>
              <a:rPr lang="en-US" dirty="0" smtClean="0"/>
              <a:t>, </a:t>
            </a:r>
            <a:r>
              <a:rPr lang="en-US" dirty="0" err="1" smtClean="0"/>
              <a:t>terganggunya</a:t>
            </a:r>
            <a:r>
              <a:rPr lang="en-US" dirty="0" smtClean="0"/>
              <a:t> </a:t>
            </a:r>
            <a:r>
              <a:rPr lang="en-US" dirty="0" err="1" smtClean="0"/>
              <a:t>keseimbangan</a:t>
            </a:r>
            <a:r>
              <a:rPr lang="en-US" dirty="0" smtClean="0"/>
              <a:t> </a:t>
            </a:r>
            <a:r>
              <a:rPr lang="en-US" dirty="0" err="1" smtClean="0"/>
              <a:t>biologis</a:t>
            </a:r>
            <a:r>
              <a:rPr lang="en-US" dirty="0" smtClean="0"/>
              <a:t> (flora, fauna, </a:t>
            </a:r>
            <a:r>
              <a:rPr lang="en-US" dirty="0" err="1" smtClean="0"/>
              <a:t>mikroba</a:t>
            </a:r>
            <a:r>
              <a:rPr lang="en-US" dirty="0" smtClean="0"/>
              <a:t>); </a:t>
            </a:r>
            <a:r>
              <a:rPr lang="en-US" dirty="0" err="1" smtClean="0"/>
              <a:t>gangguan</a:t>
            </a:r>
            <a:r>
              <a:rPr lang="en-US" dirty="0" smtClean="0"/>
              <a:t> </a:t>
            </a:r>
            <a:r>
              <a:rPr lang="en-US" dirty="0" err="1" smtClean="0"/>
              <a:t>asap</a:t>
            </a:r>
            <a:r>
              <a:rPr lang="en-US" dirty="0" smtClean="0"/>
              <a:t>, </a:t>
            </a:r>
            <a:r>
              <a:rPr lang="en-US" dirty="0" err="1" smtClean="0"/>
              <a:t>erosi</a:t>
            </a:r>
            <a:r>
              <a:rPr lang="en-US" dirty="0" smtClean="0"/>
              <a:t>, </a:t>
            </a:r>
            <a:r>
              <a:rPr lang="en-US" dirty="0" err="1" smtClean="0"/>
              <a:t>banjir</a:t>
            </a:r>
            <a:r>
              <a:rPr lang="en-US" dirty="0" smtClean="0"/>
              <a:t>, </a:t>
            </a:r>
            <a:r>
              <a:rPr lang="en-US" dirty="0" err="1" smtClean="0"/>
              <a:t>longsor</a:t>
            </a:r>
            <a:r>
              <a:rPr lang="en-US" dirty="0" smtClean="0"/>
              <a:t>, </a:t>
            </a:r>
            <a:r>
              <a:rPr lang="en-US" dirty="0" err="1" smtClean="0"/>
              <a:t>terbatas</a:t>
            </a:r>
            <a:r>
              <a:rPr lang="en-US" dirty="0" smtClean="0"/>
              <a:t> </a:t>
            </a:r>
            <a:r>
              <a:rPr lang="en-US" dirty="0" err="1" smtClean="0"/>
              <a:t>jarak</a:t>
            </a:r>
            <a:r>
              <a:rPr lang="en-US" dirty="0" smtClean="0"/>
              <a:t> </a:t>
            </a:r>
            <a:r>
              <a:rPr lang="en-US" dirty="0" err="1" smtClean="0"/>
              <a:t>pandang</a:t>
            </a:r>
            <a:r>
              <a:rPr lang="en-US" dirty="0" smtClean="0"/>
              <a:t>; </a:t>
            </a:r>
            <a:r>
              <a:rPr lang="en-US" dirty="0" err="1" smtClean="0"/>
              <a:t>meningkatnya</a:t>
            </a:r>
            <a:r>
              <a:rPr lang="en-US" dirty="0" smtClean="0"/>
              <a:t> gas-gas </a:t>
            </a:r>
            <a:r>
              <a:rPr lang="en-US" dirty="0" err="1" smtClean="0"/>
              <a:t>rumah</a:t>
            </a:r>
            <a:r>
              <a:rPr lang="en-US" dirty="0" smtClean="0"/>
              <a:t> </a:t>
            </a:r>
            <a:r>
              <a:rPr lang="en-US" dirty="0" err="1" smtClean="0"/>
              <a:t>kaca</a:t>
            </a:r>
            <a:r>
              <a:rPr lang="en-US" dirty="0" smtClean="0"/>
              <a:t>, CO </a:t>
            </a:r>
            <a:r>
              <a:rPr lang="en-US" dirty="0" err="1" smtClean="0"/>
              <a:t>dan</a:t>
            </a:r>
            <a:r>
              <a:rPr lang="en-US" dirty="0" smtClean="0"/>
              <a:t> </a:t>
            </a:r>
            <a:r>
              <a:rPr lang="en-US" dirty="0" err="1" smtClean="0"/>
              <a:t>hidrokarbon</a:t>
            </a:r>
            <a:r>
              <a:rPr lang="en-US" dirty="0" smtClean="0"/>
              <a:t>, </a:t>
            </a:r>
            <a:r>
              <a:rPr lang="en-US" dirty="0" err="1" smtClean="0"/>
              <a:t>gangguan</a:t>
            </a:r>
            <a:r>
              <a:rPr lang="en-US" dirty="0" smtClean="0"/>
              <a:t> </a:t>
            </a:r>
            <a:r>
              <a:rPr lang="en-US" dirty="0" err="1" smtClean="0"/>
              <a:t>metabolisme</a:t>
            </a:r>
            <a:r>
              <a:rPr lang="en-US" dirty="0" smtClean="0"/>
              <a:t> </a:t>
            </a:r>
            <a:r>
              <a:rPr lang="en-US" dirty="0" err="1" smtClean="0"/>
              <a:t>tanaman</a:t>
            </a:r>
            <a:r>
              <a:rPr lang="en-US" dirty="0" smtClean="0"/>
              <a:t> </a:t>
            </a:r>
            <a:r>
              <a:rPr lang="en-US" dirty="0" err="1" smtClean="0"/>
              <a:t>dan</a:t>
            </a:r>
            <a:r>
              <a:rPr lang="en-US" dirty="0" smtClean="0"/>
              <a:t> </a:t>
            </a:r>
            <a:r>
              <a:rPr lang="en-US" dirty="0" err="1" smtClean="0"/>
              <a:t>perubahan</a:t>
            </a:r>
            <a:r>
              <a:rPr lang="en-US" dirty="0" smtClean="0"/>
              <a:t> </a:t>
            </a:r>
            <a:r>
              <a:rPr lang="en-US" dirty="0" err="1" smtClean="0"/>
              <a:t>iklim</a:t>
            </a:r>
            <a:r>
              <a:rPr lang="en-US" dirty="0" smtClean="0"/>
              <a:t>.</a:t>
            </a:r>
          </a:p>
          <a:p>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lnSpcReduction="10000"/>
          </a:bodyPr>
          <a:lstStyle/>
          <a:p>
            <a:pPr>
              <a:buNone/>
            </a:pPr>
            <a:r>
              <a:rPr lang="en-US" sz="2800" dirty="0" err="1" smtClean="0">
                <a:solidFill>
                  <a:srgbClr val="FF0000"/>
                </a:solidFill>
              </a:rPr>
              <a:t>Sebab</a:t>
            </a:r>
            <a:r>
              <a:rPr lang="en-US" sz="2800" dirty="0" smtClean="0">
                <a:solidFill>
                  <a:srgbClr val="FF0000"/>
                </a:solidFill>
              </a:rPr>
              <a:t> lain </a:t>
            </a:r>
            <a:r>
              <a:rPr lang="en-US" sz="2800" dirty="0" err="1" smtClean="0">
                <a:solidFill>
                  <a:srgbClr val="FF0000"/>
                </a:solidFill>
              </a:rPr>
              <a:t>kerusakan</a:t>
            </a:r>
            <a:r>
              <a:rPr lang="en-US" sz="2800" dirty="0" smtClean="0">
                <a:solidFill>
                  <a:srgbClr val="FF0000"/>
                </a:solidFill>
              </a:rPr>
              <a:t> </a:t>
            </a:r>
            <a:r>
              <a:rPr lang="en-US" sz="2800" dirty="0" err="1" smtClean="0">
                <a:solidFill>
                  <a:srgbClr val="FF0000"/>
                </a:solidFill>
              </a:rPr>
              <a:t>hutan</a:t>
            </a:r>
            <a:r>
              <a:rPr lang="en-US" sz="2800" dirty="0" smtClean="0">
                <a:solidFill>
                  <a:srgbClr val="FF0000"/>
                </a:solidFill>
              </a:rPr>
              <a:t> </a:t>
            </a:r>
            <a:r>
              <a:rPr lang="en-US" sz="2800" dirty="0" err="1" smtClean="0">
                <a:solidFill>
                  <a:srgbClr val="FF0000"/>
                </a:solidFill>
              </a:rPr>
              <a:t>antara</a:t>
            </a:r>
            <a:r>
              <a:rPr lang="en-US" sz="2800" dirty="0" smtClean="0">
                <a:solidFill>
                  <a:srgbClr val="FF0000"/>
                </a:solidFill>
              </a:rPr>
              <a:t> lain:</a:t>
            </a:r>
            <a:r>
              <a:rPr lang="en-US" sz="2800" dirty="0" smtClean="0"/>
              <a:t> </a:t>
            </a:r>
          </a:p>
          <a:p>
            <a:pPr marL="514350" indent="-514350">
              <a:buAutoNum type="arabicParenR"/>
            </a:pPr>
            <a:r>
              <a:rPr lang="en-US" sz="2800" dirty="0" err="1" smtClean="0"/>
              <a:t>persepsi</a:t>
            </a:r>
            <a:r>
              <a:rPr lang="en-US" sz="2800" dirty="0" smtClean="0"/>
              <a:t> </a:t>
            </a:r>
            <a:r>
              <a:rPr lang="en-US" sz="2800" dirty="0" err="1" smtClean="0"/>
              <a:t>masyarakat</a:t>
            </a:r>
            <a:r>
              <a:rPr lang="en-US" sz="2800" dirty="0" smtClean="0"/>
              <a:t> </a:t>
            </a:r>
            <a:r>
              <a:rPr lang="en-US" sz="2800" dirty="0" err="1" smtClean="0"/>
              <a:t>bahwa</a:t>
            </a:r>
            <a:r>
              <a:rPr lang="en-US" sz="2800" dirty="0" smtClean="0"/>
              <a:t> </a:t>
            </a:r>
            <a:r>
              <a:rPr lang="en-US" sz="2800" dirty="0" err="1" smtClean="0"/>
              <a:t>hutan</a:t>
            </a:r>
            <a:r>
              <a:rPr lang="en-US" sz="2800" dirty="0" smtClean="0"/>
              <a:t> </a:t>
            </a:r>
            <a:r>
              <a:rPr lang="en-US" sz="2800" dirty="0" err="1" smtClean="0"/>
              <a:t>masih</a:t>
            </a:r>
            <a:r>
              <a:rPr lang="en-US" sz="2800" dirty="0" smtClean="0"/>
              <a:t> </a:t>
            </a:r>
            <a:r>
              <a:rPr lang="en-US" sz="2800" dirty="0" err="1" smtClean="0"/>
              <a:t>terbatas</a:t>
            </a:r>
            <a:r>
              <a:rPr lang="en-US" sz="2800" dirty="0" smtClean="0"/>
              <a:t> </a:t>
            </a:r>
            <a:r>
              <a:rPr lang="en-US" sz="2800" dirty="0" err="1" smtClean="0"/>
              <a:t>untuk</a:t>
            </a:r>
            <a:r>
              <a:rPr lang="en-US" sz="2800" dirty="0" smtClean="0"/>
              <a:t> </a:t>
            </a:r>
            <a:r>
              <a:rPr lang="en-US" sz="2800" dirty="0" err="1" smtClean="0"/>
              <a:t>kepentingan</a:t>
            </a:r>
            <a:r>
              <a:rPr lang="en-US" sz="2800" dirty="0" smtClean="0"/>
              <a:t> </a:t>
            </a:r>
            <a:r>
              <a:rPr lang="en-US" sz="2800" dirty="0" err="1" smtClean="0"/>
              <a:t>ekonomi</a:t>
            </a:r>
            <a:r>
              <a:rPr lang="en-US" sz="2800" dirty="0" smtClean="0"/>
              <a:t>; </a:t>
            </a:r>
          </a:p>
          <a:p>
            <a:pPr marL="514350" indent="-514350">
              <a:buAutoNum type="arabicParenR"/>
            </a:pPr>
            <a:r>
              <a:rPr lang="en-US" sz="2800" dirty="0" err="1" smtClean="0"/>
              <a:t>adanya</a:t>
            </a:r>
            <a:r>
              <a:rPr lang="en-US" sz="2800" dirty="0" smtClean="0"/>
              <a:t> </a:t>
            </a:r>
            <a:r>
              <a:rPr lang="en-US" sz="2800" dirty="0" err="1" smtClean="0"/>
              <a:t>konflik</a:t>
            </a:r>
            <a:r>
              <a:rPr lang="en-US" sz="2800" dirty="0" smtClean="0"/>
              <a:t> </a:t>
            </a:r>
            <a:r>
              <a:rPr lang="en-US" sz="2800" dirty="0" err="1" smtClean="0"/>
              <a:t>kepentingan</a:t>
            </a:r>
            <a:r>
              <a:rPr lang="en-US" sz="2800" dirty="0" smtClean="0"/>
              <a:t>; </a:t>
            </a:r>
          </a:p>
          <a:p>
            <a:pPr marL="514350" indent="-514350">
              <a:buAutoNum type="arabicParenR"/>
            </a:pPr>
            <a:r>
              <a:rPr lang="en-US" sz="2800" dirty="0" err="1" smtClean="0"/>
              <a:t>laju</a:t>
            </a:r>
            <a:r>
              <a:rPr lang="en-US" sz="2800" dirty="0" smtClean="0"/>
              <a:t> </a:t>
            </a:r>
            <a:r>
              <a:rPr lang="en-US" sz="2800" dirty="0" err="1" smtClean="0"/>
              <a:t>perusakan</a:t>
            </a:r>
            <a:r>
              <a:rPr lang="en-US" sz="2800" dirty="0" smtClean="0"/>
              <a:t> </a:t>
            </a:r>
            <a:r>
              <a:rPr lang="en-US" sz="2800" dirty="0" err="1" smtClean="0"/>
              <a:t>hutan</a:t>
            </a:r>
            <a:r>
              <a:rPr lang="en-US" sz="2800" dirty="0" smtClean="0"/>
              <a:t> </a:t>
            </a:r>
            <a:r>
              <a:rPr lang="en-US" sz="2800" dirty="0" err="1" smtClean="0"/>
              <a:t>tidak</a:t>
            </a:r>
            <a:r>
              <a:rPr lang="en-US" sz="2800" dirty="0" smtClean="0"/>
              <a:t> </a:t>
            </a:r>
            <a:r>
              <a:rPr lang="en-US" sz="2800" dirty="0" err="1" smtClean="0"/>
              <a:t>sebanding</a:t>
            </a:r>
            <a:r>
              <a:rPr lang="en-US" sz="2800" dirty="0" smtClean="0"/>
              <a:t> </a:t>
            </a:r>
            <a:r>
              <a:rPr lang="en-US" sz="2800" dirty="0" err="1" smtClean="0"/>
              <a:t>dengan</a:t>
            </a:r>
            <a:r>
              <a:rPr lang="en-US" sz="2800" dirty="0" smtClean="0"/>
              <a:t> </a:t>
            </a:r>
            <a:r>
              <a:rPr lang="en-US" sz="2800" dirty="0" err="1" smtClean="0"/>
              <a:t>upaya</a:t>
            </a:r>
            <a:r>
              <a:rPr lang="en-US" sz="2800" dirty="0" smtClean="0"/>
              <a:t> </a:t>
            </a:r>
            <a:r>
              <a:rPr lang="en-US" sz="2800" dirty="0" err="1" smtClean="0"/>
              <a:t>perlindungan</a:t>
            </a:r>
            <a:r>
              <a:rPr lang="en-US" sz="2800" dirty="0" smtClean="0"/>
              <a:t>; </a:t>
            </a:r>
          </a:p>
          <a:p>
            <a:pPr marL="514350" indent="-514350">
              <a:buAutoNum type="arabicParenR"/>
            </a:pPr>
            <a:r>
              <a:rPr lang="en-US" sz="2800" dirty="0" err="1" smtClean="0"/>
              <a:t>masih</a:t>
            </a:r>
            <a:r>
              <a:rPr lang="en-US" sz="2800" dirty="0" smtClean="0"/>
              <a:t> </a:t>
            </a:r>
            <a:r>
              <a:rPr lang="en-US" sz="2800" dirty="0" err="1" smtClean="0"/>
              <a:t>luasnya</a:t>
            </a:r>
            <a:r>
              <a:rPr lang="en-US" sz="2800" dirty="0" smtClean="0"/>
              <a:t> </a:t>
            </a:r>
            <a:r>
              <a:rPr lang="en-US" sz="2800" dirty="0" err="1" smtClean="0"/>
              <a:t>lahan</a:t>
            </a:r>
            <a:r>
              <a:rPr lang="en-US" sz="2800" dirty="0" smtClean="0"/>
              <a:t> </a:t>
            </a:r>
            <a:r>
              <a:rPr lang="en-US" sz="2800" dirty="0" err="1" smtClean="0"/>
              <a:t>kritis</a:t>
            </a:r>
            <a:r>
              <a:rPr lang="en-US" sz="2800" dirty="0" smtClean="0"/>
              <a:t> </a:t>
            </a:r>
            <a:r>
              <a:rPr lang="en-US" sz="2800" dirty="0" err="1" smtClean="0"/>
              <a:t>di</a:t>
            </a:r>
            <a:r>
              <a:rPr lang="en-US" sz="2800" dirty="0" smtClean="0"/>
              <a:t> </a:t>
            </a:r>
            <a:r>
              <a:rPr lang="en-US" sz="2800" dirty="0" err="1" smtClean="0"/>
              <a:t>luar</a:t>
            </a:r>
            <a:r>
              <a:rPr lang="en-US" sz="2800" dirty="0" smtClean="0"/>
              <a:t> </a:t>
            </a:r>
            <a:r>
              <a:rPr lang="en-US" sz="2800" dirty="0" err="1" smtClean="0"/>
              <a:t>hutan</a:t>
            </a:r>
            <a:r>
              <a:rPr lang="en-US" sz="2800" dirty="0" smtClean="0"/>
              <a:t> </a:t>
            </a:r>
            <a:r>
              <a:rPr lang="en-US" sz="2800" dirty="0" err="1" smtClean="0"/>
              <a:t>karena</a:t>
            </a:r>
            <a:r>
              <a:rPr lang="en-US" sz="2800" dirty="0" smtClean="0"/>
              <a:t> </a:t>
            </a:r>
            <a:r>
              <a:rPr lang="en-US" sz="2800" dirty="0" err="1" smtClean="0"/>
              <a:t>pengelolaan</a:t>
            </a:r>
            <a:r>
              <a:rPr lang="en-US" sz="2800" dirty="0" smtClean="0"/>
              <a:t> </a:t>
            </a:r>
            <a:r>
              <a:rPr lang="en-US" sz="2800" dirty="0" err="1" smtClean="0"/>
              <a:t>lahan</a:t>
            </a:r>
            <a:r>
              <a:rPr lang="en-US" sz="2800" dirty="0" smtClean="0"/>
              <a:t> </a:t>
            </a:r>
            <a:r>
              <a:rPr lang="en-US" sz="2800" dirty="0" err="1" smtClean="0"/>
              <a:t>secara</a:t>
            </a:r>
            <a:r>
              <a:rPr lang="en-US" sz="2800" dirty="0" smtClean="0"/>
              <a:t> </a:t>
            </a:r>
            <a:r>
              <a:rPr lang="en-US" sz="2800" dirty="0" err="1" smtClean="0"/>
              <a:t>tradisional</a:t>
            </a:r>
            <a:r>
              <a:rPr lang="en-US" sz="2800" dirty="0" smtClean="0"/>
              <a:t> </a:t>
            </a:r>
            <a:r>
              <a:rPr lang="en-US" sz="2800" dirty="0" err="1" smtClean="0"/>
              <a:t>dan</a:t>
            </a:r>
            <a:r>
              <a:rPr lang="en-US" sz="2800" dirty="0" smtClean="0"/>
              <a:t> </a:t>
            </a:r>
            <a:r>
              <a:rPr lang="en-US" sz="2800" dirty="0" err="1" smtClean="0"/>
              <a:t>praktek</a:t>
            </a:r>
            <a:r>
              <a:rPr lang="en-US" sz="2800" dirty="0" smtClean="0"/>
              <a:t> </a:t>
            </a:r>
            <a:r>
              <a:rPr lang="en-US" sz="2800" dirty="0" err="1" smtClean="0"/>
              <a:t>perladangan</a:t>
            </a:r>
            <a:r>
              <a:rPr lang="en-US" sz="2800" dirty="0" smtClean="0"/>
              <a:t> </a:t>
            </a:r>
            <a:r>
              <a:rPr lang="en-US" sz="2800" dirty="0" err="1" smtClean="0"/>
              <a:t>berpindah</a:t>
            </a:r>
            <a:r>
              <a:rPr lang="en-US" sz="2800" dirty="0" smtClean="0"/>
              <a:t>; </a:t>
            </a:r>
          </a:p>
          <a:p>
            <a:pPr marL="514350" indent="-514350">
              <a:buAutoNum type="arabicParenR"/>
            </a:pPr>
            <a:r>
              <a:rPr lang="en-US" sz="2800" dirty="0" err="1" smtClean="0"/>
              <a:t>belum</a:t>
            </a:r>
            <a:r>
              <a:rPr lang="en-US" sz="2800" dirty="0" smtClean="0"/>
              <a:t> </a:t>
            </a:r>
            <a:r>
              <a:rPr lang="en-US" sz="2800" dirty="0" err="1" smtClean="0"/>
              <a:t>optimalnya</a:t>
            </a:r>
            <a:r>
              <a:rPr lang="en-US" sz="2800" dirty="0" smtClean="0"/>
              <a:t> </a:t>
            </a:r>
            <a:r>
              <a:rPr lang="en-US" sz="2800" dirty="0" err="1" smtClean="0"/>
              <a:t>penegakan</a:t>
            </a:r>
            <a:r>
              <a:rPr lang="en-US" sz="2800" dirty="0" smtClean="0"/>
              <a:t> </a:t>
            </a:r>
            <a:r>
              <a:rPr lang="en-US" sz="2800" dirty="0" err="1" smtClean="0"/>
              <a:t>hukum</a:t>
            </a:r>
            <a:r>
              <a:rPr lang="en-US" sz="2800" dirty="0" smtClean="0"/>
              <a:t> </a:t>
            </a:r>
            <a:r>
              <a:rPr lang="en-US" sz="2800" dirty="0" err="1" smtClean="0"/>
              <a:t>dalam</a:t>
            </a:r>
            <a:r>
              <a:rPr lang="en-US" sz="2800" dirty="0" smtClean="0"/>
              <a:t> </a:t>
            </a:r>
            <a:r>
              <a:rPr lang="en-US" sz="2800" dirty="0" err="1" smtClean="0"/>
              <a:t>percepatan</a:t>
            </a:r>
            <a:r>
              <a:rPr lang="en-US" sz="2800" dirty="0" smtClean="0"/>
              <a:t> </a:t>
            </a:r>
            <a:r>
              <a:rPr lang="en-US" sz="2800" dirty="0" err="1" smtClean="0"/>
              <a:t>penyelesaian</a:t>
            </a:r>
            <a:r>
              <a:rPr lang="en-US" sz="2800" dirty="0" smtClean="0"/>
              <a:t> </a:t>
            </a:r>
            <a:r>
              <a:rPr lang="en-US" sz="2800" dirty="0" err="1" smtClean="0"/>
              <a:t>pelanggaran</a:t>
            </a:r>
            <a:r>
              <a:rPr lang="en-US" sz="2800" dirty="0" smtClean="0"/>
              <a:t>/</a:t>
            </a:r>
            <a:r>
              <a:rPr lang="en-US" sz="2800" dirty="0" err="1" smtClean="0"/>
              <a:t>kejahatan</a:t>
            </a:r>
            <a:r>
              <a:rPr lang="en-US" sz="2800" dirty="0" smtClean="0"/>
              <a:t> </a:t>
            </a:r>
            <a:r>
              <a:rPr lang="en-US" sz="2800" dirty="0" err="1" smtClean="0"/>
              <a:t>di</a:t>
            </a:r>
            <a:r>
              <a:rPr lang="en-US" sz="2800" dirty="0" smtClean="0"/>
              <a:t> </a:t>
            </a:r>
            <a:r>
              <a:rPr lang="en-US" sz="2800" dirty="0" err="1" smtClean="0"/>
              <a:t>bidang</a:t>
            </a:r>
            <a:r>
              <a:rPr lang="en-US" sz="2800" dirty="0" smtClean="0"/>
              <a:t> </a:t>
            </a:r>
            <a:r>
              <a:rPr lang="en-US" sz="2800" dirty="0" err="1" smtClean="0"/>
              <a:t>kehutanan</a:t>
            </a:r>
            <a:r>
              <a:rPr lang="en-US" sz="2800" dirty="0" smtClean="0"/>
              <a:t> (al. </a:t>
            </a:r>
            <a:r>
              <a:rPr lang="en-US" sz="2800" dirty="0" err="1" smtClean="0"/>
              <a:t>Perambahan</a:t>
            </a:r>
            <a:r>
              <a:rPr lang="en-US" sz="2800" dirty="0" smtClean="0"/>
              <a:t> </a:t>
            </a:r>
            <a:r>
              <a:rPr lang="en-US" sz="2800" dirty="0" err="1" smtClean="0"/>
              <a:t>hutan</a:t>
            </a:r>
            <a:r>
              <a:rPr lang="en-US" sz="2800" dirty="0" smtClean="0"/>
              <a:t>, </a:t>
            </a:r>
            <a:r>
              <a:rPr lang="en-US" sz="2800" dirty="0" err="1" smtClean="0"/>
              <a:t>ilegal</a:t>
            </a:r>
            <a:r>
              <a:rPr lang="en-US" sz="2800" dirty="0" smtClean="0"/>
              <a:t> logging </a:t>
            </a:r>
            <a:r>
              <a:rPr lang="en-US" sz="2800" dirty="0" err="1" smtClean="0"/>
              <a:t>dll</a:t>
            </a:r>
            <a:r>
              <a:rPr lang="en-US" sz="2800" dirty="0" smtClean="0"/>
              <a:t>.).</a:t>
            </a:r>
          </a:p>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FF0000"/>
                </a:solidFill>
              </a:rPr>
              <a:t>2. </a:t>
            </a:r>
            <a:r>
              <a:rPr lang="en-US" sz="3600" dirty="0" err="1" smtClean="0">
                <a:solidFill>
                  <a:srgbClr val="FF0000"/>
                </a:solidFill>
              </a:rPr>
              <a:t>Penurunan</a:t>
            </a:r>
            <a:r>
              <a:rPr lang="en-US" sz="3600" dirty="0" smtClean="0">
                <a:solidFill>
                  <a:srgbClr val="FF0000"/>
                </a:solidFill>
              </a:rPr>
              <a:t> </a:t>
            </a:r>
            <a:r>
              <a:rPr lang="en-US" sz="3600" dirty="0" err="1" smtClean="0">
                <a:solidFill>
                  <a:srgbClr val="FF0000"/>
                </a:solidFill>
              </a:rPr>
              <a:t>Keanekaragaman</a:t>
            </a:r>
            <a:r>
              <a:rPr lang="en-US" sz="3600" dirty="0" smtClean="0">
                <a:solidFill>
                  <a:srgbClr val="FF0000"/>
                </a:solidFill>
              </a:rPr>
              <a:t> </a:t>
            </a:r>
            <a:r>
              <a:rPr lang="en-US" sz="3600" dirty="0" err="1" smtClean="0">
                <a:solidFill>
                  <a:srgbClr val="FF0000"/>
                </a:solidFill>
              </a:rPr>
              <a:t>Hayati</a:t>
            </a:r>
            <a:r>
              <a:rPr lang="en-US" sz="3600" b="1" dirty="0" smtClean="0">
                <a:solidFill>
                  <a:srgbClr val="FF0000"/>
                </a:solidFill>
              </a:rPr>
              <a:t/>
            </a:r>
            <a:br>
              <a:rPr lang="en-US" sz="3600" b="1" dirty="0" smtClean="0">
                <a:solidFill>
                  <a:srgbClr val="FF0000"/>
                </a:solidFill>
              </a:rPr>
            </a:br>
            <a:endParaRPr lang="en-US" sz="3600" dirty="0">
              <a:solidFill>
                <a:srgbClr val="FF0000"/>
              </a:solidFill>
            </a:endParaRPr>
          </a:p>
        </p:txBody>
      </p:sp>
      <p:sp>
        <p:nvSpPr>
          <p:cNvPr id="3" name="Content Placeholder 2"/>
          <p:cNvSpPr>
            <a:spLocks noGrp="1"/>
          </p:cNvSpPr>
          <p:nvPr>
            <p:ph idx="1"/>
          </p:nvPr>
        </p:nvSpPr>
        <p:spPr/>
        <p:txBody>
          <a:bodyPr/>
          <a:lstStyle/>
          <a:p>
            <a:r>
              <a:rPr lang="en-US" dirty="0" err="1" smtClean="0"/>
              <a:t>Sebagai</a:t>
            </a:r>
            <a:r>
              <a:rPr lang="en-US" dirty="0" smtClean="0"/>
              <a:t> </a:t>
            </a:r>
            <a:r>
              <a:rPr lang="en-US" dirty="0" err="1" smtClean="0"/>
              <a:t>akibat</a:t>
            </a:r>
            <a:r>
              <a:rPr lang="en-US" dirty="0" smtClean="0"/>
              <a:t> </a:t>
            </a:r>
            <a:r>
              <a:rPr lang="en-US" dirty="0" err="1" smtClean="0"/>
              <a:t>kerusakan</a:t>
            </a:r>
            <a:r>
              <a:rPr lang="en-US" dirty="0" smtClean="0"/>
              <a:t> </a:t>
            </a:r>
            <a:r>
              <a:rPr lang="en-US" dirty="0" err="1" smtClean="0"/>
              <a:t>hutan</a:t>
            </a:r>
            <a:r>
              <a:rPr lang="en-US" dirty="0" smtClean="0"/>
              <a:t>, </a:t>
            </a:r>
            <a:r>
              <a:rPr lang="en-US" dirty="0" err="1" smtClean="0"/>
              <a:t>pembukaan</a:t>
            </a:r>
            <a:r>
              <a:rPr lang="en-US" dirty="0" smtClean="0"/>
              <a:t> </a:t>
            </a:r>
            <a:r>
              <a:rPr lang="en-US" dirty="0" err="1" smtClean="0"/>
              <a:t>lahan</a:t>
            </a:r>
            <a:r>
              <a:rPr lang="en-US" dirty="0" smtClean="0"/>
              <a:t>, </a:t>
            </a:r>
            <a:r>
              <a:rPr lang="en-US" dirty="0" err="1" smtClean="0"/>
              <a:t>praktek</a:t>
            </a:r>
            <a:r>
              <a:rPr lang="en-US" dirty="0" smtClean="0"/>
              <a:t> </a:t>
            </a:r>
            <a:r>
              <a:rPr lang="en-US" dirty="0" err="1" smtClean="0"/>
              <a:t>pengolahan</a:t>
            </a:r>
            <a:r>
              <a:rPr lang="en-US" dirty="0" smtClean="0"/>
              <a:t> </a:t>
            </a:r>
            <a:r>
              <a:rPr lang="en-US" dirty="0" err="1" smtClean="0"/>
              <a:t>lahan</a:t>
            </a:r>
            <a:r>
              <a:rPr lang="en-US" dirty="0" smtClean="0"/>
              <a:t> yang </a:t>
            </a:r>
            <a:r>
              <a:rPr lang="en-US" dirty="0" err="1" smtClean="0"/>
              <a:t>kurang</a:t>
            </a:r>
            <a:r>
              <a:rPr lang="en-US" dirty="0" smtClean="0"/>
              <a:t> </a:t>
            </a:r>
            <a:r>
              <a:rPr lang="en-US" dirty="0" err="1" smtClean="0"/>
              <a:t>memperhatikan</a:t>
            </a:r>
            <a:r>
              <a:rPr lang="en-US" dirty="0" smtClean="0"/>
              <a:t> </a:t>
            </a:r>
            <a:r>
              <a:rPr lang="en-US" dirty="0" err="1" smtClean="0"/>
              <a:t>ekologi</a:t>
            </a:r>
            <a:r>
              <a:rPr lang="en-US" dirty="0" smtClean="0"/>
              <a:t>, </a:t>
            </a:r>
            <a:r>
              <a:rPr lang="en-US" dirty="0" err="1" smtClean="0"/>
              <a:t>pertanian</a:t>
            </a:r>
            <a:r>
              <a:rPr lang="en-US" dirty="0" smtClean="0"/>
              <a:t> </a:t>
            </a:r>
            <a:r>
              <a:rPr lang="en-US" dirty="0" err="1" smtClean="0"/>
              <a:t>monokultur</a:t>
            </a:r>
            <a:r>
              <a:rPr lang="en-US" dirty="0" smtClean="0"/>
              <a:t> </a:t>
            </a:r>
            <a:r>
              <a:rPr lang="en-US" dirty="0" err="1" smtClean="0"/>
              <a:t>dll</a:t>
            </a:r>
            <a:r>
              <a:rPr lang="en-US" dirty="0" smtClean="0"/>
              <a:t>., </a:t>
            </a:r>
            <a:r>
              <a:rPr lang="en-US" dirty="0" err="1" smtClean="0"/>
              <a:t>maka</a:t>
            </a:r>
            <a:r>
              <a:rPr lang="en-US" dirty="0" smtClean="0"/>
              <a:t> </a:t>
            </a:r>
            <a:r>
              <a:rPr lang="en-US" dirty="0" err="1" smtClean="0"/>
              <a:t>terjadi</a:t>
            </a:r>
            <a:r>
              <a:rPr lang="en-US" dirty="0" smtClean="0"/>
              <a:t> </a:t>
            </a:r>
            <a:r>
              <a:rPr lang="en-US" dirty="0" err="1" smtClean="0"/>
              <a:t>penurunan</a:t>
            </a:r>
            <a:r>
              <a:rPr lang="en-US" dirty="0" smtClean="0"/>
              <a:t> </a:t>
            </a:r>
            <a:r>
              <a:rPr lang="en-US" dirty="0" err="1" smtClean="0"/>
              <a:t>keanekaragaman</a:t>
            </a:r>
            <a:r>
              <a:rPr lang="en-US" dirty="0" smtClean="0"/>
              <a:t> </a:t>
            </a:r>
            <a:r>
              <a:rPr lang="en-US" dirty="0" err="1" smtClean="0"/>
              <a:t>hayati</a:t>
            </a:r>
            <a:r>
              <a:rPr lang="en-US" dirty="0" smtClean="0"/>
              <a:t> </a:t>
            </a:r>
            <a:r>
              <a:rPr lang="en-US" dirty="0" err="1" smtClean="0"/>
              <a:t>di</a:t>
            </a:r>
            <a:r>
              <a:rPr lang="en-US" dirty="0" smtClean="0"/>
              <a:t> </a:t>
            </a:r>
            <a:r>
              <a:rPr lang="en-US" dirty="0" err="1" smtClean="0"/>
              <a:t>Propinsi</a:t>
            </a:r>
            <a:r>
              <a:rPr lang="en-US" dirty="0" smtClean="0"/>
              <a:t> Bengkulu. </a:t>
            </a:r>
            <a:r>
              <a:rPr lang="en-US" dirty="0" err="1" smtClean="0"/>
              <a:t>Kegiatan</a:t>
            </a:r>
            <a:r>
              <a:rPr lang="en-US" dirty="0" smtClean="0"/>
              <a:t> </a:t>
            </a:r>
            <a:r>
              <a:rPr lang="en-US" dirty="0" err="1" smtClean="0"/>
              <a:t>monokultur</a:t>
            </a:r>
            <a:r>
              <a:rPr lang="en-US" dirty="0" smtClean="0"/>
              <a:t> </a:t>
            </a:r>
            <a:r>
              <a:rPr lang="en-US" dirty="0" err="1" smtClean="0"/>
              <a:t>dapat</a:t>
            </a:r>
            <a:r>
              <a:rPr lang="en-US" dirty="0" smtClean="0"/>
              <a:t> </a:t>
            </a:r>
            <a:r>
              <a:rPr lang="en-US" dirty="0" err="1" smtClean="0"/>
              <a:t>menyebabkan</a:t>
            </a:r>
            <a:r>
              <a:rPr lang="en-US" dirty="0" smtClean="0"/>
              <a:t> </a:t>
            </a:r>
            <a:r>
              <a:rPr lang="en-US" dirty="0" err="1" smtClean="0"/>
              <a:t>sebagian</a:t>
            </a:r>
            <a:r>
              <a:rPr lang="en-US" dirty="0" smtClean="0"/>
              <a:t> flora, fauna </a:t>
            </a:r>
            <a:r>
              <a:rPr lang="en-US" dirty="0" err="1" smtClean="0"/>
              <a:t>dan</a:t>
            </a:r>
            <a:r>
              <a:rPr lang="en-US" dirty="0" smtClean="0"/>
              <a:t> </a:t>
            </a:r>
            <a:r>
              <a:rPr lang="en-US" dirty="0" err="1" smtClean="0"/>
              <a:t>mikrobia</a:t>
            </a:r>
            <a:r>
              <a:rPr lang="en-US" dirty="0" smtClean="0"/>
              <a:t> </a:t>
            </a:r>
            <a:r>
              <a:rPr lang="en-US" dirty="0" err="1" smtClean="0"/>
              <a:t>musnah</a:t>
            </a:r>
            <a:r>
              <a:rPr lang="en-US" dirty="0" smtClean="0"/>
              <a:t>. </a:t>
            </a:r>
            <a:r>
              <a:rPr lang="en-US" dirty="0" err="1" smtClean="0"/>
              <a:t>Contohnya</a:t>
            </a:r>
            <a:r>
              <a:rPr lang="en-US" dirty="0" smtClean="0"/>
              <a:t>, </a:t>
            </a:r>
            <a:r>
              <a:rPr lang="en-US" dirty="0" err="1" smtClean="0"/>
              <a:t>kantong</a:t>
            </a:r>
            <a:r>
              <a:rPr lang="en-US" dirty="0" smtClean="0"/>
              <a:t> </a:t>
            </a:r>
            <a:r>
              <a:rPr lang="en-US" dirty="0" err="1" smtClean="0"/>
              <a:t>semar</a:t>
            </a:r>
            <a:r>
              <a:rPr lang="en-US" dirty="0" smtClean="0"/>
              <a:t> yang </a:t>
            </a:r>
            <a:r>
              <a:rPr lang="en-US" dirty="0" err="1" smtClean="0"/>
              <a:t>dahulu</a:t>
            </a:r>
            <a:r>
              <a:rPr lang="en-US" dirty="0" smtClean="0"/>
              <a:t> </a:t>
            </a:r>
            <a:r>
              <a:rPr lang="en-US" dirty="0" err="1" smtClean="0"/>
              <a:t>sangat</a:t>
            </a:r>
            <a:r>
              <a:rPr lang="en-US" dirty="0" smtClean="0"/>
              <a:t> </a:t>
            </a:r>
            <a:r>
              <a:rPr lang="en-US" dirty="0" err="1" smtClean="0"/>
              <a:t>banyak</a:t>
            </a:r>
            <a:r>
              <a:rPr lang="en-US" dirty="0" smtClean="0"/>
              <a:t> </a:t>
            </a:r>
            <a:r>
              <a:rPr lang="en-US" dirty="0" err="1" smtClean="0"/>
              <a:t>dijumpai</a:t>
            </a:r>
            <a:r>
              <a:rPr lang="en-US" dirty="0" smtClean="0"/>
              <a:t> </a:t>
            </a:r>
            <a:r>
              <a:rPr lang="en-US" dirty="0" err="1" smtClean="0"/>
              <a:t>di</a:t>
            </a:r>
            <a:r>
              <a:rPr lang="en-US" dirty="0" smtClean="0"/>
              <a:t> Bengkulu </a:t>
            </a:r>
            <a:r>
              <a:rPr lang="en-US" dirty="0" err="1" smtClean="0"/>
              <a:t>sekarang</a:t>
            </a:r>
            <a:r>
              <a:rPr lang="en-US" dirty="0" smtClean="0"/>
              <a:t> </a:t>
            </a:r>
            <a:r>
              <a:rPr lang="en-US" dirty="0" err="1" smtClean="0"/>
              <a:t>menjadi</a:t>
            </a:r>
            <a:r>
              <a:rPr lang="en-US" dirty="0" smtClean="0"/>
              <a:t> </a:t>
            </a:r>
            <a:r>
              <a:rPr lang="en-US" dirty="0" err="1" smtClean="0"/>
              <a:t>sedikit</a:t>
            </a:r>
            <a:r>
              <a:rPr lang="en-US" dirty="0" smtClean="0"/>
              <a:t> </a:t>
            </a:r>
            <a:r>
              <a:rPr lang="en-US" dirty="0" err="1" smtClean="0"/>
              <a:t>jumlah</a:t>
            </a:r>
            <a:r>
              <a:rPr lang="en-US" dirty="0" smtClean="0"/>
              <a:t> </a:t>
            </a:r>
            <a:r>
              <a:rPr lang="en-US" dirty="0" err="1" smtClean="0"/>
              <a:t>dan</a:t>
            </a:r>
            <a:r>
              <a:rPr lang="en-US" dirty="0" smtClean="0"/>
              <a:t> </a:t>
            </a:r>
            <a:r>
              <a:rPr lang="en-US" dirty="0" err="1" smtClean="0"/>
              <a:t>jenisnya</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Kegiatan</a:t>
            </a:r>
            <a:r>
              <a:rPr lang="en-US" dirty="0" smtClean="0"/>
              <a:t> </a:t>
            </a:r>
            <a:r>
              <a:rPr lang="en-US" dirty="0" err="1" smtClean="0"/>
              <a:t>pembukaan</a:t>
            </a:r>
            <a:r>
              <a:rPr lang="en-US" dirty="0" smtClean="0"/>
              <a:t> </a:t>
            </a:r>
            <a:r>
              <a:rPr lang="en-US" dirty="0" err="1" smtClean="0"/>
              <a:t>lahan</a:t>
            </a:r>
            <a:r>
              <a:rPr lang="en-US" dirty="0" smtClean="0"/>
              <a:t> yang </a:t>
            </a:r>
            <a:r>
              <a:rPr lang="en-US" dirty="0" err="1" smtClean="0"/>
              <a:t>kurang</a:t>
            </a:r>
            <a:r>
              <a:rPr lang="en-US" dirty="0" smtClean="0"/>
              <a:t> </a:t>
            </a:r>
            <a:r>
              <a:rPr lang="en-US" dirty="0" err="1" smtClean="0"/>
              <a:t>ramah</a:t>
            </a:r>
            <a:r>
              <a:rPr lang="en-US" dirty="0" smtClean="0"/>
              <a:t> </a:t>
            </a:r>
            <a:r>
              <a:rPr lang="en-US" dirty="0" err="1" smtClean="0"/>
              <a:t>lingkungan</a:t>
            </a:r>
            <a:r>
              <a:rPr lang="en-US" dirty="0" smtClean="0"/>
              <a:t> </a:t>
            </a:r>
            <a:r>
              <a:rPr lang="en-US" dirty="0" err="1" smtClean="0"/>
              <a:t>seperti</a:t>
            </a:r>
            <a:r>
              <a:rPr lang="en-US" dirty="0" smtClean="0"/>
              <a:t> </a:t>
            </a:r>
            <a:r>
              <a:rPr lang="en-US" dirty="0" err="1" smtClean="0"/>
              <a:t>lahan</a:t>
            </a:r>
            <a:r>
              <a:rPr lang="en-US" dirty="0" smtClean="0"/>
              <a:t> </a:t>
            </a:r>
            <a:r>
              <a:rPr lang="en-US" dirty="0" err="1" smtClean="0"/>
              <a:t>disemprot</a:t>
            </a:r>
            <a:r>
              <a:rPr lang="en-US" dirty="0" smtClean="0"/>
              <a:t>  </a:t>
            </a:r>
            <a:r>
              <a:rPr lang="en-US" dirty="0" err="1" smtClean="0"/>
              <a:t>dapat</a:t>
            </a:r>
            <a:r>
              <a:rPr lang="en-US" dirty="0" smtClean="0"/>
              <a:t> </a:t>
            </a:r>
            <a:r>
              <a:rPr lang="en-US" dirty="0" err="1" smtClean="0"/>
              <a:t>menyebabkan</a:t>
            </a:r>
            <a:r>
              <a:rPr lang="en-US" dirty="0" smtClean="0"/>
              <a:t> </a:t>
            </a:r>
            <a:r>
              <a:rPr lang="en-US" dirty="0" err="1" smtClean="0"/>
              <a:t>telur-telur</a:t>
            </a:r>
            <a:r>
              <a:rPr lang="en-US" dirty="0" smtClean="0"/>
              <a:t> </a:t>
            </a:r>
            <a:r>
              <a:rPr lang="en-US" dirty="0" err="1" smtClean="0"/>
              <a:t>dan</a:t>
            </a:r>
            <a:r>
              <a:rPr lang="en-US" dirty="0" smtClean="0"/>
              <a:t> flora </a:t>
            </a:r>
            <a:r>
              <a:rPr lang="en-US" dirty="0" err="1" smtClean="0"/>
              <a:t>lainnya</a:t>
            </a:r>
            <a:r>
              <a:rPr lang="en-US" dirty="0" smtClean="0"/>
              <a:t> </a:t>
            </a:r>
            <a:r>
              <a:rPr lang="en-US" dirty="0" err="1" smtClean="0"/>
              <a:t>menjadi</a:t>
            </a:r>
            <a:r>
              <a:rPr lang="en-US" dirty="0" smtClean="0"/>
              <a:t> </a:t>
            </a:r>
            <a:r>
              <a:rPr lang="en-US" dirty="0" err="1" smtClean="0"/>
              <a:t>tidak</a:t>
            </a:r>
            <a:r>
              <a:rPr lang="en-US" dirty="0" smtClean="0"/>
              <a:t> </a:t>
            </a:r>
            <a:r>
              <a:rPr lang="en-US" dirty="0" err="1" smtClean="0"/>
              <a:t>berkembang</a:t>
            </a:r>
            <a:r>
              <a:rPr lang="en-US" dirty="0" smtClean="0"/>
              <a:t>. </a:t>
            </a:r>
            <a:r>
              <a:rPr lang="en-US" dirty="0" err="1" smtClean="0"/>
              <a:t>Satwa</a:t>
            </a:r>
            <a:r>
              <a:rPr lang="en-US" dirty="0" smtClean="0"/>
              <a:t> liar </a:t>
            </a:r>
            <a:r>
              <a:rPr lang="en-US" dirty="0" err="1" smtClean="0"/>
              <a:t>menjadi</a:t>
            </a:r>
            <a:r>
              <a:rPr lang="en-US" dirty="0" smtClean="0"/>
              <a:t> </a:t>
            </a:r>
            <a:r>
              <a:rPr lang="en-US" dirty="0" err="1" smtClean="0"/>
              <a:t>menurun</a:t>
            </a:r>
            <a:r>
              <a:rPr lang="en-US" dirty="0" smtClean="0"/>
              <a:t> </a:t>
            </a:r>
            <a:r>
              <a:rPr lang="en-US" dirty="0" err="1" smtClean="0"/>
              <a:t>dan</a:t>
            </a:r>
            <a:r>
              <a:rPr lang="en-US" dirty="0" smtClean="0"/>
              <a:t> </a:t>
            </a:r>
            <a:r>
              <a:rPr lang="en-US" dirty="0" err="1" smtClean="0"/>
              <a:t>kemudian</a:t>
            </a:r>
            <a:r>
              <a:rPr lang="en-US" dirty="0" smtClean="0"/>
              <a:t> </a:t>
            </a:r>
            <a:r>
              <a:rPr lang="en-US" dirty="0" err="1" smtClean="0"/>
              <a:t>masuk</a:t>
            </a:r>
            <a:r>
              <a:rPr lang="en-US" dirty="0" smtClean="0"/>
              <a:t> </a:t>
            </a:r>
            <a:r>
              <a:rPr lang="en-US" dirty="0" err="1" smtClean="0"/>
              <a:t>kriteria</a:t>
            </a:r>
            <a:r>
              <a:rPr lang="en-US" dirty="0" smtClean="0"/>
              <a:t> </a:t>
            </a:r>
            <a:r>
              <a:rPr lang="en-US" dirty="0" err="1" smtClean="0"/>
              <a:t>dilindungi</a:t>
            </a:r>
            <a:r>
              <a:rPr lang="en-US" dirty="0" smtClean="0"/>
              <a:t>. </a:t>
            </a:r>
            <a:r>
              <a:rPr lang="en-US" dirty="0" err="1" smtClean="0"/>
              <a:t>Satwa-satwa</a:t>
            </a:r>
            <a:r>
              <a:rPr lang="en-US" dirty="0" smtClean="0"/>
              <a:t> </a:t>
            </a:r>
            <a:r>
              <a:rPr lang="en-US" dirty="0" err="1" smtClean="0"/>
              <a:t>tersebut</a:t>
            </a:r>
            <a:r>
              <a:rPr lang="en-US" dirty="0" smtClean="0"/>
              <a:t> </a:t>
            </a:r>
            <a:r>
              <a:rPr lang="en-US" dirty="0" err="1" smtClean="0"/>
              <a:t>antara</a:t>
            </a:r>
            <a:r>
              <a:rPr lang="en-US" dirty="0" smtClean="0"/>
              <a:t> lain </a:t>
            </a:r>
            <a:r>
              <a:rPr lang="en-US" dirty="0" err="1" smtClean="0"/>
              <a:t>badak</a:t>
            </a:r>
            <a:r>
              <a:rPr lang="en-US" dirty="0" smtClean="0"/>
              <a:t> Sumatera, </a:t>
            </a:r>
            <a:r>
              <a:rPr lang="en-US" dirty="0" err="1" smtClean="0"/>
              <a:t>gajah</a:t>
            </a:r>
            <a:r>
              <a:rPr lang="en-US" dirty="0" smtClean="0"/>
              <a:t> Sumatera, </a:t>
            </a:r>
            <a:r>
              <a:rPr lang="en-US" dirty="0" err="1" smtClean="0"/>
              <a:t>harimau</a:t>
            </a:r>
            <a:r>
              <a:rPr lang="en-US" dirty="0" smtClean="0"/>
              <a:t> Sumatera, tapir, </a:t>
            </a:r>
            <a:r>
              <a:rPr lang="en-US" dirty="0" err="1" smtClean="0"/>
              <a:t>beruang</a:t>
            </a:r>
            <a:r>
              <a:rPr lang="en-US" dirty="0" smtClean="0"/>
              <a:t> </a:t>
            </a:r>
            <a:r>
              <a:rPr lang="en-US" dirty="0" err="1" smtClean="0"/>
              <a:t>madu</a:t>
            </a:r>
            <a:r>
              <a:rPr lang="en-US" dirty="0" smtClean="0"/>
              <a:t>, </a:t>
            </a:r>
            <a:r>
              <a:rPr lang="en-US" dirty="0" err="1" smtClean="0"/>
              <a:t>rusa</a:t>
            </a:r>
            <a:r>
              <a:rPr lang="en-US" dirty="0" smtClean="0"/>
              <a:t> </a:t>
            </a:r>
            <a:r>
              <a:rPr lang="en-US" dirty="0" err="1" smtClean="0"/>
              <a:t>sambar</a:t>
            </a:r>
            <a:r>
              <a:rPr lang="en-US" dirty="0" smtClean="0"/>
              <a:t>, </a:t>
            </a:r>
            <a:r>
              <a:rPr lang="en-US" dirty="0" err="1" smtClean="0"/>
              <a:t>napu</a:t>
            </a:r>
            <a:r>
              <a:rPr lang="en-US" dirty="0" smtClean="0"/>
              <a:t>, </a:t>
            </a:r>
            <a:r>
              <a:rPr lang="en-US" dirty="0" err="1" smtClean="0"/>
              <a:t>rangkong</a:t>
            </a:r>
            <a:r>
              <a:rPr lang="en-US" dirty="0" smtClean="0"/>
              <a:t>, </a:t>
            </a:r>
            <a:r>
              <a:rPr lang="en-US" dirty="0" err="1" smtClean="0"/>
              <a:t>siamang</a:t>
            </a:r>
            <a:r>
              <a:rPr lang="en-US" dirty="0" smtClean="0"/>
              <a:t>, </a:t>
            </a:r>
            <a:r>
              <a:rPr lang="en-US" dirty="0" err="1" smtClean="0"/>
              <a:t>kuao</a:t>
            </a:r>
            <a:r>
              <a:rPr lang="en-US" dirty="0" smtClean="0"/>
              <a:t>, </a:t>
            </a:r>
            <a:r>
              <a:rPr lang="en-US" dirty="0" err="1" smtClean="0"/>
              <a:t>walet</a:t>
            </a:r>
            <a:r>
              <a:rPr lang="en-US" dirty="0" smtClean="0"/>
              <a:t> </a:t>
            </a:r>
            <a:r>
              <a:rPr lang="en-US" dirty="0" err="1" smtClean="0"/>
              <a:t>hitam</a:t>
            </a:r>
            <a:r>
              <a:rPr lang="en-US" dirty="0" smtClean="0"/>
              <a:t>, </a:t>
            </a:r>
            <a:r>
              <a:rPr lang="en-US" dirty="0" err="1" smtClean="0"/>
              <a:t>penyu</a:t>
            </a:r>
            <a:r>
              <a:rPr lang="en-US" dirty="0" smtClean="0"/>
              <a:t> </a:t>
            </a:r>
            <a:r>
              <a:rPr lang="en-US" dirty="0" err="1" smtClean="0"/>
              <a:t>belimbing</a:t>
            </a:r>
            <a:r>
              <a:rPr lang="en-US" dirty="0" smtClean="0"/>
              <a:t> </a:t>
            </a:r>
            <a:r>
              <a:rPr lang="en-US" dirty="0" err="1" smtClean="0"/>
              <a:t>serta</a:t>
            </a:r>
            <a:r>
              <a:rPr lang="en-US" dirty="0" smtClean="0"/>
              <a:t> </a:t>
            </a:r>
            <a:r>
              <a:rPr lang="en-US" dirty="0" err="1" smtClean="0"/>
              <a:t>kura-kura</a:t>
            </a:r>
            <a:r>
              <a:rPr lang="en-US" dirty="0" smtClean="0"/>
              <a:t>. </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Ada</a:t>
            </a:r>
            <a:r>
              <a:rPr lang="en-US" dirty="0" smtClean="0"/>
              <a:t> </a:t>
            </a:r>
            <a:r>
              <a:rPr lang="en-US" dirty="0" err="1" smtClean="0"/>
              <a:t>delapan</a:t>
            </a:r>
            <a:r>
              <a:rPr lang="en-US" dirty="0" smtClean="0"/>
              <a:t> </a:t>
            </a:r>
            <a:r>
              <a:rPr lang="en-US" dirty="0" err="1" smtClean="0"/>
              <a:t>jenis</a:t>
            </a:r>
            <a:r>
              <a:rPr lang="en-US" dirty="0" smtClean="0"/>
              <a:t> </a:t>
            </a:r>
            <a:r>
              <a:rPr lang="en-US" dirty="0" err="1" smtClean="0"/>
              <a:t>kura-kura</a:t>
            </a:r>
            <a:r>
              <a:rPr lang="en-US" dirty="0" smtClean="0"/>
              <a:t> yang </a:t>
            </a:r>
            <a:r>
              <a:rPr lang="en-US" dirty="0" err="1" smtClean="0"/>
              <a:t>ada</a:t>
            </a:r>
            <a:r>
              <a:rPr lang="en-US" dirty="0" smtClean="0"/>
              <a:t> </a:t>
            </a:r>
            <a:r>
              <a:rPr lang="en-US" dirty="0" err="1" smtClean="0"/>
              <a:t>di</a:t>
            </a:r>
            <a:r>
              <a:rPr lang="en-US" dirty="0" smtClean="0"/>
              <a:t> Bengkulu </a:t>
            </a:r>
            <a:r>
              <a:rPr lang="en-US" dirty="0" err="1" smtClean="0"/>
              <a:t>yaitu</a:t>
            </a:r>
            <a:r>
              <a:rPr lang="en-US" dirty="0" smtClean="0"/>
              <a:t> </a:t>
            </a:r>
            <a:r>
              <a:rPr lang="en-US" dirty="0" err="1" smtClean="0"/>
              <a:t>kura</a:t>
            </a:r>
            <a:r>
              <a:rPr lang="en-US" dirty="0" smtClean="0"/>
              <a:t> nanas, </a:t>
            </a:r>
            <a:r>
              <a:rPr lang="en-US" dirty="0" err="1" smtClean="0"/>
              <a:t>kura</a:t>
            </a:r>
            <a:r>
              <a:rPr lang="en-US" dirty="0" smtClean="0"/>
              <a:t> </a:t>
            </a:r>
            <a:r>
              <a:rPr lang="en-US" dirty="0" err="1" smtClean="0"/>
              <a:t>garis</a:t>
            </a:r>
            <a:r>
              <a:rPr lang="en-US" dirty="0" smtClean="0"/>
              <a:t> </a:t>
            </a:r>
            <a:r>
              <a:rPr lang="en-US" dirty="0" err="1" smtClean="0"/>
              <a:t>hitam</a:t>
            </a:r>
            <a:r>
              <a:rPr lang="en-US" dirty="0" smtClean="0"/>
              <a:t>, </a:t>
            </a:r>
            <a:r>
              <a:rPr lang="en-US" dirty="0" err="1" smtClean="0"/>
              <a:t>kura</a:t>
            </a:r>
            <a:r>
              <a:rPr lang="en-US" dirty="0" smtClean="0"/>
              <a:t> </a:t>
            </a:r>
            <a:r>
              <a:rPr lang="en-US" dirty="0" err="1" smtClean="0"/>
              <a:t>patah</a:t>
            </a:r>
            <a:r>
              <a:rPr lang="en-US" dirty="0" smtClean="0"/>
              <a:t> dada, </a:t>
            </a:r>
            <a:r>
              <a:rPr lang="en-US" dirty="0" err="1" smtClean="0"/>
              <a:t>beiyogo</a:t>
            </a:r>
            <a:r>
              <a:rPr lang="en-US" dirty="0" smtClean="0"/>
              <a:t>, </a:t>
            </a:r>
            <a:r>
              <a:rPr lang="en-US" dirty="0" err="1" smtClean="0"/>
              <a:t>baning</a:t>
            </a:r>
            <a:r>
              <a:rPr lang="en-US" dirty="0" smtClean="0"/>
              <a:t> </a:t>
            </a:r>
            <a:r>
              <a:rPr lang="en-US" dirty="0" err="1" smtClean="0"/>
              <a:t>coklat</a:t>
            </a:r>
            <a:r>
              <a:rPr lang="en-US" dirty="0" smtClean="0"/>
              <a:t>, </a:t>
            </a:r>
            <a:r>
              <a:rPr lang="en-US" dirty="0" err="1" smtClean="0"/>
              <a:t>labi-labi</a:t>
            </a:r>
            <a:r>
              <a:rPr lang="en-US" dirty="0" smtClean="0"/>
              <a:t> </a:t>
            </a:r>
            <a:r>
              <a:rPr lang="en-US" dirty="0" err="1" smtClean="0"/>
              <a:t>hutan</a:t>
            </a:r>
            <a:r>
              <a:rPr lang="en-US" dirty="0" smtClean="0"/>
              <a:t>, </a:t>
            </a:r>
            <a:r>
              <a:rPr lang="en-US" dirty="0" err="1" smtClean="0"/>
              <a:t>kura</a:t>
            </a:r>
            <a:r>
              <a:rPr lang="en-US" dirty="0" smtClean="0"/>
              <a:t> </a:t>
            </a:r>
            <a:r>
              <a:rPr lang="en-US" dirty="0" err="1" smtClean="0"/>
              <a:t>pipi</a:t>
            </a:r>
            <a:r>
              <a:rPr lang="en-US" dirty="0" smtClean="0"/>
              <a:t> </a:t>
            </a:r>
            <a:r>
              <a:rPr lang="en-US" dirty="0" err="1" smtClean="0"/>
              <a:t>putih</a:t>
            </a:r>
            <a:r>
              <a:rPr lang="en-US" dirty="0" smtClean="0"/>
              <a:t> </a:t>
            </a:r>
            <a:r>
              <a:rPr lang="en-US" dirty="0" err="1" smtClean="0"/>
              <a:t>dan</a:t>
            </a:r>
            <a:r>
              <a:rPr lang="en-US" dirty="0" smtClean="0"/>
              <a:t> </a:t>
            </a:r>
            <a:r>
              <a:rPr lang="en-US" dirty="0" err="1" smtClean="0"/>
              <a:t>bulus</a:t>
            </a:r>
            <a:r>
              <a:rPr lang="en-US" dirty="0" smtClean="0"/>
              <a:t>. </a:t>
            </a:r>
            <a:r>
              <a:rPr lang="en-US" dirty="0" err="1" smtClean="0"/>
              <a:t>Baning</a:t>
            </a:r>
            <a:r>
              <a:rPr lang="en-US" dirty="0" smtClean="0"/>
              <a:t> </a:t>
            </a:r>
            <a:r>
              <a:rPr lang="en-US" dirty="0" err="1" smtClean="0"/>
              <a:t>coklat</a:t>
            </a:r>
            <a:r>
              <a:rPr lang="en-US" dirty="0" smtClean="0"/>
              <a:t> </a:t>
            </a:r>
            <a:r>
              <a:rPr lang="en-US" dirty="0" err="1" smtClean="0"/>
              <a:t>berstatus</a:t>
            </a:r>
            <a:r>
              <a:rPr lang="en-US" dirty="0" smtClean="0"/>
              <a:t> </a:t>
            </a:r>
            <a:r>
              <a:rPr lang="en-US" dirty="0" err="1" smtClean="0"/>
              <a:t>dilindungi</a:t>
            </a:r>
            <a:r>
              <a:rPr lang="en-US" dirty="0" smtClean="0"/>
              <a:t> </a:t>
            </a:r>
            <a:r>
              <a:rPr lang="en-US" dirty="0" err="1" smtClean="0"/>
              <a:t>dan</a:t>
            </a:r>
            <a:r>
              <a:rPr lang="en-US" dirty="0" smtClean="0"/>
              <a:t> </a:t>
            </a:r>
            <a:r>
              <a:rPr lang="en-US" dirty="0" err="1" smtClean="0"/>
              <a:t>sudah</a:t>
            </a:r>
            <a:r>
              <a:rPr lang="en-US" dirty="0" smtClean="0"/>
              <a:t> </a:t>
            </a:r>
            <a:r>
              <a:rPr lang="en-US" dirty="0" err="1" smtClean="0"/>
              <a:t>terancam</a:t>
            </a:r>
            <a:r>
              <a:rPr lang="en-US" dirty="0" smtClean="0"/>
              <a:t> </a:t>
            </a:r>
            <a:r>
              <a:rPr lang="en-US" dirty="0" err="1" smtClean="0"/>
              <a:t>punah</a:t>
            </a:r>
            <a:r>
              <a:rPr lang="en-US" dirty="0" smtClean="0"/>
              <a:t>. Flora </a:t>
            </a:r>
            <a:r>
              <a:rPr lang="en-US" dirty="0" err="1" smtClean="0"/>
              <a:t>langka</a:t>
            </a:r>
            <a:r>
              <a:rPr lang="en-US" dirty="0" smtClean="0"/>
              <a:t> yang </a:t>
            </a:r>
            <a:r>
              <a:rPr lang="en-US" dirty="0" err="1" smtClean="0"/>
              <a:t>ada</a:t>
            </a:r>
            <a:r>
              <a:rPr lang="en-US" dirty="0" smtClean="0"/>
              <a:t> </a:t>
            </a:r>
            <a:r>
              <a:rPr lang="en-US" dirty="0" err="1" smtClean="0"/>
              <a:t>di</a:t>
            </a:r>
            <a:r>
              <a:rPr lang="en-US" dirty="0" smtClean="0"/>
              <a:t> Bengkulu </a:t>
            </a:r>
            <a:r>
              <a:rPr lang="en-US" dirty="0" err="1" smtClean="0"/>
              <a:t>adalah</a:t>
            </a:r>
            <a:r>
              <a:rPr lang="en-US" dirty="0" smtClean="0"/>
              <a:t> </a:t>
            </a:r>
            <a:r>
              <a:rPr lang="en-US" dirty="0" err="1" smtClean="0"/>
              <a:t>Raflesia</a:t>
            </a:r>
            <a:r>
              <a:rPr lang="en-US" dirty="0" smtClean="0"/>
              <a:t> </a:t>
            </a:r>
            <a:r>
              <a:rPr lang="en-US" dirty="0" err="1" smtClean="0"/>
              <a:t>arnoldi</a:t>
            </a:r>
            <a:r>
              <a:rPr lang="en-US" dirty="0" smtClean="0"/>
              <a:t>, </a:t>
            </a:r>
            <a:r>
              <a:rPr lang="en-US" dirty="0" err="1" smtClean="0"/>
              <a:t>bunga</a:t>
            </a:r>
            <a:r>
              <a:rPr lang="en-US" dirty="0" smtClean="0"/>
              <a:t> </a:t>
            </a:r>
            <a:r>
              <a:rPr lang="en-US" dirty="0" err="1" smtClean="0"/>
              <a:t>bangkai</a:t>
            </a:r>
            <a:r>
              <a:rPr lang="en-US" dirty="0" smtClean="0"/>
              <a:t> </a:t>
            </a:r>
            <a:r>
              <a:rPr lang="en-US" dirty="0" err="1" smtClean="0"/>
              <a:t>dan</a:t>
            </a:r>
            <a:r>
              <a:rPr lang="en-US" dirty="0" smtClean="0"/>
              <a:t> </a:t>
            </a:r>
            <a:r>
              <a:rPr lang="en-US" dirty="0" err="1" smtClean="0"/>
              <a:t>anggrek</a:t>
            </a:r>
            <a:r>
              <a:rPr lang="en-US" dirty="0" smtClean="0"/>
              <a:t> </a:t>
            </a:r>
            <a:r>
              <a:rPr lang="en-US" dirty="0" err="1" smtClean="0"/>
              <a:t>pensil</a:t>
            </a:r>
            <a:r>
              <a:rPr lang="en-US" dirty="0" smtClean="0"/>
              <a:t>.</a:t>
            </a: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229600" cy="1143000"/>
          </a:xfrm>
        </p:spPr>
        <p:txBody>
          <a:bodyPr>
            <a:normAutofit/>
          </a:bodyPr>
          <a:lstStyle/>
          <a:p>
            <a:r>
              <a:rPr lang="en-US" sz="3600" dirty="0" smtClean="0">
                <a:solidFill>
                  <a:srgbClr val="FF0000"/>
                </a:solidFill>
              </a:rPr>
              <a:t>3. </a:t>
            </a:r>
            <a:r>
              <a:rPr lang="en-US" sz="3600" dirty="0" err="1" smtClean="0">
                <a:solidFill>
                  <a:srgbClr val="FF0000"/>
                </a:solidFill>
              </a:rPr>
              <a:t>Kualitas</a:t>
            </a:r>
            <a:r>
              <a:rPr lang="en-US" sz="3600" dirty="0" smtClean="0">
                <a:solidFill>
                  <a:srgbClr val="FF0000"/>
                </a:solidFill>
              </a:rPr>
              <a:t> Air</a:t>
            </a:r>
            <a:r>
              <a:rPr lang="en-US" sz="3600" b="1" dirty="0" smtClean="0">
                <a:solidFill>
                  <a:srgbClr val="FF0000"/>
                </a:solidFill>
              </a:rPr>
              <a:t/>
            </a:r>
            <a:br>
              <a:rPr lang="en-US" sz="3600" b="1" dirty="0" smtClean="0">
                <a:solidFill>
                  <a:srgbClr val="FF0000"/>
                </a:solidFill>
              </a:rPr>
            </a:br>
            <a:endParaRPr lang="en-US" sz="36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err="1" smtClean="0"/>
              <a:t>Pengolahan</a:t>
            </a:r>
            <a:r>
              <a:rPr lang="en-US" dirty="0" smtClean="0"/>
              <a:t> air </a:t>
            </a:r>
            <a:r>
              <a:rPr lang="en-US" dirty="0" err="1" smtClean="0"/>
              <a:t>di</a:t>
            </a:r>
            <a:r>
              <a:rPr lang="en-US" dirty="0" smtClean="0"/>
              <a:t> PDAM </a:t>
            </a:r>
            <a:r>
              <a:rPr lang="en-US" dirty="0" err="1" smtClean="0"/>
              <a:t>saat</a:t>
            </a:r>
            <a:r>
              <a:rPr lang="en-US" dirty="0" smtClean="0"/>
              <a:t> </a:t>
            </a:r>
            <a:r>
              <a:rPr lang="en-US" dirty="0" err="1" smtClean="0"/>
              <a:t>ini</a:t>
            </a:r>
            <a:r>
              <a:rPr lang="en-US" dirty="0" smtClean="0"/>
              <a:t> </a:t>
            </a:r>
            <a:r>
              <a:rPr lang="en-US" dirty="0" err="1" smtClean="0"/>
              <a:t>memerlukan</a:t>
            </a:r>
            <a:r>
              <a:rPr lang="en-US" dirty="0" smtClean="0"/>
              <a:t> </a:t>
            </a:r>
            <a:r>
              <a:rPr lang="en-US" dirty="0" err="1" smtClean="0"/>
              <a:t>cukup</a:t>
            </a:r>
            <a:r>
              <a:rPr lang="en-US" dirty="0" smtClean="0"/>
              <a:t> </a:t>
            </a:r>
            <a:r>
              <a:rPr lang="en-US" dirty="0" err="1" smtClean="0"/>
              <a:t>banyak</a:t>
            </a:r>
            <a:r>
              <a:rPr lang="en-US" dirty="0" smtClean="0"/>
              <a:t> </a:t>
            </a:r>
            <a:r>
              <a:rPr lang="en-US" dirty="0" err="1" smtClean="0"/>
              <a:t>tawas</a:t>
            </a:r>
            <a:r>
              <a:rPr lang="en-US" dirty="0" smtClean="0"/>
              <a:t> yang </a:t>
            </a:r>
            <a:r>
              <a:rPr lang="en-US" dirty="0" err="1" smtClean="0"/>
              <a:t>berfungsi</a:t>
            </a:r>
            <a:r>
              <a:rPr lang="en-US" dirty="0" smtClean="0"/>
              <a:t> </a:t>
            </a:r>
            <a:r>
              <a:rPr lang="en-US" dirty="0" err="1" smtClean="0"/>
              <a:t>sebagai</a:t>
            </a:r>
            <a:r>
              <a:rPr lang="en-US" dirty="0" smtClean="0"/>
              <a:t> </a:t>
            </a:r>
            <a:r>
              <a:rPr lang="en-US" dirty="0" err="1" smtClean="0"/>
              <a:t>pengikat</a:t>
            </a:r>
            <a:r>
              <a:rPr lang="en-US" dirty="0" smtClean="0"/>
              <a:t> </a:t>
            </a:r>
            <a:r>
              <a:rPr lang="en-US" dirty="0" err="1" smtClean="0"/>
              <a:t>partikel</a:t>
            </a:r>
            <a:r>
              <a:rPr lang="en-US" dirty="0" smtClean="0"/>
              <a:t> </a:t>
            </a:r>
            <a:r>
              <a:rPr lang="en-US" dirty="0" err="1" smtClean="0"/>
              <a:t>lumpur</a:t>
            </a:r>
            <a:r>
              <a:rPr lang="en-US" dirty="0" smtClean="0"/>
              <a:t>. </a:t>
            </a:r>
            <a:r>
              <a:rPr lang="en-US" dirty="0" err="1" smtClean="0"/>
              <a:t>Nilai</a:t>
            </a:r>
            <a:r>
              <a:rPr lang="en-US" dirty="0" smtClean="0"/>
              <a:t> </a:t>
            </a:r>
            <a:r>
              <a:rPr lang="en-US" dirty="0" err="1" smtClean="0"/>
              <a:t>zat</a:t>
            </a:r>
            <a:r>
              <a:rPr lang="en-US" dirty="0" smtClean="0"/>
              <a:t> </a:t>
            </a:r>
            <a:r>
              <a:rPr lang="en-US" dirty="0" err="1" smtClean="0"/>
              <a:t>padat</a:t>
            </a:r>
            <a:r>
              <a:rPr lang="en-US" dirty="0" smtClean="0"/>
              <a:t> </a:t>
            </a:r>
            <a:r>
              <a:rPr lang="en-US" dirty="0" err="1" smtClean="0"/>
              <a:t>tersuspensi</a:t>
            </a:r>
            <a:r>
              <a:rPr lang="en-US" dirty="0" smtClean="0"/>
              <a:t> </a:t>
            </a:r>
            <a:r>
              <a:rPr lang="en-US" dirty="0" err="1" smtClean="0"/>
              <a:t>dan</a:t>
            </a:r>
            <a:r>
              <a:rPr lang="en-US" dirty="0" smtClean="0"/>
              <a:t> </a:t>
            </a:r>
            <a:r>
              <a:rPr lang="en-US" dirty="0" err="1" smtClean="0"/>
              <a:t>nilai</a:t>
            </a:r>
            <a:r>
              <a:rPr lang="en-US" dirty="0" smtClean="0"/>
              <a:t> </a:t>
            </a:r>
            <a:r>
              <a:rPr lang="en-US" dirty="0" err="1" smtClean="0"/>
              <a:t>kekeruhan</a:t>
            </a:r>
            <a:r>
              <a:rPr lang="en-US" dirty="0" smtClean="0"/>
              <a:t> yang </a:t>
            </a:r>
            <a:r>
              <a:rPr lang="en-US" dirty="0" err="1" smtClean="0"/>
              <a:t>tinggi</a:t>
            </a:r>
            <a:r>
              <a:rPr lang="en-US" dirty="0" smtClean="0"/>
              <a:t> </a:t>
            </a:r>
            <a:r>
              <a:rPr lang="en-US" dirty="0" err="1" smtClean="0"/>
              <a:t>ini</a:t>
            </a:r>
            <a:r>
              <a:rPr lang="en-US" dirty="0" smtClean="0"/>
              <a:t> </a:t>
            </a:r>
            <a:r>
              <a:rPr lang="en-US" dirty="0" err="1" smtClean="0"/>
              <a:t>disebabkan</a:t>
            </a:r>
            <a:r>
              <a:rPr lang="en-US" dirty="0" smtClean="0"/>
              <a:t> </a:t>
            </a:r>
            <a:r>
              <a:rPr lang="en-US" dirty="0" err="1" smtClean="0"/>
              <a:t>oleh</a:t>
            </a:r>
            <a:r>
              <a:rPr lang="en-US" dirty="0" smtClean="0"/>
              <a:t> </a:t>
            </a:r>
            <a:r>
              <a:rPr lang="en-US" dirty="0" err="1" smtClean="0"/>
              <a:t>aktivitas</a:t>
            </a:r>
            <a:r>
              <a:rPr lang="en-US" dirty="0" smtClean="0"/>
              <a:t> lain </a:t>
            </a:r>
            <a:r>
              <a:rPr lang="en-US" dirty="0" err="1" smtClean="0"/>
              <a:t>di</a:t>
            </a:r>
            <a:r>
              <a:rPr lang="en-US" dirty="0" smtClean="0"/>
              <a:t> </a:t>
            </a:r>
            <a:r>
              <a:rPr lang="en-US" dirty="0" err="1" smtClean="0"/>
              <a:t>hulu</a:t>
            </a:r>
            <a:r>
              <a:rPr lang="en-US" dirty="0" smtClean="0"/>
              <a:t> </a:t>
            </a:r>
            <a:r>
              <a:rPr lang="en-US" dirty="0" err="1" smtClean="0"/>
              <a:t>sungai</a:t>
            </a:r>
            <a:r>
              <a:rPr lang="en-US" dirty="0" smtClean="0"/>
              <a:t>. Air yang </a:t>
            </a:r>
            <a:r>
              <a:rPr lang="en-US" dirty="0" err="1" smtClean="0"/>
              <a:t>digunakan</a:t>
            </a:r>
            <a:r>
              <a:rPr lang="en-US" dirty="0" smtClean="0"/>
              <a:t> </a:t>
            </a:r>
            <a:r>
              <a:rPr lang="en-US" dirty="0" err="1" smtClean="0"/>
              <a:t>oleh</a:t>
            </a:r>
            <a:r>
              <a:rPr lang="en-US" dirty="0" smtClean="0"/>
              <a:t> PDAM </a:t>
            </a:r>
            <a:r>
              <a:rPr lang="en-US" dirty="0" err="1" smtClean="0"/>
              <a:t>juga</a:t>
            </a:r>
            <a:r>
              <a:rPr lang="en-US" dirty="0" smtClean="0"/>
              <a:t> </a:t>
            </a:r>
            <a:r>
              <a:rPr lang="en-US" dirty="0" err="1" smtClean="0"/>
              <a:t>terindikasi</a:t>
            </a:r>
            <a:r>
              <a:rPr lang="en-US" dirty="0" smtClean="0"/>
              <a:t> </a:t>
            </a:r>
            <a:r>
              <a:rPr lang="en-US" dirty="0" err="1" smtClean="0"/>
              <a:t>tercemar</a:t>
            </a:r>
            <a:r>
              <a:rPr lang="en-US" dirty="0" smtClean="0"/>
              <a:t> </a:t>
            </a:r>
            <a:r>
              <a:rPr lang="en-US" dirty="0" err="1" smtClean="0"/>
              <a:t>batubara</a:t>
            </a:r>
            <a:r>
              <a:rPr lang="en-US" dirty="0" smtClean="0"/>
              <a:t>. Air </a:t>
            </a:r>
            <a:r>
              <a:rPr lang="en-US" dirty="0" err="1" smtClean="0"/>
              <a:t>sumur</a:t>
            </a:r>
            <a:r>
              <a:rPr lang="en-US" dirty="0" smtClean="0"/>
              <a:t> </a:t>
            </a:r>
            <a:r>
              <a:rPr lang="en-US" dirty="0" err="1" smtClean="0"/>
              <a:t>di</a:t>
            </a:r>
            <a:r>
              <a:rPr lang="en-US" dirty="0" smtClean="0"/>
              <a:t> </a:t>
            </a:r>
            <a:r>
              <a:rPr lang="en-US" dirty="0" err="1" smtClean="0"/>
              <a:t>daerah</a:t>
            </a:r>
            <a:r>
              <a:rPr lang="en-US" dirty="0" smtClean="0"/>
              <a:t> </a:t>
            </a:r>
            <a:r>
              <a:rPr lang="en-US" dirty="0" err="1" smtClean="0"/>
              <a:t>peternakan</a:t>
            </a:r>
            <a:r>
              <a:rPr lang="en-US" dirty="0" smtClean="0"/>
              <a:t> </a:t>
            </a:r>
            <a:r>
              <a:rPr lang="en-US" dirty="0" err="1" smtClean="0"/>
              <a:t>ayam</a:t>
            </a:r>
            <a:r>
              <a:rPr lang="en-US" dirty="0" smtClean="0"/>
              <a:t> </a:t>
            </a:r>
            <a:r>
              <a:rPr lang="en-US" dirty="0" err="1" smtClean="0"/>
              <a:t>mengandung</a:t>
            </a:r>
            <a:r>
              <a:rPr lang="en-US" dirty="0" smtClean="0"/>
              <a:t> </a:t>
            </a:r>
            <a:r>
              <a:rPr lang="en-US" dirty="0" err="1" smtClean="0"/>
              <a:t>banyak</a:t>
            </a:r>
            <a:r>
              <a:rPr lang="en-US" dirty="0" smtClean="0"/>
              <a:t>  </a:t>
            </a:r>
            <a:r>
              <a:rPr lang="en-US" dirty="0" err="1" smtClean="0"/>
              <a:t>Ecoli</a:t>
            </a:r>
            <a:r>
              <a:rPr lang="en-US" dirty="0" smtClean="0"/>
              <a:t> yang </a:t>
            </a:r>
            <a:r>
              <a:rPr lang="en-US" dirty="0" err="1" smtClean="0"/>
              <a:t>sangat</a:t>
            </a:r>
            <a:r>
              <a:rPr lang="en-US" dirty="0" smtClean="0"/>
              <a:t> </a:t>
            </a:r>
            <a:r>
              <a:rPr lang="en-US" dirty="0" err="1" smtClean="0"/>
              <a:t>tinggi</a:t>
            </a:r>
            <a:r>
              <a:rPr lang="en-US" dirty="0" smtClean="0"/>
              <a:t>. </a:t>
            </a:r>
            <a:r>
              <a:rPr lang="en-US" dirty="0" err="1" smtClean="0"/>
              <a:t>Praktek</a:t>
            </a:r>
            <a:r>
              <a:rPr lang="en-US" dirty="0" smtClean="0"/>
              <a:t> </a:t>
            </a:r>
            <a:r>
              <a:rPr lang="en-US" dirty="0" err="1" smtClean="0"/>
              <a:t>pemotongan</a:t>
            </a:r>
            <a:r>
              <a:rPr lang="en-US" dirty="0" smtClean="0"/>
              <a:t> liar </a:t>
            </a:r>
            <a:r>
              <a:rPr lang="en-US" dirty="0" err="1" smtClean="0"/>
              <a:t>juga</a:t>
            </a:r>
            <a:r>
              <a:rPr lang="en-US" dirty="0" smtClean="0"/>
              <a:t> </a:t>
            </a:r>
            <a:r>
              <a:rPr lang="en-US" dirty="0" err="1" smtClean="0"/>
              <a:t>masih</a:t>
            </a:r>
            <a:r>
              <a:rPr lang="en-US" dirty="0" smtClean="0"/>
              <a:t> </a:t>
            </a:r>
            <a:r>
              <a:rPr lang="en-US" dirty="0" err="1" smtClean="0"/>
              <a:t>marak</a:t>
            </a:r>
            <a:r>
              <a:rPr lang="en-US" dirty="0" smtClean="0"/>
              <a:t> </a:t>
            </a:r>
            <a:r>
              <a:rPr lang="en-US" dirty="0" err="1" smtClean="0"/>
              <a:t>dilakukan</a:t>
            </a:r>
            <a:r>
              <a:rPr lang="en-US" dirty="0" smtClean="0"/>
              <a:t> </a:t>
            </a:r>
            <a:r>
              <a:rPr lang="en-US" dirty="0" err="1" smtClean="0"/>
              <a:t>oleh</a:t>
            </a:r>
            <a:r>
              <a:rPr lang="en-US" dirty="0" smtClean="0"/>
              <a:t> </a:t>
            </a:r>
            <a:r>
              <a:rPr lang="en-US" dirty="0" err="1" smtClean="0"/>
              <a:t>masyarakat</a:t>
            </a:r>
            <a:r>
              <a:rPr lang="en-US" dirty="0" smtClean="0"/>
              <a:t>, </a:t>
            </a:r>
            <a:r>
              <a:rPr lang="en-US" dirty="0" err="1" smtClean="0"/>
              <a:t>sehingga</a:t>
            </a:r>
            <a:r>
              <a:rPr lang="en-US" dirty="0" smtClean="0"/>
              <a:t> </a:t>
            </a:r>
            <a:r>
              <a:rPr lang="en-US" dirty="0" err="1" smtClean="0"/>
              <a:t>dapat</a:t>
            </a:r>
            <a:r>
              <a:rPr lang="en-US" dirty="0" smtClean="0"/>
              <a:t> </a:t>
            </a:r>
            <a:r>
              <a:rPr lang="en-US" dirty="0" err="1" smtClean="0"/>
              <a:t>menurunkan</a:t>
            </a:r>
            <a:r>
              <a:rPr lang="en-US" dirty="0" smtClean="0"/>
              <a:t> </a:t>
            </a:r>
            <a:r>
              <a:rPr lang="en-US" dirty="0" err="1" smtClean="0"/>
              <a:t>kualitas</a:t>
            </a:r>
            <a:r>
              <a:rPr lang="en-US" dirty="0" smtClean="0"/>
              <a:t> air. </a:t>
            </a:r>
            <a:r>
              <a:rPr lang="en-US" dirty="0" err="1" smtClean="0"/>
              <a:t>Kerusakan</a:t>
            </a:r>
            <a:r>
              <a:rPr lang="en-US" dirty="0" smtClean="0"/>
              <a:t> </a:t>
            </a:r>
            <a:r>
              <a:rPr lang="en-US" dirty="0" err="1" smtClean="0"/>
              <a:t>hutan</a:t>
            </a:r>
            <a:r>
              <a:rPr lang="en-US" dirty="0" smtClean="0"/>
              <a:t> </a:t>
            </a:r>
            <a:r>
              <a:rPr lang="en-US" dirty="0" err="1" smtClean="0"/>
              <a:t>juga</a:t>
            </a:r>
            <a:r>
              <a:rPr lang="en-US" dirty="0" smtClean="0"/>
              <a:t> </a:t>
            </a:r>
            <a:r>
              <a:rPr lang="en-US" dirty="0" err="1" smtClean="0"/>
              <a:t>dapat</a:t>
            </a:r>
            <a:r>
              <a:rPr lang="en-US" dirty="0" smtClean="0"/>
              <a:t> </a:t>
            </a:r>
            <a:r>
              <a:rPr lang="en-US" dirty="0" err="1" smtClean="0"/>
              <a:t>menurunkan</a:t>
            </a:r>
            <a:r>
              <a:rPr lang="en-US" dirty="0" smtClean="0"/>
              <a:t> </a:t>
            </a:r>
            <a:r>
              <a:rPr lang="en-US" dirty="0" err="1" smtClean="0"/>
              <a:t>mutu</a:t>
            </a:r>
            <a:r>
              <a:rPr lang="en-US" dirty="0" smtClean="0"/>
              <a:t> air </a:t>
            </a:r>
            <a:r>
              <a:rPr lang="en-US" dirty="0" err="1" smtClean="0"/>
              <a:t>sebagai</a:t>
            </a:r>
            <a:r>
              <a:rPr lang="en-US" dirty="0" smtClean="0"/>
              <a:t> </a:t>
            </a:r>
            <a:r>
              <a:rPr lang="en-US" dirty="0" err="1" smtClean="0"/>
              <a:t>akibat</a:t>
            </a:r>
            <a:r>
              <a:rPr lang="en-US" dirty="0" smtClean="0"/>
              <a:t> </a:t>
            </a:r>
            <a:r>
              <a:rPr lang="en-US" dirty="0" err="1" smtClean="0"/>
              <a:t>peningkatan</a:t>
            </a:r>
            <a:r>
              <a:rPr lang="en-US" dirty="0" smtClean="0"/>
              <a:t> </a:t>
            </a:r>
            <a:r>
              <a:rPr lang="en-US" dirty="0" err="1" smtClean="0"/>
              <a:t>zat</a:t>
            </a:r>
            <a:r>
              <a:rPr lang="en-US" dirty="0" smtClean="0"/>
              <a:t> </a:t>
            </a:r>
            <a:r>
              <a:rPr lang="en-US" dirty="0" err="1" smtClean="0"/>
              <a:t>padat</a:t>
            </a:r>
            <a:r>
              <a:rPr lang="en-US" dirty="0" smtClean="0"/>
              <a:t> </a:t>
            </a:r>
            <a:r>
              <a:rPr lang="en-US" dirty="0" err="1" smtClean="0"/>
              <a:t>terlarut</a:t>
            </a:r>
            <a:r>
              <a:rPr lang="en-US" dirty="0" smtClean="0"/>
              <a:t> </a:t>
            </a:r>
            <a:r>
              <a:rPr lang="en-US" dirty="0" err="1" smtClean="0"/>
              <a:t>dan</a:t>
            </a:r>
            <a:r>
              <a:rPr lang="en-US" dirty="0" smtClean="0"/>
              <a:t> </a:t>
            </a:r>
            <a:r>
              <a:rPr lang="en-US" dirty="0" err="1" smtClean="0"/>
              <a:t>zat</a:t>
            </a:r>
            <a:r>
              <a:rPr lang="en-US" dirty="0" smtClean="0"/>
              <a:t> </a:t>
            </a:r>
            <a:r>
              <a:rPr lang="en-US" dirty="0" err="1" smtClean="0"/>
              <a:t>padat</a:t>
            </a:r>
            <a:r>
              <a:rPr lang="en-US" dirty="0" smtClean="0"/>
              <a:t> </a:t>
            </a:r>
            <a:r>
              <a:rPr lang="en-US" dirty="0" err="1" smtClean="0"/>
              <a:t>tersuspensi</a:t>
            </a:r>
            <a:r>
              <a:rPr lang="en-US" dirty="0" smtClean="0"/>
              <a:t> </a:t>
            </a:r>
            <a:r>
              <a:rPr lang="en-US" dirty="0" err="1" smtClean="0"/>
              <a:t>serta</a:t>
            </a:r>
            <a:r>
              <a:rPr lang="en-US" dirty="0" smtClean="0"/>
              <a:t> </a:t>
            </a:r>
            <a:r>
              <a:rPr lang="en-US" dirty="0" err="1" smtClean="0"/>
              <a:t>kekeruhan</a:t>
            </a:r>
            <a:r>
              <a:rPr lang="en-US" dirty="0" smtClean="0"/>
              <a:t>. </a:t>
            </a:r>
            <a:r>
              <a:rPr lang="en-US" dirty="0" err="1" smtClean="0"/>
              <a:t>Kerusakan</a:t>
            </a:r>
            <a:r>
              <a:rPr lang="en-US" dirty="0" smtClean="0"/>
              <a:t> </a:t>
            </a:r>
            <a:r>
              <a:rPr lang="en-US" dirty="0" err="1" smtClean="0"/>
              <a:t>hutan</a:t>
            </a:r>
            <a:r>
              <a:rPr lang="en-US" dirty="0" smtClean="0"/>
              <a:t> </a:t>
            </a:r>
            <a:r>
              <a:rPr lang="en-US" dirty="0" err="1" smtClean="0"/>
              <a:t>juga</a:t>
            </a:r>
            <a:r>
              <a:rPr lang="en-US" dirty="0" smtClean="0"/>
              <a:t> </a:t>
            </a:r>
            <a:r>
              <a:rPr lang="en-US" dirty="0" err="1" smtClean="0"/>
              <a:t>disinyalir</a:t>
            </a:r>
            <a:r>
              <a:rPr lang="en-US" dirty="0" smtClean="0"/>
              <a:t> </a:t>
            </a:r>
            <a:r>
              <a:rPr lang="en-US" dirty="0" err="1" smtClean="0"/>
              <a:t>sebagai</a:t>
            </a:r>
            <a:r>
              <a:rPr lang="en-US" dirty="0" smtClean="0"/>
              <a:t> </a:t>
            </a:r>
            <a:r>
              <a:rPr lang="en-US" dirty="0" err="1" smtClean="0"/>
              <a:t>salah</a:t>
            </a:r>
            <a:r>
              <a:rPr lang="en-US" dirty="0" smtClean="0"/>
              <a:t> </a:t>
            </a:r>
            <a:r>
              <a:rPr lang="en-US" dirty="0" err="1" smtClean="0"/>
              <a:t>satu</a:t>
            </a:r>
            <a:r>
              <a:rPr lang="en-US" dirty="0" smtClean="0"/>
              <a:t> </a:t>
            </a:r>
            <a:r>
              <a:rPr lang="en-US" dirty="0" err="1" smtClean="0"/>
              <a:t>sebab</a:t>
            </a:r>
            <a:r>
              <a:rPr lang="en-US" dirty="0" smtClean="0"/>
              <a:t> </a:t>
            </a:r>
            <a:r>
              <a:rPr lang="en-US" dirty="0" err="1" smtClean="0"/>
              <a:t>turunnya</a:t>
            </a:r>
            <a:r>
              <a:rPr lang="en-US" dirty="0" smtClean="0"/>
              <a:t> volume air </a:t>
            </a:r>
            <a:r>
              <a:rPr lang="en-US" dirty="0" err="1" smtClean="0"/>
              <a:t>di</a:t>
            </a:r>
            <a:r>
              <a:rPr lang="en-US" dirty="0" smtClean="0"/>
              <a:t> </a:t>
            </a:r>
            <a:r>
              <a:rPr lang="en-US" dirty="0" err="1" smtClean="0"/>
              <a:t>danau</a:t>
            </a:r>
            <a:r>
              <a:rPr lang="en-US" dirty="0" smtClean="0"/>
              <a:t> </a:t>
            </a:r>
            <a:r>
              <a:rPr lang="en-US" dirty="0" err="1" smtClean="0"/>
              <a:t>Dendam</a:t>
            </a:r>
            <a:r>
              <a:rPr lang="en-US" dirty="0" smtClean="0"/>
              <a:t>.</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sz="3600" dirty="0" smtClean="0">
                <a:solidFill>
                  <a:srgbClr val="FF0000"/>
                </a:solidFill>
              </a:rPr>
              <a:t>4. </a:t>
            </a:r>
            <a:r>
              <a:rPr lang="en-US" sz="3600" dirty="0" err="1" smtClean="0">
                <a:solidFill>
                  <a:srgbClr val="FF0000"/>
                </a:solidFill>
              </a:rPr>
              <a:t>Pengaruh</a:t>
            </a:r>
            <a:r>
              <a:rPr lang="en-US" sz="3600" dirty="0" smtClean="0">
                <a:solidFill>
                  <a:srgbClr val="FF0000"/>
                </a:solidFill>
              </a:rPr>
              <a:t> </a:t>
            </a:r>
            <a:r>
              <a:rPr lang="en-US" sz="3600" dirty="0" err="1" smtClean="0">
                <a:solidFill>
                  <a:srgbClr val="FF0000"/>
                </a:solidFill>
              </a:rPr>
              <a:t>Industri</a:t>
            </a:r>
            <a:r>
              <a:rPr lang="en-US" b="1" dirty="0" smtClean="0"/>
              <a:t/>
            </a:r>
            <a:br>
              <a:rPr lang="en-US" b="1" dirty="0" smtClean="0"/>
            </a:br>
            <a:endParaRPr lang="en-US" dirty="0"/>
          </a:p>
        </p:txBody>
      </p:sp>
      <p:sp>
        <p:nvSpPr>
          <p:cNvPr id="3" name="Content Placeholder 2"/>
          <p:cNvSpPr>
            <a:spLocks noGrp="1"/>
          </p:cNvSpPr>
          <p:nvPr>
            <p:ph idx="1"/>
          </p:nvPr>
        </p:nvSpPr>
        <p:spPr>
          <a:xfrm>
            <a:off x="457200" y="1447800"/>
            <a:ext cx="8229600" cy="4876800"/>
          </a:xfrm>
        </p:spPr>
        <p:txBody>
          <a:bodyPr>
            <a:normAutofit fontScale="92500" lnSpcReduction="10000"/>
          </a:bodyPr>
          <a:lstStyle/>
          <a:p>
            <a:r>
              <a:rPr lang="en-US" dirty="0" err="1" smtClean="0"/>
              <a:t>Meskipun</a:t>
            </a:r>
            <a:r>
              <a:rPr lang="en-US" dirty="0" smtClean="0"/>
              <a:t> </a:t>
            </a:r>
            <a:r>
              <a:rPr lang="en-US" dirty="0" err="1" smtClean="0"/>
              <a:t>industri</a:t>
            </a:r>
            <a:r>
              <a:rPr lang="en-US" dirty="0" smtClean="0"/>
              <a:t> </a:t>
            </a:r>
            <a:r>
              <a:rPr lang="en-US" dirty="0" err="1" smtClean="0"/>
              <a:t>masih</a:t>
            </a:r>
            <a:r>
              <a:rPr lang="en-US" dirty="0" smtClean="0"/>
              <a:t> </a:t>
            </a:r>
            <a:r>
              <a:rPr lang="en-US" dirty="0" err="1" smtClean="0"/>
              <a:t>belum</a:t>
            </a:r>
            <a:r>
              <a:rPr lang="en-US" dirty="0" smtClean="0"/>
              <a:t> </a:t>
            </a:r>
            <a:r>
              <a:rPr lang="en-US" dirty="0" err="1" smtClean="0"/>
              <a:t>banyak</a:t>
            </a:r>
            <a:r>
              <a:rPr lang="en-US" dirty="0" smtClean="0"/>
              <a:t> </a:t>
            </a:r>
            <a:r>
              <a:rPr lang="en-US" dirty="0" err="1" smtClean="0"/>
              <a:t>tetapi</a:t>
            </a:r>
            <a:r>
              <a:rPr lang="en-US" dirty="0" smtClean="0"/>
              <a:t> </a:t>
            </a:r>
            <a:r>
              <a:rPr lang="en-US" dirty="0" err="1" smtClean="0"/>
              <a:t>perencanaan</a:t>
            </a:r>
            <a:r>
              <a:rPr lang="en-US" dirty="0" smtClean="0"/>
              <a:t> </a:t>
            </a:r>
            <a:r>
              <a:rPr lang="en-US" dirty="0" err="1" smtClean="0"/>
              <a:t>pembangunan</a:t>
            </a:r>
            <a:r>
              <a:rPr lang="en-US" dirty="0" smtClean="0"/>
              <a:t> </a:t>
            </a:r>
            <a:r>
              <a:rPr lang="en-US" dirty="0" err="1" smtClean="0"/>
              <a:t>industri</a:t>
            </a:r>
            <a:r>
              <a:rPr lang="en-US" dirty="0" smtClean="0"/>
              <a:t> </a:t>
            </a:r>
            <a:r>
              <a:rPr lang="en-US" dirty="0" err="1" smtClean="0"/>
              <a:t>selanjutnya</a:t>
            </a:r>
            <a:r>
              <a:rPr lang="en-US" dirty="0" smtClean="0"/>
              <a:t> </a:t>
            </a:r>
            <a:r>
              <a:rPr lang="en-US" dirty="0" err="1" smtClean="0"/>
              <a:t>harus</a:t>
            </a:r>
            <a:r>
              <a:rPr lang="en-US" dirty="0" smtClean="0"/>
              <a:t> </a:t>
            </a:r>
            <a:r>
              <a:rPr lang="en-US" dirty="0" err="1" smtClean="0"/>
              <a:t>memperhatikan</a:t>
            </a:r>
            <a:r>
              <a:rPr lang="en-US" dirty="0" smtClean="0"/>
              <a:t> </a:t>
            </a:r>
            <a:r>
              <a:rPr lang="en-US" dirty="0" err="1" smtClean="0"/>
              <a:t>aspek</a:t>
            </a:r>
            <a:r>
              <a:rPr lang="en-US" dirty="0" smtClean="0"/>
              <a:t> </a:t>
            </a:r>
            <a:r>
              <a:rPr lang="en-US" dirty="0" err="1" smtClean="0"/>
              <a:t>lingkungan</a:t>
            </a:r>
            <a:r>
              <a:rPr lang="en-US" dirty="0" smtClean="0"/>
              <a:t>. </a:t>
            </a:r>
            <a:r>
              <a:rPr lang="en-US" dirty="0" err="1" smtClean="0"/>
              <a:t>Selama</a:t>
            </a:r>
            <a:r>
              <a:rPr lang="en-US" dirty="0" smtClean="0"/>
              <a:t> </a:t>
            </a:r>
            <a:r>
              <a:rPr lang="en-US" dirty="0" err="1" smtClean="0"/>
              <a:t>ini</a:t>
            </a:r>
            <a:r>
              <a:rPr lang="en-US" dirty="0" smtClean="0"/>
              <a:t>, </a:t>
            </a:r>
            <a:r>
              <a:rPr lang="en-US" dirty="0" err="1" smtClean="0"/>
              <a:t>pembangunan</a:t>
            </a:r>
            <a:r>
              <a:rPr lang="en-US" dirty="0" smtClean="0"/>
              <a:t> </a:t>
            </a:r>
            <a:r>
              <a:rPr lang="en-US" dirty="0" err="1" smtClean="0"/>
              <a:t>industri</a:t>
            </a:r>
            <a:r>
              <a:rPr lang="en-US" dirty="0" smtClean="0"/>
              <a:t> </a:t>
            </a:r>
            <a:r>
              <a:rPr lang="en-US" dirty="0" err="1" smtClean="0"/>
              <a:t>kurang</a:t>
            </a:r>
            <a:r>
              <a:rPr lang="en-US" dirty="0" smtClean="0"/>
              <a:t> </a:t>
            </a:r>
            <a:r>
              <a:rPr lang="en-US" dirty="0" err="1" smtClean="0"/>
              <a:t>memperhatikan</a:t>
            </a:r>
            <a:r>
              <a:rPr lang="en-US" dirty="0" smtClean="0"/>
              <a:t> </a:t>
            </a:r>
            <a:r>
              <a:rPr lang="en-US" dirty="0" err="1" smtClean="0"/>
              <a:t>aspek</a:t>
            </a:r>
            <a:r>
              <a:rPr lang="en-US" dirty="0" smtClean="0"/>
              <a:t> </a:t>
            </a:r>
            <a:r>
              <a:rPr lang="en-US" dirty="0" err="1" smtClean="0"/>
              <a:t>lingkungan</a:t>
            </a:r>
            <a:r>
              <a:rPr lang="en-US" dirty="0" smtClean="0"/>
              <a:t>.</a:t>
            </a:r>
          </a:p>
          <a:p>
            <a:r>
              <a:rPr lang="en-US" dirty="0" err="1" smtClean="0"/>
              <a:t>Aktivitas</a:t>
            </a:r>
            <a:r>
              <a:rPr lang="en-US" dirty="0" smtClean="0"/>
              <a:t> </a:t>
            </a:r>
            <a:r>
              <a:rPr lang="en-US" dirty="0" err="1" smtClean="0"/>
              <a:t>industri</a:t>
            </a:r>
            <a:r>
              <a:rPr lang="en-US" dirty="0" smtClean="0"/>
              <a:t> yang paling </a:t>
            </a:r>
            <a:r>
              <a:rPr lang="en-US" dirty="0" err="1" smtClean="0"/>
              <a:t>besar</a:t>
            </a:r>
            <a:r>
              <a:rPr lang="en-US" dirty="0" smtClean="0"/>
              <a:t> </a:t>
            </a:r>
            <a:r>
              <a:rPr lang="en-US" dirty="0" err="1" smtClean="0"/>
              <a:t>adalah</a:t>
            </a:r>
            <a:r>
              <a:rPr lang="en-US" dirty="0" smtClean="0"/>
              <a:t> </a:t>
            </a:r>
            <a:r>
              <a:rPr lang="en-US" dirty="0" err="1" smtClean="0"/>
              <a:t>penambangan</a:t>
            </a:r>
            <a:r>
              <a:rPr lang="en-US" dirty="0" smtClean="0"/>
              <a:t> </a:t>
            </a:r>
            <a:r>
              <a:rPr lang="en-US" dirty="0" err="1" smtClean="0"/>
              <a:t>batubara</a:t>
            </a:r>
            <a:r>
              <a:rPr lang="en-US" dirty="0" smtClean="0"/>
              <a:t> </a:t>
            </a:r>
            <a:r>
              <a:rPr lang="en-US" dirty="0" err="1" smtClean="0"/>
              <a:t>dan</a:t>
            </a:r>
            <a:r>
              <a:rPr lang="en-US" dirty="0" smtClean="0"/>
              <a:t> </a:t>
            </a:r>
            <a:r>
              <a:rPr lang="en-US" dirty="0" err="1" smtClean="0"/>
              <a:t>indutri</a:t>
            </a:r>
            <a:r>
              <a:rPr lang="en-US" dirty="0" smtClean="0"/>
              <a:t> </a:t>
            </a:r>
            <a:r>
              <a:rPr lang="en-US" dirty="0" err="1" smtClean="0"/>
              <a:t>pertanian</a:t>
            </a:r>
            <a:r>
              <a:rPr lang="en-US" dirty="0" smtClean="0"/>
              <a:t> (</a:t>
            </a:r>
            <a:r>
              <a:rPr lang="en-US" dirty="0" err="1" smtClean="0"/>
              <a:t>perkebunan</a:t>
            </a:r>
            <a:r>
              <a:rPr lang="en-US" dirty="0" smtClean="0"/>
              <a:t>). </a:t>
            </a:r>
            <a:r>
              <a:rPr lang="en-US" dirty="0" err="1" smtClean="0"/>
              <a:t>Penambangan</a:t>
            </a:r>
            <a:r>
              <a:rPr lang="en-US" dirty="0" smtClean="0"/>
              <a:t> </a:t>
            </a:r>
            <a:r>
              <a:rPr lang="en-US" dirty="0" err="1" smtClean="0"/>
              <a:t>batubara</a:t>
            </a:r>
            <a:r>
              <a:rPr lang="en-US" dirty="0" smtClean="0"/>
              <a:t> </a:t>
            </a:r>
            <a:r>
              <a:rPr lang="en-US" dirty="0" err="1" smtClean="0"/>
              <a:t>mempengaruhi</a:t>
            </a:r>
            <a:r>
              <a:rPr lang="en-US" dirty="0" smtClean="0"/>
              <a:t> </a:t>
            </a:r>
            <a:r>
              <a:rPr lang="en-US" dirty="0" err="1" smtClean="0"/>
              <a:t>mutu</a:t>
            </a:r>
            <a:r>
              <a:rPr lang="en-US" dirty="0" smtClean="0"/>
              <a:t> air </a:t>
            </a:r>
            <a:r>
              <a:rPr lang="en-US" dirty="0" err="1" smtClean="0"/>
              <a:t>di</a:t>
            </a:r>
            <a:r>
              <a:rPr lang="en-US" dirty="0" smtClean="0"/>
              <a:t> DAS Bengkulu-</a:t>
            </a:r>
            <a:r>
              <a:rPr lang="en-US" dirty="0" err="1" smtClean="0"/>
              <a:t>Lemau</a:t>
            </a:r>
            <a:r>
              <a:rPr lang="en-US" dirty="0" smtClean="0"/>
              <a:t>, DAS </a:t>
            </a:r>
            <a:r>
              <a:rPr lang="en-US" dirty="0" err="1" smtClean="0"/>
              <a:t>Seluma</a:t>
            </a:r>
            <a:r>
              <a:rPr lang="en-US" dirty="0" smtClean="0"/>
              <a:t> </a:t>
            </a:r>
            <a:r>
              <a:rPr lang="en-US" dirty="0" err="1" smtClean="0"/>
              <a:t>Atas</a:t>
            </a:r>
            <a:r>
              <a:rPr lang="en-US" dirty="0" smtClean="0"/>
              <a:t> </a:t>
            </a:r>
            <a:r>
              <a:rPr lang="en-US" dirty="0" err="1" smtClean="0"/>
              <a:t>dan</a:t>
            </a:r>
            <a:r>
              <a:rPr lang="en-US" dirty="0" smtClean="0"/>
              <a:t> DAS </a:t>
            </a:r>
            <a:r>
              <a:rPr lang="en-US" dirty="0" err="1" smtClean="0"/>
              <a:t>Dikit</a:t>
            </a:r>
            <a:r>
              <a:rPr lang="en-US" dirty="0" smtClean="0"/>
              <a:t> </a:t>
            </a:r>
            <a:r>
              <a:rPr lang="en-US" dirty="0" err="1" smtClean="0"/>
              <a:t>Seblat</a:t>
            </a:r>
            <a:r>
              <a:rPr lang="en-US" dirty="0" smtClean="0"/>
              <a:t>. </a:t>
            </a:r>
            <a:r>
              <a:rPr lang="en-US" dirty="0" err="1" smtClean="0"/>
              <a:t>Pengaruh</a:t>
            </a:r>
            <a:r>
              <a:rPr lang="en-US" dirty="0" smtClean="0"/>
              <a:t> </a:t>
            </a:r>
            <a:r>
              <a:rPr lang="en-US" dirty="0" err="1" smtClean="0"/>
              <a:t>industri</a:t>
            </a:r>
            <a:r>
              <a:rPr lang="en-US" dirty="0" smtClean="0"/>
              <a:t> </a:t>
            </a:r>
            <a:r>
              <a:rPr lang="en-US" dirty="0" err="1" smtClean="0"/>
              <a:t>batubara</a:t>
            </a:r>
            <a:r>
              <a:rPr lang="en-US" dirty="0" smtClean="0"/>
              <a:t> </a:t>
            </a:r>
            <a:r>
              <a:rPr lang="en-US" dirty="0" err="1" smtClean="0"/>
              <a:t>antara</a:t>
            </a:r>
            <a:r>
              <a:rPr lang="en-US" dirty="0" smtClean="0"/>
              <a:t> lain </a:t>
            </a:r>
            <a:r>
              <a:rPr lang="en-US" dirty="0" err="1" smtClean="0"/>
              <a:t>meningkatkan</a:t>
            </a:r>
            <a:r>
              <a:rPr lang="en-US" dirty="0" smtClean="0"/>
              <a:t> </a:t>
            </a:r>
            <a:r>
              <a:rPr lang="en-US" dirty="0" err="1" smtClean="0"/>
              <a:t>zat</a:t>
            </a:r>
            <a:r>
              <a:rPr lang="en-US" dirty="0" smtClean="0"/>
              <a:t> </a:t>
            </a:r>
            <a:r>
              <a:rPr lang="en-US" dirty="0" err="1" smtClean="0"/>
              <a:t>padat</a:t>
            </a:r>
            <a:r>
              <a:rPr lang="en-US" dirty="0" smtClean="0"/>
              <a:t> </a:t>
            </a:r>
            <a:r>
              <a:rPr lang="en-US" dirty="0" err="1" smtClean="0"/>
              <a:t>tersuspensi</a:t>
            </a:r>
            <a:r>
              <a:rPr lang="en-US" dirty="0" smtClean="0"/>
              <a:t>, </a:t>
            </a:r>
            <a:r>
              <a:rPr lang="en-US" dirty="0" err="1" smtClean="0"/>
              <a:t>zat</a:t>
            </a:r>
            <a:r>
              <a:rPr lang="en-US" dirty="0" smtClean="0"/>
              <a:t> </a:t>
            </a:r>
            <a:r>
              <a:rPr lang="en-US" dirty="0" err="1" smtClean="0"/>
              <a:t>padat</a:t>
            </a:r>
            <a:r>
              <a:rPr lang="en-US" dirty="0" smtClean="0"/>
              <a:t> </a:t>
            </a:r>
            <a:r>
              <a:rPr lang="en-US" dirty="0" err="1" smtClean="0"/>
              <a:t>terlarut</a:t>
            </a:r>
            <a:r>
              <a:rPr lang="en-US" dirty="0" smtClean="0"/>
              <a:t>, </a:t>
            </a:r>
            <a:r>
              <a:rPr lang="en-US" dirty="0" err="1" smtClean="0"/>
              <a:t>kekeruhan</a:t>
            </a:r>
            <a:r>
              <a:rPr lang="en-US" dirty="0" smtClean="0"/>
              <a:t>, </a:t>
            </a:r>
            <a:r>
              <a:rPr lang="en-US" dirty="0" err="1" smtClean="0"/>
              <a:t>zat</a:t>
            </a:r>
            <a:r>
              <a:rPr lang="en-US" dirty="0" smtClean="0"/>
              <a:t> </a:t>
            </a:r>
            <a:r>
              <a:rPr lang="en-US" dirty="0" err="1" smtClean="0"/>
              <a:t>besi</a:t>
            </a:r>
            <a:r>
              <a:rPr lang="en-US" dirty="0" smtClean="0"/>
              <a:t>, </a:t>
            </a:r>
            <a:r>
              <a:rPr lang="en-US" dirty="0" err="1" smtClean="0"/>
              <a:t>sulfat</a:t>
            </a:r>
            <a:r>
              <a:rPr lang="en-US" dirty="0" smtClean="0"/>
              <a:t> </a:t>
            </a:r>
            <a:r>
              <a:rPr lang="en-US" dirty="0" err="1" smtClean="0"/>
              <a:t>dan</a:t>
            </a:r>
            <a:r>
              <a:rPr lang="en-US" dirty="0" smtClean="0"/>
              <a:t> ion </a:t>
            </a:r>
            <a:r>
              <a:rPr lang="en-US" dirty="0" err="1" smtClean="0"/>
              <a:t>hidrogen</a:t>
            </a:r>
            <a:r>
              <a:rPr lang="en-US" dirty="0" smtClean="0"/>
              <a:t> </a:t>
            </a:r>
            <a:r>
              <a:rPr lang="en-US" dirty="0" err="1" smtClean="0"/>
              <a:t>dalam</a:t>
            </a:r>
            <a:r>
              <a:rPr lang="en-US" dirty="0" smtClean="0"/>
              <a:t> air yang </a:t>
            </a:r>
            <a:r>
              <a:rPr lang="en-US" dirty="0" err="1" smtClean="0"/>
              <a:t>dapat</a:t>
            </a:r>
            <a:r>
              <a:rPr lang="en-US" dirty="0" smtClean="0"/>
              <a:t> </a:t>
            </a:r>
            <a:r>
              <a:rPr lang="en-US" dirty="0" err="1" smtClean="0"/>
              <a:t>menurunkan</a:t>
            </a:r>
            <a:r>
              <a:rPr lang="en-US" dirty="0" smtClean="0"/>
              <a:t> </a:t>
            </a:r>
            <a:r>
              <a:rPr lang="en-US" dirty="0" err="1" smtClean="0"/>
              <a:t>pH.</a:t>
            </a:r>
            <a:r>
              <a:rPr lang="en-US" dirty="0" smtClean="0"/>
              <a:t> </a:t>
            </a:r>
            <a:r>
              <a:rPr lang="en-US" dirty="0" err="1" smtClean="0"/>
              <a:t>Masalah</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dikurangi</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pengolahan</a:t>
            </a:r>
            <a:r>
              <a:rPr lang="en-US" dirty="0" smtClean="0"/>
              <a:t> </a:t>
            </a:r>
            <a:r>
              <a:rPr lang="en-US" dirty="0" err="1" smtClean="0"/>
              <a:t>limbah</a:t>
            </a:r>
            <a:r>
              <a:rPr lang="en-US" dirty="0" smtClean="0"/>
              <a:t> yang standard </a:t>
            </a:r>
            <a:r>
              <a:rPr lang="en-US" dirty="0" err="1" smtClean="0"/>
              <a:t>dan</a:t>
            </a:r>
            <a:r>
              <a:rPr lang="en-US" dirty="0" smtClean="0"/>
              <a:t> </a:t>
            </a:r>
            <a:r>
              <a:rPr lang="en-US" dirty="0" err="1" smtClean="0"/>
              <a:t>minimisasi</a:t>
            </a:r>
            <a:r>
              <a:rPr lang="en-US" dirty="0" smtClean="0"/>
              <a:t> </a:t>
            </a:r>
            <a:r>
              <a:rPr lang="en-US" dirty="0" err="1" smtClean="0"/>
              <a:t>kebakaran</a:t>
            </a:r>
            <a:r>
              <a:rPr lang="en-US" dirty="0" smtClean="0"/>
              <a:t>.</a:t>
            </a:r>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lstStyle/>
          <a:p>
            <a:r>
              <a:rPr lang="en-US" dirty="0" smtClean="0"/>
              <a:t>Perkebunan </a:t>
            </a:r>
            <a:r>
              <a:rPr lang="en-US" dirty="0" err="1" smtClean="0"/>
              <a:t>terutama</a:t>
            </a:r>
            <a:r>
              <a:rPr lang="en-US" dirty="0" smtClean="0"/>
              <a:t> </a:t>
            </a:r>
            <a:r>
              <a:rPr lang="en-US" dirty="0" err="1" smtClean="0"/>
              <a:t>karet</a:t>
            </a:r>
            <a:r>
              <a:rPr lang="en-US" dirty="0" smtClean="0"/>
              <a:t> </a:t>
            </a:r>
            <a:r>
              <a:rPr lang="en-US" dirty="0" err="1" smtClean="0"/>
              <a:t>dan</a:t>
            </a:r>
            <a:r>
              <a:rPr lang="en-US" dirty="0" smtClean="0"/>
              <a:t> </a:t>
            </a:r>
            <a:r>
              <a:rPr lang="en-US" dirty="0" err="1" smtClean="0"/>
              <a:t>kelapa</a:t>
            </a:r>
            <a:r>
              <a:rPr lang="en-US" dirty="0" smtClean="0"/>
              <a:t> </a:t>
            </a:r>
            <a:r>
              <a:rPr lang="en-US" dirty="0" err="1" smtClean="0"/>
              <a:t>sawit</a:t>
            </a:r>
            <a:r>
              <a:rPr lang="en-US" dirty="0" smtClean="0"/>
              <a:t>. </a:t>
            </a:r>
            <a:r>
              <a:rPr lang="en-US" dirty="0" err="1" smtClean="0"/>
              <a:t>Akibat</a:t>
            </a:r>
            <a:r>
              <a:rPr lang="en-US" dirty="0" smtClean="0"/>
              <a:t> </a:t>
            </a:r>
            <a:r>
              <a:rPr lang="en-US" dirty="0" err="1" smtClean="0"/>
              <a:t>aktivitas</a:t>
            </a:r>
            <a:r>
              <a:rPr lang="en-US" dirty="0" smtClean="0"/>
              <a:t> </a:t>
            </a:r>
            <a:r>
              <a:rPr lang="en-US" dirty="0" err="1" smtClean="0"/>
              <a:t>ini</a:t>
            </a:r>
            <a:r>
              <a:rPr lang="en-US" dirty="0" smtClean="0"/>
              <a:t> </a:t>
            </a:r>
            <a:r>
              <a:rPr lang="en-US" dirty="0" err="1" smtClean="0"/>
              <a:t>terjadi</a:t>
            </a:r>
            <a:r>
              <a:rPr lang="en-US" dirty="0" smtClean="0"/>
              <a:t> </a:t>
            </a:r>
            <a:r>
              <a:rPr lang="en-US" dirty="0" err="1" smtClean="0"/>
              <a:t>peningkatan</a:t>
            </a:r>
            <a:r>
              <a:rPr lang="en-US" dirty="0" smtClean="0"/>
              <a:t> </a:t>
            </a:r>
            <a:r>
              <a:rPr lang="en-US" dirty="0" err="1" smtClean="0"/>
              <a:t>senyawa</a:t>
            </a:r>
            <a:r>
              <a:rPr lang="en-US" dirty="0" smtClean="0"/>
              <a:t> </a:t>
            </a:r>
            <a:r>
              <a:rPr lang="en-US" dirty="0" err="1" smtClean="0"/>
              <a:t>organik</a:t>
            </a:r>
            <a:r>
              <a:rPr lang="en-US" dirty="0" smtClean="0"/>
              <a:t> </a:t>
            </a:r>
            <a:r>
              <a:rPr lang="en-US" dirty="0" err="1" smtClean="0"/>
              <a:t>pada</a:t>
            </a:r>
            <a:r>
              <a:rPr lang="en-US" dirty="0" smtClean="0"/>
              <a:t> air, </a:t>
            </a:r>
            <a:r>
              <a:rPr lang="en-US" dirty="0" err="1" smtClean="0"/>
              <a:t>adanya</a:t>
            </a:r>
            <a:r>
              <a:rPr lang="en-US" dirty="0" smtClean="0"/>
              <a:t> </a:t>
            </a:r>
            <a:r>
              <a:rPr lang="en-US" dirty="0" err="1" smtClean="0"/>
              <a:t>sisa-sisa</a:t>
            </a:r>
            <a:r>
              <a:rPr lang="en-US" dirty="0" smtClean="0"/>
              <a:t> </a:t>
            </a:r>
            <a:r>
              <a:rPr lang="en-US" dirty="0" err="1" smtClean="0"/>
              <a:t>pestisida</a:t>
            </a:r>
            <a:r>
              <a:rPr lang="en-US" dirty="0" smtClean="0"/>
              <a:t> </a:t>
            </a:r>
            <a:r>
              <a:rPr lang="en-US" dirty="0" err="1" smtClean="0"/>
              <a:t>di</a:t>
            </a:r>
            <a:r>
              <a:rPr lang="en-US" dirty="0" smtClean="0"/>
              <a:t> DAS, </a:t>
            </a:r>
            <a:r>
              <a:rPr lang="en-US" dirty="0" err="1" smtClean="0"/>
              <a:t>peningkatan</a:t>
            </a:r>
            <a:r>
              <a:rPr lang="en-US" dirty="0" smtClean="0"/>
              <a:t> </a:t>
            </a:r>
            <a:r>
              <a:rPr lang="en-US" dirty="0" err="1" smtClean="0"/>
              <a:t>zat</a:t>
            </a:r>
            <a:r>
              <a:rPr lang="en-US" dirty="0" smtClean="0"/>
              <a:t> </a:t>
            </a:r>
            <a:r>
              <a:rPr lang="en-US" dirty="0" err="1" smtClean="0"/>
              <a:t>pada</a:t>
            </a:r>
            <a:r>
              <a:rPr lang="en-US" dirty="0" smtClean="0"/>
              <a:t> </a:t>
            </a:r>
            <a:r>
              <a:rPr lang="en-US" dirty="0" err="1" smtClean="0"/>
              <a:t>tersuspensi</a:t>
            </a:r>
            <a:r>
              <a:rPr lang="en-US" dirty="0" smtClean="0"/>
              <a:t> </a:t>
            </a:r>
            <a:r>
              <a:rPr lang="en-US" dirty="0" err="1" smtClean="0"/>
              <a:t>dan</a:t>
            </a:r>
            <a:r>
              <a:rPr lang="en-US" dirty="0" smtClean="0"/>
              <a:t> </a:t>
            </a:r>
            <a:r>
              <a:rPr lang="en-US" dirty="0" err="1" smtClean="0"/>
              <a:t>terlarut</a:t>
            </a:r>
            <a:r>
              <a:rPr lang="en-US" dirty="0" smtClean="0"/>
              <a:t>, </a:t>
            </a:r>
            <a:r>
              <a:rPr lang="en-US" dirty="0" err="1" smtClean="0"/>
              <a:t>peningkatan</a:t>
            </a:r>
            <a:r>
              <a:rPr lang="en-US" dirty="0" smtClean="0"/>
              <a:t> </a:t>
            </a:r>
            <a:r>
              <a:rPr lang="en-US" dirty="0" err="1" smtClean="0"/>
              <a:t>kadar</a:t>
            </a:r>
            <a:r>
              <a:rPr lang="en-US" dirty="0" smtClean="0"/>
              <a:t> </a:t>
            </a:r>
            <a:r>
              <a:rPr lang="en-US" dirty="0" err="1" smtClean="0"/>
              <a:t>amonia</a:t>
            </a:r>
            <a:r>
              <a:rPr lang="en-US" dirty="0" smtClean="0"/>
              <a:t>, </a:t>
            </a:r>
            <a:r>
              <a:rPr lang="en-US" dirty="0" err="1" smtClean="0"/>
              <a:t>peningkatan</a:t>
            </a:r>
            <a:r>
              <a:rPr lang="en-US" dirty="0" smtClean="0"/>
              <a:t> </a:t>
            </a:r>
            <a:r>
              <a:rPr lang="en-US" dirty="0" err="1" smtClean="0"/>
              <a:t>kadar</a:t>
            </a:r>
            <a:r>
              <a:rPr lang="en-US" dirty="0" smtClean="0"/>
              <a:t> </a:t>
            </a:r>
            <a:r>
              <a:rPr lang="en-US" dirty="0" err="1" smtClean="0"/>
              <a:t>minyak</a:t>
            </a:r>
            <a:r>
              <a:rPr lang="en-US" dirty="0" smtClean="0"/>
              <a:t> </a:t>
            </a:r>
            <a:r>
              <a:rPr lang="en-US" dirty="0" err="1" smtClean="0"/>
              <a:t>dan</a:t>
            </a:r>
            <a:r>
              <a:rPr lang="en-US" dirty="0" smtClean="0"/>
              <a:t> </a:t>
            </a:r>
            <a:r>
              <a:rPr lang="en-US" dirty="0" err="1" smtClean="0"/>
              <a:t>lemak</a:t>
            </a:r>
            <a:r>
              <a:rPr lang="en-US" dirty="0" smtClean="0"/>
              <a:t>, </a:t>
            </a:r>
            <a:r>
              <a:rPr lang="en-US" dirty="0" err="1" smtClean="0"/>
              <a:t>mempengaruhi</a:t>
            </a:r>
            <a:r>
              <a:rPr lang="en-US" dirty="0" smtClean="0"/>
              <a:t> pH </a:t>
            </a:r>
            <a:r>
              <a:rPr lang="en-US" dirty="0" err="1" smtClean="0"/>
              <a:t>dll</a:t>
            </a:r>
            <a:r>
              <a:rPr lang="en-US" dirty="0" smtClean="0"/>
              <a:t>. DAS yang </a:t>
            </a:r>
            <a:r>
              <a:rPr lang="en-US" dirty="0" err="1" smtClean="0"/>
              <a:t>terkena</a:t>
            </a:r>
            <a:r>
              <a:rPr lang="en-US" dirty="0" smtClean="0"/>
              <a:t> </a:t>
            </a:r>
            <a:r>
              <a:rPr lang="en-US" dirty="0" err="1" smtClean="0"/>
              <a:t>aktivitas</a:t>
            </a:r>
            <a:r>
              <a:rPr lang="en-US" dirty="0" smtClean="0"/>
              <a:t> </a:t>
            </a:r>
            <a:r>
              <a:rPr lang="en-US" dirty="0" err="1" smtClean="0"/>
              <a:t>ini</a:t>
            </a:r>
            <a:r>
              <a:rPr lang="en-US" dirty="0" smtClean="0"/>
              <a:t> </a:t>
            </a:r>
            <a:r>
              <a:rPr lang="en-US" dirty="0" err="1" smtClean="0"/>
              <a:t>adalah</a:t>
            </a:r>
            <a:r>
              <a:rPr lang="en-US" dirty="0" smtClean="0"/>
              <a:t> DAS </a:t>
            </a:r>
            <a:r>
              <a:rPr lang="en-US" dirty="0" err="1" smtClean="0"/>
              <a:t>Dikit</a:t>
            </a:r>
            <a:r>
              <a:rPr lang="en-US" dirty="0" smtClean="0"/>
              <a:t> </a:t>
            </a:r>
            <a:r>
              <a:rPr lang="en-US" dirty="0" err="1" smtClean="0"/>
              <a:t>Seblat</a:t>
            </a:r>
            <a:r>
              <a:rPr lang="en-US" dirty="0" smtClean="0"/>
              <a:t>, DAS Bengkulu-</a:t>
            </a:r>
            <a:r>
              <a:rPr lang="en-US" dirty="0" err="1" smtClean="0"/>
              <a:t>Lemau</a:t>
            </a:r>
            <a:r>
              <a:rPr lang="en-US" dirty="0" smtClean="0"/>
              <a:t>, </a:t>
            </a:r>
            <a:r>
              <a:rPr lang="en-US" dirty="0" err="1" smtClean="0"/>
              <a:t>badan</a:t>
            </a:r>
            <a:r>
              <a:rPr lang="en-US" dirty="0" smtClean="0"/>
              <a:t> </a:t>
            </a:r>
            <a:r>
              <a:rPr lang="en-US" dirty="0" err="1" smtClean="0"/>
              <a:t>sungai</a:t>
            </a:r>
            <a:r>
              <a:rPr lang="en-US" dirty="0" smtClean="0"/>
              <a:t> </a:t>
            </a:r>
            <a:r>
              <a:rPr lang="en-US" dirty="0" err="1" smtClean="0"/>
              <a:t>Pisang</a:t>
            </a:r>
            <a:r>
              <a:rPr lang="en-US" dirty="0" smtClean="0"/>
              <a:t> (</a:t>
            </a:r>
            <a:r>
              <a:rPr lang="en-US" dirty="0" err="1" smtClean="0"/>
              <a:t>Ipuh</a:t>
            </a:r>
            <a:r>
              <a:rPr lang="en-US" dirty="0" smtClean="0"/>
              <a:t>), </a:t>
            </a:r>
            <a:r>
              <a:rPr lang="en-US" dirty="0" err="1" smtClean="0"/>
              <a:t>sungai</a:t>
            </a:r>
            <a:r>
              <a:rPr lang="en-US" dirty="0" smtClean="0"/>
              <a:t> </a:t>
            </a:r>
            <a:r>
              <a:rPr lang="en-US" dirty="0" err="1" smtClean="0"/>
              <a:t>Betung</a:t>
            </a:r>
            <a:r>
              <a:rPr lang="en-US" dirty="0" smtClean="0"/>
              <a:t> (</a:t>
            </a:r>
            <a:r>
              <a:rPr lang="en-US" dirty="0" err="1" smtClean="0"/>
              <a:t>Muko-muko</a:t>
            </a:r>
            <a:r>
              <a:rPr lang="en-US" dirty="0" smtClean="0"/>
              <a:t>), </a:t>
            </a:r>
            <a:r>
              <a:rPr lang="en-US" dirty="0" err="1" smtClean="0"/>
              <a:t>sungai</a:t>
            </a:r>
            <a:r>
              <a:rPr lang="en-US" dirty="0" smtClean="0"/>
              <a:t> </a:t>
            </a:r>
            <a:r>
              <a:rPr lang="en-US" dirty="0" err="1" smtClean="0"/>
              <a:t>Simpang</a:t>
            </a:r>
            <a:r>
              <a:rPr lang="en-US" dirty="0" smtClean="0"/>
              <a:t> </a:t>
            </a:r>
            <a:r>
              <a:rPr lang="en-US" dirty="0" err="1" smtClean="0"/>
              <a:t>Tiga</a:t>
            </a:r>
            <a:r>
              <a:rPr lang="en-US" dirty="0" smtClean="0"/>
              <a:t> (</a:t>
            </a:r>
            <a:r>
              <a:rPr lang="en-US" dirty="0" err="1" smtClean="0"/>
              <a:t>Tais</a:t>
            </a:r>
            <a:r>
              <a:rPr lang="en-US" dirty="0" smtClean="0"/>
              <a:t>), </a:t>
            </a:r>
            <a:r>
              <a:rPr lang="en-US" dirty="0" err="1" smtClean="0"/>
              <a:t>sungai</a:t>
            </a:r>
            <a:r>
              <a:rPr lang="en-US" dirty="0" smtClean="0"/>
              <a:t> Bengkulu, </a:t>
            </a:r>
            <a:r>
              <a:rPr lang="en-US" dirty="0" err="1" smtClean="0"/>
              <a:t>dan</a:t>
            </a:r>
            <a:r>
              <a:rPr lang="en-US" dirty="0" smtClean="0"/>
              <a:t> </a:t>
            </a:r>
            <a:r>
              <a:rPr lang="en-US" dirty="0" err="1" smtClean="0"/>
              <a:t>sungai</a:t>
            </a:r>
            <a:r>
              <a:rPr lang="en-US" dirty="0" smtClean="0"/>
              <a:t> </a:t>
            </a:r>
            <a:r>
              <a:rPr lang="en-US" dirty="0" err="1" smtClean="0"/>
              <a:t>Sinaba</a:t>
            </a:r>
            <a:r>
              <a:rPr lang="en-US" dirty="0" smtClean="0"/>
              <a:t> (</a:t>
            </a:r>
            <a:r>
              <a:rPr lang="en-US" dirty="0" err="1" smtClean="0"/>
              <a:t>Ketahun</a:t>
            </a:r>
            <a:r>
              <a:rPr lang="en-US" dirty="0" smtClean="0"/>
              <a:t>).</a:t>
            </a:r>
          </a:p>
          <a:p>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1143000"/>
          </a:xfrm>
        </p:spPr>
        <p:txBody>
          <a:bodyPr>
            <a:normAutofit/>
          </a:bodyPr>
          <a:lstStyle/>
          <a:p>
            <a:r>
              <a:rPr lang="en-US" sz="3600" dirty="0" smtClean="0">
                <a:solidFill>
                  <a:srgbClr val="FF0000"/>
                </a:solidFill>
              </a:rPr>
              <a:t>5. </a:t>
            </a:r>
            <a:r>
              <a:rPr lang="en-US" sz="3600" dirty="0" err="1" smtClean="0">
                <a:solidFill>
                  <a:srgbClr val="FF0000"/>
                </a:solidFill>
              </a:rPr>
              <a:t>Persampahan</a:t>
            </a:r>
            <a:endParaRPr lang="en-US" sz="3600"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en-US" dirty="0" err="1" smtClean="0"/>
              <a:t>Sampah</a:t>
            </a:r>
            <a:r>
              <a:rPr lang="en-US" dirty="0" smtClean="0"/>
              <a:t> </a:t>
            </a:r>
            <a:r>
              <a:rPr lang="en-US" dirty="0" err="1" smtClean="0"/>
              <a:t>adalah</a:t>
            </a:r>
            <a:r>
              <a:rPr lang="en-US" dirty="0" smtClean="0"/>
              <a:t> </a:t>
            </a:r>
            <a:r>
              <a:rPr lang="en-US" dirty="0" err="1" smtClean="0"/>
              <a:t>suatu</a:t>
            </a:r>
            <a:r>
              <a:rPr lang="en-US" dirty="0" smtClean="0"/>
              <a:t> </a:t>
            </a:r>
            <a:r>
              <a:rPr lang="en-US" dirty="0" err="1" smtClean="0"/>
              <a:t>bahan</a:t>
            </a:r>
            <a:r>
              <a:rPr lang="en-US" dirty="0" smtClean="0"/>
              <a:t> yang </a:t>
            </a:r>
            <a:r>
              <a:rPr lang="en-US" dirty="0" err="1" smtClean="0"/>
              <a:t>terbuang</a:t>
            </a:r>
            <a:r>
              <a:rPr lang="en-US" dirty="0" smtClean="0"/>
              <a:t> </a:t>
            </a:r>
            <a:r>
              <a:rPr lang="en-US" dirty="0" err="1" smtClean="0"/>
              <a:t>atau</a:t>
            </a:r>
            <a:r>
              <a:rPr lang="en-US" dirty="0" smtClean="0"/>
              <a:t> </a:t>
            </a:r>
            <a:r>
              <a:rPr lang="en-US" dirty="0" err="1" smtClean="0"/>
              <a:t>dibuang</a:t>
            </a:r>
            <a:r>
              <a:rPr lang="en-US" dirty="0" smtClean="0"/>
              <a:t> </a:t>
            </a:r>
            <a:r>
              <a:rPr lang="en-US" dirty="0" err="1" smtClean="0"/>
              <a:t>dari</a:t>
            </a:r>
            <a:r>
              <a:rPr lang="en-US" dirty="0" smtClean="0"/>
              <a:t> </a:t>
            </a:r>
            <a:r>
              <a:rPr lang="en-US" dirty="0" err="1" smtClean="0"/>
              <a:t>sumber</a:t>
            </a:r>
            <a:r>
              <a:rPr lang="en-US" dirty="0" smtClean="0"/>
              <a:t> </a:t>
            </a:r>
            <a:r>
              <a:rPr lang="en-US" dirty="0" err="1" smtClean="0"/>
              <a:t>hasil</a:t>
            </a:r>
            <a:r>
              <a:rPr lang="en-US" dirty="0" smtClean="0"/>
              <a:t> </a:t>
            </a:r>
            <a:r>
              <a:rPr lang="en-US" dirty="0" err="1" smtClean="0"/>
              <a:t>aktivitas</a:t>
            </a:r>
            <a:r>
              <a:rPr lang="en-US" dirty="0" smtClean="0"/>
              <a:t> </a:t>
            </a:r>
            <a:r>
              <a:rPr lang="en-US" dirty="0" err="1" smtClean="0"/>
              <a:t>manusia</a:t>
            </a:r>
            <a:r>
              <a:rPr lang="en-US" dirty="0" smtClean="0"/>
              <a:t> </a:t>
            </a:r>
            <a:r>
              <a:rPr lang="en-US" dirty="0" err="1" smtClean="0"/>
              <a:t>maupun</a:t>
            </a:r>
            <a:r>
              <a:rPr lang="en-US" dirty="0" smtClean="0"/>
              <a:t> </a:t>
            </a:r>
            <a:r>
              <a:rPr lang="en-US" dirty="0" err="1" smtClean="0"/>
              <a:t>alam</a:t>
            </a:r>
            <a:r>
              <a:rPr lang="en-US" dirty="0" smtClean="0"/>
              <a:t> yang </a:t>
            </a:r>
            <a:r>
              <a:rPr lang="en-US" dirty="0" err="1" smtClean="0"/>
              <a:t>belum</a:t>
            </a:r>
            <a:r>
              <a:rPr lang="en-US" dirty="0" smtClean="0"/>
              <a:t> </a:t>
            </a:r>
            <a:r>
              <a:rPr lang="en-US" dirty="0" err="1" smtClean="0"/>
              <a:t>memiliki</a:t>
            </a:r>
            <a:r>
              <a:rPr lang="en-US" dirty="0" smtClean="0"/>
              <a:t> </a:t>
            </a:r>
            <a:r>
              <a:rPr lang="en-US" dirty="0" err="1" smtClean="0"/>
              <a:t>nilai</a:t>
            </a:r>
            <a:r>
              <a:rPr lang="en-US" dirty="0" smtClean="0"/>
              <a:t> </a:t>
            </a:r>
            <a:r>
              <a:rPr lang="en-US" dirty="0" err="1" smtClean="0"/>
              <a:t>ekonomis</a:t>
            </a:r>
            <a:r>
              <a:rPr lang="en-US" dirty="0" smtClean="0"/>
              <a:t>. </a:t>
            </a:r>
            <a:r>
              <a:rPr lang="en-US" dirty="0" err="1" smtClean="0"/>
              <a:t>Secara</a:t>
            </a:r>
            <a:r>
              <a:rPr lang="en-US" dirty="0" smtClean="0"/>
              <a:t> </a:t>
            </a:r>
            <a:r>
              <a:rPr lang="en-US" dirty="0" err="1" smtClean="0"/>
              <a:t>garis</a:t>
            </a:r>
            <a:r>
              <a:rPr lang="en-US" dirty="0" smtClean="0"/>
              <a:t> </a:t>
            </a:r>
            <a:r>
              <a:rPr lang="en-US" dirty="0" err="1" smtClean="0"/>
              <a:t>besar</a:t>
            </a:r>
            <a:r>
              <a:rPr lang="en-US" dirty="0" smtClean="0"/>
              <a:t>, </a:t>
            </a:r>
            <a:r>
              <a:rPr lang="en-US" dirty="0" err="1" smtClean="0"/>
              <a:t>sampah</a:t>
            </a:r>
            <a:r>
              <a:rPr lang="en-US" dirty="0" smtClean="0"/>
              <a:t> </a:t>
            </a:r>
            <a:r>
              <a:rPr lang="en-US" dirty="0" err="1" smtClean="0"/>
              <a:t>dibedakan</a:t>
            </a:r>
            <a:r>
              <a:rPr lang="en-US" dirty="0" smtClean="0"/>
              <a:t> </a:t>
            </a:r>
            <a:r>
              <a:rPr lang="en-US" dirty="0" err="1" smtClean="0"/>
              <a:t>menjadi</a:t>
            </a:r>
            <a:r>
              <a:rPr lang="en-US" dirty="0" smtClean="0"/>
              <a:t> </a:t>
            </a:r>
            <a:r>
              <a:rPr lang="en-US" dirty="0" err="1" smtClean="0"/>
              <a:t>tiga</a:t>
            </a:r>
            <a:r>
              <a:rPr lang="en-US" dirty="0" smtClean="0"/>
              <a:t> </a:t>
            </a:r>
            <a:r>
              <a:rPr lang="en-US" dirty="0" err="1" smtClean="0"/>
              <a:t>jenis</a:t>
            </a:r>
            <a:r>
              <a:rPr lang="en-US" dirty="0" smtClean="0"/>
              <a:t> </a:t>
            </a:r>
            <a:r>
              <a:rPr lang="en-US" dirty="0" err="1" smtClean="0"/>
              <a:t>yaitu</a:t>
            </a:r>
            <a:r>
              <a:rPr lang="en-US" dirty="0" smtClean="0"/>
              <a:t>:</a:t>
            </a:r>
          </a:p>
          <a:p>
            <a:r>
              <a:rPr lang="en-US" dirty="0" smtClean="0"/>
              <a:t>1. </a:t>
            </a:r>
            <a:r>
              <a:rPr lang="en-US" dirty="0" err="1" smtClean="0"/>
              <a:t>sampah</a:t>
            </a:r>
            <a:r>
              <a:rPr lang="en-US" dirty="0" smtClean="0"/>
              <a:t> </a:t>
            </a:r>
            <a:r>
              <a:rPr lang="en-US" dirty="0" err="1" smtClean="0"/>
              <a:t>anorganik</a:t>
            </a:r>
            <a:r>
              <a:rPr lang="en-US" dirty="0" smtClean="0"/>
              <a:t>/</a:t>
            </a:r>
            <a:r>
              <a:rPr lang="en-US" dirty="0" err="1" smtClean="0"/>
              <a:t>kering</a:t>
            </a:r>
            <a:endParaRPr lang="en-US" dirty="0" smtClean="0"/>
          </a:p>
          <a:p>
            <a:r>
              <a:rPr lang="en-US" dirty="0" err="1" smtClean="0"/>
              <a:t>Contoh</a:t>
            </a:r>
            <a:r>
              <a:rPr lang="en-US" dirty="0" smtClean="0"/>
              <a:t>: </a:t>
            </a:r>
            <a:r>
              <a:rPr lang="en-US" dirty="0" err="1" smtClean="0"/>
              <a:t>logam</a:t>
            </a:r>
            <a:r>
              <a:rPr lang="en-US" dirty="0" smtClean="0"/>
              <a:t>, </a:t>
            </a:r>
            <a:r>
              <a:rPr lang="en-US" dirty="0" err="1" smtClean="0"/>
              <a:t>besi</a:t>
            </a:r>
            <a:r>
              <a:rPr lang="en-US" dirty="0" smtClean="0"/>
              <a:t>, </a:t>
            </a:r>
            <a:r>
              <a:rPr lang="en-US" dirty="0" err="1" smtClean="0"/>
              <a:t>kaleng</a:t>
            </a:r>
            <a:r>
              <a:rPr lang="en-US" dirty="0" smtClean="0"/>
              <a:t>, </a:t>
            </a:r>
            <a:r>
              <a:rPr lang="en-US" dirty="0" err="1" smtClean="0"/>
              <a:t>plastik</a:t>
            </a:r>
            <a:r>
              <a:rPr lang="en-US" dirty="0" smtClean="0"/>
              <a:t>, </a:t>
            </a:r>
            <a:r>
              <a:rPr lang="en-US" dirty="0" err="1" smtClean="0"/>
              <a:t>karet</a:t>
            </a:r>
            <a:r>
              <a:rPr lang="en-US" dirty="0" smtClean="0"/>
              <a:t>, </a:t>
            </a:r>
            <a:r>
              <a:rPr lang="en-US" dirty="0" err="1" smtClean="0"/>
              <a:t>botol</a:t>
            </a:r>
            <a:r>
              <a:rPr lang="en-US" dirty="0" smtClean="0"/>
              <a:t>, </a:t>
            </a:r>
            <a:r>
              <a:rPr lang="en-US" dirty="0" err="1" smtClean="0"/>
              <a:t>dll</a:t>
            </a:r>
            <a:r>
              <a:rPr lang="en-US" dirty="0" smtClean="0"/>
              <a:t> yang </a:t>
            </a:r>
            <a:r>
              <a:rPr lang="en-US" dirty="0" err="1" smtClean="0"/>
              <a:t>tidak</a:t>
            </a:r>
            <a:r>
              <a:rPr lang="en-US" dirty="0" smtClean="0"/>
              <a:t> </a:t>
            </a:r>
            <a:r>
              <a:rPr lang="en-US" dirty="0" err="1" smtClean="0"/>
              <a:t>dapat</a:t>
            </a:r>
            <a:r>
              <a:rPr lang="en-US" dirty="0" smtClean="0"/>
              <a:t> </a:t>
            </a:r>
            <a:r>
              <a:rPr lang="en-US" dirty="0" err="1" smtClean="0"/>
              <a:t>mengalami</a:t>
            </a:r>
            <a:r>
              <a:rPr lang="en-US" dirty="0" smtClean="0"/>
              <a:t> </a:t>
            </a:r>
            <a:r>
              <a:rPr lang="en-US" dirty="0" err="1" smtClean="0"/>
              <a:t>pembusukan</a:t>
            </a:r>
            <a:r>
              <a:rPr lang="en-US" dirty="0" smtClean="0"/>
              <a:t> </a:t>
            </a:r>
            <a:r>
              <a:rPr lang="en-US" dirty="0" err="1" smtClean="0"/>
              <a:t>secara</a:t>
            </a:r>
            <a:r>
              <a:rPr lang="en-US" dirty="0" smtClean="0"/>
              <a:t> </a:t>
            </a:r>
            <a:r>
              <a:rPr lang="en-US" dirty="0" err="1" smtClean="0"/>
              <a:t>alamai</a:t>
            </a:r>
            <a:r>
              <a:rPr lang="en-US" dirty="0" smtClean="0"/>
              <a:t>.</a:t>
            </a:r>
          </a:p>
          <a:p>
            <a:r>
              <a:rPr lang="en-US" dirty="0" smtClean="0"/>
              <a:t>2. </a:t>
            </a:r>
            <a:r>
              <a:rPr lang="en-US" dirty="0" err="1" smtClean="0"/>
              <a:t>Sampah</a:t>
            </a:r>
            <a:r>
              <a:rPr lang="en-US" dirty="0" smtClean="0"/>
              <a:t> </a:t>
            </a:r>
            <a:r>
              <a:rPr lang="en-US" dirty="0" err="1" smtClean="0"/>
              <a:t>organik</a:t>
            </a:r>
            <a:r>
              <a:rPr lang="en-US" dirty="0" smtClean="0"/>
              <a:t>/</a:t>
            </a:r>
            <a:r>
              <a:rPr lang="en-US" dirty="0" err="1" smtClean="0"/>
              <a:t>basah</a:t>
            </a:r>
            <a:endParaRPr lang="en-US" dirty="0" smtClean="0"/>
          </a:p>
          <a:p>
            <a:r>
              <a:rPr lang="en-US" dirty="0" err="1" smtClean="0"/>
              <a:t>Contoh</a:t>
            </a:r>
            <a:r>
              <a:rPr lang="en-US" dirty="0" smtClean="0"/>
              <a:t>: </a:t>
            </a:r>
            <a:r>
              <a:rPr lang="en-US" dirty="0" err="1" smtClean="0"/>
              <a:t>sampah</a:t>
            </a:r>
            <a:r>
              <a:rPr lang="en-US" dirty="0" smtClean="0"/>
              <a:t> </a:t>
            </a:r>
            <a:r>
              <a:rPr lang="en-US" dirty="0" err="1" smtClean="0"/>
              <a:t>dapur</a:t>
            </a:r>
            <a:r>
              <a:rPr lang="en-US" dirty="0" smtClean="0"/>
              <a:t>, </a:t>
            </a:r>
            <a:r>
              <a:rPr lang="en-US" dirty="0" err="1" smtClean="0"/>
              <a:t>sampah</a:t>
            </a:r>
            <a:r>
              <a:rPr lang="en-US" dirty="0" smtClean="0"/>
              <a:t> </a:t>
            </a:r>
            <a:r>
              <a:rPr lang="en-US" dirty="0" err="1" smtClean="0"/>
              <a:t>restoran</a:t>
            </a:r>
            <a:r>
              <a:rPr lang="en-US" dirty="0" smtClean="0"/>
              <a:t>, </a:t>
            </a:r>
            <a:r>
              <a:rPr lang="en-US" dirty="0" err="1" smtClean="0"/>
              <a:t>sisa</a:t>
            </a:r>
            <a:r>
              <a:rPr lang="en-US" dirty="0" smtClean="0"/>
              <a:t> </a:t>
            </a:r>
            <a:r>
              <a:rPr lang="en-US" dirty="0" err="1" smtClean="0"/>
              <a:t>sayuran</a:t>
            </a:r>
            <a:r>
              <a:rPr lang="en-US" dirty="0" smtClean="0"/>
              <a:t>, </a:t>
            </a:r>
            <a:r>
              <a:rPr lang="en-US" dirty="0" err="1" smtClean="0"/>
              <a:t>rempah-rempah</a:t>
            </a:r>
            <a:r>
              <a:rPr lang="en-US" dirty="0" smtClean="0"/>
              <a:t> </a:t>
            </a:r>
            <a:r>
              <a:rPr lang="en-US" dirty="0" err="1" smtClean="0"/>
              <a:t>atau</a:t>
            </a:r>
            <a:r>
              <a:rPr lang="en-US" dirty="0" smtClean="0"/>
              <a:t> </a:t>
            </a:r>
            <a:r>
              <a:rPr lang="en-US" dirty="0" err="1" smtClean="0"/>
              <a:t>sisa</a:t>
            </a:r>
            <a:r>
              <a:rPr lang="en-US" dirty="0" smtClean="0"/>
              <a:t> </a:t>
            </a:r>
            <a:r>
              <a:rPr lang="en-US" dirty="0" err="1" smtClean="0"/>
              <a:t>buah</a:t>
            </a:r>
            <a:r>
              <a:rPr lang="en-US" dirty="0" smtClean="0"/>
              <a:t> </a:t>
            </a:r>
            <a:r>
              <a:rPr lang="en-US" dirty="0" err="1" smtClean="0"/>
              <a:t>dll</a:t>
            </a:r>
            <a:r>
              <a:rPr lang="en-US" dirty="0" smtClean="0"/>
              <a:t> yang </a:t>
            </a:r>
            <a:r>
              <a:rPr lang="en-US" dirty="0" err="1" smtClean="0"/>
              <a:t>dapat</a:t>
            </a:r>
            <a:r>
              <a:rPr lang="en-US" dirty="0" smtClean="0"/>
              <a:t> </a:t>
            </a:r>
            <a:r>
              <a:rPr lang="en-US" dirty="0" err="1" smtClean="0"/>
              <a:t>mengalami</a:t>
            </a:r>
            <a:r>
              <a:rPr lang="en-US" dirty="0" smtClean="0"/>
              <a:t> </a:t>
            </a:r>
            <a:r>
              <a:rPr lang="en-US" dirty="0" err="1" smtClean="0"/>
              <a:t>pembusukan</a:t>
            </a:r>
            <a:r>
              <a:rPr lang="en-US" dirty="0" smtClean="0"/>
              <a:t> </a:t>
            </a:r>
            <a:r>
              <a:rPr lang="en-US" dirty="0" err="1" smtClean="0"/>
              <a:t>secara</a:t>
            </a:r>
            <a:r>
              <a:rPr lang="en-US" dirty="0" smtClean="0"/>
              <a:t> </a:t>
            </a:r>
            <a:r>
              <a:rPr lang="en-US" dirty="0" err="1" smtClean="0"/>
              <a:t>alami</a:t>
            </a:r>
            <a:r>
              <a:rPr lang="en-US" dirty="0" smtClean="0"/>
              <a:t>.</a:t>
            </a:r>
          </a:p>
          <a:p>
            <a:r>
              <a:rPr lang="en-US" dirty="0" smtClean="0"/>
              <a:t>3. </a:t>
            </a:r>
            <a:r>
              <a:rPr lang="en-US" dirty="0" err="1" smtClean="0"/>
              <a:t>sampah</a:t>
            </a:r>
            <a:r>
              <a:rPr lang="en-US" dirty="0" smtClean="0"/>
              <a:t> </a:t>
            </a:r>
            <a:r>
              <a:rPr lang="en-US" dirty="0" err="1" smtClean="0"/>
              <a:t>berbahaya</a:t>
            </a:r>
            <a:endParaRPr lang="en-US" dirty="0" smtClean="0"/>
          </a:p>
          <a:p>
            <a:r>
              <a:rPr lang="en-US" dirty="0" err="1" smtClean="0"/>
              <a:t>Contoh</a:t>
            </a:r>
            <a:r>
              <a:rPr lang="en-US" dirty="0" smtClean="0"/>
              <a:t>: </a:t>
            </a:r>
            <a:r>
              <a:rPr lang="en-US" dirty="0" err="1" smtClean="0"/>
              <a:t>baterai</a:t>
            </a:r>
            <a:r>
              <a:rPr lang="en-US" dirty="0" smtClean="0"/>
              <a:t>, </a:t>
            </a:r>
            <a:r>
              <a:rPr lang="en-US" dirty="0" err="1" smtClean="0"/>
              <a:t>botol</a:t>
            </a:r>
            <a:r>
              <a:rPr lang="en-US" dirty="0" smtClean="0"/>
              <a:t> </a:t>
            </a:r>
            <a:r>
              <a:rPr lang="en-US" dirty="0" err="1" smtClean="0"/>
              <a:t>racun</a:t>
            </a:r>
            <a:r>
              <a:rPr lang="en-US" dirty="0" smtClean="0"/>
              <a:t> </a:t>
            </a:r>
            <a:r>
              <a:rPr lang="en-US" dirty="0" err="1" smtClean="0"/>
              <a:t>nyamuk</a:t>
            </a:r>
            <a:r>
              <a:rPr lang="en-US" dirty="0" smtClean="0"/>
              <a:t>, </a:t>
            </a:r>
            <a:r>
              <a:rPr lang="en-US" dirty="0" err="1" smtClean="0"/>
              <a:t>jarum</a:t>
            </a:r>
            <a:r>
              <a:rPr lang="en-US" dirty="0" smtClean="0"/>
              <a:t> </a:t>
            </a:r>
            <a:r>
              <a:rPr lang="en-US" dirty="0" err="1" smtClean="0"/>
              <a:t>suntik</a:t>
            </a:r>
            <a:r>
              <a:rPr lang="en-US" dirty="0" smtClean="0"/>
              <a:t> </a:t>
            </a:r>
            <a:r>
              <a:rPr lang="en-US" dirty="0" err="1" smtClean="0"/>
              <a:t>bekas</a:t>
            </a:r>
            <a:r>
              <a:rPr lang="en-US" dirty="0" smtClean="0"/>
              <a:t> </a:t>
            </a:r>
            <a:r>
              <a:rPr lang="en-US" dirty="0" err="1" smtClean="0"/>
              <a:t>dll</a:t>
            </a:r>
            <a:r>
              <a:rPr lang="en-US" dirty="0" smtClean="0"/>
              <a: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Lanjutan</a:t>
            </a:r>
            <a:endParaRPr lang="en-US" dirty="0"/>
          </a:p>
        </p:txBody>
      </p:sp>
      <p:sp>
        <p:nvSpPr>
          <p:cNvPr id="3" name="Content Placeholder 2"/>
          <p:cNvSpPr>
            <a:spLocks noGrp="1"/>
          </p:cNvSpPr>
          <p:nvPr>
            <p:ph idx="1"/>
          </p:nvPr>
        </p:nvSpPr>
        <p:spPr/>
        <p:txBody>
          <a:bodyPr>
            <a:normAutofit/>
          </a:bodyPr>
          <a:lstStyle/>
          <a:p>
            <a:pPr marL="0" indent="0">
              <a:buNone/>
            </a:pPr>
            <a:r>
              <a:rPr lang="id-ID" sz="3200" dirty="0" smtClean="0"/>
              <a:t>Menurut </a:t>
            </a:r>
            <a:r>
              <a:rPr lang="id-ID" sz="3200" b="1" dirty="0" smtClean="0"/>
              <a:t>Prajudi Atmosudirdjo</a:t>
            </a:r>
            <a:r>
              <a:rPr lang="id-ID" sz="3200" dirty="0" smtClean="0"/>
              <a:t>, ekologi adalah suatu tata hubungan total (menyeluruh) dan mutual (timbale balik yang berguna) antara suatu organism dengan lingkungan sekitarnya.</a:t>
            </a:r>
            <a:endParaRPr lang="en-US" sz="32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Secara</a:t>
            </a:r>
            <a:r>
              <a:rPr lang="en-US" dirty="0" smtClean="0"/>
              <a:t> </a:t>
            </a:r>
            <a:r>
              <a:rPr lang="en-US" dirty="0" err="1" smtClean="0"/>
              <a:t>umum</a:t>
            </a:r>
            <a:r>
              <a:rPr lang="en-US" dirty="0" smtClean="0"/>
              <a:t> </a:t>
            </a:r>
            <a:r>
              <a:rPr lang="en-US" dirty="0" err="1" smtClean="0"/>
              <a:t>persampahan</a:t>
            </a:r>
            <a:r>
              <a:rPr lang="en-US" dirty="0" smtClean="0"/>
              <a:t> </a:t>
            </a:r>
            <a:r>
              <a:rPr lang="en-US" dirty="0" err="1" smtClean="0"/>
              <a:t>belum</a:t>
            </a:r>
            <a:r>
              <a:rPr lang="en-US" dirty="0" smtClean="0"/>
              <a:t> </a:t>
            </a:r>
            <a:r>
              <a:rPr lang="en-US" dirty="0" err="1" smtClean="0"/>
              <a:t>menjadi</a:t>
            </a:r>
            <a:r>
              <a:rPr lang="en-US" dirty="0" smtClean="0"/>
              <a:t> </a:t>
            </a:r>
            <a:r>
              <a:rPr lang="en-US" dirty="0" err="1" smtClean="0"/>
              <a:t>masalah</a:t>
            </a:r>
            <a:r>
              <a:rPr lang="en-US" dirty="0" smtClean="0"/>
              <a:t> yang </a:t>
            </a:r>
            <a:r>
              <a:rPr lang="en-US" dirty="0" err="1" smtClean="0"/>
              <a:t>sangat</a:t>
            </a:r>
            <a:r>
              <a:rPr lang="en-US" dirty="0" smtClean="0"/>
              <a:t> </a:t>
            </a:r>
            <a:r>
              <a:rPr lang="en-US" dirty="0" err="1" smtClean="0"/>
              <a:t>serius</a:t>
            </a:r>
            <a:r>
              <a:rPr lang="en-US" dirty="0" smtClean="0"/>
              <a:t>. </a:t>
            </a:r>
            <a:r>
              <a:rPr lang="en-US" dirty="0" err="1" smtClean="0"/>
              <a:t>Namun</a:t>
            </a:r>
            <a:r>
              <a:rPr lang="en-US" dirty="0" smtClean="0"/>
              <a:t> </a:t>
            </a:r>
            <a:r>
              <a:rPr lang="en-US" dirty="0" err="1" smtClean="0"/>
              <a:t>sampah</a:t>
            </a:r>
            <a:r>
              <a:rPr lang="en-US" dirty="0" smtClean="0"/>
              <a:t> </a:t>
            </a:r>
            <a:r>
              <a:rPr lang="en-US" dirty="0" err="1" smtClean="0"/>
              <a:t>cukup</a:t>
            </a:r>
            <a:r>
              <a:rPr lang="en-US" dirty="0" smtClean="0"/>
              <a:t> </a:t>
            </a:r>
            <a:r>
              <a:rPr lang="en-US" dirty="0" err="1" smtClean="0"/>
              <a:t>menjadi</a:t>
            </a:r>
            <a:r>
              <a:rPr lang="en-US" dirty="0" smtClean="0"/>
              <a:t> </a:t>
            </a:r>
            <a:r>
              <a:rPr lang="en-US" dirty="0" err="1" smtClean="0"/>
              <a:t>masalah</a:t>
            </a:r>
            <a:r>
              <a:rPr lang="en-US" dirty="0" smtClean="0"/>
              <a:t> </a:t>
            </a:r>
            <a:r>
              <a:rPr lang="en-US" dirty="0" err="1" smtClean="0"/>
              <a:t>di</a:t>
            </a:r>
            <a:r>
              <a:rPr lang="en-US" dirty="0" smtClean="0"/>
              <a:t> </a:t>
            </a:r>
            <a:r>
              <a:rPr lang="en-US" dirty="0" err="1" smtClean="0"/>
              <a:t>lokasi-lokasi</a:t>
            </a:r>
            <a:r>
              <a:rPr lang="en-US" dirty="0" smtClean="0"/>
              <a:t> </a:t>
            </a:r>
            <a:r>
              <a:rPr lang="en-US" dirty="0" err="1" smtClean="0"/>
              <a:t>tertentu</a:t>
            </a:r>
            <a:r>
              <a:rPr lang="en-US" dirty="0" smtClean="0"/>
              <a:t> </a:t>
            </a:r>
            <a:r>
              <a:rPr lang="en-US" dirty="0" err="1" smtClean="0"/>
              <a:t>seperti</a:t>
            </a:r>
            <a:r>
              <a:rPr lang="en-US" dirty="0" smtClean="0"/>
              <a:t> </a:t>
            </a:r>
            <a:r>
              <a:rPr lang="en-US" dirty="0" err="1" smtClean="0"/>
              <a:t>pasar</a:t>
            </a:r>
            <a:r>
              <a:rPr lang="en-US" dirty="0" smtClean="0"/>
              <a:t>, terminal, </a:t>
            </a:r>
            <a:r>
              <a:rPr lang="en-US" dirty="0" err="1" smtClean="0"/>
              <a:t>pertokoan</a:t>
            </a:r>
            <a:r>
              <a:rPr lang="en-US" dirty="0" smtClean="0"/>
              <a:t> </a:t>
            </a:r>
            <a:r>
              <a:rPr lang="en-US" dirty="0" err="1" smtClean="0"/>
              <a:t>dan</a:t>
            </a:r>
            <a:r>
              <a:rPr lang="en-US" dirty="0" smtClean="0"/>
              <a:t> </a:t>
            </a:r>
            <a:r>
              <a:rPr lang="en-US" dirty="0" err="1" smtClean="0"/>
              <a:t>tempat-tempat</a:t>
            </a:r>
            <a:r>
              <a:rPr lang="en-US" dirty="0" smtClean="0"/>
              <a:t> lain yang </a:t>
            </a:r>
            <a:r>
              <a:rPr lang="en-US" dirty="0" err="1" smtClean="0"/>
              <a:t>padat</a:t>
            </a:r>
            <a:r>
              <a:rPr lang="en-US" dirty="0" smtClean="0"/>
              <a:t> </a:t>
            </a:r>
            <a:r>
              <a:rPr lang="en-US" dirty="0" err="1" smtClean="0"/>
              <a:t>penduduknya</a:t>
            </a:r>
            <a:r>
              <a:rPr lang="en-US" dirty="0" smtClean="0"/>
              <a:t>. </a:t>
            </a:r>
            <a:r>
              <a:rPr lang="en-US" dirty="0" err="1" smtClean="0"/>
              <a:t>Kesadaran</a:t>
            </a:r>
            <a:r>
              <a:rPr lang="en-US" dirty="0" smtClean="0"/>
              <a:t> </a:t>
            </a:r>
            <a:r>
              <a:rPr lang="en-US" dirty="0" err="1" smtClean="0"/>
              <a:t>masyarakat</a:t>
            </a:r>
            <a:r>
              <a:rPr lang="en-US" dirty="0" smtClean="0"/>
              <a:t> </a:t>
            </a:r>
            <a:r>
              <a:rPr lang="en-US" dirty="0" err="1" smtClean="0"/>
              <a:t>untuk</a:t>
            </a:r>
            <a:r>
              <a:rPr lang="en-US" dirty="0" smtClean="0"/>
              <a:t> </a:t>
            </a:r>
            <a:r>
              <a:rPr lang="en-US" dirty="0" err="1" smtClean="0"/>
              <a:t>membuang</a:t>
            </a:r>
            <a:r>
              <a:rPr lang="en-US" dirty="0" smtClean="0"/>
              <a:t> </a:t>
            </a:r>
            <a:r>
              <a:rPr lang="en-US" dirty="0" err="1" smtClean="0"/>
              <a:t>sampah</a:t>
            </a:r>
            <a:r>
              <a:rPr lang="en-US" dirty="0" smtClean="0"/>
              <a:t> </a:t>
            </a:r>
            <a:r>
              <a:rPr lang="en-US" dirty="0" err="1" smtClean="0"/>
              <a:t>pada</a:t>
            </a:r>
            <a:r>
              <a:rPr lang="en-US" dirty="0" smtClean="0"/>
              <a:t> </a:t>
            </a:r>
            <a:r>
              <a:rPr lang="en-US" dirty="0" err="1" smtClean="0"/>
              <a:t>tempat-tempat</a:t>
            </a:r>
            <a:r>
              <a:rPr lang="en-US" dirty="0" smtClean="0"/>
              <a:t> </a:t>
            </a:r>
            <a:r>
              <a:rPr lang="en-US" dirty="0" err="1" smtClean="0"/>
              <a:t>tertentu</a:t>
            </a:r>
            <a:r>
              <a:rPr lang="en-US" dirty="0" smtClean="0"/>
              <a:t> </a:t>
            </a:r>
            <a:r>
              <a:rPr lang="en-US" dirty="0" err="1" smtClean="0"/>
              <a:t>masih</a:t>
            </a:r>
            <a:r>
              <a:rPr lang="en-US" dirty="0" smtClean="0"/>
              <a:t> </a:t>
            </a:r>
            <a:r>
              <a:rPr lang="en-US" dirty="0" err="1" smtClean="0"/>
              <a:t>rendah</a:t>
            </a:r>
            <a:r>
              <a:rPr lang="en-US" dirty="0" smtClean="0"/>
              <a:t>, </a:t>
            </a:r>
            <a:r>
              <a:rPr lang="en-US" dirty="0" err="1" smtClean="0"/>
              <a:t>apalagi</a:t>
            </a:r>
            <a:r>
              <a:rPr lang="en-US" dirty="0" smtClean="0"/>
              <a:t> </a:t>
            </a:r>
            <a:r>
              <a:rPr lang="en-US" dirty="0" err="1" smtClean="0"/>
              <a:t>untuk</a:t>
            </a:r>
            <a:r>
              <a:rPr lang="en-US" dirty="0" smtClean="0"/>
              <a:t> </a:t>
            </a:r>
            <a:r>
              <a:rPr lang="en-US" dirty="0" err="1" smtClean="0"/>
              <a:t>mengolahnya</a:t>
            </a:r>
            <a:r>
              <a:rPr lang="en-US" dirty="0" smtClean="0"/>
              <a:t>. Di </a:t>
            </a:r>
            <a:r>
              <a:rPr lang="en-US" dirty="0" err="1" smtClean="0"/>
              <a:t>setiap</a:t>
            </a:r>
            <a:r>
              <a:rPr lang="en-US" dirty="0" smtClean="0"/>
              <a:t> {</a:t>
            </a:r>
            <a:r>
              <a:rPr lang="en-US" dirty="0" err="1" smtClean="0"/>
              <a:t>rumah</a:t>
            </a:r>
            <a:r>
              <a:rPr lang="en-US" dirty="0" smtClean="0"/>
              <a:t> </a:t>
            </a:r>
            <a:r>
              <a:rPr lang="en-US" dirty="0" err="1" smtClean="0"/>
              <a:t>tangga</a:t>
            </a:r>
            <a:r>
              <a:rPr lang="en-US" dirty="0" smtClean="0"/>
              <a:t> </a:t>
            </a:r>
            <a:r>
              <a:rPr lang="en-US" dirty="0" err="1" smtClean="0"/>
              <a:t>menghasilkan</a:t>
            </a:r>
            <a:r>
              <a:rPr lang="en-US" dirty="0" smtClean="0"/>
              <a:t> </a:t>
            </a:r>
            <a:r>
              <a:rPr lang="en-US" dirty="0" err="1" smtClean="0"/>
              <a:t>limbah</a:t>
            </a:r>
            <a:r>
              <a:rPr lang="en-US" dirty="0" smtClean="0"/>
              <a:t> </a:t>
            </a:r>
            <a:r>
              <a:rPr lang="en-US" dirty="0" err="1" smtClean="0"/>
              <a:t>kira-kira</a:t>
            </a:r>
            <a:r>
              <a:rPr lang="en-US" dirty="0" smtClean="0"/>
              <a:t> </a:t>
            </a:r>
            <a:r>
              <a:rPr lang="en-US" dirty="0" err="1" smtClean="0"/>
              <a:t>sebanyak</a:t>
            </a:r>
            <a:r>
              <a:rPr lang="en-US" dirty="0" smtClean="0"/>
              <a:t> 0,8 kg/</a:t>
            </a:r>
            <a:r>
              <a:rPr lang="en-US" dirty="0" err="1" smtClean="0"/>
              <a:t>hari</a:t>
            </a:r>
            <a:r>
              <a:rPr lang="en-US" dirty="0" smtClean="0"/>
              <a:t> </a:t>
            </a:r>
            <a:r>
              <a:rPr lang="en-US" dirty="0" err="1" smtClean="0"/>
              <a:t>atau</a:t>
            </a:r>
            <a:r>
              <a:rPr lang="en-US" dirty="0" smtClean="0"/>
              <a:t> 288 kg per </a:t>
            </a:r>
            <a:r>
              <a:rPr lang="en-US" dirty="0" err="1" smtClean="0"/>
              <a:t>tahun</a:t>
            </a:r>
            <a:r>
              <a:rPr lang="en-US" dirty="0" smtClean="0"/>
              <a:t>.</a:t>
            </a:r>
          </a:p>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err="1" smtClean="0"/>
              <a:t>Masalah</a:t>
            </a:r>
            <a:r>
              <a:rPr lang="en-US" sz="3600" dirty="0" smtClean="0"/>
              <a:t> </a:t>
            </a:r>
            <a:r>
              <a:rPr lang="en-US" sz="3600" dirty="0" err="1" smtClean="0"/>
              <a:t>sampah</a:t>
            </a:r>
            <a:r>
              <a:rPr lang="en-US" sz="3600" dirty="0" smtClean="0"/>
              <a:t> </a:t>
            </a:r>
            <a:r>
              <a:rPr lang="en-US" sz="3600" dirty="0" err="1" smtClean="0"/>
              <a:t>antara</a:t>
            </a:r>
            <a:r>
              <a:rPr lang="en-US" sz="3600" dirty="0" smtClean="0"/>
              <a:t> lain:</a:t>
            </a:r>
            <a:br>
              <a:rPr lang="en-US" sz="3600" dirty="0" smtClean="0"/>
            </a:br>
            <a:endParaRPr lang="en-US" sz="3600" dirty="0"/>
          </a:p>
        </p:txBody>
      </p:sp>
      <p:sp>
        <p:nvSpPr>
          <p:cNvPr id="3" name="Content Placeholder 2"/>
          <p:cNvSpPr>
            <a:spLocks noGrp="1"/>
          </p:cNvSpPr>
          <p:nvPr>
            <p:ph idx="1"/>
          </p:nvPr>
        </p:nvSpPr>
        <p:spPr/>
        <p:txBody>
          <a:bodyPr>
            <a:normAutofit/>
          </a:bodyPr>
          <a:lstStyle/>
          <a:p>
            <a:pPr marL="457200" indent="-457200">
              <a:buNone/>
            </a:pPr>
            <a:r>
              <a:rPr lang="en-US" dirty="0" smtClean="0"/>
              <a:t>(1) </a:t>
            </a:r>
            <a:r>
              <a:rPr lang="en-US" dirty="0" err="1" smtClean="0"/>
              <a:t>tempat</a:t>
            </a:r>
            <a:r>
              <a:rPr lang="en-US" dirty="0" smtClean="0"/>
              <a:t> </a:t>
            </a:r>
            <a:r>
              <a:rPr lang="en-US" dirty="0" err="1" smtClean="0"/>
              <a:t>sampah</a:t>
            </a:r>
            <a:r>
              <a:rPr lang="en-US" dirty="0" smtClean="0"/>
              <a:t> </a:t>
            </a:r>
            <a:r>
              <a:rPr lang="en-US" dirty="0" err="1" smtClean="0"/>
              <a:t>kurang</a:t>
            </a:r>
            <a:r>
              <a:rPr lang="en-US" dirty="0" smtClean="0"/>
              <a:t> </a:t>
            </a:r>
            <a:r>
              <a:rPr lang="en-US" dirty="0" err="1" smtClean="0"/>
              <a:t>tersedia</a:t>
            </a:r>
            <a:r>
              <a:rPr lang="en-US" dirty="0" smtClean="0"/>
              <a:t> </a:t>
            </a:r>
            <a:r>
              <a:rPr lang="en-US" dirty="0" err="1" smtClean="0"/>
              <a:t>cukup</a:t>
            </a:r>
            <a:r>
              <a:rPr lang="en-US" dirty="0" smtClean="0"/>
              <a:t> </a:t>
            </a:r>
            <a:r>
              <a:rPr lang="en-US" dirty="0" err="1" smtClean="0"/>
              <a:t>di</a:t>
            </a:r>
            <a:r>
              <a:rPr lang="en-US" dirty="0" smtClean="0"/>
              <a:t> </a:t>
            </a:r>
            <a:r>
              <a:rPr lang="en-US" dirty="0" err="1" smtClean="0"/>
              <a:t>lokasi</a:t>
            </a:r>
            <a:r>
              <a:rPr lang="en-US" dirty="0" smtClean="0"/>
              <a:t>-  </a:t>
            </a:r>
            <a:r>
              <a:rPr lang="en-US" dirty="0" err="1" smtClean="0"/>
              <a:t>lokasi</a:t>
            </a:r>
            <a:r>
              <a:rPr lang="en-US" dirty="0" smtClean="0"/>
              <a:t> </a:t>
            </a:r>
            <a:r>
              <a:rPr lang="en-US" dirty="0" err="1" smtClean="0"/>
              <a:t>padat</a:t>
            </a:r>
            <a:r>
              <a:rPr lang="en-US" dirty="0" smtClean="0"/>
              <a:t> </a:t>
            </a:r>
            <a:r>
              <a:rPr lang="en-US" dirty="0" err="1" smtClean="0"/>
              <a:t>aktivitas</a:t>
            </a:r>
            <a:r>
              <a:rPr lang="en-US" dirty="0" smtClean="0"/>
              <a:t>.</a:t>
            </a:r>
          </a:p>
          <a:p>
            <a:pPr marL="457200" indent="-457200">
              <a:buNone/>
            </a:pPr>
            <a:r>
              <a:rPr lang="en-US" dirty="0" smtClean="0"/>
              <a:t>(2) </a:t>
            </a:r>
            <a:r>
              <a:rPr lang="en-US" dirty="0" err="1" smtClean="0"/>
              <a:t>Seringnya</a:t>
            </a:r>
            <a:r>
              <a:rPr lang="en-US" dirty="0" smtClean="0"/>
              <a:t> </a:t>
            </a:r>
            <a:r>
              <a:rPr lang="en-US" dirty="0" err="1" smtClean="0"/>
              <a:t>pencurian</a:t>
            </a:r>
            <a:r>
              <a:rPr lang="en-US" dirty="0" smtClean="0"/>
              <a:t> </a:t>
            </a:r>
            <a:r>
              <a:rPr lang="en-US" dirty="0" err="1" smtClean="0"/>
              <a:t>tempat-tempat</a:t>
            </a:r>
            <a:r>
              <a:rPr lang="en-US" dirty="0" smtClean="0"/>
              <a:t> </a:t>
            </a:r>
            <a:r>
              <a:rPr lang="en-US" dirty="0" err="1" smtClean="0"/>
              <a:t>sampah</a:t>
            </a:r>
            <a:r>
              <a:rPr lang="en-US" dirty="0" smtClean="0"/>
              <a:t>.</a:t>
            </a:r>
          </a:p>
          <a:p>
            <a:pPr marL="457200" indent="-457200">
              <a:buNone/>
            </a:pPr>
            <a:r>
              <a:rPr lang="en-US" dirty="0" smtClean="0"/>
              <a:t>(3) TPS </a:t>
            </a:r>
            <a:r>
              <a:rPr lang="en-US" dirty="0" err="1" smtClean="0"/>
              <a:t>kurang</a:t>
            </a:r>
            <a:r>
              <a:rPr lang="en-US" dirty="0" smtClean="0"/>
              <a:t> </a:t>
            </a:r>
            <a:r>
              <a:rPr lang="en-US" dirty="0" err="1" smtClean="0"/>
              <a:t>tersedia</a:t>
            </a:r>
            <a:r>
              <a:rPr lang="en-US" dirty="0" smtClean="0"/>
              <a:t> </a:t>
            </a:r>
            <a:r>
              <a:rPr lang="en-US" dirty="0" err="1" smtClean="0"/>
              <a:t>cukup</a:t>
            </a:r>
            <a:r>
              <a:rPr lang="en-US" dirty="0" smtClean="0"/>
              <a:t>.</a:t>
            </a:r>
          </a:p>
          <a:p>
            <a:pPr marL="457200" indent="-457200">
              <a:buNone/>
            </a:pPr>
            <a:r>
              <a:rPr lang="en-US" dirty="0" smtClean="0"/>
              <a:t>(4) </a:t>
            </a:r>
            <a:r>
              <a:rPr lang="en-US" dirty="0" err="1" smtClean="0"/>
              <a:t>Pengangkutan</a:t>
            </a:r>
            <a:r>
              <a:rPr lang="en-US" dirty="0" smtClean="0"/>
              <a:t> </a:t>
            </a:r>
            <a:r>
              <a:rPr lang="en-US" dirty="0" err="1" smtClean="0"/>
              <a:t>sampah</a:t>
            </a:r>
            <a:r>
              <a:rPr lang="en-US" dirty="0" smtClean="0"/>
              <a:t> </a:t>
            </a:r>
            <a:r>
              <a:rPr lang="en-US" dirty="0" err="1" smtClean="0"/>
              <a:t>dari</a:t>
            </a:r>
            <a:r>
              <a:rPr lang="en-US" dirty="0" smtClean="0"/>
              <a:t> TPS </a:t>
            </a:r>
            <a:r>
              <a:rPr lang="en-US" dirty="0" err="1" smtClean="0"/>
              <a:t>ke</a:t>
            </a:r>
            <a:r>
              <a:rPr lang="en-US" dirty="0" smtClean="0"/>
              <a:t> TPA </a:t>
            </a:r>
            <a:r>
              <a:rPr lang="en-US" dirty="0" err="1" smtClean="0"/>
              <a:t>kurang</a:t>
            </a:r>
            <a:r>
              <a:rPr lang="en-US" dirty="0" smtClean="0"/>
              <a:t>  </a:t>
            </a:r>
            <a:r>
              <a:rPr lang="en-US" dirty="0" err="1" smtClean="0"/>
              <a:t>intensif</a:t>
            </a:r>
            <a:r>
              <a:rPr lang="en-US" dirty="0" smtClean="0"/>
              <a:t>.</a:t>
            </a:r>
          </a:p>
          <a:p>
            <a:pPr marL="457200" indent="-457200">
              <a:buNone/>
            </a:pPr>
            <a:r>
              <a:rPr lang="en-US" dirty="0" smtClean="0"/>
              <a:t>(5) </a:t>
            </a:r>
            <a:r>
              <a:rPr lang="en-US" dirty="0" err="1" smtClean="0"/>
              <a:t>Belum</a:t>
            </a:r>
            <a:r>
              <a:rPr lang="en-US" dirty="0" smtClean="0"/>
              <a:t> </a:t>
            </a:r>
            <a:r>
              <a:rPr lang="en-US" dirty="0" err="1" smtClean="0"/>
              <a:t>ada</a:t>
            </a:r>
            <a:r>
              <a:rPr lang="en-US" dirty="0" smtClean="0"/>
              <a:t> </a:t>
            </a:r>
            <a:r>
              <a:rPr lang="en-US" dirty="0" err="1" smtClean="0"/>
              <a:t>pengolahan</a:t>
            </a:r>
            <a:r>
              <a:rPr lang="en-US" dirty="0" smtClean="0"/>
              <a:t> </a:t>
            </a:r>
            <a:r>
              <a:rPr lang="en-US" dirty="0" err="1" smtClean="0"/>
              <a:t>sampah</a:t>
            </a:r>
            <a:r>
              <a:rPr lang="en-US" dirty="0" smtClean="0"/>
              <a:t> yang </a:t>
            </a:r>
            <a:r>
              <a:rPr lang="en-US" dirty="0" err="1" smtClean="0"/>
              <a:t>representatif</a:t>
            </a:r>
            <a:r>
              <a:rPr lang="en-US" dirty="0" smtClean="0"/>
              <a:t>.</a:t>
            </a:r>
          </a:p>
          <a:p>
            <a:pPr marL="457200" indent="-457200">
              <a:buNone/>
            </a:pPr>
            <a:r>
              <a:rPr lang="en-US" dirty="0" smtClean="0"/>
              <a:t>(6) </a:t>
            </a:r>
            <a:r>
              <a:rPr lang="en-US" dirty="0" err="1" smtClean="0"/>
              <a:t>Kesadaran</a:t>
            </a:r>
            <a:r>
              <a:rPr lang="en-US" dirty="0" smtClean="0"/>
              <a:t> </a:t>
            </a:r>
            <a:r>
              <a:rPr lang="en-US" dirty="0" err="1" smtClean="0"/>
              <a:t>masyarakat</a:t>
            </a:r>
            <a:r>
              <a:rPr lang="en-US" dirty="0" smtClean="0"/>
              <a:t> </a:t>
            </a:r>
            <a:r>
              <a:rPr lang="en-US" dirty="0" err="1" smtClean="0"/>
              <a:t>rendah</a:t>
            </a:r>
            <a:r>
              <a:rPr lang="en-US" dirty="0" smtClean="0"/>
              <a:t>.</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b="1" dirty="0" smtClean="0">
                <a:solidFill>
                  <a:srgbClr val="FF0000"/>
                </a:solidFill>
              </a:rPr>
              <a:t>6. </a:t>
            </a:r>
            <a:r>
              <a:rPr lang="en-US" b="1" dirty="0" err="1" smtClean="0">
                <a:solidFill>
                  <a:srgbClr val="FF0000"/>
                </a:solidFill>
              </a:rPr>
              <a:t>Pelestarian</a:t>
            </a:r>
            <a:r>
              <a:rPr lang="en-US" b="1" dirty="0" smtClean="0">
                <a:solidFill>
                  <a:srgbClr val="FF0000"/>
                </a:solidFill>
              </a:rPr>
              <a:t> </a:t>
            </a:r>
            <a:r>
              <a:rPr lang="en-US" b="1" dirty="0" err="1" smtClean="0">
                <a:solidFill>
                  <a:srgbClr val="FF0000"/>
                </a:solidFill>
              </a:rPr>
              <a:t>Lingkungan</a:t>
            </a:r>
            <a:endParaRPr lang="en-US" dirty="0">
              <a:solidFill>
                <a:srgbClr val="FF0000"/>
              </a:solidFill>
            </a:endParaRPr>
          </a:p>
        </p:txBody>
      </p:sp>
      <p:sp>
        <p:nvSpPr>
          <p:cNvPr id="3" name="Content Placeholder 2"/>
          <p:cNvSpPr>
            <a:spLocks noGrp="1"/>
          </p:cNvSpPr>
          <p:nvPr>
            <p:ph idx="1"/>
          </p:nvPr>
        </p:nvSpPr>
        <p:spPr>
          <a:xfrm>
            <a:off x="457200" y="1600200"/>
            <a:ext cx="8229600" cy="4724400"/>
          </a:xfrm>
        </p:spPr>
        <p:txBody>
          <a:bodyPr>
            <a:normAutofit fontScale="85000" lnSpcReduction="10000"/>
          </a:bodyPr>
          <a:lstStyle/>
          <a:p>
            <a:pPr marL="0" indent="0">
              <a:buNone/>
            </a:pPr>
            <a:r>
              <a:rPr lang="en-US" dirty="0" err="1" smtClean="0"/>
              <a:t>Faktor-faktor</a:t>
            </a:r>
            <a:r>
              <a:rPr lang="en-US" dirty="0" smtClean="0"/>
              <a:t> yang </a:t>
            </a:r>
            <a:r>
              <a:rPr lang="en-US" dirty="0" err="1" smtClean="0"/>
              <a:t>perlu</a:t>
            </a:r>
            <a:r>
              <a:rPr lang="en-US" dirty="0" smtClean="0"/>
              <a:t> </a:t>
            </a:r>
            <a:r>
              <a:rPr lang="en-US" dirty="0" err="1" smtClean="0"/>
              <a:t>diperhatikan</a:t>
            </a:r>
            <a:r>
              <a:rPr lang="en-US" dirty="0" smtClean="0"/>
              <a:t> agar </a:t>
            </a:r>
            <a:r>
              <a:rPr lang="en-US" dirty="0" err="1" smtClean="0"/>
              <a:t>masyarakat</a:t>
            </a:r>
            <a:r>
              <a:rPr lang="en-US" dirty="0" smtClean="0"/>
              <a:t> </a:t>
            </a:r>
            <a:r>
              <a:rPr lang="en-US" dirty="0" err="1" smtClean="0"/>
              <a:t>berpartisipasi</a:t>
            </a:r>
            <a:r>
              <a:rPr lang="en-US" dirty="0" smtClean="0"/>
              <a:t> </a:t>
            </a:r>
            <a:r>
              <a:rPr lang="en-US" dirty="0" err="1" smtClean="0"/>
              <a:t>dalam</a:t>
            </a:r>
            <a:r>
              <a:rPr lang="en-US" dirty="0" smtClean="0"/>
              <a:t> </a:t>
            </a:r>
            <a:r>
              <a:rPr lang="en-US" dirty="0" err="1" smtClean="0"/>
              <a:t>pelestarian</a:t>
            </a:r>
            <a:r>
              <a:rPr lang="en-US" dirty="0" smtClean="0"/>
              <a:t> </a:t>
            </a:r>
            <a:r>
              <a:rPr lang="en-US" dirty="0" err="1" smtClean="0"/>
              <a:t>lingkungan</a:t>
            </a:r>
            <a:r>
              <a:rPr lang="en-US" dirty="0" smtClean="0"/>
              <a:t> </a:t>
            </a:r>
            <a:r>
              <a:rPr lang="en-US" dirty="0" err="1" smtClean="0"/>
              <a:t>antara</a:t>
            </a:r>
            <a:r>
              <a:rPr lang="en-US" dirty="0" smtClean="0"/>
              <a:t> lain:</a:t>
            </a:r>
          </a:p>
          <a:p>
            <a:pPr>
              <a:buNone/>
            </a:pPr>
            <a:r>
              <a:rPr lang="en-US" dirty="0" smtClean="0"/>
              <a:t>(1)   </a:t>
            </a:r>
            <a:r>
              <a:rPr lang="en-US" dirty="0" err="1" smtClean="0"/>
              <a:t>tingkat</a:t>
            </a:r>
            <a:r>
              <a:rPr lang="en-US" dirty="0" smtClean="0"/>
              <a:t> </a:t>
            </a:r>
            <a:r>
              <a:rPr lang="en-US" dirty="0" err="1" smtClean="0"/>
              <a:t>pendidikan</a:t>
            </a:r>
            <a:r>
              <a:rPr lang="en-US" dirty="0" smtClean="0"/>
              <a:t>.</a:t>
            </a:r>
          </a:p>
          <a:p>
            <a:pPr>
              <a:buNone/>
            </a:pPr>
            <a:r>
              <a:rPr lang="en-US" dirty="0" smtClean="0"/>
              <a:t>(2)   </a:t>
            </a:r>
            <a:r>
              <a:rPr lang="en-US" dirty="0" err="1" smtClean="0"/>
              <a:t>Peningkatan</a:t>
            </a:r>
            <a:r>
              <a:rPr lang="en-US" dirty="0" smtClean="0"/>
              <a:t> </a:t>
            </a:r>
            <a:r>
              <a:rPr lang="en-US" dirty="0" err="1" smtClean="0"/>
              <a:t>penghasilan</a:t>
            </a:r>
            <a:r>
              <a:rPr lang="en-US" dirty="0" smtClean="0"/>
              <a:t>.</a:t>
            </a:r>
          </a:p>
          <a:p>
            <a:pPr>
              <a:buNone/>
            </a:pPr>
            <a:r>
              <a:rPr lang="en-US" dirty="0" smtClean="0"/>
              <a:t>(3)   </a:t>
            </a:r>
            <a:r>
              <a:rPr lang="en-US" dirty="0" err="1" smtClean="0"/>
              <a:t>Pengetahuan</a:t>
            </a:r>
            <a:r>
              <a:rPr lang="en-US" dirty="0" smtClean="0"/>
              <a:t> </a:t>
            </a:r>
            <a:r>
              <a:rPr lang="en-US" dirty="0" err="1" smtClean="0"/>
              <a:t>tentang</a:t>
            </a:r>
            <a:r>
              <a:rPr lang="en-US" dirty="0" smtClean="0"/>
              <a:t> </a:t>
            </a:r>
            <a:r>
              <a:rPr lang="en-US" dirty="0" err="1" smtClean="0"/>
              <a:t>kearifan</a:t>
            </a:r>
            <a:r>
              <a:rPr lang="en-US" dirty="0" smtClean="0"/>
              <a:t> </a:t>
            </a:r>
            <a:r>
              <a:rPr lang="en-US" dirty="0" err="1" smtClean="0"/>
              <a:t>lokal</a:t>
            </a:r>
            <a:r>
              <a:rPr lang="en-US" dirty="0" smtClean="0"/>
              <a:t>.</a:t>
            </a:r>
          </a:p>
          <a:p>
            <a:pPr marL="515938" indent="-515938">
              <a:buNone/>
            </a:pPr>
            <a:r>
              <a:rPr lang="en-US" dirty="0" smtClean="0"/>
              <a:t>(4)  </a:t>
            </a:r>
            <a:r>
              <a:rPr lang="en-US" dirty="0" err="1" smtClean="0"/>
              <a:t>Penerapan</a:t>
            </a:r>
            <a:r>
              <a:rPr lang="en-US" dirty="0" smtClean="0"/>
              <a:t> </a:t>
            </a:r>
            <a:r>
              <a:rPr lang="en-US" dirty="0" err="1" smtClean="0"/>
              <a:t>sistem</a:t>
            </a:r>
            <a:r>
              <a:rPr lang="en-US" dirty="0" smtClean="0"/>
              <a:t> </a:t>
            </a:r>
            <a:r>
              <a:rPr lang="en-US" dirty="0" err="1" smtClean="0"/>
              <a:t>pertanian</a:t>
            </a:r>
            <a:r>
              <a:rPr lang="en-US" dirty="0" smtClean="0"/>
              <a:t> </a:t>
            </a:r>
            <a:r>
              <a:rPr lang="en-US" dirty="0" err="1" smtClean="0"/>
              <a:t>konservasi</a:t>
            </a:r>
            <a:r>
              <a:rPr lang="en-US" dirty="0" smtClean="0"/>
              <a:t> (</a:t>
            </a:r>
            <a:r>
              <a:rPr lang="en-US" dirty="0" err="1" smtClean="0"/>
              <a:t>terasering</a:t>
            </a:r>
            <a:r>
              <a:rPr lang="en-US" dirty="0" smtClean="0"/>
              <a:t>, </a:t>
            </a:r>
            <a:r>
              <a:rPr lang="en-US" dirty="0" err="1" smtClean="0"/>
              <a:t>rorak</a:t>
            </a:r>
            <a:r>
              <a:rPr lang="en-US" dirty="0" smtClean="0"/>
              <a:t> – </a:t>
            </a:r>
            <a:r>
              <a:rPr lang="en-US" dirty="0" err="1" smtClean="0"/>
              <a:t>tanah</a:t>
            </a:r>
            <a:r>
              <a:rPr lang="en-US" dirty="0" smtClean="0"/>
              <a:t> yang </a:t>
            </a:r>
            <a:r>
              <a:rPr lang="en-US" dirty="0" err="1" smtClean="0"/>
              <a:t>digali</a:t>
            </a:r>
            <a:r>
              <a:rPr lang="en-US" dirty="0" smtClean="0"/>
              <a:t> </a:t>
            </a:r>
            <a:r>
              <a:rPr lang="en-US" dirty="0" err="1" smtClean="0"/>
              <a:t>dengan</a:t>
            </a:r>
            <a:r>
              <a:rPr lang="en-US" dirty="0" smtClean="0"/>
              <a:t> </a:t>
            </a:r>
            <a:r>
              <a:rPr lang="en-US" dirty="0" err="1" smtClean="0"/>
              <a:t>ukuran</a:t>
            </a:r>
            <a:r>
              <a:rPr lang="en-US" dirty="0" smtClean="0"/>
              <a:t> </a:t>
            </a:r>
            <a:r>
              <a:rPr lang="en-US" dirty="0" err="1" smtClean="0"/>
              <a:t>tertentu</a:t>
            </a:r>
            <a:r>
              <a:rPr lang="en-US" dirty="0" smtClean="0"/>
              <a:t> yang </a:t>
            </a:r>
            <a:r>
              <a:rPr lang="en-US" dirty="0" err="1" smtClean="0"/>
              <a:t>berfungsi</a:t>
            </a:r>
            <a:r>
              <a:rPr lang="en-US" dirty="0" smtClean="0"/>
              <a:t> </a:t>
            </a:r>
            <a:r>
              <a:rPr lang="en-US" dirty="0" err="1" smtClean="0"/>
              <a:t>menahan</a:t>
            </a:r>
            <a:r>
              <a:rPr lang="en-US" dirty="0" smtClean="0"/>
              <a:t> </a:t>
            </a:r>
            <a:r>
              <a:rPr lang="en-US" dirty="0" err="1" smtClean="0"/>
              <a:t>laju</a:t>
            </a:r>
            <a:r>
              <a:rPr lang="en-US" dirty="0" smtClean="0"/>
              <a:t> </a:t>
            </a:r>
            <a:r>
              <a:rPr lang="en-US" dirty="0" err="1" smtClean="0"/>
              <a:t>aliran</a:t>
            </a:r>
            <a:r>
              <a:rPr lang="en-US" dirty="0" smtClean="0"/>
              <a:t> </a:t>
            </a:r>
            <a:r>
              <a:rPr lang="en-US" dirty="0" err="1" smtClean="0"/>
              <a:t>permukaan</a:t>
            </a:r>
            <a:r>
              <a:rPr lang="en-US" dirty="0" smtClean="0"/>
              <a:t>–, </a:t>
            </a:r>
            <a:r>
              <a:rPr lang="en-US" dirty="0" err="1" smtClean="0"/>
              <a:t>tanaman</a:t>
            </a:r>
            <a:r>
              <a:rPr lang="en-US" dirty="0" smtClean="0"/>
              <a:t> </a:t>
            </a:r>
            <a:r>
              <a:rPr lang="en-US" dirty="0" err="1" smtClean="0"/>
              <a:t>penutup</a:t>
            </a:r>
            <a:r>
              <a:rPr lang="en-US" dirty="0" smtClean="0"/>
              <a:t> </a:t>
            </a:r>
            <a:r>
              <a:rPr lang="en-US" dirty="0" err="1" smtClean="0"/>
              <a:t>tanah</a:t>
            </a:r>
            <a:r>
              <a:rPr lang="en-US" dirty="0" smtClean="0"/>
              <a:t>, </a:t>
            </a:r>
            <a:r>
              <a:rPr lang="en-US" dirty="0" err="1" smtClean="0"/>
              <a:t>pergiliran</a:t>
            </a:r>
            <a:r>
              <a:rPr lang="en-US" dirty="0" smtClean="0"/>
              <a:t> </a:t>
            </a:r>
            <a:r>
              <a:rPr lang="en-US" dirty="0" err="1" smtClean="0"/>
              <a:t>tanaman</a:t>
            </a:r>
            <a:r>
              <a:rPr lang="en-US" dirty="0" smtClean="0"/>
              <a:t>, </a:t>
            </a:r>
            <a:r>
              <a:rPr lang="en-US" dirty="0" err="1" smtClean="0"/>
              <a:t>agroforestry</a:t>
            </a:r>
            <a:r>
              <a:rPr lang="en-US" dirty="0" smtClean="0"/>
              <a:t>, </a:t>
            </a:r>
            <a:r>
              <a:rPr lang="en-US" dirty="0" err="1" smtClean="0"/>
              <a:t>olah</a:t>
            </a:r>
            <a:r>
              <a:rPr lang="en-US" dirty="0" smtClean="0"/>
              <a:t> </a:t>
            </a:r>
            <a:r>
              <a:rPr lang="en-US" dirty="0" err="1" smtClean="0"/>
              <a:t>tanam</a:t>
            </a:r>
            <a:r>
              <a:rPr lang="en-US" dirty="0" smtClean="0"/>
              <a:t> </a:t>
            </a:r>
            <a:r>
              <a:rPr lang="en-US" dirty="0" err="1" smtClean="0"/>
              <a:t>konservasi</a:t>
            </a:r>
            <a:r>
              <a:rPr lang="en-US" dirty="0" smtClean="0"/>
              <a:t> – </a:t>
            </a:r>
            <a:r>
              <a:rPr lang="en-US" dirty="0" err="1" smtClean="0"/>
              <a:t>pengolahan</a:t>
            </a:r>
            <a:r>
              <a:rPr lang="en-US" dirty="0" smtClean="0"/>
              <a:t> yang </a:t>
            </a:r>
            <a:r>
              <a:rPr lang="en-US" dirty="0" err="1" smtClean="0"/>
              <a:t>tidak</a:t>
            </a:r>
            <a:r>
              <a:rPr lang="en-US" dirty="0" smtClean="0"/>
              <a:t> </a:t>
            </a:r>
            <a:r>
              <a:rPr lang="en-US" dirty="0" err="1" smtClean="0"/>
              <a:t>menimbulkan</a:t>
            </a:r>
            <a:r>
              <a:rPr lang="en-US" dirty="0" smtClean="0"/>
              <a:t> </a:t>
            </a:r>
            <a:r>
              <a:rPr lang="en-US" dirty="0" err="1" smtClean="0"/>
              <a:t>erosi</a:t>
            </a:r>
            <a:r>
              <a:rPr lang="en-US" dirty="0" smtClean="0"/>
              <a:t>.</a:t>
            </a:r>
          </a:p>
          <a:p>
            <a:pPr>
              <a:buNone/>
            </a:pPr>
            <a:endParaRPr lang="en-US" dirty="0" smtClean="0"/>
          </a:p>
          <a:p>
            <a:pPr marL="0" indent="0">
              <a:buNone/>
            </a:pPr>
            <a:r>
              <a:rPr lang="en-US" dirty="0" err="1" smtClean="0"/>
              <a:t>Lawan</a:t>
            </a:r>
            <a:r>
              <a:rPr lang="en-US" dirty="0" smtClean="0"/>
              <a:t> </a:t>
            </a:r>
            <a:r>
              <a:rPr lang="en-US" dirty="0" err="1" smtClean="0"/>
              <a:t>dari</a:t>
            </a:r>
            <a:r>
              <a:rPr lang="en-US" dirty="0" smtClean="0"/>
              <a:t> </a:t>
            </a:r>
            <a:r>
              <a:rPr lang="en-US" dirty="0" err="1" smtClean="0"/>
              <a:t>lingkungan</a:t>
            </a:r>
            <a:r>
              <a:rPr lang="en-US" dirty="0" smtClean="0"/>
              <a:t> </a:t>
            </a:r>
            <a:r>
              <a:rPr lang="en-US" dirty="0" err="1" smtClean="0"/>
              <a:t>hidup</a:t>
            </a:r>
            <a:r>
              <a:rPr lang="en-US" dirty="0" smtClean="0"/>
              <a:t> </a:t>
            </a:r>
            <a:r>
              <a:rPr lang="en-US" dirty="0" err="1" smtClean="0"/>
              <a:t>adalah</a:t>
            </a:r>
            <a:r>
              <a:rPr lang="en-US" dirty="0" smtClean="0"/>
              <a:t> </a:t>
            </a:r>
            <a:r>
              <a:rPr lang="en-US" dirty="0" err="1" smtClean="0"/>
              <a:t>lingkungan</a:t>
            </a:r>
            <a:r>
              <a:rPr lang="en-US" dirty="0" smtClean="0"/>
              <a:t> </a:t>
            </a:r>
            <a:r>
              <a:rPr lang="en-US" dirty="0" err="1" smtClean="0"/>
              <a:t>buatan</a:t>
            </a:r>
            <a:r>
              <a:rPr lang="en-US" dirty="0" smtClean="0"/>
              <a:t>, yang </a:t>
            </a:r>
            <a:r>
              <a:rPr lang="en-US" dirty="0" err="1" smtClean="0"/>
              <a:t>mencakup</a:t>
            </a:r>
            <a:r>
              <a:rPr lang="en-US" dirty="0" smtClean="0"/>
              <a:t> </a:t>
            </a:r>
            <a:r>
              <a:rPr lang="en-US" dirty="0" err="1" smtClean="0"/>
              <a:t>wilayah</a:t>
            </a:r>
            <a:r>
              <a:rPr lang="en-US" dirty="0" smtClean="0"/>
              <a:t> </a:t>
            </a:r>
            <a:r>
              <a:rPr lang="en-US" dirty="0" err="1" smtClean="0"/>
              <a:t>dan</a:t>
            </a:r>
            <a:r>
              <a:rPr lang="en-US" dirty="0" smtClean="0"/>
              <a:t> </a:t>
            </a:r>
            <a:r>
              <a:rPr lang="en-US" dirty="0" err="1" smtClean="0"/>
              <a:t>komponen-komponennya</a:t>
            </a:r>
            <a:r>
              <a:rPr lang="en-US" dirty="0" smtClean="0"/>
              <a:t> yang </a:t>
            </a:r>
            <a:r>
              <a:rPr lang="en-US" dirty="0" err="1" smtClean="0"/>
              <a:t>banyak</a:t>
            </a:r>
            <a:r>
              <a:rPr lang="en-US" dirty="0" smtClean="0"/>
              <a:t> </a:t>
            </a:r>
            <a:r>
              <a:rPr lang="en-US" dirty="0" err="1" smtClean="0"/>
              <a:t>dipengaruhi</a:t>
            </a:r>
            <a:r>
              <a:rPr lang="en-US" dirty="0" smtClean="0"/>
              <a:t> </a:t>
            </a:r>
            <a:r>
              <a:rPr lang="en-US" dirty="0" err="1" smtClean="0"/>
              <a:t>oleh</a:t>
            </a:r>
            <a:r>
              <a:rPr lang="en-US" dirty="0" smtClean="0"/>
              <a:t> </a:t>
            </a:r>
            <a:r>
              <a:rPr lang="en-US" dirty="0" err="1" smtClean="0"/>
              <a:t>manusia</a:t>
            </a: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rgbClr val="FF0000"/>
                </a:solidFill>
              </a:rPr>
              <a:t>7. </a:t>
            </a:r>
            <a:r>
              <a:rPr lang="en-US" sz="3600" b="1" dirty="0" err="1" smtClean="0">
                <a:solidFill>
                  <a:srgbClr val="FF0000"/>
                </a:solidFill>
              </a:rPr>
              <a:t>Pemanasan</a:t>
            </a:r>
            <a:r>
              <a:rPr lang="en-US" sz="3600" b="1" dirty="0" smtClean="0">
                <a:solidFill>
                  <a:srgbClr val="FF0000"/>
                </a:solidFill>
              </a:rPr>
              <a:t> Global</a:t>
            </a:r>
            <a:r>
              <a:rPr lang="en-US" sz="3600" dirty="0" smtClean="0">
                <a:solidFill>
                  <a:srgbClr val="FF0000"/>
                </a:solidFill>
              </a:rPr>
              <a:t/>
            </a:r>
            <a:br>
              <a:rPr lang="en-US" sz="3600" dirty="0" smtClean="0">
                <a:solidFill>
                  <a:srgbClr val="FF0000"/>
                </a:solidFill>
              </a:rPr>
            </a:br>
            <a:endParaRPr lang="en-US" sz="3600"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err="1" smtClean="0"/>
              <a:t>Pemanasan</a:t>
            </a:r>
            <a:r>
              <a:rPr lang="en-US" dirty="0" smtClean="0"/>
              <a:t> global </a:t>
            </a:r>
            <a:r>
              <a:rPr lang="en-US" dirty="0" err="1" smtClean="0"/>
              <a:t>adalah</a:t>
            </a:r>
            <a:r>
              <a:rPr lang="en-US" dirty="0" smtClean="0"/>
              <a:t> </a:t>
            </a:r>
            <a:r>
              <a:rPr lang="en-US" dirty="0" err="1" smtClean="0"/>
              <a:t>peningkatan</a:t>
            </a:r>
            <a:r>
              <a:rPr lang="en-US" dirty="0" smtClean="0"/>
              <a:t> </a:t>
            </a:r>
            <a:r>
              <a:rPr lang="en-US" dirty="0" err="1" smtClean="0"/>
              <a:t>suhu</a:t>
            </a:r>
            <a:r>
              <a:rPr lang="en-US" dirty="0" smtClean="0"/>
              <a:t> rata-rata </a:t>
            </a:r>
            <a:r>
              <a:rPr lang="en-US" dirty="0" err="1" smtClean="0"/>
              <a:t>permukaan</a:t>
            </a:r>
            <a:r>
              <a:rPr lang="en-US" dirty="0" smtClean="0"/>
              <a:t> </a:t>
            </a:r>
            <a:r>
              <a:rPr lang="en-US" dirty="0" err="1" smtClean="0"/>
              <a:t>bumi</a:t>
            </a:r>
            <a:r>
              <a:rPr lang="en-US" dirty="0" smtClean="0"/>
              <a:t>. </a:t>
            </a:r>
            <a:r>
              <a:rPr lang="en-US" dirty="0" err="1" smtClean="0"/>
              <a:t>Sejak</a:t>
            </a:r>
            <a:r>
              <a:rPr lang="en-US" dirty="0" smtClean="0"/>
              <a:t> </a:t>
            </a:r>
            <a:r>
              <a:rPr lang="en-US" dirty="0" err="1" smtClean="0"/>
              <a:t>akhir</a:t>
            </a:r>
            <a:r>
              <a:rPr lang="en-US" dirty="0" smtClean="0"/>
              <a:t> </a:t>
            </a:r>
            <a:r>
              <a:rPr lang="en-US" dirty="0" err="1" smtClean="0"/>
              <a:t>abad</a:t>
            </a:r>
            <a:r>
              <a:rPr lang="en-US" dirty="0" smtClean="0"/>
              <a:t> 18 </a:t>
            </a:r>
            <a:r>
              <a:rPr lang="en-US" dirty="0" err="1" smtClean="0"/>
              <a:t>suhu</a:t>
            </a:r>
            <a:r>
              <a:rPr lang="en-US" dirty="0" smtClean="0"/>
              <a:t> rata-rata global </a:t>
            </a:r>
            <a:r>
              <a:rPr lang="en-US" dirty="0" err="1" smtClean="0"/>
              <a:t>bumi</a:t>
            </a:r>
            <a:r>
              <a:rPr lang="en-US" dirty="0" smtClean="0"/>
              <a:t> </a:t>
            </a:r>
            <a:r>
              <a:rPr lang="en-US" dirty="0" err="1" smtClean="0"/>
              <a:t>telah</a:t>
            </a:r>
            <a:r>
              <a:rPr lang="en-US" dirty="0" smtClean="0"/>
              <a:t> </a:t>
            </a:r>
            <a:r>
              <a:rPr lang="en-US" dirty="0" err="1" smtClean="0"/>
              <a:t>meningkat</a:t>
            </a:r>
            <a:r>
              <a:rPr lang="en-US" dirty="0" smtClean="0"/>
              <a:t> </a:t>
            </a:r>
            <a:r>
              <a:rPr lang="en-US" dirty="0" err="1" smtClean="0"/>
              <a:t>sekitar</a:t>
            </a:r>
            <a:r>
              <a:rPr lang="en-US" dirty="0" smtClean="0"/>
              <a:t> 0,4 – 0,8°C. Para </a:t>
            </a:r>
            <a:r>
              <a:rPr lang="en-US" dirty="0" err="1" smtClean="0"/>
              <a:t>ilmuwan</a:t>
            </a:r>
            <a:r>
              <a:rPr lang="en-US" dirty="0" smtClean="0"/>
              <a:t> </a:t>
            </a:r>
            <a:r>
              <a:rPr lang="en-US" dirty="0" err="1" smtClean="0"/>
              <a:t>memperhitungkan</a:t>
            </a:r>
            <a:r>
              <a:rPr lang="en-US" dirty="0" smtClean="0"/>
              <a:t> </a:t>
            </a:r>
            <a:r>
              <a:rPr lang="en-US" dirty="0" err="1" smtClean="0"/>
              <a:t>bahwa</a:t>
            </a:r>
            <a:r>
              <a:rPr lang="en-US" dirty="0" smtClean="0"/>
              <a:t> </a:t>
            </a:r>
            <a:r>
              <a:rPr lang="en-US" dirty="0" err="1" smtClean="0"/>
              <a:t>suhu</a:t>
            </a:r>
            <a:r>
              <a:rPr lang="en-US" dirty="0" smtClean="0"/>
              <a:t> rata-rata </a:t>
            </a:r>
            <a:r>
              <a:rPr lang="en-US" dirty="0" err="1" smtClean="0"/>
              <a:t>bumi</a:t>
            </a:r>
            <a:r>
              <a:rPr lang="en-US" dirty="0" smtClean="0"/>
              <a:t> </a:t>
            </a:r>
            <a:r>
              <a:rPr lang="en-US" dirty="0" err="1" smtClean="0"/>
              <a:t>akan</a:t>
            </a:r>
            <a:r>
              <a:rPr lang="en-US" dirty="0" smtClean="0"/>
              <a:t> </a:t>
            </a:r>
            <a:r>
              <a:rPr lang="en-US" dirty="0" err="1" smtClean="0"/>
              <a:t>meningkat</a:t>
            </a:r>
            <a:r>
              <a:rPr lang="en-US" dirty="0" smtClean="0"/>
              <a:t> </a:t>
            </a:r>
            <a:r>
              <a:rPr lang="en-US" dirty="0" err="1" smtClean="0"/>
              <a:t>menjadi</a:t>
            </a:r>
            <a:r>
              <a:rPr lang="en-US" dirty="0" smtClean="0"/>
              <a:t> 1,4 – 5,8°C </a:t>
            </a:r>
            <a:r>
              <a:rPr lang="en-US" dirty="0" err="1" smtClean="0"/>
              <a:t>pada</a:t>
            </a:r>
            <a:r>
              <a:rPr lang="en-US" dirty="0" smtClean="0"/>
              <a:t> </a:t>
            </a:r>
            <a:r>
              <a:rPr lang="en-US" dirty="0" err="1" smtClean="0"/>
              <a:t>tahun</a:t>
            </a:r>
            <a:r>
              <a:rPr lang="en-US" dirty="0" smtClean="0"/>
              <a:t> 2100. </a:t>
            </a:r>
            <a:r>
              <a:rPr lang="en-US" dirty="0" err="1" smtClean="0"/>
              <a:t>Nilai</a:t>
            </a:r>
            <a:r>
              <a:rPr lang="en-US" dirty="0" smtClean="0"/>
              <a:t> </a:t>
            </a:r>
            <a:r>
              <a:rPr lang="en-US" dirty="0" err="1" smtClean="0"/>
              <a:t>peningkatannya</a:t>
            </a:r>
            <a:r>
              <a:rPr lang="en-US" dirty="0" smtClean="0"/>
              <a:t> </a:t>
            </a:r>
            <a:r>
              <a:rPr lang="en-US" dirty="0" err="1" smtClean="0"/>
              <a:t>menjadi</a:t>
            </a:r>
            <a:r>
              <a:rPr lang="en-US" dirty="0" smtClean="0"/>
              <a:t> </a:t>
            </a:r>
            <a:r>
              <a:rPr lang="en-US" dirty="0" err="1" smtClean="0"/>
              <a:t>lebih</a:t>
            </a:r>
            <a:r>
              <a:rPr lang="en-US" dirty="0" smtClean="0"/>
              <a:t> </a:t>
            </a:r>
            <a:r>
              <a:rPr lang="en-US" dirty="0" err="1" smtClean="0"/>
              <a:t>besar</a:t>
            </a:r>
            <a:r>
              <a:rPr lang="en-US" dirty="0" smtClean="0"/>
              <a:t> </a:t>
            </a:r>
            <a:r>
              <a:rPr lang="en-US" dirty="0" err="1" smtClean="0"/>
              <a:t>dibandingkan</a:t>
            </a:r>
            <a:r>
              <a:rPr lang="en-US" dirty="0" smtClean="0"/>
              <a:t> </a:t>
            </a:r>
            <a:r>
              <a:rPr lang="en-US" dirty="0" err="1" smtClean="0"/>
              <a:t>dengan</a:t>
            </a:r>
            <a:r>
              <a:rPr lang="en-US" dirty="0" smtClean="0"/>
              <a:t> </a:t>
            </a:r>
            <a:r>
              <a:rPr lang="en-US" dirty="0" err="1" smtClean="0"/>
              <a:t>nilai-nilai</a:t>
            </a:r>
            <a:r>
              <a:rPr lang="en-US" dirty="0" smtClean="0"/>
              <a:t> </a:t>
            </a:r>
            <a:r>
              <a:rPr lang="en-US" dirty="0" err="1" smtClean="0"/>
              <a:t>peningkatan</a:t>
            </a:r>
            <a:r>
              <a:rPr lang="en-US" dirty="0" smtClean="0"/>
              <a:t> yang </a:t>
            </a:r>
            <a:r>
              <a:rPr lang="en-US" dirty="0" err="1" smtClean="0"/>
              <a:t>pernah</a:t>
            </a:r>
            <a:r>
              <a:rPr lang="en-US" dirty="0" smtClean="0"/>
              <a:t> </a:t>
            </a:r>
            <a:r>
              <a:rPr lang="en-US" dirty="0" err="1" smtClean="0"/>
              <a:t>terjadi</a:t>
            </a:r>
            <a:r>
              <a:rPr lang="en-US" dirty="0" smtClean="0"/>
              <a:t> </a:t>
            </a:r>
            <a:r>
              <a:rPr lang="en-US" dirty="0" err="1" smtClean="0"/>
              <a:t>sebelumnya</a:t>
            </a:r>
            <a:r>
              <a:rPr lang="en-US" dirty="0" smtClean="0"/>
              <a:t>.</a:t>
            </a:r>
          </a:p>
          <a:p>
            <a:r>
              <a:rPr lang="en-US" dirty="0" smtClean="0"/>
              <a:t>Para </a:t>
            </a:r>
            <a:r>
              <a:rPr lang="en-US" dirty="0" err="1" smtClean="0"/>
              <a:t>ahli</a:t>
            </a:r>
            <a:r>
              <a:rPr lang="en-US" dirty="0" smtClean="0"/>
              <a:t> </a:t>
            </a:r>
            <a:r>
              <a:rPr lang="en-US" dirty="0" err="1" smtClean="0"/>
              <a:t>mengkhawatirkan</a:t>
            </a:r>
            <a:r>
              <a:rPr lang="en-US" dirty="0" smtClean="0"/>
              <a:t> </a:t>
            </a:r>
            <a:r>
              <a:rPr lang="en-US" dirty="0" err="1" smtClean="0"/>
              <a:t>bahwa</a:t>
            </a:r>
            <a:r>
              <a:rPr lang="en-US" dirty="0" smtClean="0"/>
              <a:t> </a:t>
            </a:r>
            <a:r>
              <a:rPr lang="en-US" dirty="0" err="1" smtClean="0"/>
              <a:t>kehidupan</a:t>
            </a:r>
            <a:r>
              <a:rPr lang="en-US" dirty="0" smtClean="0"/>
              <a:t> </a:t>
            </a:r>
            <a:r>
              <a:rPr lang="en-US" dirty="0" err="1" smtClean="0"/>
              <a:t>manusia</a:t>
            </a:r>
            <a:r>
              <a:rPr lang="en-US" dirty="0" smtClean="0"/>
              <a:t> </a:t>
            </a:r>
            <a:r>
              <a:rPr lang="en-US" dirty="0" err="1" smtClean="0"/>
              <a:t>dan</a:t>
            </a:r>
            <a:r>
              <a:rPr lang="en-US" dirty="0" smtClean="0"/>
              <a:t> </a:t>
            </a:r>
            <a:r>
              <a:rPr lang="en-US" dirty="0" err="1" smtClean="0"/>
              <a:t>ekosistem</a:t>
            </a:r>
            <a:r>
              <a:rPr lang="en-US" dirty="0" smtClean="0"/>
              <a:t> </a:t>
            </a:r>
            <a:r>
              <a:rPr lang="en-US" dirty="0" err="1" smtClean="0"/>
              <a:t>alam</a:t>
            </a:r>
            <a:r>
              <a:rPr lang="en-US" dirty="0" smtClean="0"/>
              <a:t> </a:t>
            </a:r>
            <a:r>
              <a:rPr lang="en-US" dirty="0" err="1" smtClean="0"/>
              <a:t>tidak</a:t>
            </a:r>
            <a:r>
              <a:rPr lang="en-US" dirty="0" smtClean="0"/>
              <a:t> </a:t>
            </a:r>
            <a:r>
              <a:rPr lang="en-US" dirty="0" err="1" smtClean="0"/>
              <a:t>akan</a:t>
            </a:r>
            <a:r>
              <a:rPr lang="en-US" dirty="0" smtClean="0"/>
              <a:t> </a:t>
            </a:r>
            <a:r>
              <a:rPr lang="en-US" dirty="0" err="1" smtClean="0"/>
              <a:t>mampu</a:t>
            </a:r>
            <a:r>
              <a:rPr lang="en-US" dirty="0" smtClean="0"/>
              <a:t> </a:t>
            </a:r>
            <a:r>
              <a:rPr lang="en-US" dirty="0" err="1" smtClean="0"/>
              <a:t>beradaptasi</a:t>
            </a:r>
            <a:r>
              <a:rPr lang="en-US" dirty="0" smtClean="0"/>
              <a:t> </a:t>
            </a:r>
            <a:r>
              <a:rPr lang="en-US" dirty="0" err="1" smtClean="0"/>
              <a:t>terhadap</a:t>
            </a:r>
            <a:r>
              <a:rPr lang="en-US" dirty="0" smtClean="0"/>
              <a:t> </a:t>
            </a:r>
            <a:r>
              <a:rPr lang="en-US" dirty="0" err="1" smtClean="0"/>
              <a:t>perubahan</a:t>
            </a:r>
            <a:r>
              <a:rPr lang="en-US" dirty="0" smtClean="0"/>
              <a:t> </a:t>
            </a:r>
            <a:r>
              <a:rPr lang="en-US" dirty="0" err="1" smtClean="0"/>
              <a:t>iklim</a:t>
            </a:r>
            <a:r>
              <a:rPr lang="en-US" dirty="0" smtClean="0"/>
              <a:t> yang </a:t>
            </a:r>
            <a:r>
              <a:rPr lang="en-US" dirty="0" err="1" smtClean="0"/>
              <a:t>sangat</a:t>
            </a:r>
            <a:r>
              <a:rPr lang="en-US" dirty="0" smtClean="0"/>
              <a:t> </a:t>
            </a:r>
            <a:r>
              <a:rPr lang="en-US" dirty="0" err="1" smtClean="0"/>
              <a:t>cepat</a:t>
            </a:r>
            <a:r>
              <a:rPr lang="en-US" dirty="0" smtClean="0"/>
              <a:t>. </a:t>
            </a:r>
            <a:r>
              <a:rPr lang="en-US" dirty="0" err="1" smtClean="0"/>
              <a:t>Suatu</a:t>
            </a:r>
            <a:r>
              <a:rPr lang="en-US" dirty="0" smtClean="0"/>
              <a:t> </a:t>
            </a:r>
            <a:r>
              <a:rPr lang="en-US" dirty="0" err="1" smtClean="0"/>
              <a:t>ekosistem</a:t>
            </a:r>
            <a:r>
              <a:rPr lang="en-US" dirty="0" smtClean="0"/>
              <a:t> </a:t>
            </a:r>
            <a:r>
              <a:rPr lang="en-US" dirty="0" err="1" smtClean="0"/>
              <a:t>adalah</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lingkungan</a:t>
            </a:r>
            <a:r>
              <a:rPr lang="en-US" dirty="0" smtClean="0"/>
              <a:t> </a:t>
            </a:r>
            <a:r>
              <a:rPr lang="en-US" dirty="0" err="1" smtClean="0"/>
              <a:t>biotik</a:t>
            </a:r>
            <a:r>
              <a:rPr lang="en-US" dirty="0" smtClean="0"/>
              <a:t> </a:t>
            </a:r>
            <a:r>
              <a:rPr lang="en-US" dirty="0" err="1" smtClean="0"/>
              <a:t>dan</a:t>
            </a:r>
            <a:r>
              <a:rPr lang="en-US" dirty="0" smtClean="0"/>
              <a:t> </a:t>
            </a:r>
            <a:r>
              <a:rPr lang="en-US" dirty="0" err="1" smtClean="0"/>
              <a:t>abiotik</a:t>
            </a:r>
            <a:r>
              <a:rPr lang="en-US" dirty="0" smtClean="0"/>
              <a:t> </a:t>
            </a:r>
            <a:r>
              <a:rPr lang="en-US" dirty="0" err="1" smtClean="0"/>
              <a:t>di</a:t>
            </a:r>
            <a:r>
              <a:rPr lang="en-US" dirty="0" smtClean="0"/>
              <a:t> </a:t>
            </a:r>
            <a:r>
              <a:rPr lang="en-US" dirty="0" err="1" smtClean="0"/>
              <a:t>wilayah</a:t>
            </a:r>
            <a:r>
              <a:rPr lang="en-US" dirty="0" smtClean="0"/>
              <a:t> </a:t>
            </a:r>
            <a:r>
              <a:rPr lang="en-US" dirty="0" err="1" smtClean="0"/>
              <a:t>tertentu</a:t>
            </a:r>
            <a:r>
              <a:rPr lang="en-US" dirty="0" smtClean="0"/>
              <a:t>. </a:t>
            </a:r>
            <a:r>
              <a:rPr lang="en-US" dirty="0" err="1" smtClean="0"/>
              <a:t>Pemanasan</a:t>
            </a:r>
            <a:r>
              <a:rPr lang="en-US" dirty="0" smtClean="0"/>
              <a:t> global </a:t>
            </a:r>
            <a:r>
              <a:rPr lang="en-US" dirty="0" err="1" smtClean="0"/>
              <a:t>dapat</a:t>
            </a:r>
            <a:r>
              <a:rPr lang="en-US" dirty="0" smtClean="0"/>
              <a:t> </a:t>
            </a:r>
            <a:r>
              <a:rPr lang="en-US" dirty="0" err="1" smtClean="0"/>
              <a:t>menyebabkan</a:t>
            </a:r>
            <a:r>
              <a:rPr lang="en-US" dirty="0" smtClean="0"/>
              <a:t> </a:t>
            </a:r>
            <a:r>
              <a:rPr lang="en-US" dirty="0" err="1" smtClean="0"/>
              <a:t>banyak</a:t>
            </a:r>
            <a:r>
              <a:rPr lang="en-US" dirty="0" smtClean="0"/>
              <a:t> </a:t>
            </a:r>
            <a:r>
              <a:rPr lang="en-US" dirty="0" err="1" smtClean="0"/>
              <a:t>kerusakan</a:t>
            </a:r>
            <a:r>
              <a:rPr lang="en-US" dirty="0" smtClean="0"/>
              <a:t>.</a:t>
            </a:r>
          </a:p>
          <a:p>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solidFill>
                  <a:srgbClr val="FF0000"/>
                </a:solidFill>
              </a:rPr>
              <a:t>PERUBAHAN, KOMPLEKSITAS, KETIDAKPASTIAN DAN KONFLIK</a:t>
            </a:r>
            <a:endParaRPr lang="en-US" sz="2800" b="1" dirty="0">
              <a:solidFill>
                <a:srgbClr val="FF0000"/>
              </a:solidFill>
            </a:endParaRPr>
          </a:p>
        </p:txBody>
      </p:sp>
      <p:sp>
        <p:nvSpPr>
          <p:cNvPr id="3" name="Content Placeholder 2"/>
          <p:cNvSpPr>
            <a:spLocks noGrp="1"/>
          </p:cNvSpPr>
          <p:nvPr>
            <p:ph idx="1"/>
          </p:nvPr>
        </p:nvSpPr>
        <p:spPr>
          <a:xfrm>
            <a:off x="457200" y="1981200"/>
            <a:ext cx="8229600" cy="4343400"/>
          </a:xfrm>
        </p:spPr>
        <p:txBody>
          <a:bodyPr/>
          <a:lstStyle/>
          <a:p>
            <a:pPr marL="0" indent="0">
              <a:buNone/>
            </a:pPr>
            <a:r>
              <a:rPr lang="en-US" dirty="0" err="1" smtClean="0"/>
              <a:t>Keempat</a:t>
            </a:r>
            <a:r>
              <a:rPr lang="en-US" dirty="0" smtClean="0"/>
              <a:t> </a:t>
            </a:r>
            <a:r>
              <a:rPr lang="en-US" dirty="0" err="1" smtClean="0"/>
              <a:t>nya</a:t>
            </a:r>
            <a:r>
              <a:rPr lang="en-US" dirty="0" smtClean="0"/>
              <a:t> </a:t>
            </a:r>
            <a:r>
              <a:rPr lang="en-US" dirty="0" err="1" smtClean="0"/>
              <a:t>merupakan</a:t>
            </a:r>
            <a:r>
              <a:rPr lang="en-US" dirty="0" smtClean="0"/>
              <a:t> </a:t>
            </a:r>
            <a:r>
              <a:rPr lang="en-US" dirty="0" err="1" smtClean="0"/>
              <a:t>hal</a:t>
            </a:r>
            <a:r>
              <a:rPr lang="en-US" dirty="0" smtClean="0"/>
              <a:t> </a:t>
            </a:r>
            <a:r>
              <a:rPr lang="en-US" dirty="0" err="1" smtClean="0"/>
              <a:t>penting</a:t>
            </a:r>
            <a:r>
              <a:rPr lang="en-US" dirty="0" smtClean="0"/>
              <a:t> </a:t>
            </a:r>
            <a:r>
              <a:rPr lang="en-US" dirty="0" err="1" smtClean="0"/>
              <a:t>dalam</a:t>
            </a:r>
            <a:r>
              <a:rPr lang="en-US" dirty="0" smtClean="0"/>
              <a:t> </a:t>
            </a:r>
            <a:r>
              <a:rPr lang="en-US" dirty="0" err="1" smtClean="0"/>
              <a:t>pengelolaan</a:t>
            </a:r>
            <a:r>
              <a:rPr lang="en-US" dirty="0" smtClean="0"/>
              <a:t> </a:t>
            </a:r>
            <a:r>
              <a:rPr lang="en-US" dirty="0" err="1" smtClean="0"/>
              <a:t>sumberdaya</a:t>
            </a:r>
            <a:r>
              <a:rPr lang="en-US" dirty="0" smtClean="0"/>
              <a:t>  </a:t>
            </a:r>
            <a:r>
              <a:rPr lang="en-US" dirty="0" err="1" smtClean="0"/>
              <a:t>agraria</a:t>
            </a:r>
            <a:r>
              <a:rPr lang="en-US" dirty="0" smtClean="0"/>
              <a:t> </a:t>
            </a:r>
            <a:r>
              <a:rPr lang="en-US" dirty="0" err="1" smtClean="0"/>
              <a:t>dan</a:t>
            </a:r>
            <a:r>
              <a:rPr lang="en-US" dirty="0" smtClean="0"/>
              <a:t> </a:t>
            </a:r>
            <a:r>
              <a:rPr lang="en-US" dirty="0" err="1" smtClean="0"/>
              <a:t>lingkungan</a:t>
            </a:r>
            <a:r>
              <a:rPr lang="en-US" dirty="0" smtClean="0"/>
              <a:t>. </a:t>
            </a:r>
          </a:p>
          <a:p>
            <a:pPr marL="0" indent="0">
              <a:buNone/>
            </a:pPr>
            <a:r>
              <a:rPr lang="en-US" dirty="0" err="1" smtClean="0"/>
              <a:t>Keempatnya</a:t>
            </a:r>
            <a:r>
              <a:rPr lang="en-US" dirty="0" smtClean="0"/>
              <a:t> </a:t>
            </a:r>
            <a:r>
              <a:rPr lang="en-US" dirty="0" err="1" smtClean="0"/>
              <a:t>akan</a:t>
            </a:r>
            <a:r>
              <a:rPr lang="en-US" dirty="0" smtClean="0"/>
              <a:t> </a:t>
            </a:r>
            <a:r>
              <a:rPr lang="en-US" dirty="0" err="1" smtClean="0"/>
              <a:t>mendatangkan</a:t>
            </a:r>
            <a:r>
              <a:rPr lang="en-US" dirty="0" smtClean="0"/>
              <a:t> </a:t>
            </a:r>
            <a:r>
              <a:rPr lang="en-US" dirty="0" err="1" smtClean="0"/>
              <a:t>peluang</a:t>
            </a:r>
            <a:r>
              <a:rPr lang="en-US" dirty="0" smtClean="0"/>
              <a:t> </a:t>
            </a:r>
            <a:r>
              <a:rPr lang="en-US" dirty="0" err="1" smtClean="0"/>
              <a:t>dan</a:t>
            </a:r>
            <a:r>
              <a:rPr lang="en-US" dirty="0" smtClean="0"/>
              <a:t> </a:t>
            </a:r>
            <a:r>
              <a:rPr lang="en-US" dirty="0" err="1" smtClean="0"/>
              <a:t>masalah</a:t>
            </a:r>
            <a:r>
              <a:rPr lang="en-US" dirty="0" smtClean="0"/>
              <a:t> </a:t>
            </a:r>
            <a:r>
              <a:rPr lang="en-US" dirty="0" err="1" smtClean="0"/>
              <a:t>bagi</a:t>
            </a:r>
            <a:r>
              <a:rPr lang="en-US" dirty="0" smtClean="0"/>
              <a:t> </a:t>
            </a:r>
            <a:r>
              <a:rPr lang="en-US" dirty="0" err="1" smtClean="0"/>
              <a:t>perencana</a:t>
            </a:r>
            <a:r>
              <a:rPr lang="en-US" dirty="0" smtClean="0"/>
              <a:t>, </a:t>
            </a:r>
            <a:r>
              <a:rPr lang="en-US" dirty="0" err="1" smtClean="0"/>
              <a:t>pengelola</a:t>
            </a:r>
            <a:r>
              <a:rPr lang="en-US" dirty="0" smtClean="0"/>
              <a:t>, </a:t>
            </a:r>
            <a:r>
              <a:rPr lang="en-US" dirty="0" err="1" smtClean="0"/>
              <a:t>pengambil</a:t>
            </a:r>
            <a:r>
              <a:rPr lang="en-US" dirty="0" smtClean="0"/>
              <a:t> </a:t>
            </a:r>
            <a:r>
              <a:rPr lang="en-US" dirty="0" err="1" smtClean="0"/>
              <a:t>keputusan</a:t>
            </a:r>
            <a:r>
              <a:rPr lang="en-US" dirty="0" smtClean="0"/>
              <a:t> </a:t>
            </a:r>
            <a:r>
              <a:rPr lang="en-US" dirty="0" err="1" smtClean="0"/>
              <a:t>serta</a:t>
            </a:r>
            <a:r>
              <a:rPr lang="en-US" dirty="0" smtClean="0"/>
              <a:t> </a:t>
            </a:r>
            <a:r>
              <a:rPr lang="en-US" dirty="0" err="1" smtClean="0"/>
              <a:t>anggota</a:t>
            </a:r>
            <a:r>
              <a:rPr lang="en-US" dirty="0" smtClean="0"/>
              <a:t> </a:t>
            </a:r>
            <a:r>
              <a:rPr lang="en-US" dirty="0" err="1" smtClean="0"/>
              <a:t>masyarakat</a:t>
            </a:r>
            <a:r>
              <a:rPr lang="en-US" dirty="0" smtClean="0"/>
              <a:t> </a:t>
            </a:r>
            <a:r>
              <a:rPr lang="en-US" dirty="0" err="1" smtClean="0"/>
              <a:t>lainnya</a:t>
            </a:r>
            <a:r>
              <a:rPr lang="en-US" dirty="0" smtClean="0"/>
              <a:t>.</a:t>
            </a:r>
          </a:p>
          <a:p>
            <a:pPr marL="0" indent="0">
              <a:buNone/>
            </a:pPr>
            <a:r>
              <a:rPr lang="en-US" dirty="0" err="1" smtClean="0"/>
              <a:t>Salah</a:t>
            </a:r>
            <a:r>
              <a:rPr lang="en-US" dirty="0" smtClean="0"/>
              <a:t> </a:t>
            </a:r>
            <a:r>
              <a:rPr lang="en-US" dirty="0" err="1" smtClean="0"/>
              <a:t>satu</a:t>
            </a:r>
            <a:r>
              <a:rPr lang="en-US" dirty="0" smtClean="0"/>
              <a:t> </a:t>
            </a:r>
            <a:r>
              <a:rPr lang="en-US" dirty="0" err="1" smtClean="0"/>
              <a:t>peluangnya</a:t>
            </a:r>
            <a:r>
              <a:rPr lang="en-US" dirty="0" smtClean="0"/>
              <a:t> </a:t>
            </a:r>
            <a:r>
              <a:rPr lang="en-US" dirty="0" err="1" smtClean="0"/>
              <a:t>adalah</a:t>
            </a:r>
            <a:r>
              <a:rPr lang="en-US" dirty="0" smtClean="0"/>
              <a:t> </a:t>
            </a:r>
            <a:r>
              <a:rPr lang="en-US" dirty="0" err="1" smtClean="0"/>
              <a:t>mengenali</a:t>
            </a:r>
            <a:r>
              <a:rPr lang="en-US" dirty="0" smtClean="0"/>
              <a:t> </a:t>
            </a:r>
            <a:r>
              <a:rPr lang="en-US" dirty="0" err="1" smtClean="0"/>
              <a:t>kepentingan</a:t>
            </a:r>
            <a:r>
              <a:rPr lang="en-US" dirty="0" smtClean="0"/>
              <a:t> </a:t>
            </a:r>
            <a:r>
              <a:rPr lang="en-US" dirty="0" err="1" smtClean="0"/>
              <a:t>keempat</a:t>
            </a:r>
            <a:r>
              <a:rPr lang="en-US" dirty="0" smtClean="0"/>
              <a:t> </a:t>
            </a:r>
            <a:r>
              <a:rPr lang="en-US" dirty="0" err="1" smtClean="0"/>
              <a:t>elemen</a:t>
            </a:r>
            <a:r>
              <a:rPr lang="en-US" dirty="0" smtClean="0"/>
              <a:t> </a:t>
            </a:r>
            <a:r>
              <a:rPr lang="en-US" dirty="0" err="1" smtClean="0"/>
              <a:t>tersebut</a:t>
            </a:r>
            <a:r>
              <a:rPr lang="en-US" dirty="0" smtClean="0"/>
              <a:t>, </a:t>
            </a:r>
            <a:r>
              <a:rPr lang="en-US" dirty="0" err="1" smtClean="0"/>
              <a:t>dan</a:t>
            </a:r>
            <a:r>
              <a:rPr lang="en-US" dirty="0" smtClean="0"/>
              <a:t> </a:t>
            </a:r>
            <a:r>
              <a:rPr lang="en-US" dirty="0" err="1" smtClean="0"/>
              <a:t>memahami</a:t>
            </a:r>
            <a:r>
              <a:rPr lang="en-US" dirty="0" smtClean="0"/>
              <a:t> </a:t>
            </a:r>
            <a:r>
              <a:rPr lang="en-US" dirty="0" err="1" smtClean="0"/>
              <a:t>bagaimana</a:t>
            </a:r>
            <a:r>
              <a:rPr lang="en-US" dirty="0" smtClean="0"/>
              <a:t> </a:t>
            </a:r>
            <a:r>
              <a:rPr lang="en-US" dirty="0" err="1" smtClean="0"/>
              <a:t>keempatnya</a:t>
            </a:r>
            <a:r>
              <a:rPr lang="en-US" dirty="0" smtClean="0"/>
              <a:t> </a:t>
            </a:r>
            <a:r>
              <a:rPr lang="en-US" dirty="0" err="1" smtClean="0"/>
              <a:t>saling</a:t>
            </a:r>
            <a:r>
              <a:rPr lang="en-US" dirty="0" smtClean="0"/>
              <a:t> </a:t>
            </a:r>
            <a:r>
              <a:rPr lang="en-US" dirty="0" err="1" smtClean="0"/>
              <a:t>berpengaruh</a:t>
            </a:r>
            <a:r>
              <a:rPr lang="en-US" dirty="0" smtClean="0"/>
              <a:t>.</a:t>
            </a:r>
          </a:p>
          <a:p>
            <a:pPr marL="0" indent="0">
              <a:buNone/>
            </a:pPr>
            <a:r>
              <a:rPr lang="en-US" dirty="0" err="1" smtClean="0"/>
              <a:t>Peluang</a:t>
            </a:r>
            <a:r>
              <a:rPr lang="en-US" dirty="0" smtClean="0"/>
              <a:t> </a:t>
            </a:r>
            <a:r>
              <a:rPr lang="en-US" dirty="0" err="1" smtClean="0"/>
              <a:t>lainnya</a:t>
            </a:r>
            <a:r>
              <a:rPr lang="en-US" dirty="0" smtClean="0"/>
              <a:t> </a:t>
            </a:r>
            <a:r>
              <a:rPr lang="en-US" dirty="0" err="1" smtClean="0"/>
              <a:t>adalah</a:t>
            </a:r>
            <a:r>
              <a:rPr lang="en-US" dirty="0" smtClean="0"/>
              <a:t> </a:t>
            </a:r>
            <a:r>
              <a:rPr lang="en-US" dirty="0" err="1" smtClean="0"/>
              <a:t>bagaimana</a:t>
            </a:r>
            <a:r>
              <a:rPr lang="en-US" dirty="0" smtClean="0"/>
              <a:t> </a:t>
            </a:r>
            <a:r>
              <a:rPr lang="en-US" dirty="0" err="1" smtClean="0"/>
              <a:t>kita</a:t>
            </a:r>
            <a:r>
              <a:rPr lang="en-US" dirty="0" smtClean="0"/>
              <a:t> </a:t>
            </a:r>
            <a:r>
              <a:rPr lang="en-US" dirty="0" err="1" smtClean="0"/>
              <a:t>dapat</a:t>
            </a:r>
            <a:r>
              <a:rPr lang="en-US" dirty="0" smtClean="0"/>
              <a:t> </a:t>
            </a:r>
            <a:r>
              <a:rPr lang="en-US" dirty="0" err="1" smtClean="0"/>
              <a:t>menjadi</a:t>
            </a:r>
            <a:r>
              <a:rPr lang="en-US" dirty="0" smtClean="0"/>
              <a:t> </a:t>
            </a:r>
            <a:r>
              <a:rPr lang="en-US" dirty="0" err="1" smtClean="0"/>
              <a:t>agen</a:t>
            </a:r>
            <a:r>
              <a:rPr lang="en-US" dirty="0" smtClean="0"/>
              <a:t> </a:t>
            </a:r>
            <a:r>
              <a:rPr lang="en-US" dirty="0" err="1" smtClean="0"/>
              <a:t>dari</a:t>
            </a:r>
            <a:r>
              <a:rPr lang="en-US" dirty="0" smtClean="0"/>
              <a:t> </a:t>
            </a:r>
            <a:r>
              <a:rPr lang="en-US" dirty="0" err="1" smtClean="0"/>
              <a:t>satu</a:t>
            </a:r>
            <a:r>
              <a:rPr lang="en-US" dirty="0" smtClean="0"/>
              <a:t> </a:t>
            </a:r>
            <a:r>
              <a:rPr lang="en-US" dirty="0" err="1" smtClean="0"/>
              <a:t>perubahan</a:t>
            </a:r>
            <a:r>
              <a:rPr lang="en-US" dirty="0" smtClean="0"/>
              <a:t> yang </a:t>
            </a:r>
            <a:r>
              <a:rPr lang="en-US" dirty="0" err="1" smtClean="0"/>
              <a:t>positif</a:t>
            </a:r>
            <a:r>
              <a:rPr lang="en-US" dirty="0" smtClean="0"/>
              <a:t>.</a:t>
            </a:r>
          </a:p>
          <a:p>
            <a:pPr marL="0" indent="0">
              <a:buNone/>
            </a:pP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sz="3200" b="1" dirty="0" err="1" smtClean="0">
                <a:solidFill>
                  <a:srgbClr val="FF0000"/>
                </a:solidFill>
              </a:rPr>
              <a:t>Persoalan</a:t>
            </a:r>
            <a:r>
              <a:rPr lang="en-US" sz="3200" b="1" dirty="0" smtClean="0">
                <a:solidFill>
                  <a:srgbClr val="FF0000"/>
                </a:solidFill>
              </a:rPr>
              <a:t> </a:t>
            </a:r>
            <a:r>
              <a:rPr lang="en-US" sz="3200" b="1" dirty="0" err="1" smtClean="0">
                <a:solidFill>
                  <a:srgbClr val="FF0000"/>
                </a:solidFill>
              </a:rPr>
              <a:t>Lingkungan</a:t>
            </a:r>
            <a:r>
              <a:rPr lang="en-US" sz="3200" b="1" dirty="0" smtClean="0">
                <a:solidFill>
                  <a:srgbClr val="FF0000"/>
                </a:solidFill>
              </a:rPr>
              <a:t> Yang </a:t>
            </a:r>
            <a:r>
              <a:rPr lang="en-US" sz="3200" b="1" dirty="0" err="1" smtClean="0">
                <a:solidFill>
                  <a:srgbClr val="FF0000"/>
                </a:solidFill>
              </a:rPr>
              <a:t>Kompleks</a:t>
            </a:r>
            <a:endParaRPr lang="en-US" sz="3200" b="1" dirty="0">
              <a:solidFill>
                <a:srgbClr val="FF0000"/>
              </a:solidFill>
            </a:endParaRPr>
          </a:p>
        </p:txBody>
      </p:sp>
      <p:sp>
        <p:nvSpPr>
          <p:cNvPr id="3" name="Content Placeholder 2"/>
          <p:cNvSpPr>
            <a:spLocks noGrp="1"/>
          </p:cNvSpPr>
          <p:nvPr>
            <p:ph idx="1"/>
          </p:nvPr>
        </p:nvSpPr>
        <p:spPr>
          <a:xfrm>
            <a:off x="457200" y="1828800"/>
            <a:ext cx="8229600" cy="4495800"/>
          </a:xfrm>
        </p:spPr>
        <p:txBody>
          <a:bodyPr>
            <a:normAutofit lnSpcReduction="10000"/>
          </a:bodyPr>
          <a:lstStyle/>
          <a:p>
            <a:pPr marL="514350" indent="-514350">
              <a:buAutoNum type="arabicPeriod"/>
            </a:pPr>
            <a:r>
              <a:rPr lang="en-US" dirty="0" err="1" smtClean="0"/>
              <a:t>Perubahan</a:t>
            </a:r>
            <a:r>
              <a:rPr lang="en-US" dirty="0" smtClean="0"/>
              <a:t>. </a:t>
            </a:r>
          </a:p>
          <a:p>
            <a:pPr marL="514350" indent="-514350">
              <a:buNone/>
            </a:pPr>
            <a:r>
              <a:rPr lang="en-US" dirty="0" smtClean="0"/>
              <a:t>	</a:t>
            </a:r>
            <a:r>
              <a:rPr lang="en-US" dirty="0" err="1" smtClean="0"/>
              <a:t>Perencana</a:t>
            </a:r>
            <a:r>
              <a:rPr lang="en-US" dirty="0" smtClean="0"/>
              <a:t> </a:t>
            </a:r>
            <a:r>
              <a:rPr lang="en-US" dirty="0" err="1" smtClean="0"/>
              <a:t>dan</a:t>
            </a:r>
            <a:r>
              <a:rPr lang="en-US" dirty="0" smtClean="0"/>
              <a:t> </a:t>
            </a:r>
            <a:r>
              <a:rPr lang="en-US" dirty="0" err="1" smtClean="0"/>
              <a:t>pengelola</a:t>
            </a:r>
            <a:r>
              <a:rPr lang="en-US" dirty="0" smtClean="0"/>
              <a:t> </a:t>
            </a:r>
            <a:r>
              <a:rPr lang="en-US" dirty="0" err="1" smtClean="0"/>
              <a:t>lingkungan</a:t>
            </a:r>
            <a:r>
              <a:rPr lang="en-US" dirty="0" smtClean="0"/>
              <a:t> </a:t>
            </a:r>
            <a:r>
              <a:rPr lang="en-US" dirty="0" err="1" smtClean="0"/>
              <a:t>harus</a:t>
            </a:r>
            <a:r>
              <a:rPr lang="en-US" dirty="0" smtClean="0"/>
              <a:t> </a:t>
            </a:r>
            <a:r>
              <a:rPr lang="en-US" dirty="0" err="1" smtClean="0"/>
              <a:t>selalu</a:t>
            </a:r>
            <a:r>
              <a:rPr lang="en-US" dirty="0" smtClean="0"/>
              <a:t> </a:t>
            </a:r>
            <a:r>
              <a:rPr lang="en-US" dirty="0" err="1" smtClean="0"/>
              <a:t>siap</a:t>
            </a:r>
            <a:r>
              <a:rPr lang="en-US" dirty="0" smtClean="0"/>
              <a:t> </a:t>
            </a:r>
            <a:r>
              <a:rPr lang="en-US" dirty="0" err="1" smtClean="0"/>
              <a:t>menghadapi</a:t>
            </a:r>
            <a:r>
              <a:rPr lang="en-US" dirty="0" smtClean="0"/>
              <a:t> </a:t>
            </a:r>
            <a:r>
              <a:rPr lang="en-US" dirty="0" err="1" smtClean="0"/>
              <a:t>perubahan</a:t>
            </a:r>
            <a:r>
              <a:rPr lang="en-US" dirty="0" smtClean="0"/>
              <a:t>, </a:t>
            </a:r>
            <a:r>
              <a:rPr lang="en-US" dirty="0" err="1" smtClean="0"/>
              <a:t>baik</a:t>
            </a:r>
            <a:r>
              <a:rPr lang="en-US" dirty="0" smtClean="0"/>
              <a:t> </a:t>
            </a:r>
            <a:r>
              <a:rPr lang="en-US" dirty="0" err="1" smtClean="0"/>
              <a:t>perubahan</a:t>
            </a:r>
            <a:r>
              <a:rPr lang="en-US" dirty="0" smtClean="0"/>
              <a:t> </a:t>
            </a:r>
            <a:r>
              <a:rPr lang="en-US" dirty="0" err="1" smtClean="0"/>
              <a:t>lingkungan</a:t>
            </a:r>
            <a:r>
              <a:rPr lang="en-US" dirty="0" smtClean="0"/>
              <a:t> </a:t>
            </a:r>
            <a:r>
              <a:rPr lang="en-US" dirty="0" err="1" smtClean="0"/>
              <a:t>itu</a:t>
            </a:r>
            <a:r>
              <a:rPr lang="en-US" dirty="0" smtClean="0"/>
              <a:t> </a:t>
            </a:r>
            <a:r>
              <a:rPr lang="en-US" dirty="0" err="1" smtClean="0"/>
              <a:t>sendiri</a:t>
            </a:r>
            <a:r>
              <a:rPr lang="en-US" dirty="0" smtClean="0"/>
              <a:t>, </a:t>
            </a:r>
            <a:r>
              <a:rPr lang="en-US" dirty="0" err="1" smtClean="0"/>
              <a:t>maupun</a:t>
            </a:r>
            <a:r>
              <a:rPr lang="en-US" dirty="0" smtClean="0"/>
              <a:t> </a:t>
            </a:r>
            <a:r>
              <a:rPr lang="en-US" dirty="0" err="1" smtClean="0"/>
              <a:t>perubahan</a:t>
            </a:r>
            <a:r>
              <a:rPr lang="en-US" dirty="0" smtClean="0"/>
              <a:t> </a:t>
            </a:r>
            <a:r>
              <a:rPr lang="en-US" dirty="0" err="1" smtClean="0"/>
              <a:t>sistem</a:t>
            </a:r>
            <a:r>
              <a:rPr lang="en-US" dirty="0" smtClean="0"/>
              <a:t> </a:t>
            </a:r>
            <a:r>
              <a:rPr lang="en-US" dirty="0" err="1" smtClean="0"/>
              <a:t>sosial</a:t>
            </a:r>
            <a:r>
              <a:rPr lang="en-US" dirty="0" smtClean="0"/>
              <a:t>, </a:t>
            </a:r>
            <a:r>
              <a:rPr lang="en-US" dirty="0" err="1" smtClean="0"/>
              <a:t>ekonom</a:t>
            </a:r>
            <a:r>
              <a:rPr lang="en-US" dirty="0" smtClean="0"/>
              <a:t>, </a:t>
            </a:r>
            <a:r>
              <a:rPr lang="en-US" dirty="0" err="1" smtClean="0"/>
              <a:t>dan</a:t>
            </a:r>
            <a:r>
              <a:rPr lang="en-US" dirty="0" smtClean="0"/>
              <a:t> </a:t>
            </a:r>
            <a:r>
              <a:rPr lang="en-US" dirty="0" err="1" smtClean="0"/>
              <a:t>politik</a:t>
            </a:r>
            <a:r>
              <a:rPr lang="en-US" dirty="0" smtClean="0"/>
              <a:t> yang </a:t>
            </a:r>
            <a:r>
              <a:rPr lang="en-US" dirty="0" err="1" smtClean="0"/>
              <a:t>seringkali</a:t>
            </a:r>
            <a:r>
              <a:rPr lang="en-US" dirty="0" smtClean="0"/>
              <a:t> </a:t>
            </a:r>
            <a:r>
              <a:rPr lang="en-US" dirty="0" err="1" smtClean="0"/>
              <a:t>mewarnai</a:t>
            </a:r>
            <a:r>
              <a:rPr lang="en-US" dirty="0" smtClean="0"/>
              <a:t> </a:t>
            </a:r>
            <a:r>
              <a:rPr lang="en-US" dirty="0" err="1" smtClean="0"/>
              <a:t>proses</a:t>
            </a:r>
            <a:r>
              <a:rPr lang="en-US" dirty="0" smtClean="0"/>
              <a:t> </a:t>
            </a:r>
            <a:r>
              <a:rPr lang="en-US" dirty="0" err="1" smtClean="0"/>
              <a:t>proses</a:t>
            </a:r>
            <a:r>
              <a:rPr lang="en-US" dirty="0" smtClean="0"/>
              <a:t> </a:t>
            </a:r>
            <a:r>
              <a:rPr lang="en-US" dirty="0" err="1" smtClean="0"/>
              <a:t>pengambilan</a:t>
            </a:r>
            <a:r>
              <a:rPr lang="en-US" dirty="0" smtClean="0"/>
              <a:t> </a:t>
            </a:r>
            <a:r>
              <a:rPr lang="en-US" dirty="0" err="1" smtClean="0"/>
              <a:t>keputusan</a:t>
            </a:r>
            <a:r>
              <a:rPr lang="en-US" dirty="0" smtClean="0"/>
              <a:t>.</a:t>
            </a:r>
          </a:p>
          <a:p>
            <a:pPr marL="514350" indent="-514350">
              <a:buNone/>
            </a:pPr>
            <a:r>
              <a:rPr lang="en-US" dirty="0" smtClean="0"/>
              <a:t>2. 	</a:t>
            </a:r>
            <a:r>
              <a:rPr lang="en-US" dirty="0" err="1" smtClean="0"/>
              <a:t>Kompleksitas</a:t>
            </a:r>
            <a:r>
              <a:rPr lang="en-US" dirty="0" smtClean="0"/>
              <a:t>. </a:t>
            </a:r>
            <a:r>
              <a:rPr lang="en-US" dirty="0" err="1" smtClean="0"/>
              <a:t>Dampak</a:t>
            </a:r>
            <a:r>
              <a:rPr lang="en-US" dirty="0" smtClean="0"/>
              <a:t> </a:t>
            </a:r>
            <a:r>
              <a:rPr lang="en-US" dirty="0" err="1" smtClean="0"/>
              <a:t>kegiatan</a:t>
            </a:r>
            <a:r>
              <a:rPr lang="en-US" dirty="0" smtClean="0"/>
              <a:t> </a:t>
            </a:r>
            <a:r>
              <a:rPr lang="en-US" dirty="0" err="1" smtClean="0"/>
              <a:t>manusia</a:t>
            </a:r>
            <a:r>
              <a:rPr lang="en-US" dirty="0" smtClean="0"/>
              <a:t> </a:t>
            </a:r>
            <a:r>
              <a:rPr lang="en-US" dirty="0" err="1" smtClean="0"/>
              <a:t>thd</a:t>
            </a:r>
            <a:r>
              <a:rPr lang="en-US" dirty="0" smtClean="0"/>
              <a:t> </a:t>
            </a:r>
            <a:r>
              <a:rPr lang="en-US" dirty="0" err="1" smtClean="0"/>
              <a:t>lingkungan</a:t>
            </a:r>
            <a:r>
              <a:rPr lang="en-US" dirty="0" smtClean="0"/>
              <a:t> </a:t>
            </a:r>
            <a:r>
              <a:rPr lang="en-US" dirty="0" err="1" smtClean="0"/>
              <a:t>sangat</a:t>
            </a:r>
            <a:r>
              <a:rPr lang="en-US" dirty="0" smtClean="0"/>
              <a:t> </a:t>
            </a:r>
            <a:r>
              <a:rPr lang="en-US" dirty="0" err="1" smtClean="0"/>
              <a:t>kompleks</a:t>
            </a:r>
            <a:r>
              <a:rPr lang="en-US" dirty="0" smtClean="0"/>
              <a:t> </a:t>
            </a:r>
            <a:r>
              <a:rPr lang="en-US" dirty="0" err="1" smtClean="0"/>
              <a:t>dan</a:t>
            </a:r>
            <a:r>
              <a:rPr lang="en-US" dirty="0" smtClean="0"/>
              <a:t> </a:t>
            </a:r>
            <a:r>
              <a:rPr lang="en-US" dirty="0" err="1" smtClean="0"/>
              <a:t>dapat</a:t>
            </a:r>
            <a:r>
              <a:rPr lang="en-US" dirty="0" smtClean="0"/>
              <a:t> </a:t>
            </a:r>
            <a:r>
              <a:rPr lang="en-US" dirty="0" err="1" smtClean="0"/>
              <a:t>dipahami</a:t>
            </a:r>
            <a:r>
              <a:rPr lang="en-US" dirty="0" smtClean="0"/>
              <a:t> </a:t>
            </a:r>
            <a:r>
              <a:rPr lang="en-US" dirty="0" err="1" smtClean="0"/>
              <a:t>secara</a:t>
            </a:r>
            <a:r>
              <a:rPr lang="en-US" dirty="0" smtClean="0"/>
              <a:t> </a:t>
            </a:r>
            <a:r>
              <a:rPr lang="en-US" dirty="0" err="1" smtClean="0"/>
              <a:t>utuh</a:t>
            </a:r>
            <a:r>
              <a:rPr lang="en-US" dirty="0" smtClean="0"/>
              <a:t>. </a:t>
            </a:r>
            <a:r>
              <a:rPr lang="en-US" dirty="0" err="1" smtClean="0"/>
              <a:t>Perencana</a:t>
            </a:r>
            <a:r>
              <a:rPr lang="en-US" dirty="0" smtClean="0"/>
              <a:t> </a:t>
            </a:r>
            <a:r>
              <a:rPr lang="en-US" dirty="0" err="1" smtClean="0"/>
              <a:t>dan</a:t>
            </a:r>
            <a:r>
              <a:rPr lang="en-US" dirty="0" smtClean="0"/>
              <a:t> </a:t>
            </a:r>
            <a:r>
              <a:rPr lang="en-US" dirty="0" err="1" smtClean="0"/>
              <a:t>pengelola</a:t>
            </a:r>
            <a:r>
              <a:rPr lang="en-US" dirty="0" smtClean="0"/>
              <a:t> </a:t>
            </a:r>
            <a:r>
              <a:rPr lang="en-US" dirty="0" err="1" smtClean="0"/>
              <a:t>lingkungan</a:t>
            </a:r>
            <a:r>
              <a:rPr lang="en-US" dirty="0" smtClean="0"/>
              <a:t> </a:t>
            </a:r>
            <a:r>
              <a:rPr lang="en-US" dirty="0" err="1" smtClean="0"/>
              <a:t>harus</a:t>
            </a:r>
            <a:r>
              <a:rPr lang="en-US" dirty="0" smtClean="0"/>
              <a:t> </a:t>
            </a:r>
            <a:r>
              <a:rPr lang="en-US" dirty="0" err="1" smtClean="0"/>
              <a:t>memahami</a:t>
            </a:r>
            <a:r>
              <a:rPr lang="en-US" dirty="0" smtClean="0"/>
              <a:t> </a:t>
            </a:r>
            <a:r>
              <a:rPr lang="en-US" dirty="0" err="1" smtClean="0"/>
              <a:t>bahwa</a:t>
            </a:r>
            <a:r>
              <a:rPr lang="en-US" dirty="0" smtClean="0"/>
              <a:t> </a:t>
            </a:r>
            <a:r>
              <a:rPr lang="en-US" dirty="0" err="1" smtClean="0"/>
              <a:t>tidak</a:t>
            </a:r>
            <a:r>
              <a:rPr lang="en-US" dirty="0" smtClean="0"/>
              <a:t> </a:t>
            </a:r>
            <a:r>
              <a:rPr lang="en-US" dirty="0" err="1" smtClean="0"/>
              <a:t>semua</a:t>
            </a:r>
            <a:r>
              <a:rPr lang="en-US" dirty="0" smtClean="0"/>
              <a:t> </a:t>
            </a:r>
            <a:r>
              <a:rPr lang="en-US" dirty="0" err="1" smtClean="0"/>
              <a:t>perubahan</a:t>
            </a:r>
            <a:r>
              <a:rPr lang="en-US" dirty="0" smtClean="0"/>
              <a:t> </a:t>
            </a:r>
            <a:r>
              <a:rPr lang="en-US" dirty="0" err="1" smtClean="0"/>
              <a:t>lingkungan</a:t>
            </a:r>
            <a:r>
              <a:rPr lang="en-US" dirty="0" smtClean="0"/>
              <a:t> </a:t>
            </a:r>
            <a:r>
              <a:rPr lang="en-US" dirty="0" err="1" smtClean="0"/>
              <a:t>dapat</a:t>
            </a:r>
            <a:r>
              <a:rPr lang="en-US" dirty="0" smtClean="0"/>
              <a:t> </a:t>
            </a:r>
            <a:r>
              <a:rPr lang="en-US" dirty="0" err="1" smtClean="0"/>
              <a:t>diprediksi</a:t>
            </a:r>
            <a:r>
              <a:rPr lang="en-US" dirty="0" smtClean="0"/>
              <a:t> </a:t>
            </a:r>
            <a:r>
              <a:rPr lang="en-US" dirty="0" err="1" smtClean="0"/>
              <a:t>sebelumnya</a:t>
            </a:r>
            <a:r>
              <a:rPr lang="en-US" dirty="0" smtClean="0"/>
              <a:t>.	</a:t>
            </a: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fontScale="92500"/>
          </a:bodyPr>
          <a:lstStyle/>
          <a:p>
            <a:pPr marL="514350" indent="-514350">
              <a:buAutoNum type="arabicPeriod" startAt="3"/>
            </a:pPr>
            <a:r>
              <a:rPr lang="en-US" dirty="0" err="1" smtClean="0"/>
              <a:t>Ketidakpastian</a:t>
            </a:r>
            <a:r>
              <a:rPr lang="en-US" dirty="0" smtClean="0"/>
              <a:t>. </a:t>
            </a:r>
            <a:r>
              <a:rPr lang="en-US" dirty="0" err="1" smtClean="0"/>
              <a:t>Perencana</a:t>
            </a:r>
            <a:r>
              <a:rPr lang="en-US" dirty="0" smtClean="0"/>
              <a:t> </a:t>
            </a:r>
            <a:r>
              <a:rPr lang="en-US" dirty="0" err="1" smtClean="0"/>
              <a:t>dan</a:t>
            </a:r>
            <a:r>
              <a:rPr lang="en-US" dirty="0" smtClean="0"/>
              <a:t> </a:t>
            </a:r>
            <a:r>
              <a:rPr lang="en-US" dirty="0" err="1" smtClean="0"/>
              <a:t>pengambil</a:t>
            </a:r>
            <a:r>
              <a:rPr lang="en-US" dirty="0" smtClean="0"/>
              <a:t> </a:t>
            </a:r>
            <a:r>
              <a:rPr lang="en-US" dirty="0" err="1" smtClean="0"/>
              <a:t>keputusan</a:t>
            </a:r>
            <a:r>
              <a:rPr lang="en-US" dirty="0" smtClean="0"/>
              <a:t> </a:t>
            </a:r>
            <a:r>
              <a:rPr lang="en-US" dirty="0" err="1" smtClean="0"/>
              <a:t>harus</a:t>
            </a:r>
            <a:r>
              <a:rPr lang="en-US" dirty="0" smtClean="0"/>
              <a:t> </a:t>
            </a:r>
            <a:r>
              <a:rPr lang="en-US" dirty="0" err="1" smtClean="0"/>
              <a:t>memahami</a:t>
            </a:r>
            <a:r>
              <a:rPr lang="en-US" dirty="0" smtClean="0"/>
              <a:t>  </a:t>
            </a:r>
            <a:r>
              <a:rPr lang="en-US" dirty="0" err="1" smtClean="0"/>
              <a:t>bahwa</a:t>
            </a:r>
            <a:r>
              <a:rPr lang="en-US" dirty="0" smtClean="0"/>
              <a:t> </a:t>
            </a:r>
            <a:r>
              <a:rPr lang="en-US" dirty="0" err="1" smtClean="0"/>
              <a:t>lingkungan</a:t>
            </a:r>
            <a:r>
              <a:rPr lang="en-US" dirty="0" smtClean="0"/>
              <a:t> </a:t>
            </a:r>
            <a:r>
              <a:rPr lang="en-US" dirty="0" err="1" smtClean="0"/>
              <a:t>dipenuhi</a:t>
            </a:r>
            <a:r>
              <a:rPr lang="en-US" dirty="0" smtClean="0"/>
              <a:t> </a:t>
            </a:r>
            <a:r>
              <a:rPr lang="en-US" dirty="0" err="1" smtClean="0"/>
              <a:t>dengan</a:t>
            </a:r>
            <a:r>
              <a:rPr lang="en-US" dirty="0" smtClean="0"/>
              <a:t> </a:t>
            </a:r>
            <a:r>
              <a:rPr lang="en-US" dirty="0" err="1" smtClean="0"/>
              <a:t>ketidakpastian</a:t>
            </a:r>
            <a:r>
              <a:rPr lang="en-US" dirty="0" smtClean="0"/>
              <a:t>. </a:t>
            </a:r>
            <a:r>
              <a:rPr lang="en-US" dirty="0" err="1" smtClean="0"/>
              <a:t>Mereka</a:t>
            </a:r>
            <a:r>
              <a:rPr lang="en-US" dirty="0" smtClean="0"/>
              <a:t> </a:t>
            </a:r>
            <a:r>
              <a:rPr lang="en-US" dirty="0" err="1" smtClean="0"/>
              <a:t>harus</a:t>
            </a:r>
            <a:r>
              <a:rPr lang="en-US" dirty="0" smtClean="0"/>
              <a:t> </a:t>
            </a:r>
            <a:r>
              <a:rPr lang="en-US" dirty="0" err="1" smtClean="0"/>
              <a:t>berani</a:t>
            </a:r>
            <a:r>
              <a:rPr lang="en-US" dirty="0" smtClean="0"/>
              <a:t> </a:t>
            </a:r>
            <a:r>
              <a:rPr lang="en-US" dirty="0" err="1" smtClean="0"/>
              <a:t>mengambil</a:t>
            </a:r>
            <a:r>
              <a:rPr lang="en-US" dirty="0" smtClean="0"/>
              <a:t> </a:t>
            </a:r>
            <a:r>
              <a:rPr lang="en-US" dirty="0" err="1" smtClean="0"/>
              <a:t>keputusan</a:t>
            </a:r>
            <a:r>
              <a:rPr lang="en-US" dirty="0" smtClean="0"/>
              <a:t> </a:t>
            </a:r>
            <a:r>
              <a:rPr lang="en-US" dirty="0" err="1" smtClean="0"/>
              <a:t>ketika</a:t>
            </a:r>
            <a:r>
              <a:rPr lang="en-US" dirty="0" smtClean="0"/>
              <a:t> </a:t>
            </a:r>
            <a:r>
              <a:rPr lang="en-US" dirty="0" err="1" smtClean="0"/>
              <a:t>tidak</a:t>
            </a:r>
            <a:r>
              <a:rPr lang="en-US" dirty="0" smtClean="0"/>
              <a:t> </a:t>
            </a:r>
            <a:r>
              <a:rPr lang="en-US" dirty="0" err="1" smtClean="0"/>
              <a:t>semua</a:t>
            </a:r>
            <a:r>
              <a:rPr lang="en-US" dirty="0" smtClean="0"/>
              <a:t> </a:t>
            </a:r>
            <a:r>
              <a:rPr lang="en-US" dirty="0" err="1" smtClean="0"/>
              <a:t>informasi</a:t>
            </a:r>
            <a:r>
              <a:rPr lang="en-US" dirty="0" smtClean="0"/>
              <a:t> </a:t>
            </a:r>
            <a:r>
              <a:rPr lang="en-US" dirty="0" err="1" smtClean="0"/>
              <a:t>dan</a:t>
            </a:r>
            <a:r>
              <a:rPr lang="en-US" dirty="0" smtClean="0"/>
              <a:t> </a:t>
            </a:r>
            <a:r>
              <a:rPr lang="en-US" dirty="0" err="1" smtClean="0"/>
              <a:t>pemahaman</a:t>
            </a:r>
            <a:r>
              <a:rPr lang="en-US" dirty="0" smtClean="0"/>
              <a:t> </a:t>
            </a:r>
            <a:r>
              <a:rPr lang="en-US" dirty="0" err="1" smtClean="0"/>
              <a:t>dapat</a:t>
            </a:r>
            <a:r>
              <a:rPr lang="en-US" dirty="0" smtClean="0"/>
              <a:t> </a:t>
            </a:r>
            <a:r>
              <a:rPr lang="en-US" dirty="0" err="1" smtClean="0"/>
              <a:t>diperoleh</a:t>
            </a:r>
            <a:r>
              <a:rPr lang="en-US" dirty="0" smtClean="0"/>
              <a:t> </a:t>
            </a:r>
            <a:r>
              <a:rPr lang="en-US" dirty="0" err="1" smtClean="0"/>
              <a:t>secara</a:t>
            </a:r>
            <a:r>
              <a:rPr lang="en-US" dirty="0" smtClean="0"/>
              <a:t> </a:t>
            </a:r>
            <a:r>
              <a:rPr lang="en-US" dirty="0" err="1" smtClean="0"/>
              <a:t>utuh</a:t>
            </a:r>
            <a:r>
              <a:rPr lang="en-US" dirty="0" smtClean="0"/>
              <a:t>. </a:t>
            </a:r>
            <a:r>
              <a:rPr lang="en-US" dirty="0" err="1" smtClean="0"/>
              <a:t>Dlm</a:t>
            </a:r>
            <a:r>
              <a:rPr lang="en-US" dirty="0" smtClean="0"/>
              <a:t> </a:t>
            </a:r>
            <a:r>
              <a:rPr lang="en-US" dirty="0" err="1" smtClean="0"/>
              <a:t>hal</a:t>
            </a:r>
            <a:r>
              <a:rPr lang="en-US" dirty="0" smtClean="0"/>
              <a:t> </a:t>
            </a:r>
            <a:r>
              <a:rPr lang="en-US" dirty="0" err="1" smtClean="0"/>
              <a:t>ini</a:t>
            </a:r>
            <a:r>
              <a:rPr lang="en-US" dirty="0" smtClean="0"/>
              <a:t> </a:t>
            </a:r>
            <a:r>
              <a:rPr lang="en-US" dirty="0" err="1" smtClean="0"/>
              <a:t>diperlukan</a:t>
            </a:r>
            <a:r>
              <a:rPr lang="en-US" dirty="0" smtClean="0"/>
              <a:t> </a:t>
            </a:r>
            <a:r>
              <a:rPr lang="en-US" dirty="0" err="1" smtClean="0"/>
              <a:t>ke</a:t>
            </a:r>
            <a:r>
              <a:rPr lang="en-US" dirty="0" smtClean="0"/>
              <a:t> </a:t>
            </a:r>
            <a:r>
              <a:rPr lang="en-US" dirty="0" err="1" smtClean="0"/>
              <a:t>hati-hatian</a:t>
            </a:r>
            <a:r>
              <a:rPr lang="en-US" dirty="0" smtClean="0"/>
              <a:t>, agar </a:t>
            </a:r>
            <a:r>
              <a:rPr lang="en-US" dirty="0" err="1" smtClean="0"/>
              <a:t>proses</a:t>
            </a:r>
            <a:r>
              <a:rPr lang="en-US" dirty="0" smtClean="0"/>
              <a:t> </a:t>
            </a:r>
            <a:r>
              <a:rPr lang="en-US" dirty="0" err="1" smtClean="0"/>
              <a:t>pengambilan</a:t>
            </a:r>
            <a:r>
              <a:rPr lang="en-US" dirty="0" smtClean="0"/>
              <a:t> </a:t>
            </a:r>
            <a:r>
              <a:rPr lang="en-US" dirty="0" err="1" smtClean="0"/>
              <a:t>keputusan</a:t>
            </a:r>
            <a:r>
              <a:rPr lang="en-US" dirty="0" smtClean="0"/>
              <a:t> </a:t>
            </a:r>
            <a:r>
              <a:rPr lang="en-US" dirty="0" err="1" smtClean="0"/>
              <a:t>tdk</a:t>
            </a:r>
            <a:r>
              <a:rPr lang="en-US" dirty="0" smtClean="0"/>
              <a:t> </a:t>
            </a:r>
            <a:r>
              <a:rPr lang="en-US" dirty="0" err="1" smtClean="0"/>
              <a:t>dilakukan</a:t>
            </a:r>
            <a:r>
              <a:rPr lang="en-US" dirty="0" smtClean="0"/>
              <a:t> </a:t>
            </a:r>
            <a:r>
              <a:rPr lang="en-US" dirty="0" err="1" smtClean="0"/>
              <a:t>gegabah</a:t>
            </a:r>
            <a:endParaRPr lang="en-US" dirty="0" smtClean="0"/>
          </a:p>
          <a:p>
            <a:pPr marL="514350" indent="-514350">
              <a:buAutoNum type="arabicPeriod" startAt="4"/>
            </a:pPr>
            <a:r>
              <a:rPr lang="en-US" dirty="0" err="1" smtClean="0"/>
              <a:t>Konflik</a:t>
            </a:r>
            <a:r>
              <a:rPr lang="en-US" dirty="0" smtClean="0"/>
              <a:t>. </a:t>
            </a:r>
            <a:r>
              <a:rPr lang="en-US" dirty="0" err="1" smtClean="0"/>
              <a:t>Perbedaan</a:t>
            </a:r>
            <a:r>
              <a:rPr lang="en-US" dirty="0" smtClean="0"/>
              <a:t> </a:t>
            </a:r>
            <a:r>
              <a:rPr lang="en-US" dirty="0" err="1" smtClean="0"/>
              <a:t>dan</a:t>
            </a:r>
            <a:r>
              <a:rPr lang="en-US" dirty="0" smtClean="0"/>
              <a:t> </a:t>
            </a:r>
            <a:r>
              <a:rPr lang="en-US" dirty="0" err="1" smtClean="0"/>
              <a:t>pertentangan</a:t>
            </a:r>
            <a:r>
              <a:rPr lang="en-US" dirty="0" smtClean="0"/>
              <a:t> </a:t>
            </a:r>
            <a:r>
              <a:rPr lang="en-US" dirty="0" err="1" smtClean="0"/>
              <a:t>kepentingan</a:t>
            </a:r>
            <a:r>
              <a:rPr lang="en-US" dirty="0" smtClean="0"/>
              <a:t> </a:t>
            </a:r>
            <a:r>
              <a:rPr lang="en-US" dirty="0" err="1" smtClean="0"/>
              <a:t>sering</a:t>
            </a:r>
            <a:r>
              <a:rPr lang="en-US" dirty="0" smtClean="0"/>
              <a:t> kali </a:t>
            </a:r>
            <a:r>
              <a:rPr lang="en-US" dirty="0" err="1" smtClean="0"/>
              <a:t>muncul</a:t>
            </a:r>
            <a:r>
              <a:rPr lang="en-US" dirty="0" smtClean="0"/>
              <a:t> </a:t>
            </a:r>
            <a:r>
              <a:rPr lang="en-US" dirty="0" err="1" smtClean="0"/>
              <a:t>dlm</a:t>
            </a:r>
            <a:r>
              <a:rPr lang="en-US" dirty="0" smtClean="0"/>
              <a:t> </a:t>
            </a:r>
            <a:r>
              <a:rPr lang="en-US" dirty="0" err="1" smtClean="0"/>
              <a:t>pengalokasian</a:t>
            </a:r>
            <a:r>
              <a:rPr lang="en-US" dirty="0" smtClean="0"/>
              <a:t> </a:t>
            </a:r>
            <a:r>
              <a:rPr lang="en-US" dirty="0" err="1" smtClean="0"/>
              <a:t>sumberdaya</a:t>
            </a:r>
            <a:r>
              <a:rPr lang="en-US" dirty="0" smtClean="0"/>
              <a:t> </a:t>
            </a:r>
            <a:r>
              <a:rPr lang="en-US" dirty="0" err="1" smtClean="0"/>
              <a:t>dan</a:t>
            </a:r>
            <a:r>
              <a:rPr lang="en-US" dirty="0" smtClean="0"/>
              <a:t> </a:t>
            </a:r>
            <a:r>
              <a:rPr lang="en-US" dirty="0" err="1" smtClean="0"/>
              <a:t>pengambilan</a:t>
            </a:r>
            <a:r>
              <a:rPr lang="en-US" dirty="0" smtClean="0"/>
              <a:t> </a:t>
            </a:r>
            <a:r>
              <a:rPr lang="en-US" dirty="0" err="1" smtClean="0"/>
              <a:t>keputusan</a:t>
            </a:r>
            <a:r>
              <a:rPr lang="en-US" dirty="0" smtClean="0"/>
              <a:t>. </a:t>
            </a:r>
            <a:r>
              <a:rPr lang="en-US" dirty="0" err="1" smtClean="0"/>
              <a:t>Pertentangan</a:t>
            </a:r>
            <a:r>
              <a:rPr lang="en-US" dirty="0" smtClean="0"/>
              <a:t> </a:t>
            </a:r>
            <a:r>
              <a:rPr lang="en-US" dirty="0" err="1" smtClean="0"/>
              <a:t>seringkali</a:t>
            </a:r>
            <a:r>
              <a:rPr lang="en-US" dirty="0" smtClean="0"/>
              <a:t> </a:t>
            </a:r>
            <a:r>
              <a:rPr lang="en-US" dirty="0" err="1" smtClean="0"/>
              <a:t>merefleksikan</a:t>
            </a:r>
            <a:r>
              <a:rPr lang="en-US" dirty="0" smtClean="0"/>
              <a:t> </a:t>
            </a:r>
            <a:r>
              <a:rPr lang="en-US" dirty="0" err="1" smtClean="0"/>
              <a:t>perbedaan</a:t>
            </a:r>
            <a:r>
              <a:rPr lang="en-US" dirty="0" smtClean="0"/>
              <a:t> </a:t>
            </a:r>
            <a:r>
              <a:rPr lang="en-US" dirty="0" err="1" smtClean="0"/>
              <a:t>pandangan</a:t>
            </a:r>
            <a:r>
              <a:rPr lang="en-US" dirty="0" smtClean="0"/>
              <a:t>, </a:t>
            </a:r>
            <a:r>
              <a:rPr lang="en-US" dirty="0" err="1" smtClean="0"/>
              <a:t>ideologi</a:t>
            </a:r>
            <a:r>
              <a:rPr lang="en-US" dirty="0" smtClean="0"/>
              <a:t>; </a:t>
            </a:r>
            <a:r>
              <a:rPr lang="en-US" dirty="0" err="1" smtClean="0"/>
              <a:t>dan</a:t>
            </a:r>
            <a:r>
              <a:rPr lang="en-US" dirty="0" smtClean="0"/>
              <a:t> </a:t>
            </a:r>
            <a:r>
              <a:rPr lang="en-US" dirty="0" err="1" smtClean="0"/>
              <a:t>harapan</a:t>
            </a:r>
            <a:r>
              <a:rPr lang="en-US" dirty="0" smtClean="0"/>
              <a:t>. </a:t>
            </a:r>
            <a:r>
              <a:rPr lang="en-US" dirty="0" err="1" smtClean="0"/>
              <a:t>Ini</a:t>
            </a:r>
            <a:r>
              <a:rPr lang="en-US" dirty="0" smtClean="0"/>
              <a:t> </a:t>
            </a:r>
            <a:r>
              <a:rPr lang="en-US" dirty="0" err="1" smtClean="0"/>
              <a:t>menjadi</a:t>
            </a:r>
            <a:r>
              <a:rPr lang="en-US" dirty="0" smtClean="0"/>
              <a:t> </a:t>
            </a:r>
            <a:r>
              <a:rPr lang="en-US" dirty="0" err="1" smtClean="0"/>
              <a:t>tantangan</a:t>
            </a:r>
            <a:r>
              <a:rPr lang="en-US" dirty="0" smtClean="0"/>
              <a:t> </a:t>
            </a:r>
            <a:r>
              <a:rPr lang="en-US" dirty="0" err="1" smtClean="0"/>
              <a:t>bagi</a:t>
            </a:r>
            <a:r>
              <a:rPr lang="en-US" dirty="0" smtClean="0"/>
              <a:t> </a:t>
            </a:r>
            <a:r>
              <a:rPr lang="en-US" dirty="0" err="1" smtClean="0"/>
              <a:t>pengelola</a:t>
            </a:r>
            <a:r>
              <a:rPr lang="en-US" dirty="0" smtClean="0"/>
              <a:t> </a:t>
            </a:r>
            <a:r>
              <a:rPr lang="en-US" dirty="0" err="1" smtClean="0"/>
              <a:t>lingkungan</a:t>
            </a:r>
            <a:r>
              <a:rPr lang="en-US" dirty="0" smtClean="0"/>
              <a:t> </a:t>
            </a:r>
            <a:r>
              <a:rPr lang="en-US" dirty="0" err="1" smtClean="0"/>
              <a:t>utk</a:t>
            </a:r>
            <a:r>
              <a:rPr lang="en-US" dirty="0" smtClean="0"/>
              <a:t> </a:t>
            </a:r>
            <a:r>
              <a:rPr lang="en-US" dirty="0" err="1" smtClean="0"/>
              <a:t>mengamodasikan</a:t>
            </a:r>
            <a:r>
              <a:rPr lang="en-US" dirty="0" smtClean="0"/>
              <a:t> </a:t>
            </a:r>
            <a:r>
              <a:rPr lang="en-US" dirty="0" err="1" smtClean="0"/>
              <a:t>berbagai</a:t>
            </a:r>
            <a:r>
              <a:rPr lang="en-US" dirty="0" smtClean="0"/>
              <a:t> </a:t>
            </a:r>
            <a:r>
              <a:rPr lang="en-US" dirty="0" err="1" smtClean="0"/>
              <a:t>perbedaan</a:t>
            </a:r>
            <a:r>
              <a:rPr lang="en-US" dirty="0" smtClean="0"/>
              <a:t> </a:t>
            </a:r>
            <a:r>
              <a:rPr lang="en-US" dirty="0" err="1" smtClean="0"/>
              <a:t>dan</a:t>
            </a:r>
            <a:r>
              <a:rPr lang="en-US" dirty="0" smtClean="0"/>
              <a:t> </a:t>
            </a:r>
            <a:r>
              <a:rPr lang="en-US" dirty="0" err="1" smtClean="0"/>
              <a:t>mencari</a:t>
            </a:r>
            <a:r>
              <a:rPr lang="en-US" dirty="0" smtClean="0"/>
              <a:t> </a:t>
            </a:r>
            <a:r>
              <a:rPr lang="en-US" dirty="0" err="1" smtClean="0"/>
              <a:t>jalan</a:t>
            </a:r>
            <a:r>
              <a:rPr lang="en-US" dirty="0" smtClean="0"/>
              <a:t> </a:t>
            </a:r>
            <a:r>
              <a:rPr lang="en-US" dirty="0" err="1" smtClean="0"/>
              <a:t>tengah</a:t>
            </a:r>
            <a:r>
              <a:rPr lang="en-US" dirty="0" smtClean="0"/>
              <a:t> agar </a:t>
            </a:r>
            <a:r>
              <a:rPr lang="en-US" dirty="0" err="1" smtClean="0"/>
              <a:t>diterima</a:t>
            </a:r>
            <a:r>
              <a:rPr lang="en-US" dirty="0" smtClean="0"/>
              <a:t> </a:t>
            </a:r>
            <a:r>
              <a:rPr lang="en-US" dirty="0" err="1" smtClean="0"/>
              <a:t>semua</a:t>
            </a:r>
            <a:r>
              <a:rPr lang="en-US" dirty="0" smtClean="0"/>
              <a:t> </a:t>
            </a:r>
            <a:r>
              <a:rPr lang="en-US" dirty="0" err="1" smtClean="0"/>
              <a:t>pihak</a:t>
            </a:r>
            <a:r>
              <a:rPr lang="en-US" dirty="0" smtClean="0"/>
              <a:t>.</a:t>
            </a:r>
          </a:p>
          <a:p>
            <a:pPr marL="514350" indent="-514350">
              <a:buAutoNum type="arabicPeriod" startAt="4"/>
            </a:pP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200" b="1" dirty="0" err="1" smtClean="0"/>
              <a:t>Perubahan</a:t>
            </a:r>
            <a:r>
              <a:rPr lang="en-US" sz="3200" b="1" dirty="0" smtClean="0"/>
              <a:t> </a:t>
            </a:r>
            <a:r>
              <a:rPr lang="en-US" sz="3200" b="1" dirty="0" err="1" smtClean="0"/>
              <a:t>Lingkungan</a:t>
            </a:r>
            <a:r>
              <a:rPr lang="en-US" sz="3200" b="1" dirty="0" smtClean="0"/>
              <a:t> </a:t>
            </a:r>
            <a:r>
              <a:rPr lang="en-US" sz="3200" b="1" dirty="0" err="1" smtClean="0"/>
              <a:t>dan</a:t>
            </a:r>
            <a:r>
              <a:rPr lang="en-US" sz="3200" b="1" dirty="0" smtClean="0"/>
              <a:t> </a:t>
            </a:r>
            <a:r>
              <a:rPr lang="en-US" sz="3200" b="1" dirty="0" err="1" smtClean="0"/>
              <a:t>Konflik</a:t>
            </a:r>
            <a:endParaRPr lang="en-US" sz="3200" b="1" dirty="0"/>
          </a:p>
        </p:txBody>
      </p:sp>
      <p:sp>
        <p:nvSpPr>
          <p:cNvPr id="3" name="Content Placeholder 2"/>
          <p:cNvSpPr>
            <a:spLocks noGrp="1"/>
          </p:cNvSpPr>
          <p:nvPr>
            <p:ph idx="1"/>
          </p:nvPr>
        </p:nvSpPr>
        <p:spPr>
          <a:xfrm>
            <a:off x="457200" y="1676400"/>
            <a:ext cx="8229600" cy="4648200"/>
          </a:xfrm>
        </p:spPr>
        <p:txBody>
          <a:bodyPr>
            <a:normAutofit fontScale="92500" lnSpcReduction="10000"/>
          </a:bodyPr>
          <a:lstStyle/>
          <a:p>
            <a:pPr marL="0" indent="0">
              <a:buNone/>
            </a:pPr>
            <a:r>
              <a:rPr lang="en-US" dirty="0" err="1" smtClean="0"/>
              <a:t>Salah</a:t>
            </a:r>
            <a:r>
              <a:rPr lang="en-US" dirty="0" smtClean="0"/>
              <a:t> </a:t>
            </a:r>
            <a:r>
              <a:rPr lang="en-US" dirty="0" err="1" smtClean="0"/>
              <a:t>satu</a:t>
            </a:r>
            <a:r>
              <a:rPr lang="en-US" dirty="0" smtClean="0"/>
              <a:t> </a:t>
            </a:r>
            <a:r>
              <a:rPr lang="en-US" dirty="0" err="1" smtClean="0"/>
              <a:t>implikasi</a:t>
            </a:r>
            <a:r>
              <a:rPr lang="en-US" dirty="0" smtClean="0"/>
              <a:t> </a:t>
            </a:r>
            <a:r>
              <a:rPr lang="en-US" dirty="0" err="1" smtClean="0"/>
              <a:t>perubahan</a:t>
            </a:r>
            <a:r>
              <a:rPr lang="en-US" dirty="0" smtClean="0"/>
              <a:t> </a:t>
            </a:r>
            <a:r>
              <a:rPr lang="en-US" dirty="0" err="1" smtClean="0"/>
              <a:t>lingkungan</a:t>
            </a:r>
            <a:r>
              <a:rPr lang="en-US" dirty="0" smtClean="0"/>
              <a:t> </a:t>
            </a:r>
            <a:r>
              <a:rPr lang="en-US" dirty="0" err="1" smtClean="0"/>
              <a:t>atau</a:t>
            </a:r>
            <a:r>
              <a:rPr lang="en-US" dirty="0" smtClean="0"/>
              <a:t> </a:t>
            </a:r>
            <a:r>
              <a:rPr lang="en-US" dirty="0" err="1" smtClean="0"/>
              <a:t>langkanya</a:t>
            </a:r>
            <a:r>
              <a:rPr lang="en-US" dirty="0" smtClean="0"/>
              <a:t> </a:t>
            </a:r>
            <a:r>
              <a:rPr lang="en-US" dirty="0" err="1" smtClean="0"/>
              <a:t>sumberdaya</a:t>
            </a:r>
            <a:r>
              <a:rPr lang="en-US" dirty="0" smtClean="0"/>
              <a:t>  </a:t>
            </a:r>
            <a:r>
              <a:rPr lang="en-US" dirty="0" err="1" smtClean="0"/>
              <a:t>adalah</a:t>
            </a:r>
            <a:r>
              <a:rPr lang="en-US" dirty="0" smtClean="0"/>
              <a:t> </a:t>
            </a:r>
            <a:r>
              <a:rPr lang="en-US" dirty="0" err="1" smtClean="0"/>
              <a:t>meningkatnya</a:t>
            </a:r>
            <a:r>
              <a:rPr lang="en-US" dirty="0" smtClean="0"/>
              <a:t> </a:t>
            </a:r>
            <a:r>
              <a:rPr lang="en-US" dirty="0" err="1" smtClean="0"/>
              <a:t>konflik</a:t>
            </a:r>
            <a:r>
              <a:rPr lang="en-US" dirty="0" smtClean="0"/>
              <a:t> </a:t>
            </a:r>
            <a:r>
              <a:rPr lang="en-US" dirty="0" err="1" smtClean="0"/>
              <a:t>antar</a:t>
            </a:r>
            <a:r>
              <a:rPr lang="en-US" dirty="0" smtClean="0"/>
              <a:t> </a:t>
            </a:r>
            <a:r>
              <a:rPr lang="en-US" dirty="0" err="1" smtClean="0"/>
              <a:t>manusia</a:t>
            </a:r>
            <a:r>
              <a:rPr lang="en-US" dirty="0" smtClean="0"/>
              <a:t> </a:t>
            </a:r>
            <a:r>
              <a:rPr lang="en-US" dirty="0" err="1" smtClean="0"/>
              <a:t>dan</a:t>
            </a:r>
            <a:r>
              <a:rPr lang="en-US" dirty="0" smtClean="0"/>
              <a:t> </a:t>
            </a:r>
            <a:r>
              <a:rPr lang="en-US" dirty="0" err="1" smtClean="0"/>
              <a:t>bangsa</a:t>
            </a:r>
            <a:r>
              <a:rPr lang="en-US" dirty="0" smtClean="0"/>
              <a:t>.</a:t>
            </a:r>
          </a:p>
          <a:p>
            <a:pPr marL="0" indent="0">
              <a:buNone/>
            </a:pPr>
            <a:r>
              <a:rPr lang="en-US" dirty="0" smtClean="0"/>
              <a:t>Homer-</a:t>
            </a:r>
            <a:r>
              <a:rPr lang="en-US" dirty="0" err="1" smtClean="0"/>
              <a:t>Dixson</a:t>
            </a:r>
            <a:r>
              <a:rPr lang="en-US" dirty="0" smtClean="0"/>
              <a:t> </a:t>
            </a:r>
            <a:r>
              <a:rPr lang="en-US" dirty="0" err="1" smtClean="0"/>
              <a:t>dkk</a:t>
            </a:r>
            <a:r>
              <a:rPr lang="en-US" dirty="0" smtClean="0"/>
              <a:t> (1993), </a:t>
            </a:r>
            <a:r>
              <a:rPr lang="en-US" dirty="0" err="1" smtClean="0"/>
              <a:t>kegitan</a:t>
            </a:r>
            <a:r>
              <a:rPr lang="en-US" dirty="0" smtClean="0"/>
              <a:t> </a:t>
            </a:r>
            <a:r>
              <a:rPr lang="en-US" dirty="0" err="1" smtClean="0"/>
              <a:t>manusia</a:t>
            </a:r>
            <a:r>
              <a:rPr lang="en-US" dirty="0" smtClean="0"/>
              <a:t> </a:t>
            </a:r>
            <a:r>
              <a:rPr lang="en-US" dirty="0" err="1" smtClean="0"/>
              <a:t>dpt</a:t>
            </a:r>
            <a:r>
              <a:rPr lang="en-US" dirty="0" smtClean="0"/>
              <a:t> </a:t>
            </a:r>
            <a:r>
              <a:rPr lang="en-US" dirty="0" err="1" smtClean="0"/>
              <a:t>mengakibatkan</a:t>
            </a:r>
            <a:r>
              <a:rPr lang="en-US" dirty="0" smtClean="0"/>
              <a:t> </a:t>
            </a:r>
            <a:r>
              <a:rPr lang="en-US" dirty="0" err="1" smtClean="0"/>
              <a:t>kerusakan</a:t>
            </a:r>
            <a:r>
              <a:rPr lang="en-US" dirty="0" smtClean="0"/>
              <a:t> </a:t>
            </a:r>
            <a:r>
              <a:rPr lang="en-US" dirty="0" err="1" smtClean="0"/>
              <a:t>lingkungan</a:t>
            </a:r>
            <a:r>
              <a:rPr lang="en-US" dirty="0" smtClean="0"/>
              <a:t> </a:t>
            </a:r>
            <a:r>
              <a:rPr lang="en-US" dirty="0" err="1" smtClean="0"/>
              <a:t>atau</a:t>
            </a:r>
            <a:r>
              <a:rPr lang="en-US" dirty="0" smtClean="0"/>
              <a:t> </a:t>
            </a:r>
            <a:r>
              <a:rPr lang="en-US" dirty="0" err="1" smtClean="0"/>
              <a:t>kelangkaan</a:t>
            </a:r>
            <a:r>
              <a:rPr lang="en-US" dirty="0" smtClean="0"/>
              <a:t> </a:t>
            </a:r>
            <a:r>
              <a:rPr lang="en-US" dirty="0" err="1" smtClean="0"/>
              <a:t>sumberdaya</a:t>
            </a:r>
            <a:r>
              <a:rPr lang="en-US" dirty="0" smtClean="0"/>
              <a:t> </a:t>
            </a:r>
            <a:r>
              <a:rPr lang="en-US" dirty="0" err="1" smtClean="0"/>
              <a:t>dalam</a:t>
            </a:r>
            <a:r>
              <a:rPr lang="en-US" dirty="0" smtClean="0"/>
              <a:t> 3 </a:t>
            </a:r>
            <a:r>
              <a:rPr lang="en-US" dirty="0" err="1" smtClean="0"/>
              <a:t>cara</a:t>
            </a:r>
            <a:r>
              <a:rPr lang="en-US" dirty="0" smtClean="0"/>
              <a:t>.</a:t>
            </a:r>
          </a:p>
          <a:p>
            <a:pPr marL="514350" indent="-514350">
              <a:buAutoNum type="arabicPeriod"/>
            </a:pPr>
            <a:r>
              <a:rPr lang="en-US" dirty="0" err="1" smtClean="0"/>
              <a:t>Kegiatan</a:t>
            </a:r>
            <a:r>
              <a:rPr lang="en-US" dirty="0" smtClean="0"/>
              <a:t> </a:t>
            </a:r>
            <a:r>
              <a:rPr lang="en-US" dirty="0" err="1" smtClean="0"/>
              <a:t>manusia</a:t>
            </a:r>
            <a:r>
              <a:rPr lang="en-US" dirty="0" smtClean="0"/>
              <a:t> </a:t>
            </a:r>
            <a:r>
              <a:rPr lang="en-US" dirty="0" err="1" smtClean="0"/>
              <a:t>dapat</a:t>
            </a:r>
            <a:r>
              <a:rPr lang="en-US" dirty="0" smtClean="0"/>
              <a:t> </a:t>
            </a:r>
            <a:r>
              <a:rPr lang="en-US" dirty="0" err="1" smtClean="0"/>
              <a:t>menyebabkan</a:t>
            </a:r>
            <a:r>
              <a:rPr lang="en-US" dirty="0" smtClean="0"/>
              <a:t> </a:t>
            </a:r>
            <a:r>
              <a:rPr lang="en-US" dirty="0" err="1" smtClean="0"/>
              <a:t>penurunan</a:t>
            </a:r>
            <a:r>
              <a:rPr lang="en-US" dirty="0" smtClean="0"/>
              <a:t> </a:t>
            </a:r>
            <a:r>
              <a:rPr lang="en-US" dirty="0" err="1" smtClean="0"/>
              <a:t>jumlah</a:t>
            </a:r>
            <a:r>
              <a:rPr lang="en-US" dirty="0" smtClean="0"/>
              <a:t> </a:t>
            </a:r>
            <a:r>
              <a:rPr lang="en-US" dirty="0" err="1" smtClean="0"/>
              <a:t>dan</a:t>
            </a:r>
            <a:r>
              <a:rPr lang="en-US" dirty="0" smtClean="0"/>
              <a:t> </a:t>
            </a:r>
            <a:r>
              <a:rPr lang="en-US" dirty="0" err="1" smtClean="0"/>
              <a:t>kualitas</a:t>
            </a:r>
            <a:r>
              <a:rPr lang="en-US" dirty="0" smtClean="0"/>
              <a:t> </a:t>
            </a:r>
            <a:r>
              <a:rPr lang="en-US" dirty="0" err="1" smtClean="0"/>
              <a:t>sumberdaya</a:t>
            </a:r>
            <a:r>
              <a:rPr lang="en-US" dirty="0" smtClean="0"/>
              <a:t>, </a:t>
            </a:r>
            <a:r>
              <a:rPr lang="en-US" dirty="0" err="1" smtClean="0"/>
              <a:t>terutama</a:t>
            </a:r>
            <a:r>
              <a:rPr lang="en-US" dirty="0" smtClean="0"/>
              <a:t> </a:t>
            </a:r>
            <a:r>
              <a:rPr lang="en-US" dirty="0" err="1" smtClean="0"/>
              <a:t>jika</a:t>
            </a:r>
            <a:r>
              <a:rPr lang="en-US" dirty="0" smtClean="0"/>
              <a:t> </a:t>
            </a:r>
            <a:r>
              <a:rPr lang="en-US" dirty="0" err="1" smtClean="0"/>
              <a:t>sumberdaya</a:t>
            </a:r>
            <a:r>
              <a:rPr lang="en-US" dirty="0" smtClean="0"/>
              <a:t> </a:t>
            </a:r>
            <a:r>
              <a:rPr lang="en-US" dirty="0" err="1" smtClean="0"/>
              <a:t>dieksploitasi</a:t>
            </a:r>
            <a:r>
              <a:rPr lang="en-US" dirty="0" smtClean="0"/>
              <a:t> </a:t>
            </a:r>
            <a:r>
              <a:rPr lang="en-US" dirty="0" err="1" smtClean="0"/>
              <a:t>dengan</a:t>
            </a:r>
            <a:r>
              <a:rPr lang="en-US" dirty="0" smtClean="0"/>
              <a:t> </a:t>
            </a:r>
            <a:r>
              <a:rPr lang="en-US" dirty="0" err="1" smtClean="0"/>
              <a:t>tingkat</a:t>
            </a:r>
            <a:r>
              <a:rPr lang="en-US" dirty="0" smtClean="0"/>
              <a:t> </a:t>
            </a:r>
            <a:r>
              <a:rPr lang="en-US" dirty="0" err="1" smtClean="0"/>
              <a:t>kecepatan</a:t>
            </a:r>
            <a:r>
              <a:rPr lang="en-US" dirty="0" smtClean="0"/>
              <a:t> </a:t>
            </a:r>
            <a:r>
              <a:rPr lang="en-US" dirty="0" err="1" smtClean="0"/>
              <a:t>melebihi</a:t>
            </a:r>
            <a:r>
              <a:rPr lang="en-US" dirty="0" smtClean="0"/>
              <a:t> </a:t>
            </a:r>
            <a:r>
              <a:rPr lang="en-US" dirty="0" err="1" smtClean="0"/>
              <a:t>daya</a:t>
            </a:r>
            <a:r>
              <a:rPr lang="en-US" dirty="0" smtClean="0"/>
              <a:t> </a:t>
            </a:r>
            <a:r>
              <a:rPr lang="en-US" dirty="0" err="1" smtClean="0"/>
              <a:t>pulihnya</a:t>
            </a:r>
            <a:r>
              <a:rPr lang="en-US" dirty="0" smtClean="0"/>
              <a:t>.</a:t>
            </a:r>
          </a:p>
          <a:p>
            <a:pPr marL="514350" indent="-514350">
              <a:buNone/>
            </a:pPr>
            <a:r>
              <a:rPr lang="en-US" dirty="0" smtClean="0"/>
              <a:t>	</a:t>
            </a:r>
            <a:r>
              <a:rPr lang="en-US" dirty="0" err="1" smtClean="0"/>
              <a:t>Dikatakan</a:t>
            </a:r>
            <a:r>
              <a:rPr lang="en-US" dirty="0" smtClean="0"/>
              <a:t> </a:t>
            </a:r>
            <a:r>
              <a:rPr lang="en-US" dirty="0" err="1" smtClean="0"/>
              <a:t>bahwa</a:t>
            </a:r>
            <a:r>
              <a:rPr lang="en-US" dirty="0" smtClean="0"/>
              <a:t> </a:t>
            </a:r>
            <a:r>
              <a:rPr lang="en-US" dirty="0" err="1" smtClean="0"/>
              <a:t>manusia</a:t>
            </a:r>
            <a:r>
              <a:rPr lang="en-US" dirty="0" smtClean="0"/>
              <a:t> </a:t>
            </a:r>
            <a:r>
              <a:rPr lang="en-US" dirty="0" err="1" smtClean="0"/>
              <a:t>hidup</a:t>
            </a:r>
            <a:r>
              <a:rPr lang="en-US" dirty="0" smtClean="0"/>
              <a:t> </a:t>
            </a:r>
            <a:r>
              <a:rPr lang="en-US" dirty="0" err="1" smtClean="0"/>
              <a:t>lebih</a:t>
            </a:r>
            <a:r>
              <a:rPr lang="en-US" dirty="0" smtClean="0"/>
              <a:t> </a:t>
            </a:r>
            <a:r>
              <a:rPr lang="en-US" dirty="0" err="1" smtClean="0"/>
              <a:t>banyak</a:t>
            </a:r>
            <a:r>
              <a:rPr lang="en-US" dirty="0" smtClean="0"/>
              <a:t> </a:t>
            </a:r>
            <a:r>
              <a:rPr lang="en-US" dirty="0" err="1" smtClean="0"/>
              <a:t>mengorbankan</a:t>
            </a:r>
            <a:r>
              <a:rPr lang="en-US" dirty="0" smtClean="0"/>
              <a:t> </a:t>
            </a:r>
            <a:r>
              <a:rPr lang="en-US" dirty="0" err="1" smtClean="0"/>
              <a:t>sumberdaya</a:t>
            </a:r>
            <a:r>
              <a:rPr lang="en-US" dirty="0" smtClean="0"/>
              <a:t> </a:t>
            </a:r>
            <a:r>
              <a:rPr lang="en-US" dirty="0" err="1" smtClean="0"/>
              <a:t>alam</a:t>
            </a:r>
            <a:r>
              <a:rPr lang="en-US" dirty="0" smtClean="0"/>
              <a:t> </a:t>
            </a:r>
            <a:r>
              <a:rPr lang="en-US" dirty="0" err="1" smtClean="0"/>
              <a:t>daripada</a:t>
            </a:r>
            <a:r>
              <a:rPr lang="en-US" dirty="0" smtClean="0"/>
              <a:t> </a:t>
            </a:r>
            <a:r>
              <a:rPr lang="en-US" dirty="0" err="1" smtClean="0"/>
              <a:t>kepentingan</a:t>
            </a:r>
            <a:r>
              <a:rPr lang="en-US" dirty="0" smtClean="0"/>
              <a:t> </a:t>
            </a:r>
            <a:r>
              <a:rPr lang="en-US" dirty="0" err="1" smtClean="0"/>
              <a:t>sumberdaya</a:t>
            </a:r>
            <a:r>
              <a:rPr lang="en-US" dirty="0" smtClean="0"/>
              <a:t> </a:t>
            </a:r>
            <a:r>
              <a:rPr lang="en-US" dirty="0" err="1" smtClean="0"/>
              <a:t>tersebut</a:t>
            </a:r>
            <a:r>
              <a:rPr lang="en-US" dirty="0" smtClean="0"/>
              <a:t>.</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92500" lnSpcReduction="10000"/>
          </a:bodyPr>
          <a:lstStyle/>
          <a:p>
            <a:pPr>
              <a:buNone/>
            </a:pPr>
            <a:r>
              <a:rPr lang="en-US" dirty="0" err="1" smtClean="0"/>
              <a:t>Kasus</a:t>
            </a:r>
            <a:r>
              <a:rPr lang="en-US" dirty="0" smtClean="0"/>
              <a:t>:</a:t>
            </a:r>
          </a:p>
          <a:p>
            <a:pPr marL="1031875" indent="-1031875">
              <a:buNone/>
            </a:pPr>
            <a:r>
              <a:rPr lang="en-US" dirty="0" err="1" smtClean="0"/>
              <a:t>Pemanfaatan</a:t>
            </a:r>
            <a:r>
              <a:rPr lang="en-US" dirty="0" smtClean="0"/>
              <a:t> SDA </a:t>
            </a:r>
            <a:r>
              <a:rPr lang="en-US" i="1" dirty="0" smtClean="0"/>
              <a:t>Non-</a:t>
            </a:r>
            <a:r>
              <a:rPr lang="en-US" i="1" dirty="0" err="1" smtClean="0"/>
              <a:t>Reneweble</a:t>
            </a:r>
            <a:r>
              <a:rPr lang="en-US" i="1" dirty="0" smtClean="0"/>
              <a:t> </a:t>
            </a:r>
            <a:r>
              <a:rPr lang="en-US" dirty="0" smtClean="0"/>
              <a:t>(</a:t>
            </a:r>
            <a:r>
              <a:rPr lang="en-US" dirty="0" err="1" smtClean="0"/>
              <a:t>minyak</a:t>
            </a:r>
            <a:r>
              <a:rPr lang="en-US" dirty="0" smtClean="0"/>
              <a:t>, gas </a:t>
            </a:r>
            <a:r>
              <a:rPr lang="en-US" dirty="0" err="1" smtClean="0"/>
              <a:t>bumi</a:t>
            </a:r>
            <a:r>
              <a:rPr lang="en-US" dirty="0" smtClean="0"/>
              <a:t>, </a:t>
            </a:r>
            <a:r>
              <a:rPr lang="en-US" dirty="0" err="1" smtClean="0"/>
              <a:t>perak</a:t>
            </a:r>
            <a:r>
              <a:rPr lang="en-US" dirty="0" smtClean="0"/>
              <a:t> </a:t>
            </a:r>
            <a:r>
              <a:rPr lang="en-US" dirty="0" err="1" smtClean="0"/>
              <a:t>atau</a:t>
            </a:r>
            <a:r>
              <a:rPr lang="en-US" dirty="0" smtClean="0"/>
              <a:t> </a:t>
            </a:r>
            <a:r>
              <a:rPr lang="en-US" dirty="0" err="1" smtClean="0"/>
              <a:t>logam</a:t>
            </a:r>
            <a:r>
              <a:rPr lang="en-US" dirty="0" smtClean="0"/>
              <a:t>, </a:t>
            </a:r>
            <a:r>
              <a:rPr lang="en-US" dirty="0" err="1" smtClean="0"/>
              <a:t>sumberdaya</a:t>
            </a:r>
            <a:r>
              <a:rPr lang="en-US" dirty="0" smtClean="0"/>
              <a:t> </a:t>
            </a:r>
            <a:r>
              <a:rPr lang="en-US" dirty="0" err="1" smtClean="0"/>
              <a:t>tsb</a:t>
            </a:r>
            <a:r>
              <a:rPr lang="en-US" dirty="0" smtClean="0"/>
              <a:t> </a:t>
            </a:r>
            <a:r>
              <a:rPr lang="en-US" dirty="0" err="1" smtClean="0"/>
              <a:t>diperbaruhi</a:t>
            </a:r>
            <a:r>
              <a:rPr lang="en-US" dirty="0" smtClean="0"/>
              <a:t> </a:t>
            </a:r>
            <a:r>
              <a:rPr lang="en-US" dirty="0" err="1" smtClean="0"/>
              <a:t>oleh</a:t>
            </a:r>
            <a:r>
              <a:rPr lang="en-US" dirty="0" smtClean="0"/>
              <a:t> </a:t>
            </a:r>
            <a:r>
              <a:rPr lang="en-US" dirty="0" err="1" smtClean="0"/>
              <a:t>proses</a:t>
            </a:r>
            <a:r>
              <a:rPr lang="en-US" dirty="0" smtClean="0"/>
              <a:t> </a:t>
            </a:r>
            <a:r>
              <a:rPr lang="en-US" dirty="0" err="1" smtClean="0"/>
              <a:t>geologi</a:t>
            </a:r>
            <a:r>
              <a:rPr lang="en-US" dirty="0" smtClean="0"/>
              <a:t> </a:t>
            </a:r>
            <a:r>
              <a:rPr lang="en-US" dirty="0" err="1" smtClean="0"/>
              <a:t>dan</a:t>
            </a:r>
            <a:r>
              <a:rPr lang="en-US" dirty="0" smtClean="0"/>
              <a:t> </a:t>
            </a:r>
            <a:r>
              <a:rPr lang="en-US" dirty="0" err="1" smtClean="0"/>
              <a:t>bukan</a:t>
            </a:r>
            <a:r>
              <a:rPr lang="en-US" dirty="0" smtClean="0"/>
              <a:t> </a:t>
            </a:r>
            <a:r>
              <a:rPr lang="en-US" dirty="0" err="1" smtClean="0"/>
              <a:t>oleh</a:t>
            </a:r>
            <a:r>
              <a:rPr lang="en-US" dirty="0" smtClean="0"/>
              <a:t> </a:t>
            </a:r>
            <a:r>
              <a:rPr lang="en-US" dirty="0" err="1" smtClean="0"/>
              <a:t>proses</a:t>
            </a:r>
            <a:r>
              <a:rPr lang="en-US" dirty="0" smtClean="0"/>
              <a:t> </a:t>
            </a:r>
            <a:r>
              <a:rPr lang="en-US" dirty="0" err="1" smtClean="0"/>
              <a:t>siklus</a:t>
            </a:r>
            <a:r>
              <a:rPr lang="en-US" dirty="0" smtClean="0"/>
              <a:t> </a:t>
            </a:r>
            <a:r>
              <a:rPr lang="en-US" dirty="0" err="1" smtClean="0"/>
              <a:t>manusia</a:t>
            </a:r>
            <a:r>
              <a:rPr lang="en-US" dirty="0" smtClean="0"/>
              <a:t>). </a:t>
            </a:r>
            <a:r>
              <a:rPr lang="en-US" dirty="0" err="1" smtClean="0"/>
              <a:t>Meskipun</a:t>
            </a:r>
            <a:r>
              <a:rPr lang="en-US" dirty="0" smtClean="0"/>
              <a:t> </a:t>
            </a:r>
            <a:r>
              <a:rPr lang="en-US" dirty="0" err="1" smtClean="0"/>
              <a:t>dmk</a:t>
            </a:r>
            <a:r>
              <a:rPr lang="en-US" dirty="0" smtClean="0"/>
              <a:t>, </a:t>
            </a:r>
            <a:r>
              <a:rPr lang="en-US" dirty="0" err="1" smtClean="0"/>
              <a:t>sumberdaya</a:t>
            </a:r>
            <a:r>
              <a:rPr lang="en-US" dirty="0" smtClean="0"/>
              <a:t> </a:t>
            </a:r>
            <a:r>
              <a:rPr lang="en-US" dirty="0" err="1" smtClean="0"/>
              <a:t>alam</a:t>
            </a:r>
            <a:r>
              <a:rPr lang="en-US" dirty="0" smtClean="0"/>
              <a:t> yang </a:t>
            </a:r>
            <a:r>
              <a:rPr lang="en-US" i="1" dirty="0" smtClean="0"/>
              <a:t>(renewable) </a:t>
            </a:r>
            <a:r>
              <a:rPr lang="en-US" dirty="0" err="1" smtClean="0"/>
              <a:t>seperti</a:t>
            </a:r>
            <a:r>
              <a:rPr lang="en-US" dirty="0" smtClean="0"/>
              <a:t> </a:t>
            </a:r>
            <a:r>
              <a:rPr lang="en-US" dirty="0" err="1" smtClean="0"/>
              <a:t>lapisan</a:t>
            </a:r>
            <a:r>
              <a:rPr lang="en-US" dirty="0" smtClean="0"/>
              <a:t> </a:t>
            </a:r>
            <a:r>
              <a:rPr lang="en-US" dirty="0" err="1" smtClean="0"/>
              <a:t>tanah</a:t>
            </a:r>
            <a:r>
              <a:rPr lang="en-US" dirty="0" smtClean="0"/>
              <a:t> </a:t>
            </a:r>
            <a:r>
              <a:rPr lang="en-US" dirty="0" err="1" smtClean="0"/>
              <a:t>permukaan</a:t>
            </a:r>
            <a:r>
              <a:rPr lang="en-US" dirty="0" smtClean="0"/>
              <a:t>, </a:t>
            </a:r>
            <a:r>
              <a:rPr lang="en-US" dirty="0" err="1" smtClean="0"/>
              <a:t>hutan</a:t>
            </a:r>
            <a:r>
              <a:rPr lang="en-US" dirty="0" smtClean="0"/>
              <a:t>, </a:t>
            </a:r>
            <a:r>
              <a:rPr lang="en-US" dirty="0" err="1" smtClean="0"/>
              <a:t>satwa</a:t>
            </a:r>
            <a:r>
              <a:rPr lang="en-US" dirty="0" smtClean="0"/>
              <a:t> liar </a:t>
            </a:r>
            <a:r>
              <a:rPr lang="en-US" dirty="0" err="1" smtClean="0"/>
              <a:t>dapat</a:t>
            </a:r>
            <a:r>
              <a:rPr lang="en-US" dirty="0" smtClean="0"/>
              <a:t> </a:t>
            </a:r>
            <a:r>
              <a:rPr lang="en-US" dirty="0" err="1" smtClean="0"/>
              <a:t>juga</a:t>
            </a:r>
            <a:r>
              <a:rPr lang="en-US" dirty="0" smtClean="0"/>
              <a:t> </a:t>
            </a:r>
            <a:r>
              <a:rPr lang="en-US" dirty="0" err="1" smtClean="0"/>
              <a:t>mengalami</a:t>
            </a:r>
            <a:r>
              <a:rPr lang="en-US" dirty="0" smtClean="0"/>
              <a:t> </a:t>
            </a:r>
            <a:r>
              <a:rPr lang="en-US" dirty="0" err="1" smtClean="0"/>
              <a:t>penurunan</a:t>
            </a:r>
            <a:r>
              <a:rPr lang="en-US" dirty="0" smtClean="0"/>
              <a:t> </a:t>
            </a:r>
            <a:r>
              <a:rPr lang="en-US" dirty="0" err="1" smtClean="0"/>
              <a:t>kualitas</a:t>
            </a:r>
            <a:r>
              <a:rPr lang="en-US" dirty="0" smtClean="0"/>
              <a:t> </a:t>
            </a:r>
            <a:r>
              <a:rPr lang="en-US" dirty="0" err="1" smtClean="0"/>
              <a:t>dan</a:t>
            </a:r>
            <a:r>
              <a:rPr lang="en-US" dirty="0" smtClean="0"/>
              <a:t> </a:t>
            </a:r>
            <a:r>
              <a:rPr lang="en-US" dirty="0" err="1" smtClean="0"/>
              <a:t>kuantitas</a:t>
            </a:r>
            <a:r>
              <a:rPr lang="en-US" dirty="0" smtClean="0"/>
              <a:t> </a:t>
            </a:r>
            <a:r>
              <a:rPr lang="en-US" dirty="0" err="1" smtClean="0"/>
              <a:t>jika</a:t>
            </a:r>
            <a:r>
              <a:rPr lang="en-US" dirty="0" smtClean="0"/>
              <a:t> </a:t>
            </a:r>
            <a:r>
              <a:rPr lang="en-US" dirty="0" err="1" smtClean="0"/>
              <a:t>mereka</a:t>
            </a:r>
            <a:r>
              <a:rPr lang="en-US" dirty="0" smtClean="0"/>
              <a:t> pd </a:t>
            </a:r>
            <a:r>
              <a:rPr lang="en-US" dirty="0" err="1" smtClean="0"/>
              <a:t>tingkat</a:t>
            </a:r>
            <a:r>
              <a:rPr lang="en-US" dirty="0" smtClean="0"/>
              <a:t> </a:t>
            </a:r>
            <a:r>
              <a:rPr lang="en-US" dirty="0" err="1" smtClean="0"/>
              <a:t>melebihi</a:t>
            </a:r>
            <a:r>
              <a:rPr lang="en-US" dirty="0" smtClean="0"/>
              <a:t> </a:t>
            </a:r>
            <a:r>
              <a:rPr lang="en-US" dirty="0" err="1" smtClean="0"/>
              <a:t>kapasitas</a:t>
            </a:r>
            <a:r>
              <a:rPr lang="en-US" dirty="0" smtClean="0"/>
              <a:t> </a:t>
            </a:r>
            <a:r>
              <a:rPr lang="en-US" dirty="0" err="1" smtClean="0"/>
              <a:t>pemulihannya</a:t>
            </a:r>
            <a:r>
              <a:rPr lang="en-US" dirty="0" smtClean="0"/>
              <a:t>.</a:t>
            </a:r>
          </a:p>
          <a:p>
            <a:pPr marL="339725" indent="-339725">
              <a:buNone/>
            </a:pPr>
            <a:r>
              <a:rPr lang="en-US" dirty="0" smtClean="0"/>
              <a:t>2. </a:t>
            </a:r>
            <a:r>
              <a:rPr lang="en-US" dirty="0" err="1" smtClean="0"/>
              <a:t>Penurunan</a:t>
            </a:r>
            <a:r>
              <a:rPr lang="en-US" dirty="0" smtClean="0"/>
              <a:t> </a:t>
            </a:r>
            <a:r>
              <a:rPr lang="en-US" dirty="0" err="1" smtClean="0"/>
              <a:t>atau</a:t>
            </a:r>
            <a:r>
              <a:rPr lang="en-US" dirty="0" smtClean="0"/>
              <a:t> </a:t>
            </a:r>
            <a:r>
              <a:rPr lang="en-US" dirty="0" err="1" smtClean="0"/>
              <a:t>kelangkaan</a:t>
            </a:r>
            <a:r>
              <a:rPr lang="en-US" dirty="0" smtClean="0"/>
              <a:t> </a:t>
            </a:r>
            <a:r>
              <a:rPr lang="en-US" dirty="0" err="1" smtClean="0"/>
              <a:t>sumberdaya</a:t>
            </a:r>
            <a:r>
              <a:rPr lang="en-US" dirty="0" smtClean="0"/>
              <a:t> </a:t>
            </a:r>
            <a:r>
              <a:rPr lang="en-US" dirty="0" err="1" smtClean="0"/>
              <a:t>disebabkan</a:t>
            </a:r>
            <a:r>
              <a:rPr lang="en-US" dirty="0" smtClean="0"/>
              <a:t> </a:t>
            </a:r>
            <a:r>
              <a:rPr lang="en-US" dirty="0" err="1" smtClean="0"/>
              <a:t>oleh</a:t>
            </a:r>
            <a:r>
              <a:rPr lang="en-US" dirty="0" smtClean="0"/>
              <a:t> </a:t>
            </a:r>
            <a:r>
              <a:rPr lang="en-US" dirty="0" err="1" smtClean="0"/>
              <a:t>pertumbuhan</a:t>
            </a:r>
            <a:r>
              <a:rPr lang="en-US" dirty="0" smtClean="0"/>
              <a:t> </a:t>
            </a:r>
            <a:r>
              <a:rPr lang="en-US" dirty="0" err="1" smtClean="0"/>
              <a:t>penduduk</a:t>
            </a:r>
            <a:r>
              <a:rPr lang="en-US" dirty="0" smtClean="0"/>
              <a:t>. </a:t>
            </a:r>
            <a:r>
              <a:rPr lang="en-US" dirty="0" err="1" smtClean="0"/>
              <a:t>Dengan</a:t>
            </a:r>
            <a:r>
              <a:rPr lang="en-US" dirty="0" smtClean="0"/>
              <a:t> </a:t>
            </a:r>
            <a:r>
              <a:rPr lang="en-US" dirty="0" err="1" smtClean="0"/>
              <a:t>bertambahnya</a:t>
            </a:r>
            <a:r>
              <a:rPr lang="en-US" dirty="0" smtClean="0"/>
              <a:t> </a:t>
            </a:r>
            <a:r>
              <a:rPr lang="en-US" dirty="0" err="1" smtClean="0"/>
              <a:t>penduduk</a:t>
            </a:r>
            <a:r>
              <a:rPr lang="en-US" dirty="0" smtClean="0"/>
              <a:t>, </a:t>
            </a:r>
            <a:r>
              <a:rPr lang="en-US" dirty="0" err="1" smtClean="0"/>
              <a:t>tanah</a:t>
            </a:r>
            <a:r>
              <a:rPr lang="en-US" dirty="0" smtClean="0"/>
              <a:t>, air yang </a:t>
            </a:r>
            <a:r>
              <a:rPr lang="en-US" dirty="0" err="1" smtClean="0"/>
              <a:t>jumlahnya</a:t>
            </a:r>
            <a:r>
              <a:rPr lang="en-US" dirty="0" smtClean="0"/>
              <a:t> </a:t>
            </a:r>
            <a:r>
              <a:rPr lang="en-US" dirty="0" err="1" smtClean="0"/>
              <a:t>tetap</a:t>
            </a:r>
            <a:r>
              <a:rPr lang="en-US" dirty="0" smtClean="0"/>
              <a:t> </a:t>
            </a:r>
            <a:r>
              <a:rPr lang="en-US" dirty="0" err="1" smtClean="0"/>
              <a:t>sama</a:t>
            </a:r>
            <a:r>
              <a:rPr lang="en-US" dirty="0" smtClean="0"/>
              <a:t> </a:t>
            </a:r>
            <a:r>
              <a:rPr lang="en-US" dirty="0" err="1" smtClean="0"/>
              <a:t>dimanfaakna</a:t>
            </a:r>
            <a:r>
              <a:rPr lang="en-US" dirty="0" smtClean="0"/>
              <a:t> </a:t>
            </a:r>
            <a:r>
              <a:rPr lang="en-US" dirty="0" err="1" smtClean="0"/>
              <a:t>oleh</a:t>
            </a:r>
            <a:r>
              <a:rPr lang="en-US" dirty="0" smtClean="0"/>
              <a:t> </a:t>
            </a:r>
            <a:r>
              <a:rPr lang="en-US" dirty="0" err="1" smtClean="0"/>
              <a:t>lebih</a:t>
            </a:r>
            <a:r>
              <a:rPr lang="en-US" dirty="0" smtClean="0"/>
              <a:t> </a:t>
            </a:r>
            <a:r>
              <a:rPr lang="en-US" dirty="0" err="1" smtClean="0"/>
              <a:t>banyak</a:t>
            </a:r>
            <a:r>
              <a:rPr lang="en-US" dirty="0" smtClean="0"/>
              <a:t> </a:t>
            </a:r>
            <a:r>
              <a:rPr lang="en-US" dirty="0" err="1" smtClean="0"/>
              <a:t>orang</a:t>
            </a:r>
            <a:r>
              <a:rPr lang="en-US" dirty="0" smtClean="0"/>
              <a:t>. Hal </a:t>
            </a:r>
            <a:r>
              <a:rPr lang="en-US" dirty="0" err="1" smtClean="0"/>
              <a:t>ni</a:t>
            </a:r>
            <a:r>
              <a:rPr lang="en-US" dirty="0" smtClean="0"/>
              <a:t> </a:t>
            </a:r>
            <a:r>
              <a:rPr lang="en-US" dirty="0" err="1" smtClean="0"/>
              <a:t>berakibat</a:t>
            </a:r>
            <a:r>
              <a:rPr lang="en-US" dirty="0" smtClean="0"/>
              <a:t> </a:t>
            </a:r>
            <a:r>
              <a:rPr lang="en-US" dirty="0" err="1" smtClean="0"/>
              <a:t>pemakaian</a:t>
            </a:r>
            <a:r>
              <a:rPr lang="en-US" dirty="0" smtClean="0"/>
              <a:t> </a:t>
            </a:r>
            <a:r>
              <a:rPr lang="en-US" dirty="0" err="1" smtClean="0"/>
              <a:t>jumlah</a:t>
            </a:r>
            <a:r>
              <a:rPr lang="en-US" dirty="0" smtClean="0"/>
              <a:t> </a:t>
            </a:r>
            <a:r>
              <a:rPr lang="en-US" dirty="0" err="1" smtClean="0"/>
              <a:t>tanah</a:t>
            </a:r>
            <a:r>
              <a:rPr lang="en-US" dirty="0" smtClean="0"/>
              <a:t> </a:t>
            </a:r>
            <a:r>
              <a:rPr lang="en-US" dirty="0" err="1" smtClean="0"/>
              <a:t>dan</a:t>
            </a:r>
            <a:r>
              <a:rPr lang="en-US" dirty="0" smtClean="0"/>
              <a:t> air per </a:t>
            </a:r>
            <a:r>
              <a:rPr lang="en-US" dirty="0" err="1" smtClean="0"/>
              <a:t>orang</a:t>
            </a:r>
            <a:r>
              <a:rPr lang="en-US" dirty="0" smtClean="0"/>
              <a:t> </a:t>
            </a:r>
            <a:r>
              <a:rPr lang="en-US" dirty="0" err="1" smtClean="0"/>
              <a:t>semakin</a:t>
            </a:r>
            <a:r>
              <a:rPr lang="en-US" dirty="0" smtClean="0"/>
              <a:t> </a:t>
            </a:r>
            <a:r>
              <a:rPr lang="en-US" dirty="0" err="1" smtClean="0"/>
              <a:t>berkurang</a:t>
            </a:r>
            <a:r>
              <a:rPr lang="en-US" dirty="0" smtClean="0"/>
              <a:t>.</a:t>
            </a:r>
          </a:p>
          <a:p>
            <a:pPr marL="339725" indent="-339725">
              <a:buNone/>
            </a:pPr>
            <a:endParaRPr 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lstStyle/>
          <a:p>
            <a:pPr marL="514350" indent="-514350">
              <a:buAutoNum type="arabicPeriod" startAt="3"/>
            </a:pPr>
            <a:r>
              <a:rPr lang="en-US" dirty="0" err="1" smtClean="0"/>
              <a:t>Akses</a:t>
            </a:r>
            <a:r>
              <a:rPr lang="en-US" dirty="0" smtClean="0"/>
              <a:t> </a:t>
            </a:r>
            <a:r>
              <a:rPr lang="en-US" dirty="0" err="1" smtClean="0"/>
              <a:t>terhadap</a:t>
            </a:r>
            <a:r>
              <a:rPr lang="en-US" dirty="0" smtClean="0"/>
              <a:t> </a:t>
            </a:r>
            <a:r>
              <a:rPr lang="en-US" dirty="0" err="1" smtClean="0"/>
              <a:t>lingkungan</a:t>
            </a:r>
            <a:r>
              <a:rPr lang="en-US" dirty="0" smtClean="0"/>
              <a:t> </a:t>
            </a:r>
            <a:r>
              <a:rPr lang="en-US" dirty="0" err="1" smtClean="0"/>
              <a:t>dan</a:t>
            </a:r>
            <a:r>
              <a:rPr lang="en-US" dirty="0" smtClean="0"/>
              <a:t> </a:t>
            </a:r>
            <a:r>
              <a:rPr lang="en-US" dirty="0" err="1" smtClean="0"/>
              <a:t>sumberdaya</a:t>
            </a:r>
            <a:r>
              <a:rPr lang="en-US" dirty="0" smtClean="0"/>
              <a:t> </a:t>
            </a:r>
            <a:r>
              <a:rPr lang="en-US" dirty="0" err="1" smtClean="0"/>
              <a:t>alam</a:t>
            </a:r>
            <a:r>
              <a:rPr lang="en-US" dirty="0" smtClean="0"/>
              <a:t> yang </a:t>
            </a:r>
            <a:r>
              <a:rPr lang="en-US" dirty="0" err="1" smtClean="0"/>
              <a:t>tidak</a:t>
            </a:r>
            <a:r>
              <a:rPr lang="en-US" dirty="0" smtClean="0"/>
              <a:t> </a:t>
            </a:r>
            <a:r>
              <a:rPr lang="en-US" dirty="0" err="1" smtClean="0"/>
              <a:t>seimbang</a:t>
            </a:r>
            <a:r>
              <a:rPr lang="en-US" dirty="0" smtClean="0"/>
              <a:t> </a:t>
            </a:r>
            <a:r>
              <a:rPr lang="en-US" dirty="0" err="1" smtClean="0"/>
              <a:t>juga</a:t>
            </a:r>
            <a:r>
              <a:rPr lang="en-US" dirty="0" smtClean="0"/>
              <a:t> </a:t>
            </a:r>
            <a:r>
              <a:rPr lang="en-US" dirty="0" err="1" smtClean="0"/>
              <a:t>akan</a:t>
            </a:r>
            <a:r>
              <a:rPr lang="en-US" dirty="0" smtClean="0"/>
              <a:t> </a:t>
            </a:r>
            <a:r>
              <a:rPr lang="en-US" dirty="0" err="1" smtClean="0"/>
              <a:t>menyebabkan</a:t>
            </a:r>
            <a:r>
              <a:rPr lang="en-US" dirty="0" smtClean="0"/>
              <a:t> </a:t>
            </a:r>
            <a:r>
              <a:rPr lang="en-US" dirty="0" err="1" smtClean="0"/>
              <a:t>banyak</a:t>
            </a:r>
            <a:r>
              <a:rPr lang="en-US" dirty="0" smtClean="0"/>
              <a:t> </a:t>
            </a:r>
            <a:r>
              <a:rPr lang="en-US" dirty="0" err="1" smtClean="0"/>
              <a:t>persoalan</a:t>
            </a:r>
            <a:r>
              <a:rPr lang="en-US" dirty="0" smtClean="0"/>
              <a:t>.</a:t>
            </a:r>
          </a:p>
          <a:p>
            <a:pPr marL="514350" indent="-514350">
              <a:buNone/>
            </a:pPr>
            <a:r>
              <a:rPr lang="en-US" dirty="0" smtClean="0"/>
              <a:t>	</a:t>
            </a:r>
            <a:r>
              <a:rPr lang="en-US" dirty="0" err="1" smtClean="0"/>
              <a:t>Akses</a:t>
            </a:r>
            <a:r>
              <a:rPr lang="en-US" dirty="0" smtClean="0"/>
              <a:t>  </a:t>
            </a:r>
            <a:r>
              <a:rPr lang="en-US" dirty="0" err="1" smtClean="0"/>
              <a:t>yg</a:t>
            </a:r>
            <a:r>
              <a:rPr lang="en-US" dirty="0" smtClean="0"/>
              <a:t> </a:t>
            </a:r>
            <a:r>
              <a:rPr lang="en-US" dirty="0" err="1" smtClean="0"/>
              <a:t>tdk</a:t>
            </a:r>
            <a:r>
              <a:rPr lang="en-US" dirty="0" smtClean="0"/>
              <a:t> </a:t>
            </a:r>
            <a:r>
              <a:rPr lang="en-US" dirty="0" err="1" smtClean="0"/>
              <a:t>seimbang</a:t>
            </a:r>
            <a:r>
              <a:rPr lang="en-US" dirty="0" smtClean="0"/>
              <a:t> </a:t>
            </a:r>
            <a:r>
              <a:rPr lang="en-US" dirty="0" err="1" smtClean="0"/>
              <a:t>biasanya</a:t>
            </a:r>
            <a:r>
              <a:rPr lang="en-US" dirty="0" smtClean="0"/>
              <a:t> </a:t>
            </a:r>
            <a:r>
              <a:rPr lang="en-US" dirty="0" err="1" smtClean="0"/>
              <a:t>disebabkan</a:t>
            </a:r>
            <a:r>
              <a:rPr lang="en-US" dirty="0" smtClean="0"/>
              <a:t> </a:t>
            </a:r>
            <a:r>
              <a:rPr lang="en-US" dirty="0" err="1" smtClean="0"/>
              <a:t>oleh</a:t>
            </a:r>
            <a:r>
              <a:rPr lang="en-US" dirty="0" smtClean="0"/>
              <a:t> </a:t>
            </a:r>
            <a:r>
              <a:rPr lang="en-US" dirty="0" err="1" smtClean="0"/>
              <a:t>pranata</a:t>
            </a:r>
            <a:r>
              <a:rPr lang="en-US" dirty="0" smtClean="0"/>
              <a:t> </a:t>
            </a:r>
            <a:r>
              <a:rPr lang="en-US" dirty="0" err="1" smtClean="0"/>
              <a:t>hukum</a:t>
            </a:r>
            <a:r>
              <a:rPr lang="en-US" dirty="0" smtClean="0"/>
              <a:t> </a:t>
            </a:r>
            <a:r>
              <a:rPr lang="en-US" dirty="0" err="1" smtClean="0"/>
              <a:t>atau</a:t>
            </a:r>
            <a:r>
              <a:rPr lang="en-US" dirty="0" smtClean="0"/>
              <a:t> </a:t>
            </a:r>
            <a:r>
              <a:rPr lang="en-US" dirty="0" err="1" smtClean="0"/>
              <a:t>hak</a:t>
            </a:r>
            <a:r>
              <a:rPr lang="en-US" dirty="0" smtClean="0"/>
              <a:t> </a:t>
            </a:r>
            <a:r>
              <a:rPr lang="en-US" dirty="0" err="1" smtClean="0"/>
              <a:t>kepemilikan</a:t>
            </a:r>
            <a:r>
              <a:rPr lang="en-US" dirty="0" smtClean="0"/>
              <a:t> yang </a:t>
            </a:r>
            <a:r>
              <a:rPr lang="en-US" dirty="0" err="1" smtClean="0"/>
              <a:t>terkonsentrasi</a:t>
            </a:r>
            <a:r>
              <a:rPr lang="en-US" dirty="0" smtClean="0"/>
              <a:t> </a:t>
            </a:r>
            <a:r>
              <a:rPr lang="en-US" dirty="0" err="1" smtClean="0"/>
              <a:t>kpd</a:t>
            </a:r>
            <a:r>
              <a:rPr lang="en-US" dirty="0" smtClean="0"/>
              <a:t> </a:t>
            </a:r>
            <a:r>
              <a:rPr lang="en-US" dirty="0" err="1" smtClean="0"/>
              <a:t>sekelompok</a:t>
            </a:r>
            <a:r>
              <a:rPr lang="en-US" dirty="0" smtClean="0"/>
              <a:t> </a:t>
            </a:r>
            <a:r>
              <a:rPr lang="en-US" dirty="0" err="1" smtClean="0"/>
              <a:t>kecil</a:t>
            </a:r>
            <a:r>
              <a:rPr lang="en-US" dirty="0" smtClean="0"/>
              <a:t> </a:t>
            </a:r>
            <a:r>
              <a:rPr lang="en-US" dirty="0" err="1" smtClean="0"/>
              <a:t>masyarakat</a:t>
            </a:r>
            <a:r>
              <a:rPr lang="en-US" dirty="0" smtClean="0"/>
              <a:t> </a:t>
            </a:r>
            <a:r>
              <a:rPr lang="en-US" dirty="0" err="1" smtClean="0"/>
              <a:t>shg</a:t>
            </a:r>
            <a:r>
              <a:rPr lang="en-US" dirty="0" smtClean="0"/>
              <a:t> </a:t>
            </a:r>
            <a:r>
              <a:rPr lang="en-US" dirty="0" err="1" smtClean="0"/>
              <a:t>menyebabkan</a:t>
            </a:r>
            <a:r>
              <a:rPr lang="en-US" dirty="0" smtClean="0"/>
              <a:t> </a:t>
            </a:r>
            <a:r>
              <a:rPr lang="en-US" dirty="0" err="1" smtClean="0"/>
              <a:t>kelangkaan</a:t>
            </a:r>
            <a:r>
              <a:rPr lang="en-US" dirty="0" smtClean="0"/>
              <a:t> </a:t>
            </a:r>
            <a:r>
              <a:rPr lang="en-US" dirty="0" err="1" smtClean="0"/>
              <a:t>hak</a:t>
            </a:r>
            <a:r>
              <a:rPr lang="en-US" dirty="0" smtClean="0"/>
              <a:t> </a:t>
            </a:r>
            <a:r>
              <a:rPr lang="en-US" dirty="0" err="1" smtClean="0"/>
              <a:t>kepemilikan</a:t>
            </a:r>
            <a:r>
              <a:rPr lang="en-US" dirty="0" smtClean="0"/>
              <a:t> </a:t>
            </a:r>
            <a:r>
              <a:rPr lang="en-US" dirty="0" err="1" smtClean="0"/>
              <a:t>bagi</a:t>
            </a:r>
            <a:r>
              <a:rPr lang="en-US" dirty="0" smtClean="0"/>
              <a:t> </a:t>
            </a:r>
            <a:r>
              <a:rPr lang="en-US" dirty="0" err="1" smtClean="0"/>
              <a:t>kelompok</a:t>
            </a:r>
            <a:r>
              <a:rPr lang="en-US" dirty="0" smtClean="0"/>
              <a:t> lain. </a:t>
            </a:r>
          </a:p>
          <a:p>
            <a:pPr marL="0" indent="0">
              <a:buNone/>
            </a:pPr>
            <a:r>
              <a:rPr lang="en-US" dirty="0" err="1" smtClean="0"/>
              <a:t>Ketiga</a:t>
            </a:r>
            <a:r>
              <a:rPr lang="en-US" dirty="0" smtClean="0"/>
              <a:t> </a:t>
            </a:r>
            <a:r>
              <a:rPr lang="en-US" dirty="0" err="1" smtClean="0"/>
              <a:t>faktor</a:t>
            </a:r>
            <a:r>
              <a:rPr lang="en-US" dirty="0" smtClean="0"/>
              <a:t> </a:t>
            </a:r>
            <a:r>
              <a:rPr lang="en-US" dirty="0" err="1" smtClean="0"/>
              <a:t>kegiatan</a:t>
            </a:r>
            <a:r>
              <a:rPr lang="en-US" dirty="0" smtClean="0"/>
              <a:t> </a:t>
            </a:r>
            <a:r>
              <a:rPr lang="en-US" dirty="0" err="1" smtClean="0"/>
              <a:t>manusia</a:t>
            </a:r>
            <a:r>
              <a:rPr lang="en-US" dirty="0" smtClean="0"/>
              <a:t> </a:t>
            </a:r>
            <a:r>
              <a:rPr lang="en-US" dirty="0" err="1" smtClean="0"/>
              <a:t>tsb</a:t>
            </a:r>
            <a:r>
              <a:rPr lang="en-US" dirty="0" smtClean="0"/>
              <a:t> </a:t>
            </a:r>
            <a:r>
              <a:rPr lang="en-US" dirty="0" err="1" smtClean="0"/>
              <a:t>terjadi</a:t>
            </a:r>
            <a:r>
              <a:rPr lang="en-US" dirty="0" smtClean="0"/>
              <a:t> </a:t>
            </a:r>
            <a:r>
              <a:rPr lang="en-US" dirty="0" err="1" smtClean="0"/>
              <a:t>secara</a:t>
            </a:r>
            <a:r>
              <a:rPr lang="en-US" dirty="0" smtClean="0"/>
              <a:t> </a:t>
            </a:r>
            <a:r>
              <a:rPr lang="en-US" dirty="0" err="1" smtClean="0"/>
              <a:t>sendiri</a:t>
            </a:r>
            <a:r>
              <a:rPr lang="en-US" dirty="0" smtClean="0"/>
              <a:t> </a:t>
            </a:r>
            <a:r>
              <a:rPr lang="en-US" dirty="0" err="1" smtClean="0"/>
              <a:t>sendiri</a:t>
            </a:r>
            <a:r>
              <a:rPr lang="en-US" dirty="0" smtClean="0"/>
              <a:t> </a:t>
            </a:r>
            <a:r>
              <a:rPr lang="en-US" dirty="0" err="1" smtClean="0"/>
              <a:t>atau</a:t>
            </a:r>
            <a:r>
              <a:rPr lang="en-US" dirty="0" smtClean="0"/>
              <a:t> </a:t>
            </a:r>
            <a:r>
              <a:rPr lang="en-US" dirty="0" err="1" smtClean="0"/>
              <a:t>dalam</a:t>
            </a:r>
            <a:r>
              <a:rPr lang="en-US" dirty="0" smtClean="0"/>
              <a:t> </a:t>
            </a:r>
            <a:r>
              <a:rPr lang="en-US" dirty="0" err="1" smtClean="0"/>
              <a:t>kombinasi</a:t>
            </a:r>
            <a:r>
              <a:rPr lang="en-US" dirty="0" smtClean="0"/>
              <a:t>.</a:t>
            </a:r>
          </a:p>
          <a:p>
            <a:pPr marL="0" indent="0">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Lanjutan</a:t>
            </a:r>
            <a:endParaRPr lang="en-US" dirty="0"/>
          </a:p>
        </p:txBody>
      </p:sp>
      <p:sp>
        <p:nvSpPr>
          <p:cNvPr id="3" name="Content Placeholder 2"/>
          <p:cNvSpPr>
            <a:spLocks noGrp="1"/>
          </p:cNvSpPr>
          <p:nvPr>
            <p:ph idx="1"/>
          </p:nvPr>
        </p:nvSpPr>
        <p:spPr/>
        <p:txBody>
          <a:bodyPr/>
          <a:lstStyle/>
          <a:p>
            <a:pPr marL="0" indent="0">
              <a:buNone/>
            </a:pPr>
            <a:r>
              <a:rPr lang="id-ID" sz="3200" dirty="0" smtClean="0"/>
              <a:t>Menurut </a:t>
            </a:r>
            <a:r>
              <a:rPr lang="id-ID" sz="3200" b="1" dirty="0" smtClean="0"/>
              <a:t>Komarudin</a:t>
            </a:r>
            <a:r>
              <a:rPr lang="id-ID" sz="3200" dirty="0" smtClean="0"/>
              <a:t> (Ensiklopedia Manajemen), ekologi adalah suatu kajian yang berhubungan dengan interelasi antara organism dengan lingkungan, dasar empirisnya terletak pada hasil penelitian bahwa organisme yang hidup itu bervariasi menurut lingkungannya</a:t>
            </a:r>
            <a:r>
              <a:rPr lang="id-ID" dirty="0" smtClean="0"/>
              <a:t>.</a:t>
            </a:r>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rmAutofit/>
          </a:bodyPr>
          <a:lstStyle/>
          <a:p>
            <a:r>
              <a:rPr lang="en-US" sz="2400" b="1" dirty="0" err="1" smtClean="0"/>
              <a:t>Penurunan</a:t>
            </a:r>
            <a:r>
              <a:rPr lang="en-US" sz="2400" b="1" dirty="0" smtClean="0"/>
              <a:t> </a:t>
            </a:r>
            <a:r>
              <a:rPr lang="en-US" sz="2400" b="1" dirty="0" err="1" smtClean="0"/>
              <a:t>jumlah</a:t>
            </a:r>
            <a:r>
              <a:rPr lang="en-US" sz="2400" b="1" dirty="0" smtClean="0"/>
              <a:t>, </a:t>
            </a:r>
            <a:r>
              <a:rPr lang="en-US" sz="2400" b="1" dirty="0" err="1" smtClean="0"/>
              <a:t>kualitas</a:t>
            </a:r>
            <a:r>
              <a:rPr lang="en-US" sz="2400" b="1" dirty="0" smtClean="0"/>
              <a:t> </a:t>
            </a:r>
            <a:r>
              <a:rPr lang="en-US" sz="2400" b="1" dirty="0" err="1" smtClean="0"/>
              <a:t>serta</a:t>
            </a:r>
            <a:r>
              <a:rPr lang="en-US" sz="2400" b="1" dirty="0" smtClean="0"/>
              <a:t> </a:t>
            </a:r>
            <a:r>
              <a:rPr lang="en-US" sz="2400" b="1" dirty="0" err="1" smtClean="0"/>
              <a:t>ketidak</a:t>
            </a:r>
            <a:r>
              <a:rPr lang="en-US" sz="2400" b="1" dirty="0" smtClean="0"/>
              <a:t> </a:t>
            </a:r>
            <a:r>
              <a:rPr lang="en-US" sz="2400" b="1" dirty="0" err="1" smtClean="0"/>
              <a:t>seimbangan</a:t>
            </a:r>
            <a:endParaRPr lang="en-US" sz="2400" b="1" dirty="0"/>
          </a:p>
        </p:txBody>
      </p:sp>
      <p:sp>
        <p:nvSpPr>
          <p:cNvPr id="3" name="Content Placeholder 2"/>
          <p:cNvSpPr>
            <a:spLocks noGrp="1"/>
          </p:cNvSpPr>
          <p:nvPr>
            <p:ph idx="1"/>
          </p:nvPr>
        </p:nvSpPr>
        <p:spPr>
          <a:xfrm>
            <a:off x="457200" y="1371600"/>
            <a:ext cx="8229600" cy="4953000"/>
          </a:xfrm>
        </p:spPr>
        <p:txBody>
          <a:bodyPr>
            <a:normAutofit fontScale="85000" lnSpcReduction="20000"/>
          </a:bodyPr>
          <a:lstStyle/>
          <a:p>
            <a:pPr marL="0" indent="0">
              <a:buNone/>
            </a:pPr>
            <a:r>
              <a:rPr lang="en-US" sz="2800" dirty="0" err="1" smtClean="0"/>
              <a:t>Penurunan</a:t>
            </a:r>
            <a:r>
              <a:rPr lang="en-US" sz="2800" dirty="0" smtClean="0"/>
              <a:t> </a:t>
            </a:r>
            <a:r>
              <a:rPr lang="en-US" sz="2800" dirty="0" err="1" smtClean="0"/>
              <a:t>jumlah</a:t>
            </a:r>
            <a:r>
              <a:rPr lang="en-US" sz="2800" dirty="0" smtClean="0"/>
              <a:t>, </a:t>
            </a:r>
            <a:r>
              <a:rPr lang="en-US" sz="2800" dirty="0" err="1" smtClean="0"/>
              <a:t>kualitas</a:t>
            </a:r>
            <a:r>
              <a:rPr lang="en-US" sz="2800" dirty="0" smtClean="0"/>
              <a:t> </a:t>
            </a:r>
            <a:r>
              <a:rPr lang="en-US" sz="2800" dirty="0" err="1" smtClean="0"/>
              <a:t>serta</a:t>
            </a:r>
            <a:r>
              <a:rPr lang="en-US" sz="2800" dirty="0" smtClean="0"/>
              <a:t> </a:t>
            </a:r>
            <a:r>
              <a:rPr lang="en-US" sz="2800" dirty="0" err="1" smtClean="0"/>
              <a:t>ketidak</a:t>
            </a:r>
            <a:r>
              <a:rPr lang="en-US" sz="2800" dirty="0" smtClean="0"/>
              <a:t> </a:t>
            </a:r>
            <a:r>
              <a:rPr lang="en-US" sz="2800" dirty="0" err="1" smtClean="0"/>
              <a:t>seimbangan</a:t>
            </a:r>
            <a:r>
              <a:rPr lang="en-US" sz="2800" dirty="0" smtClean="0"/>
              <a:t> </a:t>
            </a:r>
            <a:r>
              <a:rPr lang="en-US" sz="2800" dirty="0" err="1" smtClean="0"/>
              <a:t>akses</a:t>
            </a:r>
            <a:r>
              <a:rPr lang="en-US" sz="2800" dirty="0" smtClean="0"/>
              <a:t> </a:t>
            </a:r>
            <a:r>
              <a:rPr lang="en-US" sz="2800" dirty="0" err="1" smtClean="0"/>
              <a:t>thd</a:t>
            </a:r>
            <a:r>
              <a:rPr lang="en-US" sz="2800" dirty="0" smtClean="0"/>
              <a:t> SD </a:t>
            </a:r>
            <a:r>
              <a:rPr lang="en-US" sz="2800" dirty="0" err="1" smtClean="0"/>
              <a:t>menyebabkan</a:t>
            </a:r>
            <a:r>
              <a:rPr lang="en-US" sz="2800" dirty="0" smtClean="0"/>
              <a:t> </a:t>
            </a:r>
            <a:r>
              <a:rPr lang="en-US" sz="2800" dirty="0" err="1" smtClean="0"/>
              <a:t>kelangkaan</a:t>
            </a:r>
            <a:r>
              <a:rPr lang="en-US" sz="2800" dirty="0" smtClean="0"/>
              <a:t> </a:t>
            </a:r>
            <a:r>
              <a:rPr lang="en-US" sz="2800" dirty="0" err="1" smtClean="0"/>
              <a:t>atau</a:t>
            </a:r>
            <a:r>
              <a:rPr lang="en-US" sz="2800" dirty="0" smtClean="0"/>
              <a:t> </a:t>
            </a:r>
            <a:r>
              <a:rPr lang="en-US" sz="2800" dirty="0" err="1" smtClean="0"/>
              <a:t>penurunan</a:t>
            </a:r>
            <a:r>
              <a:rPr lang="en-US" sz="2800" dirty="0" smtClean="0"/>
              <a:t> </a:t>
            </a:r>
            <a:r>
              <a:rPr lang="en-US" sz="2800" dirty="0" err="1" smtClean="0"/>
              <a:t>sumberdaya</a:t>
            </a:r>
            <a:r>
              <a:rPr lang="en-US" sz="2800" dirty="0" smtClean="0"/>
              <a:t>  </a:t>
            </a:r>
            <a:r>
              <a:rPr lang="en-US" sz="2800" dirty="0" err="1" smtClean="0"/>
              <a:t>tsb</a:t>
            </a:r>
            <a:r>
              <a:rPr lang="en-US" sz="2800" dirty="0" smtClean="0"/>
              <a:t>, </a:t>
            </a:r>
            <a:r>
              <a:rPr lang="en-US" sz="2800" dirty="0" err="1" smtClean="0"/>
              <a:t>yg</a:t>
            </a:r>
            <a:r>
              <a:rPr lang="en-US" sz="2800" dirty="0" smtClean="0"/>
              <a:t> </a:t>
            </a:r>
            <a:r>
              <a:rPr lang="en-US" sz="2800" dirty="0" err="1" smtClean="0"/>
              <a:t>kemudian</a:t>
            </a:r>
            <a:r>
              <a:rPr lang="en-US" sz="2800" dirty="0" smtClean="0"/>
              <a:t> </a:t>
            </a:r>
            <a:r>
              <a:rPr lang="en-US" sz="2800" dirty="0" err="1" smtClean="0"/>
              <a:t>akan</a:t>
            </a:r>
            <a:r>
              <a:rPr lang="en-US" sz="2800" dirty="0" smtClean="0"/>
              <a:t> </a:t>
            </a:r>
            <a:r>
              <a:rPr lang="en-US" sz="2800" dirty="0" err="1" smtClean="0"/>
              <a:t>dapat</a:t>
            </a:r>
            <a:r>
              <a:rPr lang="en-US" sz="2800" dirty="0" smtClean="0"/>
              <a:t> </a:t>
            </a:r>
            <a:r>
              <a:rPr lang="en-US" sz="2800" dirty="0" err="1" smtClean="0"/>
              <a:t>menyebabkan</a:t>
            </a:r>
            <a:r>
              <a:rPr lang="en-US" sz="2800" dirty="0" smtClean="0"/>
              <a:t> </a:t>
            </a:r>
            <a:r>
              <a:rPr lang="en-US" sz="2800" dirty="0" err="1" smtClean="0"/>
              <a:t>manusia</a:t>
            </a:r>
            <a:r>
              <a:rPr lang="en-US" sz="2800" dirty="0" smtClean="0"/>
              <a:t> </a:t>
            </a:r>
            <a:r>
              <a:rPr lang="en-US" sz="2800" dirty="0" err="1" smtClean="0"/>
              <a:t>pindah</a:t>
            </a:r>
            <a:r>
              <a:rPr lang="en-US" sz="2800" dirty="0" smtClean="0"/>
              <a:t> </a:t>
            </a:r>
            <a:r>
              <a:rPr lang="en-US" sz="2800" dirty="0" err="1" smtClean="0"/>
              <a:t>tempat</a:t>
            </a:r>
            <a:r>
              <a:rPr lang="en-US" sz="2800" dirty="0" smtClean="0"/>
              <a:t>, </a:t>
            </a:r>
            <a:r>
              <a:rPr lang="en-US" sz="2800" dirty="0" err="1" smtClean="0"/>
              <a:t>atau</a:t>
            </a:r>
            <a:r>
              <a:rPr lang="en-US" sz="2800" dirty="0" smtClean="0"/>
              <a:t> </a:t>
            </a:r>
            <a:r>
              <a:rPr lang="en-US" sz="2800" dirty="0" err="1" smtClean="0"/>
              <a:t>dipindahkan</a:t>
            </a:r>
            <a:r>
              <a:rPr lang="en-US" sz="2800" dirty="0" smtClean="0"/>
              <a:t>, (</a:t>
            </a:r>
            <a:r>
              <a:rPr lang="en-US" sz="2800" dirty="0" err="1" smtClean="0"/>
              <a:t>pengungsi</a:t>
            </a:r>
            <a:r>
              <a:rPr lang="en-US" sz="2800" dirty="0" smtClean="0"/>
              <a:t> </a:t>
            </a:r>
            <a:r>
              <a:rPr lang="en-US" sz="2800" dirty="0" err="1" smtClean="0"/>
              <a:t>lingkungan</a:t>
            </a:r>
            <a:r>
              <a:rPr lang="en-US" sz="2800" dirty="0" smtClean="0"/>
              <a:t>). </a:t>
            </a:r>
            <a:r>
              <a:rPr lang="en-US" sz="2800" dirty="0" err="1" smtClean="0"/>
              <a:t>Kejadian</a:t>
            </a:r>
            <a:r>
              <a:rPr lang="en-US" sz="2800" dirty="0" smtClean="0"/>
              <a:t> </a:t>
            </a:r>
            <a:r>
              <a:rPr lang="en-US" sz="2800" dirty="0" err="1" smtClean="0"/>
              <a:t>ini</a:t>
            </a:r>
            <a:r>
              <a:rPr lang="en-US" sz="2800" dirty="0" smtClean="0"/>
              <a:t> </a:t>
            </a:r>
            <a:r>
              <a:rPr lang="en-US" sz="2800" dirty="0" err="1" smtClean="0"/>
              <a:t>memicu</a:t>
            </a:r>
            <a:r>
              <a:rPr lang="en-US" sz="2800" dirty="0" smtClean="0"/>
              <a:t> </a:t>
            </a:r>
            <a:r>
              <a:rPr lang="en-US" sz="2800" dirty="0" err="1" smtClean="0"/>
              <a:t>tumbuhnya</a:t>
            </a:r>
            <a:r>
              <a:rPr lang="en-US" sz="2800" dirty="0" smtClean="0"/>
              <a:t> </a:t>
            </a:r>
            <a:r>
              <a:rPr lang="en-US" sz="2800" dirty="0" err="1" smtClean="0"/>
              <a:t>konflik</a:t>
            </a:r>
            <a:r>
              <a:rPr lang="en-US" sz="2800" dirty="0" smtClean="0"/>
              <a:t> </a:t>
            </a:r>
            <a:r>
              <a:rPr lang="en-US" sz="2800" dirty="0" err="1" smtClean="0"/>
              <a:t>etnik</a:t>
            </a:r>
            <a:r>
              <a:rPr lang="en-US" sz="2800" dirty="0" smtClean="0"/>
              <a:t>, </a:t>
            </a:r>
            <a:r>
              <a:rPr lang="en-US" sz="2800" dirty="0" err="1" smtClean="0"/>
              <a:t>ketika</a:t>
            </a:r>
            <a:r>
              <a:rPr lang="en-US" sz="2800" dirty="0" smtClean="0"/>
              <a:t> </a:t>
            </a:r>
            <a:r>
              <a:rPr lang="en-US" sz="2800" dirty="0" err="1" smtClean="0"/>
              <a:t>satu</a:t>
            </a:r>
            <a:r>
              <a:rPr lang="en-US" sz="2800" dirty="0" smtClean="0"/>
              <a:t> </a:t>
            </a:r>
            <a:r>
              <a:rPr lang="en-US" sz="2800" dirty="0" err="1" smtClean="0"/>
              <a:t>kelompok</a:t>
            </a:r>
            <a:r>
              <a:rPr lang="en-US" sz="2800" dirty="0" smtClean="0"/>
              <a:t> </a:t>
            </a:r>
            <a:r>
              <a:rPr lang="en-US" sz="2800" dirty="0" err="1" smtClean="0"/>
              <a:t>beranggapan</a:t>
            </a:r>
            <a:r>
              <a:rPr lang="en-US" sz="2800" dirty="0" smtClean="0"/>
              <a:t> </a:t>
            </a:r>
            <a:r>
              <a:rPr lang="en-US" sz="2800" dirty="0" err="1" smtClean="0"/>
              <a:t>bahwa</a:t>
            </a:r>
            <a:r>
              <a:rPr lang="en-US" sz="2800" dirty="0" smtClean="0"/>
              <a:t> </a:t>
            </a:r>
            <a:r>
              <a:rPr lang="en-US" sz="2800" dirty="0" err="1" smtClean="0"/>
              <a:t>kelompok</a:t>
            </a:r>
            <a:r>
              <a:rPr lang="en-US" sz="2800" dirty="0" smtClean="0"/>
              <a:t> lain </a:t>
            </a:r>
            <a:r>
              <a:rPr lang="en-US" sz="2800" dirty="0" err="1" smtClean="0"/>
              <a:t>mengontrol</a:t>
            </a:r>
            <a:r>
              <a:rPr lang="en-US" sz="2800" dirty="0" smtClean="0"/>
              <a:t> </a:t>
            </a:r>
            <a:r>
              <a:rPr lang="en-US" sz="2800" dirty="0" err="1" smtClean="0"/>
              <a:t>pemakaian</a:t>
            </a:r>
            <a:r>
              <a:rPr lang="en-US" sz="2800" dirty="0" smtClean="0"/>
              <a:t> </a:t>
            </a:r>
            <a:r>
              <a:rPr lang="en-US" sz="2800" dirty="0" err="1" smtClean="0"/>
              <a:t>sumberdaya</a:t>
            </a:r>
            <a:r>
              <a:rPr lang="en-US" sz="2800" dirty="0" smtClean="0"/>
              <a:t> </a:t>
            </a:r>
            <a:r>
              <a:rPr lang="en-US" sz="2800" dirty="0" err="1" smtClean="0"/>
              <a:t>secara</a:t>
            </a:r>
            <a:r>
              <a:rPr lang="en-US" sz="2800" dirty="0" smtClean="0"/>
              <a:t> </a:t>
            </a:r>
            <a:r>
              <a:rPr lang="en-US" sz="2800" dirty="0" err="1" smtClean="0"/>
              <a:t>tdk</a:t>
            </a:r>
            <a:r>
              <a:rPr lang="en-US" sz="2800" dirty="0" smtClean="0"/>
              <a:t> </a:t>
            </a:r>
            <a:r>
              <a:rPr lang="en-US" sz="2800" dirty="0" err="1" smtClean="0"/>
              <a:t>proporsional</a:t>
            </a:r>
            <a:r>
              <a:rPr lang="en-US" sz="2800" dirty="0" smtClean="0"/>
              <a:t>. </a:t>
            </a:r>
            <a:r>
              <a:rPr lang="en-US" sz="2800" dirty="0" err="1" smtClean="0"/>
              <a:t>Dengan</a:t>
            </a:r>
            <a:r>
              <a:rPr lang="en-US" sz="2800" dirty="0" smtClean="0"/>
              <a:t> </a:t>
            </a:r>
            <a:r>
              <a:rPr lang="en-US" sz="2800" dirty="0" err="1" smtClean="0"/>
              <a:t>dmk</a:t>
            </a:r>
            <a:r>
              <a:rPr lang="en-US" sz="2800" dirty="0" smtClean="0"/>
              <a:t> </a:t>
            </a:r>
            <a:r>
              <a:rPr lang="en-US" sz="2800" dirty="0" err="1" smtClean="0"/>
              <a:t>proses</a:t>
            </a:r>
            <a:r>
              <a:rPr lang="en-US" sz="2800" dirty="0" smtClean="0"/>
              <a:t> </a:t>
            </a:r>
            <a:r>
              <a:rPr lang="en-US" sz="2800" dirty="0" err="1" smtClean="0"/>
              <a:t>perubahan</a:t>
            </a:r>
            <a:r>
              <a:rPr lang="en-US" sz="2800" dirty="0" smtClean="0"/>
              <a:t> </a:t>
            </a:r>
            <a:r>
              <a:rPr lang="en-US" sz="2800" dirty="0" err="1" smtClean="0"/>
              <a:t>lingkungan</a:t>
            </a:r>
            <a:r>
              <a:rPr lang="en-US" sz="2800" dirty="0" smtClean="0"/>
              <a:t> </a:t>
            </a:r>
            <a:r>
              <a:rPr lang="en-US" sz="2800" dirty="0" err="1" smtClean="0"/>
              <a:t>dapat</a:t>
            </a:r>
            <a:r>
              <a:rPr lang="en-US" sz="2800" dirty="0" smtClean="0"/>
              <a:t> </a:t>
            </a:r>
            <a:r>
              <a:rPr lang="en-US" sz="2800" dirty="0" err="1" smtClean="0"/>
              <a:t>terjadi</a:t>
            </a:r>
            <a:r>
              <a:rPr lang="en-US" sz="2800" dirty="0" smtClean="0"/>
              <a:t> </a:t>
            </a:r>
            <a:r>
              <a:rPr lang="en-US" sz="2800" dirty="0" err="1" smtClean="0"/>
              <a:t>dalam</a:t>
            </a:r>
            <a:r>
              <a:rPr lang="en-US" sz="2800" dirty="0" smtClean="0"/>
              <a:t> </a:t>
            </a:r>
            <a:r>
              <a:rPr lang="en-US" sz="2800" dirty="0" err="1" smtClean="0"/>
              <a:t>banyak</a:t>
            </a:r>
            <a:r>
              <a:rPr lang="en-US" sz="2800" dirty="0" smtClean="0"/>
              <a:t> </a:t>
            </a:r>
            <a:r>
              <a:rPr lang="en-US" sz="2800" dirty="0" err="1" smtClean="0"/>
              <a:t>tahap</a:t>
            </a:r>
            <a:r>
              <a:rPr lang="en-US" sz="2800" dirty="0" smtClean="0"/>
              <a:t> </a:t>
            </a:r>
            <a:r>
              <a:rPr lang="en-US" sz="2800" dirty="0" err="1" smtClean="0"/>
              <a:t>atau</a:t>
            </a:r>
            <a:r>
              <a:rPr lang="en-US" sz="2800" dirty="0" smtClean="0"/>
              <a:t> </a:t>
            </a:r>
            <a:r>
              <a:rPr lang="en-US" sz="2800" dirty="0" err="1" smtClean="0"/>
              <a:t>siklus</a:t>
            </a:r>
            <a:r>
              <a:rPr lang="en-US" sz="2800" dirty="0" smtClean="0"/>
              <a:t>, </a:t>
            </a:r>
            <a:r>
              <a:rPr lang="en-US" sz="2800" dirty="0" err="1" smtClean="0"/>
              <a:t>dan</a:t>
            </a:r>
            <a:r>
              <a:rPr lang="en-US" sz="2800" dirty="0" smtClean="0"/>
              <a:t> </a:t>
            </a:r>
            <a:r>
              <a:rPr lang="en-US" sz="2800" dirty="0" err="1" smtClean="0"/>
              <a:t>beberapa</a:t>
            </a:r>
            <a:r>
              <a:rPr lang="en-US" sz="2800" dirty="0" smtClean="0"/>
              <a:t> </a:t>
            </a:r>
            <a:r>
              <a:rPr lang="en-US" sz="2800" dirty="0" err="1" smtClean="0"/>
              <a:t>perubahan</a:t>
            </a:r>
            <a:r>
              <a:rPr lang="en-US" sz="2800" dirty="0" smtClean="0"/>
              <a:t> </a:t>
            </a:r>
            <a:r>
              <a:rPr lang="en-US" sz="2800" dirty="0" err="1" smtClean="0"/>
              <a:t>tsb</a:t>
            </a:r>
            <a:r>
              <a:rPr lang="en-US" sz="2800" dirty="0" smtClean="0"/>
              <a:t> </a:t>
            </a:r>
            <a:r>
              <a:rPr lang="en-US" sz="2800" dirty="0" err="1" smtClean="0"/>
              <a:t>akibat</a:t>
            </a:r>
            <a:r>
              <a:rPr lang="en-US" sz="2800" dirty="0" smtClean="0"/>
              <a:t> </a:t>
            </a:r>
            <a:r>
              <a:rPr lang="en-US" sz="2800" dirty="0" err="1" smtClean="0"/>
              <a:t>kelangkaan</a:t>
            </a:r>
            <a:r>
              <a:rPr lang="en-US" sz="2800" dirty="0" smtClean="0"/>
              <a:t> </a:t>
            </a:r>
            <a:r>
              <a:rPr lang="en-US" sz="2800" dirty="0" err="1" smtClean="0"/>
              <a:t>atau</a:t>
            </a:r>
            <a:r>
              <a:rPr lang="en-US" sz="2800" dirty="0" smtClean="0"/>
              <a:t> </a:t>
            </a:r>
            <a:r>
              <a:rPr lang="en-US" sz="2800" dirty="0" err="1" smtClean="0"/>
              <a:t>penurunan</a:t>
            </a:r>
            <a:r>
              <a:rPr lang="en-US" sz="2800" dirty="0" smtClean="0"/>
              <a:t> </a:t>
            </a:r>
            <a:r>
              <a:rPr lang="en-US" sz="2800" dirty="0" err="1" smtClean="0"/>
              <a:t>sumberdaya</a:t>
            </a:r>
            <a:r>
              <a:rPr lang="en-US" sz="2800" dirty="0" smtClean="0"/>
              <a:t> </a:t>
            </a:r>
            <a:r>
              <a:rPr lang="en-US" sz="2800" dirty="0" err="1" smtClean="0"/>
              <a:t>yg</a:t>
            </a:r>
            <a:r>
              <a:rPr lang="en-US" sz="2800" dirty="0" smtClean="0"/>
              <a:t> </a:t>
            </a:r>
            <a:r>
              <a:rPr lang="en-US" sz="2800" dirty="0" err="1" smtClean="0"/>
              <a:t>cukup</a:t>
            </a:r>
            <a:r>
              <a:rPr lang="en-US" sz="2800" dirty="0" smtClean="0"/>
              <a:t> </a:t>
            </a:r>
            <a:r>
              <a:rPr lang="en-US" sz="2800" dirty="0" err="1" smtClean="0"/>
              <a:t>besar</a:t>
            </a:r>
            <a:r>
              <a:rPr lang="en-US" sz="2800" dirty="0" smtClean="0"/>
              <a:t>, </a:t>
            </a:r>
            <a:r>
              <a:rPr lang="en-US" sz="2800" dirty="0" err="1" smtClean="0"/>
              <a:t>krn</a:t>
            </a:r>
            <a:r>
              <a:rPr lang="en-US" sz="2800" dirty="0" smtClean="0"/>
              <a:t> </a:t>
            </a:r>
            <a:r>
              <a:rPr lang="en-US" sz="2800" dirty="0" err="1" smtClean="0"/>
              <a:t>manusia</a:t>
            </a:r>
            <a:r>
              <a:rPr lang="en-US" sz="2800" dirty="0" smtClean="0"/>
              <a:t> </a:t>
            </a:r>
            <a:r>
              <a:rPr lang="en-US" sz="2800" dirty="0" err="1" smtClean="0"/>
              <a:t>tidak</a:t>
            </a:r>
            <a:r>
              <a:rPr lang="en-US" sz="2800" dirty="0" smtClean="0"/>
              <a:t> </a:t>
            </a:r>
            <a:r>
              <a:rPr lang="en-US" sz="2800" dirty="0" err="1" smtClean="0"/>
              <a:t>memahami</a:t>
            </a:r>
            <a:r>
              <a:rPr lang="en-US" sz="2800" dirty="0" smtClean="0"/>
              <a:t> </a:t>
            </a:r>
            <a:r>
              <a:rPr lang="en-US" sz="2800" dirty="0" err="1" smtClean="0"/>
              <a:t>dasar-dasar</a:t>
            </a:r>
            <a:r>
              <a:rPr lang="en-US" sz="2800" dirty="0" smtClean="0"/>
              <a:t> </a:t>
            </a:r>
            <a:r>
              <a:rPr lang="en-US" sz="2800" dirty="0" err="1" smtClean="0"/>
              <a:t>hubungan</a:t>
            </a:r>
            <a:r>
              <a:rPr lang="en-US" sz="2800" dirty="0" smtClean="0"/>
              <a:t> </a:t>
            </a:r>
            <a:r>
              <a:rPr lang="en-US" sz="2800" dirty="0" err="1" smtClean="0"/>
              <a:t>prinsip-prinsip</a:t>
            </a:r>
            <a:r>
              <a:rPr lang="en-US" sz="2800" dirty="0" smtClean="0"/>
              <a:t> </a:t>
            </a:r>
            <a:r>
              <a:rPr lang="en-US" sz="2800" dirty="0" err="1" smtClean="0"/>
              <a:t>antara</a:t>
            </a:r>
            <a:r>
              <a:rPr lang="en-US" sz="2800" dirty="0" smtClean="0"/>
              <a:t> </a:t>
            </a:r>
            <a:r>
              <a:rPr lang="en-US" sz="2800" dirty="0" err="1" smtClean="0"/>
              <a:t>manusia</a:t>
            </a:r>
            <a:r>
              <a:rPr lang="en-US" sz="2800" dirty="0" smtClean="0"/>
              <a:t> </a:t>
            </a:r>
            <a:r>
              <a:rPr lang="en-US" sz="2800" dirty="0" err="1" smtClean="0"/>
              <a:t>dan</a:t>
            </a:r>
            <a:r>
              <a:rPr lang="en-US" sz="2800" dirty="0" smtClean="0"/>
              <a:t> </a:t>
            </a:r>
            <a:r>
              <a:rPr lang="en-US" sz="2800" dirty="0" err="1" smtClean="0"/>
              <a:t>ekolognya</a:t>
            </a:r>
            <a:r>
              <a:rPr lang="en-US" sz="2800" dirty="0" smtClean="0"/>
              <a:t>. </a:t>
            </a:r>
            <a:r>
              <a:rPr lang="en-US" sz="2800" dirty="0" err="1" smtClean="0"/>
              <a:t>Proses</a:t>
            </a:r>
            <a:r>
              <a:rPr lang="en-US" sz="2800" dirty="0" smtClean="0"/>
              <a:t> </a:t>
            </a:r>
            <a:r>
              <a:rPr lang="en-US" sz="2800" dirty="0" err="1" smtClean="0"/>
              <a:t>yg</a:t>
            </a:r>
            <a:r>
              <a:rPr lang="en-US" sz="2800" dirty="0" smtClean="0"/>
              <a:t> </a:t>
            </a:r>
            <a:r>
              <a:rPr lang="en-US" sz="2800" dirty="0" err="1" smtClean="0"/>
              <a:t>berlapis</a:t>
            </a:r>
            <a:r>
              <a:rPr lang="en-US" sz="2800" dirty="0" smtClean="0"/>
              <a:t> lapis </a:t>
            </a:r>
            <a:r>
              <a:rPr lang="en-US" sz="2800" dirty="0" err="1" smtClean="0"/>
              <a:t>tsb</a:t>
            </a:r>
            <a:r>
              <a:rPr lang="en-US" sz="2800" dirty="0" smtClean="0"/>
              <a:t> </a:t>
            </a:r>
            <a:r>
              <a:rPr lang="en-US" sz="2800" dirty="0" err="1" smtClean="0"/>
              <a:t>menyebabkan</a:t>
            </a:r>
            <a:r>
              <a:rPr lang="en-US" sz="2800" dirty="0" smtClean="0"/>
              <a:t> </a:t>
            </a:r>
            <a:r>
              <a:rPr lang="en-US" sz="2800" dirty="0" err="1" smtClean="0"/>
              <a:t>kompleksitas</a:t>
            </a:r>
            <a:r>
              <a:rPr lang="en-US" sz="2800" dirty="0" smtClean="0"/>
              <a:t> </a:t>
            </a:r>
            <a:r>
              <a:rPr lang="en-US" sz="2800" dirty="0" err="1" smtClean="0"/>
              <a:t>ttt</a:t>
            </a:r>
            <a:r>
              <a:rPr lang="en-US" sz="2800" dirty="0" smtClean="0"/>
              <a:t>, </a:t>
            </a:r>
            <a:r>
              <a:rPr lang="en-US" sz="2800" dirty="0" err="1" smtClean="0"/>
              <a:t>yg</a:t>
            </a:r>
            <a:r>
              <a:rPr lang="en-US" sz="2800" dirty="0" smtClean="0"/>
              <a:t> </a:t>
            </a:r>
            <a:r>
              <a:rPr lang="en-US" sz="2800" dirty="0" err="1" smtClean="0"/>
              <a:t>membuat</a:t>
            </a:r>
            <a:r>
              <a:rPr lang="en-US" sz="2800" dirty="0" smtClean="0"/>
              <a:t> </a:t>
            </a:r>
            <a:r>
              <a:rPr lang="en-US" sz="2800" dirty="0" err="1" smtClean="0"/>
              <a:t>manusia</a:t>
            </a:r>
            <a:r>
              <a:rPr lang="en-US" sz="2800" dirty="0" smtClean="0"/>
              <a:t> </a:t>
            </a:r>
            <a:r>
              <a:rPr lang="en-US" sz="2800" dirty="0" err="1" smtClean="0"/>
              <a:t>semakin</a:t>
            </a:r>
            <a:r>
              <a:rPr lang="en-US" sz="2800" dirty="0" smtClean="0"/>
              <a:t> </a:t>
            </a:r>
            <a:r>
              <a:rPr lang="en-US" sz="2800" dirty="0" err="1" smtClean="0"/>
              <a:t>sulit</a:t>
            </a:r>
            <a:r>
              <a:rPr lang="en-US" sz="2800" dirty="0" smtClean="0"/>
              <a:t> </a:t>
            </a:r>
            <a:r>
              <a:rPr lang="en-US" sz="2800" dirty="0" err="1" smtClean="0"/>
              <a:t>utk</a:t>
            </a:r>
            <a:r>
              <a:rPr lang="en-US" sz="2800" dirty="0" smtClean="0"/>
              <a:t> </a:t>
            </a:r>
            <a:r>
              <a:rPr lang="en-US" sz="2800" dirty="0" err="1" smtClean="0"/>
              <a:t>melacak</a:t>
            </a:r>
            <a:r>
              <a:rPr lang="en-US" sz="2800" dirty="0" smtClean="0"/>
              <a:t> </a:t>
            </a:r>
            <a:r>
              <a:rPr lang="en-US" sz="2800" dirty="0" err="1" smtClean="0"/>
              <a:t>batas</a:t>
            </a:r>
            <a:r>
              <a:rPr lang="en-US" sz="2800" dirty="0" smtClean="0"/>
              <a:t> </a:t>
            </a:r>
            <a:r>
              <a:rPr lang="en-US" sz="2800" dirty="0" err="1" smtClean="0"/>
              <a:t>batas</a:t>
            </a:r>
            <a:r>
              <a:rPr lang="en-US" sz="2800" dirty="0" smtClean="0"/>
              <a:t> </a:t>
            </a:r>
            <a:r>
              <a:rPr lang="en-US" sz="2800" dirty="0" err="1" smtClean="0"/>
              <a:t>dan</a:t>
            </a:r>
            <a:r>
              <a:rPr lang="en-US" sz="2800" dirty="0" smtClean="0"/>
              <a:t> </a:t>
            </a:r>
            <a:r>
              <a:rPr lang="en-US" sz="2800" dirty="0" err="1" smtClean="0"/>
              <a:t>kaitan</a:t>
            </a:r>
            <a:r>
              <a:rPr lang="en-US" sz="2800" dirty="0" smtClean="0"/>
              <a:t> </a:t>
            </a:r>
            <a:r>
              <a:rPr lang="en-US" sz="2800" dirty="0" err="1" smtClean="0"/>
              <a:t>persoalan</a:t>
            </a:r>
            <a:r>
              <a:rPr lang="en-US" sz="2800" dirty="0" smtClean="0"/>
              <a:t> </a:t>
            </a:r>
            <a:r>
              <a:rPr lang="en-US" sz="2800" dirty="0" err="1" smtClean="0"/>
              <a:t>sumberdaya</a:t>
            </a:r>
            <a:r>
              <a:rPr lang="en-US" sz="2800" dirty="0" smtClean="0"/>
              <a:t> </a:t>
            </a:r>
            <a:r>
              <a:rPr lang="en-US" sz="2800" dirty="0" err="1" smtClean="0"/>
              <a:t>dan</a:t>
            </a:r>
            <a:r>
              <a:rPr lang="en-US" sz="2800" dirty="0" smtClean="0"/>
              <a:t> </a:t>
            </a:r>
            <a:r>
              <a:rPr lang="en-US" sz="2800" dirty="0" err="1" smtClean="0"/>
              <a:t>lingkungan</a:t>
            </a:r>
            <a:r>
              <a:rPr lang="en-US" sz="2800" dirty="0" smtClean="0"/>
              <a:t>.</a:t>
            </a:r>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r>
              <a:rPr lang="en-US" dirty="0" smtClean="0"/>
              <a:t> </a:t>
            </a:r>
            <a:endParaRPr lang="en-US" dirty="0"/>
          </a:p>
        </p:txBody>
      </p:sp>
      <p:sp>
        <p:nvSpPr>
          <p:cNvPr id="4" name="Oval 3"/>
          <p:cNvSpPr/>
          <p:nvPr/>
        </p:nvSpPr>
        <p:spPr>
          <a:xfrm>
            <a:off x="0" y="838200"/>
            <a:ext cx="1828800" cy="121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smtClean="0"/>
              <a:t>Penurunan</a:t>
            </a:r>
            <a:r>
              <a:rPr lang="en-US" sz="1400" dirty="0" smtClean="0"/>
              <a:t> </a:t>
            </a:r>
            <a:r>
              <a:rPr lang="en-US" sz="1400" dirty="0" err="1" smtClean="0"/>
              <a:t>kualitas</a:t>
            </a:r>
            <a:r>
              <a:rPr lang="en-US" sz="1400" dirty="0" smtClean="0"/>
              <a:t> </a:t>
            </a:r>
            <a:r>
              <a:rPr lang="en-US" sz="1400" dirty="0" err="1" smtClean="0"/>
              <a:t>dan</a:t>
            </a:r>
            <a:r>
              <a:rPr lang="en-US" sz="1400" dirty="0" smtClean="0"/>
              <a:t> </a:t>
            </a:r>
            <a:r>
              <a:rPr lang="en-US" sz="1400" dirty="0" err="1" smtClean="0"/>
              <a:t>kuantitas</a:t>
            </a:r>
            <a:r>
              <a:rPr lang="en-US" sz="1400" dirty="0" smtClean="0"/>
              <a:t> SD </a:t>
            </a:r>
            <a:r>
              <a:rPr lang="en-US" sz="1400" dirty="0" err="1" smtClean="0"/>
              <a:t>yg</a:t>
            </a:r>
            <a:r>
              <a:rPr lang="en-US" sz="1400" dirty="0" smtClean="0"/>
              <a:t> </a:t>
            </a:r>
            <a:r>
              <a:rPr lang="en-US" sz="1400" dirty="0" err="1" smtClean="0"/>
              <a:t>Reneweble</a:t>
            </a:r>
            <a:endParaRPr lang="en-US" sz="1400" dirty="0"/>
          </a:p>
        </p:txBody>
      </p:sp>
      <p:sp>
        <p:nvSpPr>
          <p:cNvPr id="5" name="Oval 4"/>
          <p:cNvSpPr/>
          <p:nvPr/>
        </p:nvSpPr>
        <p:spPr>
          <a:xfrm>
            <a:off x="0" y="2743200"/>
            <a:ext cx="1828800" cy="1143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strike="sngStrike" dirty="0" err="1" smtClean="0"/>
              <a:t>Pertumbuhan</a:t>
            </a:r>
            <a:r>
              <a:rPr lang="en-US" sz="1400" strike="sngStrike" dirty="0" smtClean="0"/>
              <a:t> </a:t>
            </a:r>
            <a:r>
              <a:rPr lang="en-US" sz="1400" strike="sngStrike" dirty="0" err="1" smtClean="0"/>
              <a:t>penduduk</a:t>
            </a:r>
            <a:endParaRPr lang="en-US" sz="1400" strike="sngStrike" dirty="0"/>
          </a:p>
        </p:txBody>
      </p:sp>
      <p:sp>
        <p:nvSpPr>
          <p:cNvPr id="6" name="Oval 5"/>
          <p:cNvSpPr/>
          <p:nvPr/>
        </p:nvSpPr>
        <p:spPr>
          <a:xfrm>
            <a:off x="0" y="4495800"/>
            <a:ext cx="1981200" cy="1219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smtClean="0"/>
              <a:t>Ketidakadilan</a:t>
            </a:r>
            <a:r>
              <a:rPr lang="en-US" strike="sngStrike" dirty="0" smtClean="0"/>
              <a:t> </a:t>
            </a:r>
            <a:r>
              <a:rPr lang="en-US" strike="sngStrike" dirty="0" err="1" smtClean="0"/>
              <a:t>skses</a:t>
            </a:r>
            <a:r>
              <a:rPr lang="en-US" strike="sngStrike" dirty="0" smtClean="0"/>
              <a:t> </a:t>
            </a:r>
            <a:r>
              <a:rPr lang="en-US" strike="sngStrike" dirty="0" err="1" smtClean="0"/>
              <a:t>sumberdaya</a:t>
            </a:r>
            <a:endParaRPr lang="en-US" strike="sngStrike" dirty="0"/>
          </a:p>
        </p:txBody>
      </p:sp>
      <p:sp>
        <p:nvSpPr>
          <p:cNvPr id="7" name="Rounded Rectangle 6"/>
          <p:cNvSpPr/>
          <p:nvPr/>
        </p:nvSpPr>
        <p:spPr>
          <a:xfrm>
            <a:off x="2209800" y="2514600"/>
            <a:ext cx="1600200" cy="2438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Peningkatan</a:t>
            </a:r>
            <a:r>
              <a:rPr lang="en-US" dirty="0" smtClean="0"/>
              <a:t> </a:t>
            </a:r>
            <a:r>
              <a:rPr lang="en-US" dirty="0" err="1" smtClean="0"/>
              <a:t>kelangkaan</a:t>
            </a:r>
            <a:r>
              <a:rPr lang="en-US" dirty="0" smtClean="0"/>
              <a:t> </a:t>
            </a:r>
            <a:r>
              <a:rPr lang="en-US" dirty="0" err="1" smtClean="0"/>
              <a:t>sumberdaya</a:t>
            </a:r>
            <a:r>
              <a:rPr lang="en-US" dirty="0" smtClean="0"/>
              <a:t> </a:t>
            </a:r>
            <a:r>
              <a:rPr lang="en-US" dirty="0" err="1" smtClean="0"/>
              <a:t>yg</a:t>
            </a:r>
            <a:r>
              <a:rPr lang="en-US" dirty="0" smtClean="0"/>
              <a:t>  </a:t>
            </a:r>
            <a:r>
              <a:rPr lang="en-US" dirty="0" err="1" smtClean="0"/>
              <a:t>reneweble</a:t>
            </a:r>
            <a:endParaRPr lang="en-US" dirty="0"/>
          </a:p>
        </p:txBody>
      </p:sp>
      <p:cxnSp>
        <p:nvCxnSpPr>
          <p:cNvPr id="9" name="Straight Arrow Connector 8"/>
          <p:cNvCxnSpPr/>
          <p:nvPr/>
        </p:nvCxnSpPr>
        <p:spPr>
          <a:xfrm rot="16200000" flipH="1">
            <a:off x="1600200" y="1905000"/>
            <a:ext cx="7620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5" idx="6"/>
          </p:cNvCxnSpPr>
          <p:nvPr/>
        </p:nvCxnSpPr>
        <p:spPr>
          <a:xfrm>
            <a:off x="1828800" y="3314700"/>
            <a:ext cx="381000" cy="381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1981200" y="4800600"/>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3657600" y="685800"/>
            <a:ext cx="1524000" cy="15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smtClean="0"/>
              <a:t>Migrasi</a:t>
            </a:r>
            <a:r>
              <a:rPr lang="en-US" strike="sngStrike" dirty="0" smtClean="0"/>
              <a:t>/</a:t>
            </a:r>
            <a:r>
              <a:rPr lang="en-US" strike="sngStrike" dirty="0" err="1" smtClean="0"/>
              <a:t>perpindahan</a:t>
            </a:r>
            <a:endParaRPr lang="en-US" strike="sngStrike" dirty="0"/>
          </a:p>
        </p:txBody>
      </p:sp>
      <p:sp>
        <p:nvSpPr>
          <p:cNvPr id="15" name="Rectangle 14"/>
          <p:cNvSpPr/>
          <p:nvPr/>
        </p:nvSpPr>
        <p:spPr>
          <a:xfrm>
            <a:off x="3962400" y="5410200"/>
            <a:ext cx="1676400" cy="1219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smtClean="0"/>
              <a:t>Penurunan</a:t>
            </a:r>
            <a:r>
              <a:rPr lang="en-US" strike="sngStrike" dirty="0" smtClean="0"/>
              <a:t> </a:t>
            </a:r>
            <a:r>
              <a:rPr lang="en-US" strike="sngStrike" dirty="0" err="1" smtClean="0"/>
              <a:t>produktivitas</a:t>
            </a:r>
            <a:r>
              <a:rPr lang="en-US" strike="sngStrike" dirty="0" smtClean="0"/>
              <a:t> </a:t>
            </a:r>
            <a:r>
              <a:rPr lang="en-US" strike="sngStrike" dirty="0" err="1" smtClean="0"/>
              <a:t>ekonomi</a:t>
            </a:r>
            <a:endParaRPr lang="en-US" strike="sngStrike" dirty="0"/>
          </a:p>
        </p:txBody>
      </p:sp>
      <p:sp>
        <p:nvSpPr>
          <p:cNvPr id="16" name="Rectangle 15"/>
          <p:cNvSpPr/>
          <p:nvPr/>
        </p:nvSpPr>
        <p:spPr>
          <a:xfrm>
            <a:off x="5257800" y="2895600"/>
            <a:ext cx="1524000" cy="1676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smtClean="0"/>
              <a:t>Pelemahan</a:t>
            </a:r>
            <a:r>
              <a:rPr lang="en-US" strike="sngStrike" dirty="0" smtClean="0"/>
              <a:t> </a:t>
            </a:r>
            <a:r>
              <a:rPr lang="en-US" strike="sngStrike" dirty="0" err="1" smtClean="0"/>
              <a:t>negara</a:t>
            </a:r>
            <a:endParaRPr lang="en-US" strike="sngStrike" dirty="0"/>
          </a:p>
        </p:txBody>
      </p:sp>
      <p:sp>
        <p:nvSpPr>
          <p:cNvPr id="17" name="Rectangle 16"/>
          <p:cNvSpPr/>
          <p:nvPr/>
        </p:nvSpPr>
        <p:spPr>
          <a:xfrm>
            <a:off x="6705600" y="533400"/>
            <a:ext cx="13716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smtClean="0"/>
              <a:t>Knflik</a:t>
            </a:r>
            <a:r>
              <a:rPr lang="en-US" strike="sngStrike" dirty="0" smtClean="0"/>
              <a:t> </a:t>
            </a:r>
            <a:r>
              <a:rPr lang="en-US" strike="sngStrike" dirty="0" err="1" smtClean="0"/>
              <a:t>etnik</a:t>
            </a:r>
            <a:endParaRPr lang="en-US" strike="sngStrike" dirty="0"/>
          </a:p>
        </p:txBody>
      </p:sp>
      <p:sp>
        <p:nvSpPr>
          <p:cNvPr id="18" name="Rectangle 17"/>
          <p:cNvSpPr/>
          <p:nvPr/>
        </p:nvSpPr>
        <p:spPr>
          <a:xfrm>
            <a:off x="7696200" y="3048000"/>
            <a:ext cx="1295400" cy="1752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Kudeta</a:t>
            </a:r>
            <a:endParaRPr lang="en-US" dirty="0"/>
          </a:p>
        </p:txBody>
      </p:sp>
      <p:sp>
        <p:nvSpPr>
          <p:cNvPr id="19" name="Rectangle 18"/>
          <p:cNvSpPr/>
          <p:nvPr/>
        </p:nvSpPr>
        <p:spPr>
          <a:xfrm>
            <a:off x="6629400" y="5257800"/>
            <a:ext cx="14478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trike="sngStrike" dirty="0" err="1" smtClean="0"/>
              <a:t>Kerugian</a:t>
            </a:r>
            <a:r>
              <a:rPr lang="en-US" strike="sngStrike" dirty="0" smtClean="0"/>
              <a:t> </a:t>
            </a:r>
            <a:r>
              <a:rPr lang="en-US" strike="sngStrike" dirty="0" err="1" smtClean="0"/>
              <a:t>konflik</a:t>
            </a:r>
            <a:endParaRPr lang="en-US" strike="sngStrike" dirty="0"/>
          </a:p>
        </p:txBody>
      </p:sp>
      <p:cxnSp>
        <p:nvCxnSpPr>
          <p:cNvPr id="21" name="Straight Arrow Connector 20"/>
          <p:cNvCxnSpPr/>
          <p:nvPr/>
        </p:nvCxnSpPr>
        <p:spPr>
          <a:xfrm rot="5400000" flipH="1" flipV="1">
            <a:off x="3505200" y="23622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7" idx="3"/>
            <a:endCxn id="16" idx="1"/>
          </p:cNvCxnSpPr>
          <p:nvPr/>
        </p:nvCxnSpPr>
        <p:spPr>
          <a:xfrm>
            <a:off x="3810000" y="3733800"/>
            <a:ext cx="1447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6200000" flipH="1">
            <a:off x="3619500" y="4991100"/>
            <a:ext cx="457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5" idx="0"/>
          </p:cNvCxnSpPr>
          <p:nvPr/>
        </p:nvCxnSpPr>
        <p:spPr>
          <a:xfrm rot="5400000" flipH="1" flipV="1">
            <a:off x="4610100" y="4762500"/>
            <a:ext cx="8382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4" idx="2"/>
          </p:cNvCxnSpPr>
          <p:nvPr/>
        </p:nvCxnSpPr>
        <p:spPr>
          <a:xfrm rot="16200000" flipH="1">
            <a:off x="4495800" y="2133600"/>
            <a:ext cx="685800" cy="838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a:stCxn id="14" idx="3"/>
          </p:cNvCxnSpPr>
          <p:nvPr/>
        </p:nvCxnSpPr>
        <p:spPr>
          <a:xfrm>
            <a:off x="5181600" y="1447800"/>
            <a:ext cx="1524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6" idx="0"/>
          </p:cNvCxnSpPr>
          <p:nvPr/>
        </p:nvCxnSpPr>
        <p:spPr>
          <a:xfrm rot="5400000" flipH="1" flipV="1">
            <a:off x="6019800" y="2209800"/>
            <a:ext cx="6858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6" idx="3"/>
          </p:cNvCxnSpPr>
          <p:nvPr/>
        </p:nvCxnSpPr>
        <p:spPr>
          <a:xfrm>
            <a:off x="6781800" y="37338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endCxn id="19" idx="0"/>
          </p:cNvCxnSpPr>
          <p:nvPr/>
        </p:nvCxnSpPr>
        <p:spPr>
          <a:xfrm rot="16200000" flipH="1">
            <a:off x="6724650" y="4629150"/>
            <a:ext cx="685800"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609600"/>
          </a:xfrm>
        </p:spPr>
        <p:txBody>
          <a:bodyPr>
            <a:normAutofit/>
          </a:bodyPr>
          <a:lstStyle/>
          <a:p>
            <a:r>
              <a:rPr lang="en-US" sz="3200" b="1" dirty="0" err="1" smtClean="0">
                <a:solidFill>
                  <a:srgbClr val="FF0000"/>
                </a:solidFill>
              </a:rPr>
              <a:t>Ekologi</a:t>
            </a:r>
            <a:r>
              <a:rPr lang="en-US" sz="3200" b="1" dirty="0" smtClean="0">
                <a:solidFill>
                  <a:srgbClr val="FF0000"/>
                </a:solidFill>
              </a:rPr>
              <a:t> </a:t>
            </a:r>
            <a:r>
              <a:rPr lang="en-US" sz="3200" b="1" dirty="0" err="1" smtClean="0">
                <a:solidFill>
                  <a:srgbClr val="FF0000"/>
                </a:solidFill>
              </a:rPr>
              <a:t>Politik</a:t>
            </a:r>
            <a:endParaRPr lang="en-US" sz="3200" b="1" dirty="0">
              <a:solidFill>
                <a:srgbClr val="FF0000"/>
              </a:solidFill>
            </a:endParaRPr>
          </a:p>
        </p:txBody>
      </p:sp>
      <p:sp>
        <p:nvSpPr>
          <p:cNvPr id="3" name="Content Placeholder 2"/>
          <p:cNvSpPr>
            <a:spLocks noGrp="1"/>
          </p:cNvSpPr>
          <p:nvPr>
            <p:ph idx="1"/>
          </p:nvPr>
        </p:nvSpPr>
        <p:spPr>
          <a:xfrm>
            <a:off x="457200" y="1295400"/>
            <a:ext cx="8229600" cy="5029200"/>
          </a:xfrm>
        </p:spPr>
        <p:txBody>
          <a:bodyPr>
            <a:normAutofit lnSpcReduction="10000"/>
          </a:bodyPr>
          <a:lstStyle/>
          <a:p>
            <a:pPr marL="0" indent="0">
              <a:buNone/>
            </a:pPr>
            <a:r>
              <a:rPr lang="en-US" dirty="0" err="1" smtClean="0"/>
              <a:t>Konsep</a:t>
            </a:r>
            <a:r>
              <a:rPr lang="en-US" dirty="0" smtClean="0"/>
              <a:t> </a:t>
            </a:r>
            <a:r>
              <a:rPr lang="en-US" dirty="0" err="1" smtClean="0"/>
              <a:t>ekologi</a:t>
            </a:r>
            <a:r>
              <a:rPr lang="en-US" dirty="0" smtClean="0"/>
              <a:t> </a:t>
            </a:r>
            <a:r>
              <a:rPr lang="en-US" dirty="0" err="1" smtClean="0"/>
              <a:t>politik</a:t>
            </a:r>
            <a:r>
              <a:rPr lang="en-US" dirty="0" smtClean="0"/>
              <a:t> </a:t>
            </a:r>
            <a:r>
              <a:rPr lang="en-US" dirty="0" err="1" smtClean="0"/>
              <a:t>telah</a:t>
            </a:r>
            <a:r>
              <a:rPr lang="en-US" dirty="0" smtClean="0"/>
              <a:t> </a:t>
            </a:r>
            <a:r>
              <a:rPr lang="en-US" dirty="0" err="1" smtClean="0"/>
              <a:t>dikembangkan</a:t>
            </a:r>
            <a:r>
              <a:rPr lang="en-US" dirty="0" smtClean="0"/>
              <a:t> </a:t>
            </a:r>
            <a:r>
              <a:rPr lang="en-US" dirty="0" err="1" smtClean="0"/>
              <a:t>untuk</a:t>
            </a:r>
            <a:r>
              <a:rPr lang="en-US" dirty="0" smtClean="0"/>
              <a:t> </a:t>
            </a:r>
            <a:r>
              <a:rPr lang="en-US" dirty="0" err="1" smtClean="0"/>
              <a:t>memahami</a:t>
            </a:r>
            <a:r>
              <a:rPr lang="en-US" dirty="0" smtClean="0"/>
              <a:t> </a:t>
            </a:r>
            <a:r>
              <a:rPr lang="en-US" dirty="0" err="1" smtClean="0"/>
              <a:t>dimensi</a:t>
            </a:r>
            <a:r>
              <a:rPr lang="en-US" dirty="0" smtClean="0"/>
              <a:t>, </a:t>
            </a:r>
            <a:r>
              <a:rPr lang="en-US" dirty="0" err="1" smtClean="0"/>
              <a:t>kondisi</a:t>
            </a:r>
            <a:r>
              <a:rPr lang="en-US" dirty="0" smtClean="0"/>
              <a:t>, </a:t>
            </a:r>
            <a:r>
              <a:rPr lang="en-US" dirty="0" err="1" smtClean="0"/>
              <a:t>dan</a:t>
            </a:r>
            <a:r>
              <a:rPr lang="en-US" dirty="0" smtClean="0"/>
              <a:t> </a:t>
            </a:r>
            <a:r>
              <a:rPr lang="en-US" dirty="0" err="1" smtClean="0"/>
              <a:t>kompleksitas</a:t>
            </a:r>
            <a:r>
              <a:rPr lang="en-US" dirty="0" smtClean="0"/>
              <a:t> </a:t>
            </a:r>
            <a:r>
              <a:rPr lang="en-US" dirty="0" err="1" smtClean="0"/>
              <a:t>politik</a:t>
            </a:r>
            <a:r>
              <a:rPr lang="en-US" dirty="0" smtClean="0"/>
              <a:t> </a:t>
            </a:r>
            <a:r>
              <a:rPr lang="en-US" dirty="0" err="1" smtClean="0"/>
              <a:t>dari</a:t>
            </a:r>
            <a:r>
              <a:rPr lang="en-US" dirty="0" smtClean="0"/>
              <a:t> </a:t>
            </a:r>
            <a:r>
              <a:rPr lang="en-US" dirty="0" err="1" smtClean="0"/>
              <a:t>perubahan</a:t>
            </a:r>
            <a:r>
              <a:rPr lang="en-US" dirty="0" smtClean="0"/>
              <a:t> </a:t>
            </a:r>
            <a:r>
              <a:rPr lang="en-US" dirty="0" err="1" smtClean="0"/>
              <a:t>ligkungan</a:t>
            </a:r>
            <a:r>
              <a:rPr lang="en-US" dirty="0" smtClean="0"/>
              <a:t>, </a:t>
            </a:r>
            <a:r>
              <a:rPr lang="en-US" dirty="0" err="1" smtClean="0"/>
              <a:t>terutama</a:t>
            </a:r>
            <a:r>
              <a:rPr lang="en-US" dirty="0" smtClean="0"/>
              <a:t> </a:t>
            </a:r>
            <a:r>
              <a:rPr lang="en-US" dirty="0" err="1" smtClean="0"/>
              <a:t>di</a:t>
            </a:r>
            <a:r>
              <a:rPr lang="en-US" dirty="0" smtClean="0"/>
              <a:t> </a:t>
            </a:r>
            <a:r>
              <a:rPr lang="en-US" dirty="0" err="1" smtClean="0"/>
              <a:t>negara</a:t>
            </a:r>
            <a:r>
              <a:rPr lang="en-US" dirty="0" smtClean="0"/>
              <a:t> </a:t>
            </a:r>
            <a:r>
              <a:rPr lang="en-US" dirty="0" err="1" smtClean="0"/>
              <a:t>berkembang</a:t>
            </a:r>
            <a:r>
              <a:rPr lang="en-US" dirty="0" smtClean="0"/>
              <a:t> (Bryant, 1992). </a:t>
            </a:r>
            <a:r>
              <a:rPr lang="en-US" dirty="0" err="1" smtClean="0"/>
              <a:t>Politk</a:t>
            </a:r>
            <a:r>
              <a:rPr lang="en-US" dirty="0" smtClean="0"/>
              <a:t> </a:t>
            </a:r>
            <a:r>
              <a:rPr lang="en-US" dirty="0" err="1" smtClean="0"/>
              <a:t>ekologi</a:t>
            </a:r>
            <a:r>
              <a:rPr lang="en-US" dirty="0" smtClean="0"/>
              <a:t> </a:t>
            </a:r>
            <a:r>
              <a:rPr lang="en-US" dirty="0" err="1" smtClean="0"/>
              <a:t>mendorong</a:t>
            </a:r>
            <a:r>
              <a:rPr lang="en-US" dirty="0" smtClean="0"/>
              <a:t> </a:t>
            </a:r>
            <a:r>
              <a:rPr lang="en-US" dirty="0" err="1" smtClean="0"/>
              <a:t>para</a:t>
            </a:r>
            <a:r>
              <a:rPr lang="en-US" dirty="0" smtClean="0"/>
              <a:t> </a:t>
            </a:r>
            <a:r>
              <a:rPr lang="en-US" dirty="0" err="1" smtClean="0"/>
              <a:t>ahli</a:t>
            </a:r>
            <a:r>
              <a:rPr lang="en-US" dirty="0" smtClean="0"/>
              <a:t> </a:t>
            </a:r>
            <a:r>
              <a:rPr lang="en-US" dirty="0" err="1" smtClean="0"/>
              <a:t>utk</a:t>
            </a:r>
            <a:r>
              <a:rPr lang="en-US" dirty="0" smtClean="0"/>
              <a:t> </a:t>
            </a:r>
            <a:r>
              <a:rPr lang="en-US" dirty="0" err="1" smtClean="0"/>
              <a:t>mengnaalisis</a:t>
            </a:r>
            <a:r>
              <a:rPr lang="en-US" dirty="0" smtClean="0"/>
              <a:t> </a:t>
            </a:r>
            <a:r>
              <a:rPr lang="en-US" dirty="0" err="1" smtClean="0"/>
              <a:t>dan</a:t>
            </a:r>
            <a:r>
              <a:rPr lang="en-US" dirty="0" smtClean="0"/>
              <a:t> </a:t>
            </a:r>
            <a:r>
              <a:rPr lang="en-US" dirty="0" err="1" smtClean="0"/>
              <a:t>memahami</a:t>
            </a:r>
            <a:r>
              <a:rPr lang="en-US" dirty="0" smtClean="0"/>
              <a:t> </a:t>
            </a:r>
            <a:r>
              <a:rPr lang="en-US" dirty="0" err="1" smtClean="0"/>
              <a:t>hubngan</a:t>
            </a:r>
            <a:r>
              <a:rPr lang="en-US" dirty="0" smtClean="0"/>
              <a:t> </a:t>
            </a:r>
            <a:r>
              <a:rPr lang="en-US" dirty="0" err="1" smtClean="0"/>
              <a:t>sebab-akibat</a:t>
            </a:r>
            <a:r>
              <a:rPr lang="en-US" dirty="0" smtClean="0"/>
              <a:t> yang </a:t>
            </a:r>
            <a:r>
              <a:rPr lang="en-US" dirty="0" err="1" smtClean="0"/>
              <a:t>lebih</a:t>
            </a:r>
            <a:r>
              <a:rPr lang="en-US" dirty="0" smtClean="0"/>
              <a:t> </a:t>
            </a:r>
            <a:r>
              <a:rPr lang="en-US" dirty="0" err="1" smtClean="0"/>
              <a:t>jauh</a:t>
            </a:r>
            <a:r>
              <a:rPr lang="en-US" dirty="0" smtClean="0"/>
              <a:t> </a:t>
            </a:r>
            <a:r>
              <a:rPr lang="en-US" dirty="0" err="1" smtClean="0"/>
              <a:t>drpd</a:t>
            </a:r>
            <a:r>
              <a:rPr lang="en-US" dirty="0" smtClean="0"/>
              <a:t> </a:t>
            </a:r>
            <a:r>
              <a:rPr lang="en-US" dirty="0" err="1" smtClean="0"/>
              <a:t>sekedar</a:t>
            </a:r>
            <a:r>
              <a:rPr lang="en-US" dirty="0" smtClean="0"/>
              <a:t> </a:t>
            </a:r>
            <a:r>
              <a:rPr lang="en-US" dirty="0" err="1" smtClean="0"/>
              <a:t>sistem</a:t>
            </a:r>
            <a:r>
              <a:rPr lang="en-US" dirty="0" smtClean="0"/>
              <a:t> bio-</a:t>
            </a:r>
            <a:r>
              <a:rPr lang="en-US" dirty="0" err="1" smtClean="0"/>
              <a:t>fisik</a:t>
            </a:r>
            <a:r>
              <a:rPr lang="en-US" dirty="0" smtClean="0"/>
              <a:t> </a:t>
            </a:r>
            <a:r>
              <a:rPr lang="en-US" dirty="0" err="1" smtClean="0"/>
              <a:t>dan</a:t>
            </a:r>
            <a:r>
              <a:rPr lang="en-US" dirty="0" smtClean="0"/>
              <a:t> </a:t>
            </a:r>
            <a:r>
              <a:rPr lang="en-US" dirty="0" err="1" smtClean="0"/>
              <a:t>alami</a:t>
            </a:r>
            <a:r>
              <a:rPr lang="en-US" dirty="0" smtClean="0"/>
              <a:t>.</a:t>
            </a:r>
          </a:p>
          <a:p>
            <a:pPr marL="0" indent="0">
              <a:buNone/>
            </a:pPr>
            <a:r>
              <a:rPr lang="en-US" dirty="0" err="1" smtClean="0"/>
              <a:t>Dalam</a:t>
            </a:r>
            <a:r>
              <a:rPr lang="en-US" dirty="0" smtClean="0"/>
              <a:t> </a:t>
            </a:r>
            <a:r>
              <a:rPr lang="en-US" dirty="0" err="1" smtClean="0"/>
              <a:t>pandangan</a:t>
            </a:r>
            <a:r>
              <a:rPr lang="en-US" dirty="0" smtClean="0"/>
              <a:t> Bryant, </a:t>
            </a:r>
            <a:r>
              <a:rPr lang="en-US" dirty="0" err="1" smtClean="0"/>
              <a:t>politik</a:t>
            </a:r>
            <a:r>
              <a:rPr lang="en-US" dirty="0" smtClean="0"/>
              <a:t> </a:t>
            </a:r>
            <a:r>
              <a:rPr lang="en-US" dirty="0" err="1" smtClean="0"/>
              <a:t>ekologi</a:t>
            </a:r>
            <a:r>
              <a:rPr lang="en-US" dirty="0" smtClean="0"/>
              <a:t> </a:t>
            </a:r>
            <a:r>
              <a:rPr lang="en-US" dirty="0" err="1" smtClean="0"/>
              <a:t>mempunyai</a:t>
            </a:r>
            <a:r>
              <a:rPr lang="en-US" dirty="0" smtClean="0"/>
              <a:t> 3 </a:t>
            </a:r>
            <a:r>
              <a:rPr lang="en-US" dirty="0" err="1" smtClean="0"/>
              <a:t>dimensi</a:t>
            </a:r>
            <a:r>
              <a:rPr lang="en-US" dirty="0" smtClean="0"/>
              <a:t> </a:t>
            </a:r>
            <a:r>
              <a:rPr lang="en-US" dirty="0" err="1" smtClean="0"/>
              <a:t>penting</a:t>
            </a:r>
            <a:r>
              <a:rPr lang="en-US" dirty="0" smtClean="0"/>
              <a:t>, </a:t>
            </a:r>
            <a:r>
              <a:rPr lang="en-US" dirty="0" err="1" smtClean="0"/>
              <a:t>yaitu</a:t>
            </a:r>
            <a:r>
              <a:rPr lang="en-US" dirty="0" smtClean="0"/>
              <a:t>:</a:t>
            </a:r>
          </a:p>
          <a:p>
            <a:pPr marL="280988" indent="-280988">
              <a:buNone/>
            </a:pPr>
            <a:r>
              <a:rPr lang="en-US" dirty="0" smtClean="0"/>
              <a:t>1. 	</a:t>
            </a:r>
            <a:r>
              <a:rPr lang="en-US" dirty="0" err="1" smtClean="0"/>
              <a:t>Sumber</a:t>
            </a:r>
            <a:r>
              <a:rPr lang="en-US" dirty="0" smtClean="0"/>
              <a:t> </a:t>
            </a:r>
            <a:r>
              <a:rPr lang="en-US" dirty="0" err="1" smtClean="0"/>
              <a:t>politik</a:t>
            </a:r>
            <a:r>
              <a:rPr lang="en-US" dirty="0" smtClean="0"/>
              <a:t>: </a:t>
            </a:r>
            <a:r>
              <a:rPr lang="en-US" dirty="0" err="1" smtClean="0"/>
              <a:t>kebijakan</a:t>
            </a:r>
            <a:r>
              <a:rPr lang="en-US" dirty="0" smtClean="0"/>
              <a:t> </a:t>
            </a:r>
            <a:r>
              <a:rPr lang="en-US" dirty="0" err="1" smtClean="0"/>
              <a:t>negara</a:t>
            </a:r>
            <a:r>
              <a:rPr lang="en-US" dirty="0" smtClean="0"/>
              <a:t>, </a:t>
            </a:r>
            <a:r>
              <a:rPr lang="en-US" dirty="0" err="1" smtClean="0"/>
              <a:t>hubngan</a:t>
            </a:r>
            <a:r>
              <a:rPr lang="en-US" dirty="0" smtClean="0"/>
              <a:t> </a:t>
            </a:r>
            <a:r>
              <a:rPr lang="en-US" dirty="0" err="1" smtClean="0"/>
              <a:t>antar</a:t>
            </a:r>
            <a:r>
              <a:rPr lang="en-US" dirty="0" smtClean="0"/>
              <a:t> </a:t>
            </a:r>
            <a:r>
              <a:rPr lang="en-US" dirty="0" err="1" smtClean="0"/>
              <a:t>negara</a:t>
            </a:r>
            <a:r>
              <a:rPr lang="en-US" dirty="0" smtClean="0"/>
              <a:t> </a:t>
            </a:r>
            <a:r>
              <a:rPr lang="en-US" dirty="0" err="1" smtClean="0"/>
              <a:t>dan</a:t>
            </a:r>
            <a:r>
              <a:rPr lang="en-US" dirty="0" smtClean="0"/>
              <a:t> </a:t>
            </a:r>
            <a:r>
              <a:rPr lang="en-US" dirty="0" err="1" smtClean="0"/>
              <a:t>kapitalisme</a:t>
            </a:r>
            <a:r>
              <a:rPr lang="en-US" dirty="0" smtClean="0"/>
              <a:t> global, </a:t>
            </a:r>
            <a:r>
              <a:rPr lang="en-US" dirty="0" err="1" smtClean="0"/>
              <a:t>yg</a:t>
            </a:r>
            <a:r>
              <a:rPr lang="en-US" dirty="0" smtClean="0"/>
              <a:t> </a:t>
            </a:r>
            <a:r>
              <a:rPr lang="en-US" dirty="0" err="1" smtClean="0"/>
              <a:t>semuanya</a:t>
            </a:r>
            <a:r>
              <a:rPr lang="en-US" dirty="0" smtClean="0"/>
              <a:t> </a:t>
            </a:r>
            <a:r>
              <a:rPr lang="en-US" dirty="0" err="1" smtClean="0"/>
              <a:t>memacu</a:t>
            </a:r>
            <a:r>
              <a:rPr lang="en-US" dirty="0" smtClean="0"/>
              <a:t> </a:t>
            </a:r>
            <a:r>
              <a:rPr lang="en-US" dirty="0" err="1" smtClean="0"/>
              <a:t>pentingnya</a:t>
            </a:r>
            <a:r>
              <a:rPr lang="en-US" dirty="0" smtClean="0"/>
              <a:t> </a:t>
            </a:r>
            <a:r>
              <a:rPr lang="en-US" dirty="0" err="1" smtClean="0"/>
              <a:t>tekanan</a:t>
            </a:r>
            <a:r>
              <a:rPr lang="en-US" dirty="0" smtClean="0"/>
              <a:t> </a:t>
            </a:r>
            <a:r>
              <a:rPr lang="en-US" dirty="0" err="1" smtClean="0"/>
              <a:t>nasional</a:t>
            </a:r>
            <a:r>
              <a:rPr lang="en-US" dirty="0" smtClean="0"/>
              <a:t> </a:t>
            </a:r>
            <a:r>
              <a:rPr lang="en-US" dirty="0" err="1" smtClean="0"/>
              <a:t>dan</a:t>
            </a:r>
            <a:r>
              <a:rPr lang="en-US" dirty="0" smtClean="0"/>
              <a:t> global </a:t>
            </a:r>
            <a:r>
              <a:rPr lang="en-US" dirty="0" err="1" smtClean="0"/>
              <a:t>terhadap</a:t>
            </a:r>
            <a:r>
              <a:rPr lang="en-US" dirty="0" smtClean="0"/>
              <a:t> </a:t>
            </a:r>
            <a:r>
              <a:rPr lang="en-US" dirty="0" err="1" smtClean="0"/>
              <a:t>lingkungan</a:t>
            </a:r>
            <a:r>
              <a:rPr lang="en-US" dirty="0" smtClean="0"/>
              <a:t>.</a:t>
            </a:r>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a:bodyPr>
          <a:lstStyle/>
          <a:p>
            <a:pPr>
              <a:buNone/>
            </a:pPr>
            <a:r>
              <a:rPr lang="en-US" dirty="0" smtClean="0"/>
              <a:t>2. </a:t>
            </a:r>
            <a:r>
              <a:rPr lang="en-US" dirty="0" err="1" smtClean="0"/>
              <a:t>Kondisi</a:t>
            </a:r>
            <a:r>
              <a:rPr lang="en-US" dirty="0" smtClean="0"/>
              <a:t>: </a:t>
            </a:r>
            <a:r>
              <a:rPr lang="en-US" dirty="0" err="1" smtClean="0"/>
              <a:t>konflik</a:t>
            </a:r>
            <a:r>
              <a:rPr lang="en-US" dirty="0" smtClean="0"/>
              <a:t> </a:t>
            </a:r>
            <a:r>
              <a:rPr lang="en-US" dirty="0" err="1" smtClean="0"/>
              <a:t>konflik</a:t>
            </a:r>
            <a:r>
              <a:rPr lang="en-US" dirty="0" smtClean="0"/>
              <a:t> </a:t>
            </a:r>
            <a:r>
              <a:rPr lang="en-US" dirty="0" err="1" smtClean="0"/>
              <a:t>yg</a:t>
            </a:r>
            <a:r>
              <a:rPr lang="en-US" dirty="0" smtClean="0"/>
              <a:t> </a:t>
            </a:r>
            <a:r>
              <a:rPr lang="en-US" dirty="0" err="1" smtClean="0"/>
              <a:t>timbul</a:t>
            </a:r>
            <a:r>
              <a:rPr lang="en-US" dirty="0" smtClean="0"/>
              <a:t> </a:t>
            </a:r>
            <a:r>
              <a:rPr lang="en-US" dirty="0" err="1" smtClean="0"/>
              <a:t>dari</a:t>
            </a:r>
            <a:r>
              <a:rPr lang="en-US" dirty="0" smtClean="0"/>
              <a:t> </a:t>
            </a:r>
            <a:r>
              <a:rPr lang="en-US" dirty="0" err="1" smtClean="0"/>
              <a:t>perlawanan</a:t>
            </a:r>
            <a:r>
              <a:rPr lang="en-US" dirty="0" smtClean="0"/>
              <a:t> </a:t>
            </a:r>
            <a:r>
              <a:rPr lang="en-US" dirty="0" err="1" smtClean="0"/>
              <a:t>masyarakat</a:t>
            </a:r>
            <a:r>
              <a:rPr lang="en-US" dirty="0" smtClean="0"/>
              <a:t> </a:t>
            </a:r>
            <a:r>
              <a:rPr lang="en-US" dirty="0" err="1" smtClean="0"/>
              <a:t>lokal</a:t>
            </a:r>
            <a:r>
              <a:rPr lang="en-US" dirty="0" smtClean="0"/>
              <a:t>. </a:t>
            </a:r>
            <a:r>
              <a:rPr lang="en-US" dirty="0" err="1" smtClean="0"/>
              <a:t>Dimensi</a:t>
            </a:r>
            <a:r>
              <a:rPr lang="en-US" dirty="0" smtClean="0"/>
              <a:t> </a:t>
            </a:r>
            <a:r>
              <a:rPr lang="en-US" dirty="0" err="1" smtClean="0"/>
              <a:t>ini</a:t>
            </a:r>
            <a:r>
              <a:rPr lang="en-US" dirty="0" smtClean="0"/>
              <a:t> </a:t>
            </a:r>
            <a:r>
              <a:rPr lang="en-US" dirty="0" err="1" smtClean="0"/>
              <a:t>menekankan</a:t>
            </a:r>
            <a:r>
              <a:rPr lang="en-US" dirty="0" smtClean="0"/>
              <a:t> </a:t>
            </a:r>
            <a:r>
              <a:rPr lang="en-US" dirty="0" err="1" smtClean="0"/>
              <a:t>pada</a:t>
            </a:r>
            <a:r>
              <a:rPr lang="en-US" dirty="0" smtClean="0"/>
              <a:t> </a:t>
            </a:r>
            <a:r>
              <a:rPr lang="en-US" dirty="0" err="1" smtClean="0"/>
              <a:t>bagaimana</a:t>
            </a:r>
            <a:r>
              <a:rPr lang="en-US" dirty="0" smtClean="0"/>
              <a:t> </a:t>
            </a:r>
            <a:r>
              <a:rPr lang="en-US" dirty="0" err="1" smtClean="0"/>
              <a:t>sekelompok</a:t>
            </a:r>
            <a:r>
              <a:rPr lang="en-US" dirty="0" smtClean="0"/>
              <a:t> </a:t>
            </a:r>
            <a:r>
              <a:rPr lang="en-US" dirty="0" err="1" smtClean="0"/>
              <a:t>masyarakat</a:t>
            </a:r>
            <a:r>
              <a:rPr lang="en-US" dirty="0" smtClean="0"/>
              <a:t> </a:t>
            </a:r>
            <a:r>
              <a:rPr lang="en-US" dirty="0" err="1" smtClean="0"/>
              <a:t>denan</a:t>
            </a:r>
            <a:r>
              <a:rPr lang="en-US" dirty="0" smtClean="0"/>
              <a:t> </a:t>
            </a:r>
            <a:r>
              <a:rPr lang="en-US" dirty="0" err="1" smtClean="0"/>
              <a:t>kekuasaan</a:t>
            </a:r>
            <a:r>
              <a:rPr lang="en-US" dirty="0" smtClean="0"/>
              <a:t> </a:t>
            </a:r>
            <a:r>
              <a:rPr lang="en-US" dirty="0" err="1" smtClean="0"/>
              <a:t>terbatas</a:t>
            </a:r>
            <a:r>
              <a:rPr lang="en-US" dirty="0" smtClean="0"/>
              <a:t> </a:t>
            </a:r>
            <a:r>
              <a:rPr lang="en-US" dirty="0" err="1" smtClean="0"/>
              <a:t>dapat</a:t>
            </a:r>
            <a:r>
              <a:rPr lang="en-US" dirty="0" smtClean="0"/>
              <a:t> </a:t>
            </a:r>
            <a:r>
              <a:rPr lang="en-US" dirty="0" err="1" smtClean="0"/>
              <a:t>dan</a:t>
            </a:r>
            <a:r>
              <a:rPr lang="en-US" dirty="0" smtClean="0"/>
              <a:t> </a:t>
            </a:r>
            <a:r>
              <a:rPr lang="en-US" dirty="0" err="1" smtClean="0"/>
              <a:t>terus</a:t>
            </a:r>
            <a:r>
              <a:rPr lang="en-US" dirty="0" smtClean="0"/>
              <a:t> </a:t>
            </a:r>
            <a:r>
              <a:rPr lang="en-US" dirty="0" err="1" smtClean="0"/>
              <a:t>berjuang</a:t>
            </a:r>
            <a:r>
              <a:rPr lang="en-US" dirty="0" smtClean="0"/>
              <a:t> </a:t>
            </a:r>
            <a:r>
              <a:rPr lang="en-US" dirty="0" err="1" smtClean="0"/>
              <a:t>untuk</a:t>
            </a:r>
            <a:r>
              <a:rPr lang="en-US" dirty="0" smtClean="0"/>
              <a:t> </a:t>
            </a:r>
            <a:r>
              <a:rPr lang="en-US" dirty="0" err="1" smtClean="0"/>
              <a:t>mempertahankan</a:t>
            </a:r>
            <a:r>
              <a:rPr lang="en-US" dirty="0" smtClean="0"/>
              <a:t> </a:t>
            </a:r>
            <a:r>
              <a:rPr lang="en-US" dirty="0" err="1" smtClean="0"/>
              <a:t>kondisi</a:t>
            </a:r>
            <a:r>
              <a:rPr lang="en-US" dirty="0" smtClean="0"/>
              <a:t> </a:t>
            </a:r>
            <a:r>
              <a:rPr lang="en-US" dirty="0" err="1" smtClean="0"/>
              <a:t>suatu</a:t>
            </a:r>
            <a:r>
              <a:rPr lang="en-US" dirty="0" smtClean="0"/>
              <a:t> </a:t>
            </a:r>
            <a:r>
              <a:rPr lang="en-US" dirty="0" err="1" smtClean="0"/>
              <a:t>lingkungan</a:t>
            </a:r>
            <a:r>
              <a:rPr lang="en-US" dirty="0" smtClean="0"/>
              <a:t> </a:t>
            </a:r>
            <a:r>
              <a:rPr lang="en-US" dirty="0" err="1" smtClean="0"/>
              <a:t>yg</a:t>
            </a:r>
            <a:r>
              <a:rPr lang="en-US" dirty="0" smtClean="0"/>
              <a:t> </a:t>
            </a:r>
            <a:r>
              <a:rPr lang="en-US" dirty="0" err="1" smtClean="0"/>
              <a:t>menjadi</a:t>
            </a:r>
            <a:r>
              <a:rPr lang="en-US" dirty="0" smtClean="0"/>
              <a:t> </a:t>
            </a:r>
            <a:r>
              <a:rPr lang="en-US" dirty="0" err="1" smtClean="0"/>
              <a:t>tumpuan</a:t>
            </a:r>
            <a:r>
              <a:rPr lang="en-US" dirty="0" smtClean="0"/>
              <a:t> </a:t>
            </a:r>
            <a:r>
              <a:rPr lang="en-US" dirty="0" err="1" smtClean="0"/>
              <a:t>kehidupan</a:t>
            </a:r>
            <a:r>
              <a:rPr lang="en-US" dirty="0" smtClean="0"/>
              <a:t> </a:t>
            </a:r>
            <a:r>
              <a:rPr lang="en-US" dirty="0" err="1" smtClean="0"/>
              <a:t>mereka</a:t>
            </a:r>
            <a:r>
              <a:rPr lang="en-US" dirty="0" smtClean="0"/>
              <a:t>. </a:t>
            </a:r>
            <a:r>
              <a:rPr lang="en-US" dirty="0" err="1" smtClean="0"/>
              <a:t>Pemahaman</a:t>
            </a:r>
            <a:r>
              <a:rPr lang="en-US" dirty="0" smtClean="0"/>
              <a:t> </a:t>
            </a:r>
            <a:r>
              <a:rPr lang="en-US" dirty="0" err="1" smtClean="0"/>
              <a:t>terhadap</a:t>
            </a:r>
            <a:r>
              <a:rPr lang="en-US" dirty="0" smtClean="0"/>
              <a:t> </a:t>
            </a:r>
            <a:r>
              <a:rPr lang="en-US" dirty="0" err="1" smtClean="0"/>
              <a:t>ini</a:t>
            </a:r>
            <a:r>
              <a:rPr lang="en-US" dirty="0" smtClean="0"/>
              <a:t> </a:t>
            </a:r>
            <a:r>
              <a:rPr lang="en-US" dirty="0" err="1" smtClean="0"/>
              <a:t>membutuhkan</a:t>
            </a:r>
            <a:r>
              <a:rPr lang="en-US" dirty="0" smtClean="0"/>
              <a:t> </a:t>
            </a:r>
            <a:r>
              <a:rPr lang="en-US" dirty="0" err="1" smtClean="0"/>
              <a:t>pemahaman</a:t>
            </a:r>
            <a:r>
              <a:rPr lang="en-US" dirty="0" smtClean="0"/>
              <a:t> </a:t>
            </a:r>
            <a:r>
              <a:rPr lang="en-US" dirty="0" err="1" smtClean="0"/>
              <a:t>terhadap</a:t>
            </a:r>
            <a:r>
              <a:rPr lang="en-US" dirty="0" smtClean="0"/>
              <a:t> </a:t>
            </a:r>
            <a:r>
              <a:rPr lang="en-US" dirty="0" err="1" smtClean="0"/>
              <a:t>latar</a:t>
            </a:r>
            <a:r>
              <a:rPr lang="en-US" dirty="0" smtClean="0"/>
              <a:t> </a:t>
            </a:r>
            <a:r>
              <a:rPr lang="en-US" dirty="0" err="1" smtClean="0"/>
              <a:t>belakang</a:t>
            </a:r>
            <a:r>
              <a:rPr lang="en-US" dirty="0" smtClean="0"/>
              <a:t> </a:t>
            </a:r>
            <a:r>
              <a:rPr lang="en-US" dirty="0" err="1" smtClean="0"/>
              <a:t>sejarah</a:t>
            </a:r>
            <a:r>
              <a:rPr lang="en-US" dirty="0" smtClean="0"/>
              <a:t> </a:t>
            </a:r>
            <a:r>
              <a:rPr lang="en-US" dirty="0" err="1" smtClean="0"/>
              <a:t>dan</a:t>
            </a:r>
            <a:r>
              <a:rPr lang="en-US" dirty="0" smtClean="0"/>
              <a:t> </a:t>
            </a:r>
            <a:r>
              <a:rPr lang="en-US" dirty="0" err="1" smtClean="0"/>
              <a:t>dinamika</a:t>
            </a:r>
            <a:r>
              <a:rPr lang="en-US" dirty="0" smtClean="0"/>
              <a:t> </a:t>
            </a:r>
            <a:r>
              <a:rPr lang="en-US" dirty="0" err="1" smtClean="0"/>
              <a:t>setiap</a:t>
            </a:r>
            <a:r>
              <a:rPr lang="en-US" dirty="0" smtClean="0"/>
              <a:t> </a:t>
            </a:r>
            <a:r>
              <a:rPr lang="en-US" dirty="0" err="1" smtClean="0"/>
              <a:t>konflik</a:t>
            </a:r>
            <a:r>
              <a:rPr lang="en-US" dirty="0" smtClean="0"/>
              <a:t>.</a:t>
            </a:r>
          </a:p>
          <a:p>
            <a:pPr>
              <a:buNone/>
            </a:pPr>
            <a:r>
              <a:rPr lang="en-US" dirty="0" smtClean="0"/>
              <a:t>3. </a:t>
            </a:r>
            <a:r>
              <a:rPr lang="en-US" dirty="0" err="1" smtClean="0"/>
              <a:t>Ramifikasi</a:t>
            </a:r>
            <a:r>
              <a:rPr lang="en-US" dirty="0" smtClean="0"/>
              <a:t>: </a:t>
            </a:r>
            <a:r>
              <a:rPr lang="en-US" dirty="0" err="1" smtClean="0"/>
              <a:t>osekwensi</a:t>
            </a:r>
            <a:r>
              <a:rPr lang="en-US" dirty="0" smtClean="0"/>
              <a:t> </a:t>
            </a:r>
            <a:r>
              <a:rPr lang="en-US" dirty="0" err="1" smtClean="0"/>
              <a:t>politik</a:t>
            </a:r>
            <a:r>
              <a:rPr lang="en-US" dirty="0" smtClean="0"/>
              <a:t> </a:t>
            </a:r>
            <a:r>
              <a:rPr lang="en-US" dirty="0" err="1" smtClean="0"/>
              <a:t>perubahan</a:t>
            </a:r>
            <a:r>
              <a:rPr lang="en-US" dirty="0" smtClean="0"/>
              <a:t> </a:t>
            </a:r>
            <a:r>
              <a:rPr lang="en-US" dirty="0" err="1" smtClean="0"/>
              <a:t>lingkungan</a:t>
            </a:r>
            <a:r>
              <a:rPr lang="en-US" dirty="0" smtClean="0"/>
              <a:t>, </a:t>
            </a:r>
            <a:r>
              <a:rPr lang="en-US" dirty="0" err="1" smtClean="0"/>
              <a:t>dengan</a:t>
            </a:r>
            <a:r>
              <a:rPr lang="en-US" dirty="0" smtClean="0"/>
              <a:t> </a:t>
            </a:r>
            <a:r>
              <a:rPr lang="en-US" dirty="0" err="1" smtClean="0"/>
              <a:t>penekanan</a:t>
            </a:r>
            <a:r>
              <a:rPr lang="en-US" dirty="0" smtClean="0"/>
              <a:t> </a:t>
            </a:r>
            <a:r>
              <a:rPr lang="en-US" dirty="0" err="1" smtClean="0"/>
              <a:t>pada</a:t>
            </a:r>
            <a:r>
              <a:rPr lang="en-US" dirty="0" smtClean="0"/>
              <a:t> </a:t>
            </a:r>
            <a:r>
              <a:rPr lang="en-US" dirty="0" err="1" smtClean="0"/>
              <a:t>dampak</a:t>
            </a:r>
            <a:r>
              <a:rPr lang="en-US" dirty="0" smtClean="0"/>
              <a:t> </a:t>
            </a:r>
            <a:r>
              <a:rPr lang="en-US" dirty="0" err="1" smtClean="0"/>
              <a:t>sosial-eonomi</a:t>
            </a:r>
            <a:r>
              <a:rPr lang="en-US" dirty="0" smtClean="0"/>
              <a:t> </a:t>
            </a:r>
            <a:r>
              <a:rPr lang="en-US" dirty="0" err="1" smtClean="0"/>
              <a:t>dan</a:t>
            </a:r>
            <a:r>
              <a:rPr lang="en-US" dirty="0" smtClean="0"/>
              <a:t> </a:t>
            </a:r>
            <a:r>
              <a:rPr lang="en-US" dirty="0" err="1" smtClean="0"/>
              <a:t>proses</a:t>
            </a:r>
            <a:r>
              <a:rPr lang="en-US" dirty="0" smtClean="0"/>
              <a:t> </a:t>
            </a:r>
            <a:r>
              <a:rPr lang="en-US" dirty="0" err="1" smtClean="0"/>
              <a:t>politik</a:t>
            </a:r>
            <a:r>
              <a:rPr lang="en-US" dirty="0" smtClean="0"/>
              <a:t>.</a:t>
            </a:r>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lstStyle/>
          <a:p>
            <a:r>
              <a:rPr lang="en-US" sz="3200" b="1" dirty="0" smtClean="0">
                <a:solidFill>
                  <a:srgbClr val="FF0000"/>
                </a:solidFill>
              </a:rPr>
              <a:t>ISU KEBIJAKAN NEGARA</a:t>
            </a:r>
            <a:endParaRPr lang="en-US" sz="3200" b="1" dirty="0">
              <a:solidFill>
                <a:srgbClr val="FF0000"/>
              </a:solidFill>
            </a:endParaRPr>
          </a:p>
        </p:txBody>
      </p:sp>
      <p:sp>
        <p:nvSpPr>
          <p:cNvPr id="3" name="Content Placeholder 2"/>
          <p:cNvSpPr>
            <a:spLocks noGrp="1"/>
          </p:cNvSpPr>
          <p:nvPr>
            <p:ph idx="1"/>
          </p:nvPr>
        </p:nvSpPr>
        <p:spPr>
          <a:xfrm>
            <a:off x="457200" y="1752600"/>
            <a:ext cx="8229600" cy="4572000"/>
          </a:xfrm>
        </p:spPr>
        <p:txBody>
          <a:bodyPr>
            <a:normAutofit fontScale="92500"/>
          </a:bodyPr>
          <a:lstStyle/>
          <a:p>
            <a:pPr marL="0" indent="0">
              <a:buNone/>
            </a:pPr>
            <a:r>
              <a:rPr lang="en-US" dirty="0" err="1" smtClean="0"/>
              <a:t>Isu</a:t>
            </a:r>
            <a:r>
              <a:rPr lang="en-US" dirty="0" smtClean="0"/>
              <a:t> </a:t>
            </a:r>
            <a:r>
              <a:rPr lang="en-US" dirty="0" err="1" smtClean="0"/>
              <a:t>Kebijakan</a:t>
            </a:r>
            <a:r>
              <a:rPr lang="en-US" dirty="0" smtClean="0"/>
              <a:t> </a:t>
            </a:r>
            <a:r>
              <a:rPr lang="en-US" dirty="0" err="1" smtClean="0"/>
              <a:t>negara</a:t>
            </a:r>
            <a:r>
              <a:rPr lang="en-US" dirty="0" smtClean="0"/>
              <a:t> </a:t>
            </a:r>
            <a:r>
              <a:rPr lang="en-US" dirty="0" err="1" smtClean="0"/>
              <a:t>dalam</a:t>
            </a:r>
            <a:r>
              <a:rPr lang="en-US" dirty="0" smtClean="0"/>
              <a:t> </a:t>
            </a:r>
            <a:r>
              <a:rPr lang="en-US" dirty="0" err="1" smtClean="0"/>
              <a:t>dimensi</a:t>
            </a:r>
            <a:r>
              <a:rPr lang="en-US" dirty="0" smtClean="0"/>
              <a:t> “</a:t>
            </a:r>
            <a:r>
              <a:rPr lang="en-US" dirty="0" err="1" smtClean="0"/>
              <a:t>Sumber</a:t>
            </a:r>
            <a:r>
              <a:rPr lang="en-US" dirty="0" smtClean="0"/>
              <a:t> </a:t>
            </a:r>
            <a:r>
              <a:rPr lang="en-US" dirty="0" err="1" smtClean="0"/>
              <a:t>Politik</a:t>
            </a:r>
            <a:r>
              <a:rPr lang="en-US" dirty="0" smtClean="0"/>
              <a:t>” </a:t>
            </a:r>
            <a:r>
              <a:rPr lang="en-US" dirty="0" err="1" smtClean="0"/>
              <a:t>menggambarkan</a:t>
            </a:r>
            <a:r>
              <a:rPr lang="en-US" dirty="0" smtClean="0"/>
              <a:t> </a:t>
            </a:r>
            <a:r>
              <a:rPr lang="en-US" dirty="0" err="1" smtClean="0"/>
              <a:t>bgmn</a:t>
            </a:r>
            <a:r>
              <a:rPr lang="en-US" dirty="0" smtClean="0"/>
              <a:t> </a:t>
            </a:r>
            <a:r>
              <a:rPr lang="en-US" dirty="0" err="1" smtClean="0"/>
              <a:t>kerangka</a:t>
            </a:r>
            <a:r>
              <a:rPr lang="en-US" dirty="0" smtClean="0"/>
              <a:t> </a:t>
            </a:r>
            <a:r>
              <a:rPr lang="en-US" dirty="0" err="1" smtClean="0"/>
              <a:t>ekologi</a:t>
            </a:r>
            <a:r>
              <a:rPr lang="en-US" dirty="0" smtClean="0"/>
              <a:t> </a:t>
            </a:r>
            <a:r>
              <a:rPr lang="en-US" dirty="0" err="1" smtClean="0"/>
              <a:t>politik</a:t>
            </a:r>
            <a:r>
              <a:rPr lang="en-US" dirty="0" smtClean="0"/>
              <a:t> </a:t>
            </a:r>
            <a:r>
              <a:rPr lang="en-US" dirty="0" err="1" smtClean="0"/>
              <a:t>memperluas</a:t>
            </a:r>
            <a:r>
              <a:rPr lang="en-US" dirty="0" smtClean="0"/>
              <a:t> </a:t>
            </a:r>
            <a:r>
              <a:rPr lang="en-US" dirty="0" err="1" smtClean="0"/>
              <a:t>pandangan</a:t>
            </a:r>
            <a:r>
              <a:rPr lang="en-US" dirty="0" smtClean="0"/>
              <a:t> </a:t>
            </a:r>
            <a:r>
              <a:rPr lang="en-US" dirty="0" err="1" smtClean="0"/>
              <a:t>para</a:t>
            </a:r>
            <a:r>
              <a:rPr lang="en-US" dirty="0" smtClean="0"/>
              <a:t> </a:t>
            </a:r>
            <a:r>
              <a:rPr lang="en-US" dirty="0" err="1" smtClean="0"/>
              <a:t>hli</a:t>
            </a:r>
            <a:r>
              <a:rPr lang="en-US" dirty="0" smtClean="0"/>
              <a:t> </a:t>
            </a:r>
            <a:r>
              <a:rPr lang="en-US" dirty="0" err="1" smtClean="0"/>
              <a:t>tentang</a:t>
            </a:r>
            <a:r>
              <a:rPr lang="en-US" dirty="0" smtClean="0"/>
              <a:t> </a:t>
            </a:r>
            <a:r>
              <a:rPr lang="en-US" dirty="0" err="1" smtClean="0"/>
              <a:t>perubahan</a:t>
            </a:r>
            <a:r>
              <a:rPr lang="en-US" dirty="0" smtClean="0"/>
              <a:t> </a:t>
            </a:r>
            <a:r>
              <a:rPr lang="en-US" dirty="0" err="1" smtClean="0"/>
              <a:t>lingkungan</a:t>
            </a:r>
            <a:r>
              <a:rPr lang="en-US" dirty="0" smtClean="0"/>
              <a:t>. </a:t>
            </a:r>
          </a:p>
          <a:p>
            <a:pPr marL="0" indent="0">
              <a:buNone/>
            </a:pPr>
            <a:r>
              <a:rPr lang="en-US" dirty="0" err="1" smtClean="0"/>
              <a:t>Kebijakan</a:t>
            </a:r>
            <a:r>
              <a:rPr lang="en-US" dirty="0" smtClean="0"/>
              <a:t> </a:t>
            </a:r>
            <a:r>
              <a:rPr lang="en-US" dirty="0" err="1" smtClean="0"/>
              <a:t>negara</a:t>
            </a:r>
            <a:r>
              <a:rPr lang="en-US" dirty="0" smtClean="0"/>
              <a:t> </a:t>
            </a:r>
            <a:r>
              <a:rPr lang="en-US" dirty="0" err="1" smtClean="0"/>
              <a:t>mempunyai</a:t>
            </a:r>
            <a:r>
              <a:rPr lang="en-US" dirty="0" smtClean="0"/>
              <a:t> </a:t>
            </a:r>
            <a:r>
              <a:rPr lang="en-US" dirty="0" err="1" smtClean="0"/>
              <a:t>potensi</a:t>
            </a:r>
            <a:r>
              <a:rPr lang="en-US" dirty="0" smtClean="0"/>
              <a:t> </a:t>
            </a:r>
            <a:r>
              <a:rPr lang="en-US" dirty="0" err="1" smtClean="0"/>
              <a:t>besar</a:t>
            </a:r>
            <a:r>
              <a:rPr lang="en-US" dirty="0" smtClean="0"/>
              <a:t> </a:t>
            </a:r>
            <a:r>
              <a:rPr lang="en-US" dirty="0" err="1" smtClean="0"/>
              <a:t>utk</a:t>
            </a:r>
            <a:r>
              <a:rPr lang="en-US" dirty="0" smtClean="0"/>
              <a:t> </a:t>
            </a:r>
            <a:r>
              <a:rPr lang="en-US" dirty="0" err="1" smtClean="0"/>
              <a:t>mengatur</a:t>
            </a:r>
            <a:r>
              <a:rPr lang="en-US" dirty="0" smtClean="0"/>
              <a:t> </a:t>
            </a:r>
            <a:r>
              <a:rPr lang="en-US" dirty="0" err="1" smtClean="0"/>
              <a:t>hungan</a:t>
            </a:r>
            <a:r>
              <a:rPr lang="en-US" dirty="0" smtClean="0"/>
              <a:t> </a:t>
            </a:r>
            <a:r>
              <a:rPr lang="en-US" dirty="0" err="1" smtClean="0"/>
              <a:t>antara</a:t>
            </a:r>
            <a:r>
              <a:rPr lang="en-US" dirty="0" smtClean="0"/>
              <a:t> </a:t>
            </a:r>
            <a:r>
              <a:rPr lang="en-US" dirty="0" err="1" smtClean="0"/>
              <a:t>manusiadanlingkungan</a:t>
            </a:r>
            <a:r>
              <a:rPr lang="en-US" dirty="0" smtClean="0"/>
              <a:t> </a:t>
            </a:r>
            <a:r>
              <a:rPr lang="en-US" dirty="0" err="1" smtClean="0"/>
              <a:t>karena</a:t>
            </a:r>
            <a:r>
              <a:rPr lang="en-US" dirty="0" smtClean="0"/>
              <a:t> </a:t>
            </a:r>
            <a:r>
              <a:rPr lang="en-US" dirty="0" err="1" smtClean="0"/>
              <a:t>kebijakan</a:t>
            </a:r>
            <a:r>
              <a:rPr lang="en-US" dirty="0" smtClean="0"/>
              <a:t> </a:t>
            </a:r>
            <a:r>
              <a:rPr lang="en-US" dirty="0" err="1" smtClean="0"/>
              <a:t>tsb</a:t>
            </a:r>
            <a:r>
              <a:rPr lang="en-US" dirty="0" smtClean="0"/>
              <a:t> </a:t>
            </a:r>
            <a:r>
              <a:rPr lang="en-US" dirty="0" err="1" smtClean="0"/>
              <a:t>akan</a:t>
            </a:r>
            <a:r>
              <a:rPr lang="en-US" dirty="0" smtClean="0"/>
              <a:t> </a:t>
            </a:r>
            <a:r>
              <a:rPr lang="en-US" dirty="0" err="1" smtClean="0"/>
              <a:t>membantu</a:t>
            </a:r>
            <a:r>
              <a:rPr lang="en-US" dirty="0" smtClean="0"/>
              <a:t> </a:t>
            </a:r>
            <a:r>
              <a:rPr lang="en-US" dirty="0" err="1" smtClean="0"/>
              <a:t>mengembangkan</a:t>
            </a:r>
            <a:r>
              <a:rPr lang="en-US" dirty="0" smtClean="0"/>
              <a:t> </a:t>
            </a:r>
            <a:r>
              <a:rPr lang="en-US" dirty="0" err="1" smtClean="0"/>
              <a:t>prioritas</a:t>
            </a:r>
            <a:r>
              <a:rPr lang="en-US" dirty="0" smtClean="0"/>
              <a:t> </a:t>
            </a:r>
            <a:r>
              <a:rPr lang="en-US" dirty="0" err="1" smtClean="0"/>
              <a:t>dan</a:t>
            </a:r>
            <a:r>
              <a:rPr lang="en-US" dirty="0" smtClean="0"/>
              <a:t> </a:t>
            </a:r>
            <a:r>
              <a:rPr lang="en-US" dirty="0" err="1" smtClean="0"/>
              <a:t>praktek-praktek</a:t>
            </a:r>
            <a:r>
              <a:rPr lang="en-US" dirty="0" smtClean="0"/>
              <a:t> </a:t>
            </a:r>
            <a:r>
              <a:rPr lang="en-US" dirty="0" err="1" smtClean="0"/>
              <a:t>yangarus</a:t>
            </a:r>
            <a:r>
              <a:rPr lang="en-US" dirty="0" smtClean="0"/>
              <a:t> </a:t>
            </a:r>
            <a:r>
              <a:rPr lang="en-US" dirty="0" err="1" smtClean="0"/>
              <a:t>dijalankan</a:t>
            </a:r>
            <a:r>
              <a:rPr lang="en-US" dirty="0" smtClean="0"/>
              <a:t> </a:t>
            </a:r>
            <a:r>
              <a:rPr lang="en-US" dirty="0" err="1" smtClean="0"/>
              <a:t>oleh</a:t>
            </a:r>
            <a:r>
              <a:rPr lang="en-US" dirty="0" smtClean="0"/>
              <a:t> </a:t>
            </a:r>
            <a:r>
              <a:rPr lang="en-US" dirty="0" err="1" smtClean="0"/>
              <a:t>negara</a:t>
            </a:r>
            <a:r>
              <a:rPr lang="en-US" dirty="0" smtClean="0"/>
              <a:t>, </a:t>
            </a:r>
            <a:r>
              <a:rPr lang="en-US" dirty="0" err="1" smtClean="0"/>
              <a:t>termasuk</a:t>
            </a:r>
            <a:r>
              <a:rPr lang="en-US" dirty="0" smtClean="0"/>
              <a:t> </a:t>
            </a:r>
            <a:r>
              <a:rPr lang="en-US" dirty="0" err="1" smtClean="0"/>
              <a:t>kerangka</a:t>
            </a:r>
            <a:r>
              <a:rPr lang="en-US" dirty="0" smtClean="0"/>
              <a:t> </a:t>
            </a:r>
            <a:r>
              <a:rPr lang="en-US" dirty="0" err="1" smtClean="0"/>
              <a:t>diskusi</a:t>
            </a:r>
            <a:r>
              <a:rPr lang="en-US" dirty="0" smtClean="0"/>
              <a:t> </a:t>
            </a:r>
            <a:r>
              <a:rPr lang="en-US" dirty="0" err="1" smtClean="0"/>
              <a:t>tentang</a:t>
            </a:r>
            <a:r>
              <a:rPr lang="en-US" dirty="0" smtClean="0"/>
              <a:t> </a:t>
            </a:r>
            <a:r>
              <a:rPr lang="en-US" dirty="0" err="1" smtClean="0"/>
              <a:t>perubahan</a:t>
            </a:r>
            <a:r>
              <a:rPr lang="en-US" dirty="0" smtClean="0"/>
              <a:t> </a:t>
            </a:r>
            <a:r>
              <a:rPr lang="en-US" dirty="0" err="1" smtClean="0"/>
              <a:t>ligkungan</a:t>
            </a:r>
            <a:r>
              <a:rPr lang="en-US" dirty="0" smtClean="0"/>
              <a:t>.</a:t>
            </a:r>
          </a:p>
          <a:p>
            <a:pPr marL="0" indent="0">
              <a:buNone/>
            </a:pPr>
            <a:r>
              <a:rPr lang="en-US" dirty="0" err="1" smtClean="0"/>
              <a:t>Dengan</a:t>
            </a:r>
            <a:r>
              <a:rPr lang="en-US" dirty="0" smtClean="0"/>
              <a:t> </a:t>
            </a:r>
            <a:r>
              <a:rPr lang="en-US" dirty="0" err="1" smtClean="0"/>
              <a:t>demikian</a:t>
            </a:r>
            <a:r>
              <a:rPr lang="en-US" dirty="0" smtClean="0"/>
              <a:t>, </a:t>
            </a:r>
            <a:r>
              <a:rPr lang="en-US" dirty="0" err="1" smtClean="0"/>
              <a:t>asal-usul</a:t>
            </a:r>
            <a:r>
              <a:rPr lang="en-US" dirty="0" smtClean="0"/>
              <a:t> </a:t>
            </a:r>
            <a:r>
              <a:rPr lang="en-US" dirty="0" err="1" smtClean="0"/>
              <a:t>isi</a:t>
            </a:r>
            <a:r>
              <a:rPr lang="en-US" dirty="0" smtClean="0"/>
              <a:t>, </a:t>
            </a:r>
            <a:r>
              <a:rPr lang="en-US" dirty="0" err="1" smtClean="0"/>
              <a:t>implementasi</a:t>
            </a:r>
            <a:r>
              <a:rPr lang="en-US" dirty="0" smtClean="0"/>
              <a:t> </a:t>
            </a:r>
            <a:r>
              <a:rPr lang="en-US" dirty="0" err="1" smtClean="0"/>
              <a:t>dan</a:t>
            </a:r>
            <a:r>
              <a:rPr lang="en-US" dirty="0" smtClean="0"/>
              <a:t> </a:t>
            </a:r>
            <a:r>
              <a:rPr lang="en-US" dirty="0" err="1" smtClean="0"/>
              <a:t>dampak</a:t>
            </a:r>
            <a:r>
              <a:rPr lang="en-US" dirty="0" smtClean="0"/>
              <a:t> </a:t>
            </a:r>
            <a:r>
              <a:rPr lang="en-US" dirty="0" err="1" smtClean="0"/>
              <a:t>suatu</a:t>
            </a:r>
            <a:r>
              <a:rPr lang="en-US" dirty="0" smtClean="0"/>
              <a:t> </a:t>
            </a:r>
            <a:r>
              <a:rPr lang="en-US" dirty="0" err="1" smtClean="0"/>
              <a:t>kebijakan</a:t>
            </a:r>
            <a:r>
              <a:rPr lang="en-US" dirty="0" smtClean="0"/>
              <a:t> </a:t>
            </a:r>
            <a:r>
              <a:rPr lang="en-US" dirty="0" err="1" smtClean="0"/>
              <a:t>sangat</a:t>
            </a:r>
            <a:r>
              <a:rPr lang="en-US" dirty="0" smtClean="0"/>
              <a:t> </a:t>
            </a:r>
            <a:r>
              <a:rPr lang="en-US" dirty="0" err="1" smtClean="0"/>
              <a:t>penting</a:t>
            </a:r>
            <a:r>
              <a:rPr lang="en-US" dirty="0" smtClean="0"/>
              <a:t> </a:t>
            </a:r>
            <a:r>
              <a:rPr lang="en-US" dirty="0" err="1" smtClean="0"/>
              <a:t>untuk</a:t>
            </a:r>
            <a:r>
              <a:rPr lang="en-US" dirty="0" smtClean="0"/>
              <a:t> </a:t>
            </a:r>
            <a:r>
              <a:rPr lang="en-US" dirty="0" err="1" smtClean="0"/>
              <a:t>dipahami</a:t>
            </a:r>
            <a:r>
              <a:rPr lang="en-US" dirty="0" smtClean="0"/>
              <a:t>.</a:t>
            </a:r>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lstStyle/>
          <a:p>
            <a:r>
              <a:rPr lang="en-US" sz="3200" b="1" dirty="0" err="1" smtClean="0"/>
              <a:t>Briyant</a:t>
            </a:r>
            <a:r>
              <a:rPr lang="en-US" sz="3200" b="1" dirty="0" smtClean="0"/>
              <a:t> </a:t>
            </a:r>
            <a:r>
              <a:rPr lang="en-US" sz="3200" b="1" dirty="0" err="1" smtClean="0"/>
              <a:t>mencatat</a:t>
            </a:r>
            <a:r>
              <a:rPr lang="en-US" sz="3200" b="1" dirty="0" smtClean="0"/>
              <a:t>:</a:t>
            </a:r>
            <a:endParaRPr lang="en-US" sz="3200" b="1" dirty="0"/>
          </a:p>
        </p:txBody>
      </p:sp>
      <p:sp>
        <p:nvSpPr>
          <p:cNvPr id="3" name="Content Placeholder 2"/>
          <p:cNvSpPr>
            <a:spLocks noGrp="1"/>
          </p:cNvSpPr>
          <p:nvPr>
            <p:ph idx="1"/>
          </p:nvPr>
        </p:nvSpPr>
        <p:spPr>
          <a:xfrm>
            <a:off x="457200" y="1524000"/>
            <a:ext cx="8229600" cy="4800600"/>
          </a:xfrm>
        </p:spPr>
        <p:txBody>
          <a:bodyPr/>
          <a:lstStyle/>
          <a:p>
            <a:pPr marL="0" indent="0">
              <a:buNone/>
            </a:pPr>
            <a:r>
              <a:rPr lang="en-US" dirty="0" err="1" smtClean="0"/>
              <a:t>Bahwa</a:t>
            </a:r>
            <a:r>
              <a:rPr lang="en-US" dirty="0" smtClean="0"/>
              <a:t> </a:t>
            </a:r>
            <a:r>
              <a:rPr lang="en-US" dirty="0" err="1" smtClean="0"/>
              <a:t>suatu</a:t>
            </a:r>
            <a:r>
              <a:rPr lang="en-US" dirty="0" smtClean="0"/>
              <a:t> </a:t>
            </a:r>
            <a:r>
              <a:rPr lang="en-US" dirty="0" err="1" smtClean="0"/>
              <a:t>kebijakan</a:t>
            </a:r>
            <a:r>
              <a:rPr lang="en-US" dirty="0" smtClean="0"/>
              <a:t> </a:t>
            </a:r>
            <a:r>
              <a:rPr lang="en-US" dirty="0" err="1" smtClean="0"/>
              <a:t>dikembangkan</a:t>
            </a:r>
            <a:r>
              <a:rPr lang="en-US" dirty="0" smtClean="0"/>
              <a:t> </a:t>
            </a:r>
            <a:r>
              <a:rPr lang="en-US" dirty="0" err="1" smtClean="0"/>
              <a:t>tidak</a:t>
            </a:r>
            <a:r>
              <a:rPr lang="en-US" dirty="0" smtClean="0"/>
              <a:t> </a:t>
            </a:r>
            <a:r>
              <a:rPr lang="en-US" dirty="0" err="1" smtClean="0"/>
              <a:t>dalam</a:t>
            </a:r>
            <a:r>
              <a:rPr lang="en-US" dirty="0" smtClean="0"/>
              <a:t> </a:t>
            </a:r>
            <a:r>
              <a:rPr lang="en-US" dirty="0" err="1" smtClean="0"/>
              <a:t>situasi</a:t>
            </a:r>
            <a:r>
              <a:rPr lang="en-US" dirty="0" smtClean="0"/>
              <a:t> </a:t>
            </a:r>
            <a:r>
              <a:rPr lang="en-US" dirty="0" err="1" smtClean="0"/>
              <a:t>hampa</a:t>
            </a:r>
            <a:r>
              <a:rPr lang="en-US" dirty="0" smtClean="0"/>
              <a:t>. </a:t>
            </a:r>
            <a:r>
              <a:rPr lang="en-US" dirty="0" err="1" smtClean="0"/>
              <a:t>Tetapi</a:t>
            </a:r>
            <a:r>
              <a:rPr lang="en-US" dirty="0" smtClean="0"/>
              <a:t> </a:t>
            </a:r>
            <a:r>
              <a:rPr lang="en-US" dirty="0" err="1" smtClean="0"/>
              <a:t>melalui</a:t>
            </a:r>
            <a:r>
              <a:rPr lang="en-US" dirty="0" smtClean="0"/>
              <a:t> </a:t>
            </a:r>
            <a:r>
              <a:rPr lang="en-US" dirty="0" err="1" smtClean="0"/>
              <a:t>suatu</a:t>
            </a:r>
            <a:r>
              <a:rPr lang="en-US" dirty="0" smtClean="0"/>
              <a:t> </a:t>
            </a:r>
            <a:r>
              <a:rPr lang="en-US" dirty="0" err="1" smtClean="0"/>
              <a:t>interaksi</a:t>
            </a:r>
            <a:r>
              <a:rPr lang="en-US" dirty="0" smtClean="0"/>
              <a:t> </a:t>
            </a:r>
            <a:r>
              <a:rPr lang="en-US" dirty="0" err="1" smtClean="0"/>
              <a:t>dan</a:t>
            </a:r>
            <a:r>
              <a:rPr lang="en-US" dirty="0" smtClean="0"/>
              <a:t> </a:t>
            </a:r>
            <a:r>
              <a:rPr lang="en-US" dirty="0" err="1" smtClean="0"/>
              <a:t>negosiasi</a:t>
            </a:r>
            <a:r>
              <a:rPr lang="en-US" dirty="0" smtClean="0"/>
              <a:t> </a:t>
            </a:r>
            <a:r>
              <a:rPr lang="en-US" dirty="0" err="1" smtClean="0"/>
              <a:t>antar</a:t>
            </a:r>
            <a:r>
              <a:rPr lang="en-US" dirty="0" smtClean="0"/>
              <a:t> </a:t>
            </a:r>
            <a:r>
              <a:rPr lang="en-US" dirty="0" err="1" smtClean="0"/>
              <a:t>banyak</a:t>
            </a:r>
            <a:r>
              <a:rPr lang="en-US" dirty="0" smtClean="0"/>
              <a:t> </a:t>
            </a:r>
            <a:r>
              <a:rPr lang="en-US" dirty="0" err="1" smtClean="0"/>
              <a:t>kelompok</a:t>
            </a:r>
            <a:r>
              <a:rPr lang="en-US" dirty="0" smtClean="0"/>
              <a:t> </a:t>
            </a:r>
            <a:r>
              <a:rPr lang="en-US" dirty="0" err="1" smtClean="0"/>
              <a:t>kepentingan</a:t>
            </a:r>
            <a:r>
              <a:rPr lang="en-US" dirty="0" smtClean="0"/>
              <a:t> yang </a:t>
            </a:r>
            <a:r>
              <a:rPr lang="en-US" dirty="0" err="1" smtClean="0"/>
              <a:t>berjuang</a:t>
            </a:r>
            <a:r>
              <a:rPr lang="en-US" dirty="0" smtClean="0"/>
              <a:t> </a:t>
            </a:r>
            <a:r>
              <a:rPr lang="en-US" dirty="0" err="1" smtClean="0"/>
              <a:t>untuk</a:t>
            </a:r>
            <a:r>
              <a:rPr lang="en-US" dirty="0" smtClean="0"/>
              <a:t> </a:t>
            </a:r>
            <a:r>
              <a:rPr lang="en-US" dirty="0" err="1" smtClean="0"/>
              <a:t>mempengaruhi</a:t>
            </a:r>
            <a:r>
              <a:rPr lang="en-US" dirty="0" smtClean="0"/>
              <a:t> </a:t>
            </a:r>
            <a:r>
              <a:rPr lang="en-US" dirty="0" err="1" smtClean="0"/>
              <a:t>perumusan</a:t>
            </a:r>
            <a:r>
              <a:rPr lang="en-US" dirty="0" smtClean="0"/>
              <a:t> </a:t>
            </a:r>
            <a:r>
              <a:rPr lang="en-US" dirty="0" err="1" smtClean="0"/>
              <a:t>dan</a:t>
            </a:r>
            <a:r>
              <a:rPr lang="en-US" dirty="0" smtClean="0"/>
              <a:t> </a:t>
            </a:r>
            <a:r>
              <a:rPr lang="en-US" dirty="0" err="1" smtClean="0"/>
              <a:t>isi</a:t>
            </a:r>
            <a:r>
              <a:rPr lang="en-US" dirty="0" smtClean="0"/>
              <a:t> </a:t>
            </a:r>
            <a:r>
              <a:rPr lang="en-US" dirty="0" err="1" smtClean="0"/>
              <a:t>kebijakan</a:t>
            </a:r>
            <a:r>
              <a:rPr lang="en-US" dirty="0" smtClean="0"/>
              <a:t> </a:t>
            </a:r>
            <a:r>
              <a:rPr lang="en-US" dirty="0" err="1" smtClean="0"/>
              <a:t>tersebut</a:t>
            </a:r>
            <a:r>
              <a:rPr lang="en-US" dirty="0" smtClean="0"/>
              <a:t>. </a:t>
            </a:r>
          </a:p>
          <a:p>
            <a:pPr marL="0" indent="0">
              <a:buNone/>
            </a:pPr>
            <a:r>
              <a:rPr lang="en-US" dirty="0" err="1" smtClean="0"/>
              <a:t>Lebih</a:t>
            </a:r>
            <a:r>
              <a:rPr lang="en-US" dirty="0" smtClean="0"/>
              <a:t> </a:t>
            </a:r>
            <a:r>
              <a:rPr lang="en-US" dirty="0" err="1" smtClean="0"/>
              <a:t>jauh</a:t>
            </a:r>
            <a:r>
              <a:rPr lang="en-US" dirty="0" smtClean="0"/>
              <a:t> </a:t>
            </a:r>
            <a:r>
              <a:rPr lang="en-US" dirty="0" err="1" smtClean="0"/>
              <a:t>lagi</a:t>
            </a:r>
            <a:r>
              <a:rPr lang="en-US" dirty="0" smtClean="0"/>
              <a:t> </a:t>
            </a:r>
            <a:r>
              <a:rPr lang="en-US" dirty="0" err="1" smtClean="0"/>
              <a:t>kebijakan</a:t>
            </a:r>
            <a:r>
              <a:rPr lang="en-US" dirty="0" smtClean="0"/>
              <a:t> </a:t>
            </a:r>
            <a:r>
              <a:rPr lang="en-US" dirty="0" err="1" smtClean="0"/>
              <a:t>mempunyai</a:t>
            </a:r>
            <a:r>
              <a:rPr lang="en-US" dirty="0" smtClean="0"/>
              <a:t> </a:t>
            </a:r>
            <a:r>
              <a:rPr lang="en-US" dirty="0" err="1" smtClean="0"/>
              <a:t>dampak</a:t>
            </a:r>
            <a:r>
              <a:rPr lang="en-US" dirty="0" smtClean="0"/>
              <a:t> </a:t>
            </a:r>
            <a:r>
              <a:rPr lang="en-US" dirty="0" err="1" smtClean="0"/>
              <a:t>terhadap</a:t>
            </a:r>
            <a:r>
              <a:rPr lang="en-US" dirty="0" smtClean="0"/>
              <a:t> </a:t>
            </a:r>
            <a:r>
              <a:rPr lang="en-US" dirty="0" err="1" smtClean="0"/>
              <a:t>lingkungan</a:t>
            </a:r>
            <a:r>
              <a:rPr lang="en-US" dirty="0" smtClean="0"/>
              <a:t> </a:t>
            </a:r>
            <a:r>
              <a:rPr lang="en-US" dirty="0" err="1" smtClean="0"/>
              <a:t>dan</a:t>
            </a:r>
            <a:r>
              <a:rPr lang="en-US" dirty="0" smtClean="0"/>
              <a:t> </a:t>
            </a:r>
            <a:r>
              <a:rPr lang="en-US" dirty="0" err="1" smtClean="0"/>
              <a:t>sumberdaya</a:t>
            </a:r>
            <a:r>
              <a:rPr lang="en-US" dirty="0" smtClean="0"/>
              <a:t>, </a:t>
            </a:r>
            <a:r>
              <a:rPr lang="en-US" dirty="0" err="1" smtClean="0"/>
              <a:t>shg</a:t>
            </a:r>
            <a:r>
              <a:rPr lang="en-US" dirty="0" smtClean="0"/>
              <a:t> </a:t>
            </a:r>
            <a:r>
              <a:rPr lang="en-US" dirty="0" err="1" smtClean="0"/>
              <a:t>memberi</a:t>
            </a:r>
            <a:r>
              <a:rPr lang="en-US" dirty="0" smtClean="0"/>
              <a:t> </a:t>
            </a:r>
            <a:r>
              <a:rPr lang="en-US" dirty="0" err="1" smtClean="0"/>
              <a:t>keyakinan</a:t>
            </a:r>
            <a:r>
              <a:rPr lang="en-US" dirty="0" smtClean="0"/>
              <a:t> </a:t>
            </a:r>
            <a:r>
              <a:rPr lang="en-US" dirty="0" err="1" smtClean="0"/>
              <a:t>bahwa</a:t>
            </a:r>
            <a:r>
              <a:rPr lang="en-US" dirty="0" smtClean="0"/>
              <a:t> </a:t>
            </a:r>
            <a:r>
              <a:rPr lang="en-US" dirty="0" err="1" smtClean="0"/>
              <a:t>kepentingan</a:t>
            </a:r>
            <a:r>
              <a:rPr lang="en-US" dirty="0" smtClean="0"/>
              <a:t> </a:t>
            </a:r>
            <a:r>
              <a:rPr lang="en-US" dirty="0" err="1" smtClean="0"/>
              <a:t>banyak</a:t>
            </a:r>
            <a:r>
              <a:rPr lang="en-US" dirty="0" smtClean="0"/>
              <a:t> </a:t>
            </a:r>
            <a:r>
              <a:rPr lang="en-US" dirty="0" err="1" smtClean="0"/>
              <a:t>kelompok</a:t>
            </a:r>
            <a:r>
              <a:rPr lang="en-US" dirty="0" smtClean="0"/>
              <a:t> yang </a:t>
            </a:r>
            <a:r>
              <a:rPr lang="en-US" dirty="0" err="1" smtClean="0"/>
              <a:t>terkait</a:t>
            </a:r>
            <a:r>
              <a:rPr lang="en-US" dirty="0" smtClean="0"/>
              <a:t> </a:t>
            </a:r>
            <a:r>
              <a:rPr lang="en-US" dirty="0" err="1" smtClean="0"/>
              <a:t>dengan</a:t>
            </a:r>
            <a:r>
              <a:rPr lang="en-US" dirty="0" smtClean="0"/>
              <a:t> </a:t>
            </a:r>
            <a:r>
              <a:rPr lang="en-US" dirty="0" err="1" smtClean="0"/>
              <a:t>isu-isu</a:t>
            </a:r>
            <a:r>
              <a:rPr lang="en-US" dirty="0" smtClean="0"/>
              <a:t> </a:t>
            </a:r>
            <a:r>
              <a:rPr lang="en-US" dirty="0" err="1" smtClean="0"/>
              <a:t>lingkungan</a:t>
            </a:r>
            <a:r>
              <a:rPr lang="en-US" dirty="0" smtClean="0"/>
              <a:t> – </a:t>
            </a:r>
            <a:r>
              <a:rPr lang="en-US" dirty="0" err="1" smtClean="0"/>
              <a:t>instansi</a:t>
            </a:r>
            <a:r>
              <a:rPr lang="en-US" dirty="0" smtClean="0"/>
              <a:t> </a:t>
            </a:r>
            <a:r>
              <a:rPr lang="en-US" dirty="0" err="1" smtClean="0"/>
              <a:t>pemerintah</a:t>
            </a:r>
            <a:r>
              <a:rPr lang="en-US" dirty="0" smtClean="0"/>
              <a:t>- </a:t>
            </a:r>
            <a:r>
              <a:rPr lang="en-US" dirty="0" err="1" smtClean="0"/>
              <a:t>perusahaan</a:t>
            </a:r>
            <a:r>
              <a:rPr lang="en-US" dirty="0" smtClean="0"/>
              <a:t> </a:t>
            </a:r>
            <a:r>
              <a:rPr lang="en-US" dirty="0" err="1" smtClean="0"/>
              <a:t>nasional</a:t>
            </a:r>
            <a:r>
              <a:rPr lang="en-US" dirty="0" smtClean="0"/>
              <a:t> </a:t>
            </a:r>
            <a:r>
              <a:rPr lang="en-US" dirty="0" err="1" smtClean="0"/>
              <a:t>dan</a:t>
            </a:r>
            <a:r>
              <a:rPr lang="en-US" dirty="0" smtClean="0"/>
              <a:t> multi </a:t>
            </a:r>
            <a:r>
              <a:rPr lang="en-US" dirty="0" err="1" smtClean="0"/>
              <a:t>nasional</a:t>
            </a:r>
            <a:r>
              <a:rPr lang="en-US" dirty="0" smtClean="0"/>
              <a:t>, LSM, </a:t>
            </a:r>
            <a:r>
              <a:rPr lang="en-US" dirty="0" err="1" smtClean="0"/>
              <a:t>lembaga</a:t>
            </a:r>
            <a:r>
              <a:rPr lang="en-US" dirty="0" smtClean="0"/>
              <a:t> donor, </a:t>
            </a:r>
            <a:r>
              <a:rPr lang="en-US" dirty="0" err="1" smtClean="0"/>
              <a:t>dan</a:t>
            </a:r>
            <a:r>
              <a:rPr lang="en-US" dirty="0" smtClean="0"/>
              <a:t> </a:t>
            </a:r>
            <a:r>
              <a:rPr lang="en-US" dirty="0" err="1" smtClean="0"/>
              <a:t>negara</a:t>
            </a:r>
            <a:r>
              <a:rPr lang="en-US" dirty="0" smtClean="0"/>
              <a:t> </a:t>
            </a:r>
            <a:r>
              <a:rPr lang="en-US" dirty="0" err="1" smtClean="0"/>
              <a:t>asing</a:t>
            </a:r>
            <a:r>
              <a:rPr lang="en-US" dirty="0" smtClean="0"/>
              <a:t>, </a:t>
            </a:r>
            <a:r>
              <a:rPr lang="en-US" dirty="0" err="1" smtClean="0"/>
              <a:t>akan</a:t>
            </a:r>
            <a:r>
              <a:rPr lang="en-US" dirty="0" smtClean="0"/>
              <a:t> </a:t>
            </a:r>
            <a:r>
              <a:rPr lang="en-US" dirty="0" err="1" smtClean="0"/>
              <a:t>saling</a:t>
            </a:r>
            <a:r>
              <a:rPr lang="en-US" dirty="0" smtClean="0"/>
              <a:t> </a:t>
            </a:r>
            <a:r>
              <a:rPr lang="en-US" dirty="0" err="1" smtClean="0"/>
              <a:t>tumpang</a:t>
            </a:r>
            <a:r>
              <a:rPr lang="en-US" dirty="0" smtClean="0"/>
              <a:t> </a:t>
            </a:r>
            <a:r>
              <a:rPr lang="en-US" dirty="0" err="1" smtClean="0"/>
              <a:t>tindih</a:t>
            </a:r>
            <a:r>
              <a:rPr lang="en-US" dirty="0" smtClean="0"/>
              <a:t>.</a:t>
            </a:r>
            <a:endParaRPr 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lstStyle/>
          <a:p>
            <a:pPr marL="0" indent="0">
              <a:buNone/>
            </a:pPr>
            <a:r>
              <a:rPr lang="en-US" dirty="0" smtClean="0"/>
              <a:t>Bryant </a:t>
            </a:r>
            <a:r>
              <a:rPr lang="en-US" dirty="0" err="1" smtClean="0"/>
              <a:t>juga</a:t>
            </a:r>
            <a:r>
              <a:rPr lang="en-US" dirty="0" smtClean="0"/>
              <a:t> </a:t>
            </a:r>
            <a:r>
              <a:rPr lang="en-US" dirty="0" err="1" smtClean="0"/>
              <a:t>telah</a:t>
            </a:r>
            <a:r>
              <a:rPr lang="en-US" dirty="0" smtClean="0"/>
              <a:t> </a:t>
            </a:r>
            <a:r>
              <a:rPr lang="en-US" dirty="0" err="1" smtClean="0"/>
              <a:t>membei</a:t>
            </a:r>
            <a:r>
              <a:rPr lang="en-US" dirty="0" smtClean="0"/>
              <a:t> </a:t>
            </a:r>
            <a:r>
              <a:rPr lang="en-US" dirty="0" err="1" smtClean="0"/>
              <a:t>contoh</a:t>
            </a:r>
            <a:r>
              <a:rPr lang="en-US" dirty="0" smtClean="0"/>
              <a:t> </a:t>
            </a:r>
            <a:r>
              <a:rPr lang="en-US" dirty="0" err="1" smtClean="0"/>
              <a:t>bagaimana</a:t>
            </a:r>
            <a:r>
              <a:rPr lang="en-US" dirty="0" smtClean="0"/>
              <a:t> </a:t>
            </a:r>
            <a:r>
              <a:rPr lang="en-US" dirty="0" err="1" smtClean="0"/>
              <a:t>kebijakan</a:t>
            </a:r>
            <a:r>
              <a:rPr lang="en-US" dirty="0" smtClean="0"/>
              <a:t> </a:t>
            </a:r>
            <a:r>
              <a:rPr lang="en-US" dirty="0" err="1" smtClean="0"/>
              <a:t>di</a:t>
            </a:r>
            <a:r>
              <a:rPr lang="en-US" dirty="0" smtClean="0"/>
              <a:t> </a:t>
            </a:r>
            <a:r>
              <a:rPr lang="en-US" dirty="0" err="1" smtClean="0"/>
              <a:t>bidang</a:t>
            </a:r>
            <a:r>
              <a:rPr lang="en-US" dirty="0" smtClean="0"/>
              <a:t> </a:t>
            </a:r>
            <a:r>
              <a:rPr lang="en-US" dirty="0" err="1" smtClean="0"/>
              <a:t>kehutanan</a:t>
            </a:r>
            <a:r>
              <a:rPr lang="en-US" dirty="0" smtClean="0"/>
              <a:t> </a:t>
            </a:r>
            <a:r>
              <a:rPr lang="en-US" dirty="0" err="1" smtClean="0"/>
              <a:t>selalu</a:t>
            </a:r>
            <a:r>
              <a:rPr lang="en-US" dirty="0" smtClean="0"/>
              <a:t> </a:t>
            </a:r>
            <a:r>
              <a:rPr lang="en-US" dirty="0" err="1" smtClean="0"/>
              <a:t>berusaha</a:t>
            </a:r>
            <a:r>
              <a:rPr lang="en-US" dirty="0" smtClean="0"/>
              <a:t> </a:t>
            </a:r>
            <a:r>
              <a:rPr lang="en-US" dirty="0" err="1" smtClean="0"/>
              <a:t>untukmemadukan</a:t>
            </a:r>
            <a:r>
              <a:rPr lang="en-US" dirty="0" smtClean="0"/>
              <a:t> </a:t>
            </a:r>
            <a:r>
              <a:rPr lang="en-US" dirty="0" err="1" smtClean="0"/>
              <a:t>antara</a:t>
            </a:r>
            <a:r>
              <a:rPr lang="en-US" dirty="0" smtClean="0"/>
              <a:t> </a:t>
            </a:r>
            <a:r>
              <a:rPr lang="en-US" dirty="0" err="1" smtClean="0"/>
              <a:t>kepentingan</a:t>
            </a:r>
            <a:r>
              <a:rPr lang="en-US" dirty="0" smtClean="0"/>
              <a:t> </a:t>
            </a:r>
            <a:r>
              <a:rPr lang="en-US" dirty="0" err="1" smtClean="0"/>
              <a:t>konservasi</a:t>
            </a:r>
            <a:r>
              <a:rPr lang="en-US" dirty="0" smtClean="0"/>
              <a:t> </a:t>
            </a:r>
            <a:r>
              <a:rPr lang="en-US" dirty="0" err="1" smtClean="0"/>
              <a:t>dan</a:t>
            </a:r>
            <a:r>
              <a:rPr lang="en-US" dirty="0" smtClean="0"/>
              <a:t> </a:t>
            </a:r>
            <a:r>
              <a:rPr lang="en-US" dirty="0" err="1" smtClean="0"/>
              <a:t>kepentingan</a:t>
            </a:r>
            <a:r>
              <a:rPr lang="en-US" dirty="0" smtClean="0"/>
              <a:t> </a:t>
            </a:r>
            <a:r>
              <a:rPr lang="en-US" dirty="0" err="1" smtClean="0"/>
              <a:t>para</a:t>
            </a:r>
            <a:r>
              <a:rPr lang="en-US" dirty="0" smtClean="0"/>
              <a:t> </a:t>
            </a:r>
            <a:r>
              <a:rPr lang="en-US" dirty="0" err="1" smtClean="0"/>
              <a:t>pengguna</a:t>
            </a:r>
            <a:r>
              <a:rPr lang="en-US" dirty="0" smtClean="0"/>
              <a:t> </a:t>
            </a:r>
            <a:r>
              <a:rPr lang="en-US" dirty="0" err="1" smtClean="0"/>
              <a:t>hutan</a:t>
            </a:r>
            <a:r>
              <a:rPr lang="en-US" dirty="0" smtClean="0"/>
              <a:t> </a:t>
            </a:r>
            <a:r>
              <a:rPr lang="en-US" dirty="0" err="1" smtClean="0"/>
              <a:t>baik</a:t>
            </a:r>
            <a:r>
              <a:rPr lang="en-US" dirty="0" smtClean="0"/>
              <a:t> </a:t>
            </a:r>
            <a:r>
              <a:rPr lang="en-US" dirty="0" err="1" smtClean="0"/>
              <a:t>untuk</a:t>
            </a:r>
            <a:r>
              <a:rPr lang="en-US" dirty="0" smtClean="0"/>
              <a:t> </a:t>
            </a:r>
            <a:r>
              <a:rPr lang="en-US" dirty="0" err="1" smtClean="0"/>
              <a:t>tujuan</a:t>
            </a:r>
            <a:r>
              <a:rPr lang="en-US" dirty="0" smtClean="0"/>
              <a:t> </a:t>
            </a:r>
            <a:r>
              <a:rPr lang="en-US" dirty="0" err="1" smtClean="0"/>
              <a:t>komersial</a:t>
            </a:r>
            <a:r>
              <a:rPr lang="en-US" dirty="0" smtClean="0"/>
              <a:t> </a:t>
            </a:r>
            <a:r>
              <a:rPr lang="en-US" dirty="0" err="1" smtClean="0"/>
              <a:t>maupu</a:t>
            </a:r>
            <a:r>
              <a:rPr lang="en-US" dirty="0" smtClean="0"/>
              <a:t> yang </a:t>
            </a:r>
            <a:r>
              <a:rPr lang="en-US" dirty="0" err="1" smtClean="0"/>
              <a:t>lainnya</a:t>
            </a:r>
            <a:r>
              <a:rPr lang="en-US" dirty="0" smtClean="0"/>
              <a:t>.</a:t>
            </a:r>
          </a:p>
          <a:p>
            <a:pPr marL="0" indent="0">
              <a:buNone/>
            </a:pPr>
            <a:r>
              <a:rPr lang="en-US" dirty="0" err="1" smtClean="0"/>
              <a:t>Sementara</a:t>
            </a:r>
            <a:r>
              <a:rPr lang="en-US" dirty="0" smtClean="0"/>
              <a:t> </a:t>
            </a:r>
            <a:r>
              <a:rPr lang="en-US" dirty="0" err="1" smtClean="0"/>
              <a:t>itu</a:t>
            </a:r>
            <a:r>
              <a:rPr lang="en-US" dirty="0" smtClean="0"/>
              <a:t>, </a:t>
            </a:r>
            <a:r>
              <a:rPr lang="en-US" dirty="0" err="1" smtClean="0"/>
              <a:t>kebijakan</a:t>
            </a:r>
            <a:r>
              <a:rPr lang="en-US" dirty="0" smtClean="0"/>
              <a:t> </a:t>
            </a:r>
            <a:r>
              <a:rPr lang="en-US" dirty="0" err="1" smtClean="0"/>
              <a:t>kehutanan</a:t>
            </a:r>
            <a:r>
              <a:rPr lang="en-US" dirty="0" smtClean="0"/>
              <a:t> </a:t>
            </a:r>
            <a:r>
              <a:rPr lang="en-US" dirty="0" err="1" smtClean="0"/>
              <a:t>harus</a:t>
            </a:r>
            <a:r>
              <a:rPr lang="en-US" dirty="0" smtClean="0"/>
              <a:t> yang </a:t>
            </a:r>
            <a:r>
              <a:rPr lang="en-US" dirty="0" err="1" smtClean="0"/>
              <a:t>harus</a:t>
            </a:r>
            <a:r>
              <a:rPr lang="en-US" dirty="0" smtClean="0"/>
              <a:t> </a:t>
            </a:r>
            <a:r>
              <a:rPr lang="en-US" dirty="0" err="1" smtClean="0"/>
              <a:t>mengakomodasi</a:t>
            </a:r>
            <a:r>
              <a:rPr lang="en-US" dirty="0" smtClean="0"/>
              <a:t> </a:t>
            </a:r>
            <a:r>
              <a:rPr lang="en-US" dirty="0" err="1" smtClean="0"/>
              <a:t>banyak</a:t>
            </a:r>
            <a:r>
              <a:rPr lang="en-US" dirty="0" smtClean="0"/>
              <a:t> </a:t>
            </a:r>
            <a:r>
              <a:rPr lang="en-US" dirty="0" err="1" smtClean="0"/>
              <a:t>kepentingan</a:t>
            </a:r>
            <a:r>
              <a:rPr lang="en-US" dirty="0" smtClean="0"/>
              <a:t> </a:t>
            </a:r>
            <a:r>
              <a:rPr lang="en-US" dirty="0" err="1" smtClean="0"/>
              <a:t>juga</a:t>
            </a:r>
            <a:r>
              <a:rPr lang="en-US" dirty="0" smtClean="0"/>
              <a:t> </a:t>
            </a:r>
            <a:r>
              <a:rPr lang="en-US" dirty="0" err="1" smtClean="0"/>
              <a:t>dipengaruhi</a:t>
            </a:r>
            <a:r>
              <a:rPr lang="en-US" dirty="0" smtClean="0"/>
              <a:t> </a:t>
            </a:r>
            <a:r>
              <a:rPr lang="en-US" dirty="0" err="1" smtClean="0"/>
              <a:t>oleh</a:t>
            </a:r>
            <a:r>
              <a:rPr lang="en-US" dirty="0" smtClean="0"/>
              <a:t> </a:t>
            </a:r>
            <a:r>
              <a:rPr lang="en-US" dirty="0" err="1" smtClean="0"/>
              <a:t>banyak</a:t>
            </a:r>
            <a:r>
              <a:rPr lang="en-US" dirty="0" smtClean="0"/>
              <a:t> </a:t>
            </a:r>
            <a:r>
              <a:rPr lang="en-US" dirty="0" err="1" smtClean="0"/>
              <a:t>pertimbangan</a:t>
            </a:r>
            <a:r>
              <a:rPr lang="en-US" dirty="0" smtClean="0"/>
              <a:t>, </a:t>
            </a:r>
            <a:r>
              <a:rPr lang="en-US" dirty="0" err="1" smtClean="0"/>
              <a:t>mula</a:t>
            </a:r>
            <a:r>
              <a:rPr lang="en-US" dirty="0" smtClean="0"/>
              <a:t> </a:t>
            </a:r>
            <a:r>
              <a:rPr lang="en-US" dirty="0" err="1" smtClean="0"/>
              <a:t>dari</a:t>
            </a:r>
            <a:r>
              <a:rPr lang="en-US" dirty="0" smtClean="0"/>
              <a:t> </a:t>
            </a:r>
            <a:r>
              <a:rPr lang="en-US" dirty="0" err="1" smtClean="0"/>
              <a:t>persoalan</a:t>
            </a:r>
            <a:r>
              <a:rPr lang="en-US" dirty="0" smtClean="0"/>
              <a:t> </a:t>
            </a:r>
            <a:r>
              <a:rPr lang="en-US" dirty="0" err="1" smtClean="0"/>
              <a:t>pajak</a:t>
            </a:r>
            <a:r>
              <a:rPr lang="en-US" dirty="0" smtClean="0"/>
              <a:t>, </a:t>
            </a:r>
            <a:r>
              <a:rPr lang="en-US" dirty="0" err="1" smtClean="0"/>
              <a:t>sampai</a:t>
            </a:r>
            <a:r>
              <a:rPr lang="en-US" dirty="0" smtClean="0"/>
              <a:t> </a:t>
            </a:r>
            <a:r>
              <a:rPr lang="en-US" dirty="0" err="1" smtClean="0"/>
              <a:t>kebijakan</a:t>
            </a:r>
            <a:r>
              <a:rPr lang="en-US" dirty="0" smtClean="0"/>
              <a:t> </a:t>
            </a:r>
            <a:r>
              <a:rPr lang="en-US" dirty="0" err="1" smtClean="0"/>
              <a:t>di</a:t>
            </a:r>
            <a:r>
              <a:rPr lang="en-US" dirty="0" smtClean="0"/>
              <a:t> </a:t>
            </a:r>
            <a:r>
              <a:rPr lang="en-US" dirty="0" err="1" smtClean="0"/>
              <a:t>bidang</a:t>
            </a:r>
            <a:r>
              <a:rPr lang="en-US" dirty="0" smtClean="0"/>
              <a:t> </a:t>
            </a:r>
            <a:r>
              <a:rPr lang="en-US" dirty="0" err="1" smtClean="0"/>
              <a:t>perdagangandan</a:t>
            </a:r>
            <a:r>
              <a:rPr lang="en-US" dirty="0" smtClean="0"/>
              <a:t> </a:t>
            </a:r>
            <a:r>
              <a:rPr lang="en-US" dirty="0" err="1" smtClean="0"/>
              <a:t>industri</a:t>
            </a:r>
            <a:r>
              <a:rPr lang="en-US" dirty="0" smtClean="0"/>
              <a:t>. </a:t>
            </a:r>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62712"/>
          </a:xfrm>
        </p:spPr>
        <p:txBody>
          <a:bodyPr>
            <a:normAutofit fontScale="90000"/>
          </a:bodyPr>
          <a:lstStyle/>
          <a:p>
            <a:r>
              <a:rPr lang="en-US" sz="3200" dirty="0" err="1" smtClean="0">
                <a:solidFill>
                  <a:srgbClr val="FF0000"/>
                </a:solidFill>
              </a:rPr>
              <a:t>Konpleksitas</a:t>
            </a:r>
            <a:endParaRPr lang="en-US" sz="3200" dirty="0">
              <a:solidFill>
                <a:srgbClr val="FF0000"/>
              </a:solidFill>
            </a:endParaRPr>
          </a:p>
        </p:txBody>
      </p:sp>
      <p:sp>
        <p:nvSpPr>
          <p:cNvPr id="3" name="Content Placeholder 2"/>
          <p:cNvSpPr>
            <a:spLocks noGrp="1"/>
          </p:cNvSpPr>
          <p:nvPr>
            <p:ph idx="1"/>
          </p:nvPr>
        </p:nvSpPr>
        <p:spPr>
          <a:xfrm>
            <a:off x="457200" y="1447800"/>
            <a:ext cx="8229600" cy="4876800"/>
          </a:xfrm>
        </p:spPr>
        <p:txBody>
          <a:bodyPr/>
          <a:lstStyle/>
          <a:p>
            <a:pPr marL="0" indent="0">
              <a:buNone/>
            </a:pPr>
            <a:r>
              <a:rPr lang="en-US" dirty="0" err="1" smtClean="0"/>
              <a:t>Pandanga</a:t>
            </a:r>
            <a:r>
              <a:rPr lang="en-US" dirty="0" smtClean="0"/>
              <a:t> </a:t>
            </a:r>
            <a:r>
              <a:rPr lang="en-US" dirty="0" err="1" smtClean="0"/>
              <a:t>ekologi</a:t>
            </a:r>
            <a:r>
              <a:rPr lang="en-US" dirty="0" smtClean="0"/>
              <a:t> </a:t>
            </a:r>
            <a:r>
              <a:rPr lang="en-US" dirty="0" err="1" smtClean="0"/>
              <a:t>politik</a:t>
            </a:r>
            <a:r>
              <a:rPr lang="en-US" dirty="0" smtClean="0"/>
              <a:t> </a:t>
            </a:r>
            <a:r>
              <a:rPr lang="en-US" dirty="0" err="1" smtClean="0"/>
              <a:t>dalam</a:t>
            </a:r>
            <a:r>
              <a:rPr lang="en-US" dirty="0" smtClean="0"/>
              <a:t> </a:t>
            </a:r>
            <a:r>
              <a:rPr lang="en-US" dirty="0" err="1" smtClean="0"/>
              <a:t>melihat</a:t>
            </a:r>
            <a:r>
              <a:rPr lang="en-US" dirty="0" smtClean="0"/>
              <a:t> </a:t>
            </a:r>
            <a:r>
              <a:rPr lang="en-US" dirty="0" err="1" smtClean="0"/>
              <a:t>hubungan</a:t>
            </a:r>
            <a:r>
              <a:rPr lang="en-US" dirty="0" smtClean="0"/>
              <a:t> </a:t>
            </a:r>
            <a:r>
              <a:rPr lang="en-US" dirty="0" err="1" smtClean="0"/>
              <a:t>antara</a:t>
            </a:r>
            <a:r>
              <a:rPr lang="en-US" dirty="0" smtClean="0"/>
              <a:t> </a:t>
            </a:r>
            <a:r>
              <a:rPr lang="en-US" dirty="0" err="1" smtClean="0"/>
              <a:t>perubahan</a:t>
            </a:r>
            <a:r>
              <a:rPr lang="en-US" dirty="0" smtClean="0"/>
              <a:t> </a:t>
            </a:r>
            <a:r>
              <a:rPr lang="en-US" dirty="0" err="1" smtClean="0"/>
              <a:t>dan</a:t>
            </a:r>
            <a:r>
              <a:rPr lang="en-US" dirty="0" smtClean="0"/>
              <a:t> </a:t>
            </a:r>
            <a:r>
              <a:rPr lang="en-US" dirty="0" err="1" smtClean="0"/>
              <a:t>konflik</a:t>
            </a:r>
            <a:r>
              <a:rPr lang="en-US" dirty="0" smtClean="0"/>
              <a:t>, </a:t>
            </a:r>
            <a:r>
              <a:rPr lang="en-US" dirty="0" err="1" smtClean="0"/>
              <a:t>penting</a:t>
            </a:r>
            <a:r>
              <a:rPr lang="en-US" dirty="0" smtClean="0"/>
              <a:t> </a:t>
            </a:r>
            <a:r>
              <a:rPr lang="en-US" dirty="0" err="1" smtClean="0"/>
              <a:t>melihat</a:t>
            </a:r>
            <a:r>
              <a:rPr lang="en-US" dirty="0" smtClean="0"/>
              <a:t> </a:t>
            </a:r>
            <a:r>
              <a:rPr lang="en-US" dirty="0" err="1" smtClean="0"/>
              <a:t>variabel</a:t>
            </a:r>
            <a:r>
              <a:rPr lang="en-US" dirty="0" smtClean="0"/>
              <a:t> lain yang </a:t>
            </a:r>
            <a:r>
              <a:rPr lang="en-US" dirty="0" err="1" smtClean="0"/>
              <a:t>berpengaruh</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kerusakan</a:t>
            </a:r>
            <a:r>
              <a:rPr lang="en-US" dirty="0" smtClean="0"/>
              <a:t> </a:t>
            </a:r>
            <a:r>
              <a:rPr lang="en-US" dirty="0" err="1" smtClean="0"/>
              <a:t>dan</a:t>
            </a:r>
            <a:r>
              <a:rPr lang="en-US" dirty="0" smtClean="0"/>
              <a:t> </a:t>
            </a:r>
            <a:r>
              <a:rPr lang="en-US" dirty="0" err="1" smtClean="0"/>
              <a:t>kelangkaan</a:t>
            </a:r>
            <a:r>
              <a:rPr lang="en-US" dirty="0" smtClean="0"/>
              <a:t> </a:t>
            </a:r>
            <a:r>
              <a:rPr lang="en-US" dirty="0" err="1" smtClean="0"/>
              <a:t>sumberdaya</a:t>
            </a:r>
            <a:r>
              <a:rPr lang="en-US" dirty="0" smtClean="0"/>
              <a:t> </a:t>
            </a:r>
            <a:r>
              <a:rPr lang="en-US" dirty="0" err="1" smtClean="0"/>
              <a:t>alam</a:t>
            </a:r>
            <a:r>
              <a:rPr lang="en-US" dirty="0" smtClean="0"/>
              <a:t>.</a:t>
            </a:r>
          </a:p>
          <a:p>
            <a:pPr marL="0" indent="0">
              <a:buNone/>
            </a:pPr>
            <a:r>
              <a:rPr lang="en-US" dirty="0" err="1" smtClean="0"/>
              <a:t>Variabel</a:t>
            </a:r>
            <a:r>
              <a:rPr lang="en-US" dirty="0" smtClean="0"/>
              <a:t> </a:t>
            </a:r>
            <a:r>
              <a:rPr lang="en-US" dirty="0" err="1" smtClean="0"/>
              <a:t>ini</a:t>
            </a:r>
            <a:r>
              <a:rPr lang="en-US" dirty="0" smtClean="0"/>
              <a:t> </a:t>
            </a:r>
            <a:r>
              <a:rPr lang="en-US" dirty="0" err="1" smtClean="0"/>
              <a:t>meliputi</a:t>
            </a:r>
            <a:r>
              <a:rPr lang="en-US" dirty="0" smtClean="0"/>
              <a:t>: </a:t>
            </a:r>
            <a:r>
              <a:rPr lang="en-US" dirty="0" err="1" smtClean="0"/>
              <a:t>pertumbuhan</a:t>
            </a:r>
            <a:r>
              <a:rPr lang="en-US" dirty="0" smtClean="0"/>
              <a:t> </a:t>
            </a:r>
            <a:r>
              <a:rPr lang="en-US" dirty="0" err="1" smtClean="0"/>
              <a:t>penduduk</a:t>
            </a:r>
            <a:r>
              <a:rPr lang="en-US" dirty="0" smtClean="0"/>
              <a:t>, </a:t>
            </a:r>
            <a:r>
              <a:rPr lang="en-US" dirty="0" err="1" smtClean="0"/>
              <a:t>kemiskinan</a:t>
            </a:r>
            <a:r>
              <a:rPr lang="en-US" dirty="0" smtClean="0"/>
              <a:t>, </a:t>
            </a:r>
            <a:r>
              <a:rPr lang="en-US" dirty="0" err="1" smtClean="0"/>
              <a:t>sistemolitik</a:t>
            </a:r>
            <a:r>
              <a:rPr lang="en-US" dirty="0" smtClean="0"/>
              <a:t> yang </a:t>
            </a:r>
            <a:r>
              <a:rPr lang="en-US" dirty="0" err="1" smtClean="0"/>
              <a:t>tidk</a:t>
            </a:r>
            <a:r>
              <a:rPr lang="en-US" dirty="0" smtClean="0"/>
              <a:t> </a:t>
            </a:r>
            <a:r>
              <a:rPr lang="en-US" dirty="0" err="1" smtClean="0"/>
              <a:t>seimbang</a:t>
            </a:r>
            <a:r>
              <a:rPr lang="en-US" dirty="0" smtClean="0"/>
              <a:t> </a:t>
            </a:r>
            <a:r>
              <a:rPr lang="en-US" dirty="0" err="1" smtClean="0"/>
              <a:t>dan</a:t>
            </a:r>
            <a:r>
              <a:rPr lang="en-US" dirty="0" smtClean="0"/>
              <a:t> </a:t>
            </a:r>
            <a:r>
              <a:rPr lang="en-US" dirty="0" err="1" smtClean="0"/>
              <a:t>kelangkaan</a:t>
            </a:r>
            <a:r>
              <a:rPr lang="en-US" dirty="0" smtClean="0"/>
              <a:t> </a:t>
            </a:r>
            <a:r>
              <a:rPr lang="en-US" dirty="0" err="1" smtClean="0"/>
              <a:t>peluang</a:t>
            </a:r>
            <a:r>
              <a:rPr lang="en-US" dirty="0" smtClean="0"/>
              <a:t> </a:t>
            </a:r>
            <a:r>
              <a:rPr lang="en-US" dirty="0" err="1" smtClean="0"/>
              <a:t>peluang</a:t>
            </a:r>
            <a:r>
              <a:rPr lang="en-US" dirty="0" smtClean="0"/>
              <a:t> </a:t>
            </a:r>
            <a:r>
              <a:rPr lang="en-US" dirty="0" err="1" smtClean="0"/>
              <a:t>ekonomi</a:t>
            </a:r>
            <a:r>
              <a:rPr lang="en-US" dirty="0" smtClean="0"/>
              <a:t>.</a:t>
            </a:r>
          </a:p>
          <a:p>
            <a:pPr marL="0" indent="0">
              <a:buNone/>
            </a:pPr>
            <a:r>
              <a:rPr lang="en-US" dirty="0" err="1" smtClean="0"/>
              <a:t>Kombinasi</a:t>
            </a:r>
            <a:r>
              <a:rPr lang="en-US" dirty="0" smtClean="0"/>
              <a:t> </a:t>
            </a:r>
            <a:r>
              <a:rPr lang="en-US" dirty="0" err="1" smtClean="0"/>
              <a:t>dari</a:t>
            </a:r>
            <a:r>
              <a:rPr lang="en-US" dirty="0" smtClean="0"/>
              <a:t> </a:t>
            </a:r>
            <a:r>
              <a:rPr lang="en-US" dirty="0" err="1" smtClean="0"/>
              <a:t>variabel</a:t>
            </a:r>
            <a:r>
              <a:rPr lang="en-US" dirty="0" smtClean="0"/>
              <a:t> </a:t>
            </a:r>
            <a:r>
              <a:rPr lang="en-US" dirty="0" err="1" smtClean="0"/>
              <a:t>variabel</a:t>
            </a:r>
            <a:r>
              <a:rPr lang="en-US" dirty="0" smtClean="0"/>
              <a:t> </a:t>
            </a:r>
            <a:r>
              <a:rPr lang="en-US" dirty="0" err="1" smtClean="0"/>
              <a:t>ini</a:t>
            </a:r>
            <a:r>
              <a:rPr lang="en-US" dirty="0" smtClean="0"/>
              <a:t> </a:t>
            </a:r>
            <a:r>
              <a:rPr lang="en-US" dirty="0" err="1" smtClean="0"/>
              <a:t>dapat</a:t>
            </a:r>
            <a:r>
              <a:rPr lang="en-US" dirty="0" smtClean="0"/>
              <a:t> </a:t>
            </a:r>
            <a:r>
              <a:rPr lang="en-US" dirty="0" err="1" smtClean="0"/>
              <a:t>mengarahkan</a:t>
            </a:r>
            <a:r>
              <a:rPr lang="en-US" dirty="0" smtClean="0"/>
              <a:t> </a:t>
            </a:r>
            <a:r>
              <a:rPr lang="en-US" dirty="0" err="1" smtClean="0"/>
              <a:t>pada</a:t>
            </a:r>
            <a:r>
              <a:rPr lang="en-US" dirty="0" smtClean="0"/>
              <a:t> </a:t>
            </a:r>
            <a:r>
              <a:rPr lang="en-US" dirty="0" err="1" smtClean="0"/>
              <a:t>ketidakstabilan</a:t>
            </a:r>
            <a:r>
              <a:rPr lang="en-US" dirty="0" smtClean="0"/>
              <a:t> </a:t>
            </a:r>
            <a:r>
              <a:rPr lang="en-US" dirty="0" err="1" smtClean="0"/>
              <a:t>masyarakat</a:t>
            </a:r>
            <a:r>
              <a:rPr lang="en-US" dirty="0" smtClean="0"/>
              <a:t>, </a:t>
            </a:r>
            <a:r>
              <a:rPr lang="en-US" dirty="0" err="1" smtClean="0"/>
              <a:t>memacu</a:t>
            </a:r>
            <a:r>
              <a:rPr lang="en-US" dirty="0" smtClean="0"/>
              <a:t> </a:t>
            </a:r>
            <a:r>
              <a:rPr lang="en-US" dirty="0" err="1" smtClean="0"/>
              <a:t>lebh</a:t>
            </a:r>
            <a:r>
              <a:rPr lang="en-US" dirty="0" smtClean="0"/>
              <a:t> </a:t>
            </a:r>
            <a:r>
              <a:rPr lang="en-US" dirty="0" err="1" smtClean="0"/>
              <a:t>anjuta</a:t>
            </a:r>
            <a:r>
              <a:rPr lang="en-US" dirty="0" smtClean="0"/>
              <a:t> </a:t>
            </a:r>
            <a:r>
              <a:rPr lang="en-US" dirty="0" err="1" smtClean="0"/>
              <a:t>kerusakan</a:t>
            </a:r>
            <a:r>
              <a:rPr lang="en-US" dirty="0" smtClean="0"/>
              <a:t> </a:t>
            </a:r>
            <a:r>
              <a:rPr lang="en-US" dirty="0" err="1" smtClean="0"/>
              <a:t>lingkungan</a:t>
            </a:r>
            <a:r>
              <a:rPr lang="en-US" dirty="0" smtClean="0"/>
              <a:t>, </a:t>
            </a:r>
            <a:r>
              <a:rPr lang="en-US" dirty="0" err="1" smtClean="0"/>
              <a:t>dan</a:t>
            </a:r>
            <a:r>
              <a:rPr lang="en-US" dirty="0" smtClean="0"/>
              <a:t> </a:t>
            </a:r>
            <a:r>
              <a:rPr lang="en-US" dirty="0" err="1" smtClean="0"/>
              <a:t>menyebabkan</a:t>
            </a:r>
            <a:r>
              <a:rPr lang="en-US" dirty="0" smtClean="0"/>
              <a:t> </a:t>
            </a:r>
            <a:r>
              <a:rPr lang="en-US" dirty="0" err="1" smtClean="0"/>
              <a:t>dorongan</a:t>
            </a:r>
            <a:r>
              <a:rPr lang="en-US" dirty="0" smtClean="0"/>
              <a:t> </a:t>
            </a:r>
            <a:r>
              <a:rPr lang="en-US" dirty="0" err="1" smtClean="0"/>
              <a:t>penyelesaian</a:t>
            </a:r>
            <a:r>
              <a:rPr lang="en-US" dirty="0" smtClean="0"/>
              <a:t> </a:t>
            </a:r>
            <a:r>
              <a:rPr lang="en-US" dirty="0" err="1" smtClean="0"/>
              <a:t>masalah</a:t>
            </a:r>
            <a:r>
              <a:rPr lang="en-US" dirty="0" smtClean="0"/>
              <a:t> </a:t>
            </a:r>
            <a:r>
              <a:rPr lang="en-US" dirty="0" err="1" smtClean="0"/>
              <a:t>di</a:t>
            </a:r>
            <a:r>
              <a:rPr lang="en-US" dirty="0" smtClean="0"/>
              <a:t> </a:t>
            </a:r>
            <a:r>
              <a:rPr lang="en-US" dirty="0" err="1" smtClean="0"/>
              <a:t>luar</a:t>
            </a:r>
            <a:r>
              <a:rPr lang="en-US" dirty="0" smtClean="0"/>
              <a:t> </a:t>
            </a:r>
            <a:r>
              <a:rPr lang="en-US" dirty="0" err="1" smtClean="0"/>
              <a:t>batas</a:t>
            </a:r>
            <a:r>
              <a:rPr lang="en-US" dirty="0" smtClean="0"/>
              <a:t> </a:t>
            </a:r>
            <a:r>
              <a:rPr lang="en-US" dirty="0" err="1" smtClean="0"/>
              <a:t>teritorinya</a:t>
            </a:r>
            <a:r>
              <a:rPr lang="en-US" dirty="0" smtClean="0"/>
              <a:t>.</a:t>
            </a:r>
            <a:endParaRPr 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lnSpcReduction="10000"/>
          </a:bodyPr>
          <a:lstStyle/>
          <a:p>
            <a:pPr marL="0" indent="0">
              <a:buNone/>
            </a:pPr>
            <a:r>
              <a:rPr lang="en-US" dirty="0" err="1" smtClean="0"/>
              <a:t>Tanpa</a:t>
            </a:r>
            <a:r>
              <a:rPr lang="en-US" dirty="0" smtClean="0"/>
              <a:t> </a:t>
            </a:r>
            <a:r>
              <a:rPr lang="en-US" dirty="0" err="1" smtClean="0"/>
              <a:t>melupakan</a:t>
            </a:r>
            <a:r>
              <a:rPr lang="en-US" dirty="0" smtClean="0"/>
              <a:t> </a:t>
            </a:r>
            <a:r>
              <a:rPr lang="en-US" dirty="0" err="1" smtClean="0"/>
              <a:t>pengaruh</a:t>
            </a:r>
            <a:r>
              <a:rPr lang="en-US" dirty="0" smtClean="0"/>
              <a:t> yang </a:t>
            </a:r>
            <a:r>
              <a:rPr lang="en-US" dirty="0" err="1" smtClean="0"/>
              <a:t>siqnifikan</a:t>
            </a:r>
            <a:r>
              <a:rPr lang="en-US" dirty="0" smtClean="0"/>
              <a:t> </a:t>
            </a:r>
            <a:r>
              <a:rPr lang="en-US" dirty="0" err="1" smtClean="0"/>
              <a:t>dari</a:t>
            </a:r>
            <a:r>
              <a:rPr lang="en-US" dirty="0" smtClean="0"/>
              <a:t> </a:t>
            </a:r>
            <a:r>
              <a:rPr lang="en-US" dirty="0" err="1" smtClean="0"/>
              <a:t>perusakan</a:t>
            </a:r>
            <a:r>
              <a:rPr lang="en-US" dirty="0" smtClean="0"/>
              <a:t> </a:t>
            </a:r>
            <a:r>
              <a:rPr lang="en-US" dirty="0" err="1" smtClean="0"/>
              <a:t>lingkungan</a:t>
            </a:r>
            <a:r>
              <a:rPr lang="en-US" dirty="0" smtClean="0"/>
              <a:t>, </a:t>
            </a:r>
            <a:r>
              <a:rPr lang="en-US" dirty="0" err="1" smtClean="0"/>
              <a:t>memahami</a:t>
            </a:r>
            <a:r>
              <a:rPr lang="en-US" dirty="0" smtClean="0"/>
              <a:t> </a:t>
            </a:r>
            <a:r>
              <a:rPr lang="en-US" dirty="0" err="1" smtClean="0"/>
              <a:t>bahwa</a:t>
            </a:r>
            <a:r>
              <a:rPr lang="en-US" dirty="0" smtClean="0"/>
              <a:t> </a:t>
            </a:r>
            <a:r>
              <a:rPr lang="en-US" dirty="0" err="1" smtClean="0"/>
              <a:t>perubaan</a:t>
            </a:r>
            <a:r>
              <a:rPr lang="en-US" dirty="0" smtClean="0"/>
              <a:t> </a:t>
            </a:r>
            <a:r>
              <a:rPr lang="en-US" dirty="0" err="1" smtClean="0"/>
              <a:t>lingkungan</a:t>
            </a:r>
            <a:r>
              <a:rPr lang="en-US" dirty="0" smtClean="0"/>
              <a:t> </a:t>
            </a:r>
            <a:r>
              <a:rPr lang="en-US" dirty="0" err="1" smtClean="0"/>
              <a:t>akan</a:t>
            </a:r>
            <a:r>
              <a:rPr lang="en-US" dirty="0" smtClean="0"/>
              <a:t> </a:t>
            </a:r>
            <a:r>
              <a:rPr lang="en-US" dirty="0" err="1" smtClean="0"/>
              <a:t>dapat</a:t>
            </a:r>
            <a:r>
              <a:rPr lang="en-US" dirty="0" smtClean="0"/>
              <a:t> </a:t>
            </a:r>
            <a:r>
              <a:rPr lang="en-US" dirty="0" err="1" smtClean="0"/>
              <a:t>mendorong</a:t>
            </a:r>
            <a:r>
              <a:rPr lang="en-US" dirty="0" smtClean="0"/>
              <a:t> </a:t>
            </a:r>
            <a:r>
              <a:rPr lang="en-US" dirty="0" err="1" smtClean="0"/>
              <a:t>muculnya</a:t>
            </a:r>
            <a:r>
              <a:rPr lang="en-US" dirty="0" smtClean="0"/>
              <a:t> </a:t>
            </a:r>
            <a:r>
              <a:rPr lang="en-US" dirty="0" err="1" smtClean="0"/>
              <a:t>konflik</a:t>
            </a:r>
            <a:r>
              <a:rPr lang="en-US" dirty="0" smtClean="0"/>
              <a:t> </a:t>
            </a:r>
            <a:r>
              <a:rPr lang="en-US" dirty="0" err="1" smtClean="0"/>
              <a:t>menjadi</a:t>
            </a:r>
            <a:r>
              <a:rPr lang="en-US" dirty="0" smtClean="0"/>
              <a:t> </a:t>
            </a:r>
            <a:r>
              <a:rPr lang="en-US" dirty="0" err="1" smtClean="0"/>
              <a:t>suatu</a:t>
            </a:r>
            <a:r>
              <a:rPr lang="en-US" dirty="0" smtClean="0"/>
              <a:t> </a:t>
            </a:r>
            <a:r>
              <a:rPr lang="en-US" dirty="0" err="1" smtClean="0"/>
              <a:t>hal</a:t>
            </a:r>
            <a:r>
              <a:rPr lang="en-US" dirty="0" smtClean="0"/>
              <a:t> yang </a:t>
            </a:r>
            <a:r>
              <a:rPr lang="en-US" dirty="0" err="1" smtClean="0"/>
              <a:t>penting</a:t>
            </a:r>
            <a:r>
              <a:rPr lang="en-US" dirty="0" smtClean="0"/>
              <a:t>. </a:t>
            </a:r>
          </a:p>
          <a:p>
            <a:pPr marL="0" indent="0">
              <a:buNone/>
            </a:pPr>
            <a:r>
              <a:rPr lang="en-US" dirty="0" smtClean="0"/>
              <a:t>Homer-Dixon </a:t>
            </a:r>
            <a:r>
              <a:rPr lang="en-US" dirty="0" err="1" smtClean="0"/>
              <a:t>dkk</a:t>
            </a:r>
            <a:r>
              <a:rPr lang="en-US" dirty="0" smtClean="0"/>
              <a:t> (1993:38) </a:t>
            </a:r>
            <a:r>
              <a:rPr lang="en-US" dirty="0" err="1" smtClean="0"/>
              <a:t>menyimpukan</a:t>
            </a:r>
            <a:r>
              <a:rPr lang="en-US" dirty="0" smtClean="0"/>
              <a:t> </a:t>
            </a:r>
            <a:r>
              <a:rPr lang="en-US" dirty="0" err="1" smtClean="0"/>
              <a:t>bahwa</a:t>
            </a:r>
            <a:r>
              <a:rPr lang="en-US" dirty="0" smtClean="0"/>
              <a:t> “</a:t>
            </a:r>
            <a:r>
              <a:rPr lang="en-US" dirty="0" err="1" smtClean="0"/>
              <a:t>kelangkaan</a:t>
            </a:r>
            <a:r>
              <a:rPr lang="en-US" dirty="0" smtClean="0"/>
              <a:t> </a:t>
            </a:r>
            <a:r>
              <a:rPr lang="en-US" dirty="0" err="1" smtClean="0"/>
              <a:t>sumberdaya</a:t>
            </a:r>
            <a:r>
              <a:rPr lang="en-US" dirty="0" smtClean="0"/>
              <a:t> </a:t>
            </a:r>
            <a:r>
              <a:rPr lang="en-US" dirty="0" err="1" smtClean="0"/>
              <a:t>alam</a:t>
            </a:r>
            <a:r>
              <a:rPr lang="en-US" dirty="0" smtClean="0"/>
              <a:t> yang </a:t>
            </a:r>
            <a:r>
              <a:rPr lang="en-US" dirty="0" err="1" smtClean="0"/>
              <a:t>dapat</a:t>
            </a:r>
            <a:r>
              <a:rPr lang="en-US" dirty="0" smtClean="0"/>
              <a:t> </a:t>
            </a:r>
            <a:r>
              <a:rPr lang="en-US" dirty="0" err="1" smtClean="0"/>
              <a:t>diperbaruhi</a:t>
            </a:r>
            <a:r>
              <a:rPr lang="en-US" dirty="0" smtClean="0"/>
              <a:t> </a:t>
            </a:r>
            <a:r>
              <a:rPr lang="en-US" dirty="0" err="1" smtClean="0"/>
              <a:t>telah</a:t>
            </a:r>
            <a:r>
              <a:rPr lang="en-US" dirty="0" smtClean="0"/>
              <a:t> </a:t>
            </a:r>
            <a:r>
              <a:rPr lang="en-US" dirty="0" err="1" smtClean="0"/>
              <a:t>mengakibatkan</a:t>
            </a:r>
            <a:r>
              <a:rPr lang="en-US" dirty="0" smtClean="0"/>
              <a:t> </a:t>
            </a:r>
            <a:r>
              <a:rPr lang="en-US" dirty="0" err="1" smtClean="0"/>
              <a:t>banyak</a:t>
            </a:r>
            <a:r>
              <a:rPr lang="en-US" dirty="0" smtClean="0"/>
              <a:t> </a:t>
            </a:r>
            <a:r>
              <a:rPr lang="en-US" dirty="0" err="1" smtClean="0"/>
              <a:t>konflik</a:t>
            </a:r>
            <a:r>
              <a:rPr lang="en-US" dirty="0" smtClean="0"/>
              <a:t> yang </a:t>
            </a:r>
            <a:r>
              <a:rPr lang="en-US" dirty="0" err="1" smtClean="0"/>
              <a:t>banyak</a:t>
            </a:r>
            <a:r>
              <a:rPr lang="en-US" dirty="0" smtClean="0"/>
              <a:t> </a:t>
            </a:r>
            <a:r>
              <a:rPr lang="en-US" dirty="0" err="1" smtClean="0"/>
              <a:t>enyedihan</a:t>
            </a:r>
            <a:r>
              <a:rPr lang="en-US" dirty="0" smtClean="0"/>
              <a:t> </a:t>
            </a:r>
            <a:r>
              <a:rPr lang="en-US" dirty="0" err="1" smtClean="0"/>
              <a:t>di</a:t>
            </a:r>
            <a:r>
              <a:rPr lang="en-US" dirty="0" smtClean="0"/>
              <a:t> </a:t>
            </a:r>
            <a:r>
              <a:rPr lang="en-US" dirty="0" err="1" smtClean="0"/>
              <a:t>banyak</a:t>
            </a:r>
            <a:r>
              <a:rPr lang="en-US" dirty="0" smtClean="0"/>
              <a:t> </a:t>
            </a:r>
            <a:r>
              <a:rPr lang="en-US" dirty="0" err="1" smtClean="0"/>
              <a:t>negara</a:t>
            </a:r>
            <a:r>
              <a:rPr lang="en-US" dirty="0" smtClean="0"/>
              <a:t> </a:t>
            </a:r>
            <a:r>
              <a:rPr lang="en-US" dirty="0" err="1" smtClean="0"/>
              <a:t>berkembang</a:t>
            </a:r>
            <a:r>
              <a:rPr lang="en-US" dirty="0" smtClean="0"/>
              <a:t>. </a:t>
            </a:r>
            <a:r>
              <a:rPr lang="en-US" dirty="0" err="1" smtClean="0"/>
              <a:t>Konflik</a:t>
            </a:r>
            <a:r>
              <a:rPr lang="en-US" dirty="0" smtClean="0"/>
              <a:t> </a:t>
            </a:r>
            <a:r>
              <a:rPr lang="en-US" dirty="0" err="1" smtClean="0"/>
              <a:t>konflik</a:t>
            </a:r>
            <a:r>
              <a:rPr lang="en-US" dirty="0" smtClean="0"/>
              <a:t> </a:t>
            </a:r>
            <a:r>
              <a:rPr lang="en-US" dirty="0" err="1" smtClean="0"/>
              <a:t>tsb</a:t>
            </a:r>
            <a:r>
              <a:rPr lang="en-US" dirty="0" smtClean="0"/>
              <a:t> </a:t>
            </a:r>
            <a:r>
              <a:rPr lang="en-US" dirty="0" err="1" smtClean="0"/>
              <a:t>mungkin</a:t>
            </a:r>
            <a:r>
              <a:rPr lang="en-US" dirty="0" smtClean="0"/>
              <a:t> </a:t>
            </a:r>
            <a:r>
              <a:rPr lang="en-US" dirty="0" err="1" smtClean="0"/>
              <a:t>akan</a:t>
            </a:r>
            <a:r>
              <a:rPr lang="en-US" dirty="0" smtClean="0"/>
              <a:t> </a:t>
            </a:r>
            <a:r>
              <a:rPr lang="en-US" dirty="0" err="1" smtClean="0"/>
              <a:t>menjadi</a:t>
            </a:r>
            <a:r>
              <a:rPr lang="en-US" dirty="0" smtClean="0"/>
              <a:t> </a:t>
            </a:r>
            <a:r>
              <a:rPr lang="en-US" dirty="0" err="1" smtClean="0"/>
              <a:t>semakin</a:t>
            </a:r>
            <a:r>
              <a:rPr lang="en-US" dirty="0" smtClean="0"/>
              <a:t> </a:t>
            </a:r>
            <a:r>
              <a:rPr lang="en-US" dirty="0" err="1" smtClean="0"/>
              <a:t>besar</a:t>
            </a:r>
            <a:r>
              <a:rPr lang="en-US" dirty="0" smtClean="0"/>
              <a:t> pd </a:t>
            </a:r>
            <a:r>
              <a:rPr lang="en-US" dirty="0" err="1" smtClean="0"/>
              <a:t>dekade</a:t>
            </a:r>
            <a:r>
              <a:rPr lang="en-US" dirty="0" smtClean="0"/>
              <a:t> </a:t>
            </a:r>
            <a:r>
              <a:rPr lang="en-US" dirty="0" err="1" smtClean="0"/>
              <a:t>mendatang</a:t>
            </a:r>
            <a:r>
              <a:rPr lang="en-US" dirty="0" smtClean="0"/>
              <a:t>, </a:t>
            </a:r>
            <a:r>
              <a:rPr lang="en-US" dirty="0" err="1" smtClean="0"/>
              <a:t>khususnya</a:t>
            </a:r>
            <a:r>
              <a:rPr lang="en-US" dirty="0" smtClean="0"/>
              <a:t> </a:t>
            </a:r>
            <a:r>
              <a:rPr lang="en-US" dirty="0" err="1" smtClean="0"/>
              <a:t>di</a:t>
            </a:r>
            <a:r>
              <a:rPr lang="en-US" dirty="0" smtClean="0"/>
              <a:t> </a:t>
            </a:r>
            <a:r>
              <a:rPr lang="en-US" dirty="0" err="1" smtClean="0"/>
              <a:t>negara</a:t>
            </a:r>
            <a:r>
              <a:rPr lang="en-US" dirty="0" smtClean="0"/>
              <a:t> </a:t>
            </a:r>
            <a:r>
              <a:rPr lang="en-US" dirty="0" err="1" smtClean="0"/>
              <a:t>miskin</a:t>
            </a:r>
            <a:r>
              <a:rPr lang="en-US" dirty="0" smtClean="0"/>
              <a:t>, </a:t>
            </a:r>
            <a:r>
              <a:rPr lang="en-US" dirty="0" err="1" smtClean="0"/>
              <a:t>dimana</a:t>
            </a:r>
            <a:r>
              <a:rPr lang="en-US" dirty="0" smtClean="0"/>
              <a:t> </a:t>
            </a:r>
            <a:r>
              <a:rPr lang="en-US" dirty="0" err="1" smtClean="0"/>
              <a:t>terdapat</a:t>
            </a:r>
            <a:r>
              <a:rPr lang="en-US" dirty="0" smtClean="0"/>
              <a:t> </a:t>
            </a:r>
            <a:r>
              <a:rPr lang="en-US" dirty="0" err="1" smtClean="0"/>
              <a:t>kelangkaan</a:t>
            </a:r>
            <a:r>
              <a:rPr lang="en-US" dirty="0" smtClean="0"/>
              <a:t> </a:t>
            </a:r>
            <a:r>
              <a:rPr lang="en-US" dirty="0" err="1" smtClean="0"/>
              <a:t>sumberdaya</a:t>
            </a:r>
            <a:r>
              <a:rPr lang="en-US" dirty="0" smtClean="0"/>
              <a:t> air, </a:t>
            </a:r>
            <a:r>
              <a:rPr lang="en-US" dirty="0" err="1" smtClean="0"/>
              <a:t>hutan</a:t>
            </a:r>
            <a:r>
              <a:rPr lang="en-US" dirty="0" smtClean="0"/>
              <a:t>, </a:t>
            </a:r>
            <a:r>
              <a:rPr lang="en-US" dirty="0" err="1" smtClean="0"/>
              <a:t>dan</a:t>
            </a:r>
            <a:r>
              <a:rPr lang="en-US" dirty="0" smtClean="0"/>
              <a:t> </a:t>
            </a:r>
            <a:r>
              <a:rPr lang="en-US" dirty="0" err="1" smtClean="0"/>
              <a:t>lahan</a:t>
            </a:r>
            <a:r>
              <a:rPr lang="en-US" dirty="0" smtClean="0"/>
              <a:t> yang </a:t>
            </a:r>
            <a:r>
              <a:rPr lang="en-US" dirty="0" err="1" smtClean="0"/>
              <a:t>subur</a:t>
            </a:r>
            <a:r>
              <a:rPr lang="en-US" dirty="0" smtClean="0"/>
              <a:t>, </a:t>
            </a:r>
            <a:r>
              <a:rPr lang="en-US" dirty="0" err="1" smtClean="0"/>
              <a:t>dikombiasi</a:t>
            </a:r>
            <a:r>
              <a:rPr lang="en-US" dirty="0" smtClean="0"/>
              <a:t> </a:t>
            </a:r>
            <a:r>
              <a:rPr lang="en-US" dirty="0" err="1" smtClean="0"/>
              <a:t>dengan</a:t>
            </a:r>
            <a:r>
              <a:rPr lang="en-US" dirty="0" smtClean="0"/>
              <a:t> </a:t>
            </a:r>
            <a:r>
              <a:rPr lang="en-US" dirty="0" err="1" smtClean="0"/>
              <a:t>pertumbuhan</a:t>
            </a:r>
            <a:r>
              <a:rPr lang="en-US" dirty="0" smtClean="0"/>
              <a:t> </a:t>
            </a:r>
            <a:r>
              <a:rPr lang="en-US" dirty="0" err="1" smtClean="0"/>
              <a:t>penduduk</a:t>
            </a:r>
            <a:r>
              <a:rPr lang="en-US" dirty="0" smtClean="0"/>
              <a:t> </a:t>
            </a:r>
            <a:r>
              <a:rPr lang="en-US" dirty="0" err="1" smtClean="0"/>
              <a:t>akan</a:t>
            </a:r>
            <a:r>
              <a:rPr lang="en-US" dirty="0" smtClean="0"/>
              <a:t> </a:t>
            </a:r>
            <a:r>
              <a:rPr lang="en-US" dirty="0" err="1" smtClean="0"/>
              <a:t>menyebabkan</a:t>
            </a:r>
            <a:r>
              <a:rPr lang="en-US" dirty="0" smtClean="0"/>
              <a:t> </a:t>
            </a:r>
            <a:r>
              <a:rPr lang="en-US" dirty="0" err="1" smtClean="0"/>
              <a:t>situasi</a:t>
            </a:r>
            <a:r>
              <a:rPr lang="en-US" dirty="0" smtClean="0"/>
              <a:t> yang </a:t>
            </a:r>
            <a:r>
              <a:rPr lang="en-US" dirty="0" err="1" smtClean="0"/>
              <a:t>semakin</a:t>
            </a:r>
            <a:r>
              <a:rPr lang="en-US" dirty="0" smtClean="0"/>
              <a:t> </a:t>
            </a:r>
            <a:r>
              <a:rPr lang="en-US" dirty="0" err="1" smtClean="0"/>
              <a:t>susah</a:t>
            </a:r>
            <a:r>
              <a:rPr lang="en-US" dirty="0" smtClean="0"/>
              <a:t>. </a:t>
            </a:r>
            <a:r>
              <a:rPr lang="en-US" dirty="0" err="1" smtClean="0"/>
              <a:t>Kosekwensinya</a:t>
            </a:r>
            <a:r>
              <a:rPr lang="en-US" dirty="0" smtClean="0"/>
              <a:t> </a:t>
            </a:r>
            <a:r>
              <a:rPr lang="en-US" dirty="0" err="1" smtClean="0"/>
              <a:t>para</a:t>
            </a:r>
            <a:r>
              <a:rPr lang="en-US" dirty="0" smtClean="0"/>
              <a:t> </a:t>
            </a:r>
            <a:r>
              <a:rPr lang="en-US" dirty="0" err="1" smtClean="0"/>
              <a:t>ahli</a:t>
            </a:r>
            <a:r>
              <a:rPr lang="en-US" dirty="0" smtClean="0"/>
              <a:t> </a:t>
            </a:r>
            <a:r>
              <a:rPr lang="en-US" dirty="0" err="1" smtClean="0"/>
              <a:t>lingkungan</a:t>
            </a:r>
            <a:r>
              <a:rPr lang="en-US" dirty="0" smtClean="0"/>
              <a:t> </a:t>
            </a:r>
            <a:r>
              <a:rPr lang="en-US" dirty="0" err="1" smtClean="0"/>
              <a:t>dan</a:t>
            </a:r>
            <a:r>
              <a:rPr lang="en-US" dirty="0" smtClean="0"/>
              <a:t> </a:t>
            </a:r>
            <a:r>
              <a:rPr lang="en-US" dirty="0" err="1" smtClean="0"/>
              <a:t>dan</a:t>
            </a:r>
            <a:r>
              <a:rPr lang="en-US" dirty="0" smtClean="0"/>
              <a:t> </a:t>
            </a:r>
            <a:r>
              <a:rPr lang="en-US" dirty="0" err="1" smtClean="0"/>
              <a:t>sumberdaya</a:t>
            </a:r>
            <a:r>
              <a:rPr lang="en-US" dirty="0" smtClean="0"/>
              <a:t> </a:t>
            </a:r>
            <a:r>
              <a:rPr lang="en-US" dirty="0" err="1" smtClean="0"/>
              <a:t>harus</a:t>
            </a:r>
            <a:r>
              <a:rPr lang="en-US" dirty="0" smtClean="0"/>
              <a:t> </a:t>
            </a:r>
            <a:r>
              <a:rPr lang="en-US" dirty="0" err="1" smtClean="0"/>
              <a:t>mampu</a:t>
            </a:r>
            <a:r>
              <a:rPr lang="en-US" dirty="0" smtClean="0"/>
              <a:t> </a:t>
            </a:r>
            <a:r>
              <a:rPr lang="en-US" dirty="0" err="1" smtClean="0"/>
              <a:t>mengakaitkan</a:t>
            </a:r>
            <a:r>
              <a:rPr lang="en-US" dirty="0" smtClean="0"/>
              <a:t> </a:t>
            </a:r>
            <a:r>
              <a:rPr lang="en-US" dirty="0" err="1" smtClean="0"/>
              <a:t>anatara</a:t>
            </a:r>
            <a:r>
              <a:rPr lang="en-US" dirty="0" smtClean="0"/>
              <a:t> </a:t>
            </a:r>
            <a:r>
              <a:rPr lang="en-US" dirty="0" err="1" smtClean="0"/>
              <a:t>perubahan</a:t>
            </a:r>
            <a:r>
              <a:rPr lang="en-US" dirty="0" smtClean="0"/>
              <a:t> </a:t>
            </a:r>
            <a:r>
              <a:rPr lang="en-US" dirty="0" err="1" smtClean="0"/>
              <a:t>lingkungan</a:t>
            </a:r>
            <a:r>
              <a:rPr lang="en-US" dirty="0" smtClean="0"/>
              <a:t> </a:t>
            </a:r>
            <a:r>
              <a:rPr lang="en-US" dirty="0" err="1" smtClean="0"/>
              <a:t>dan</a:t>
            </a:r>
            <a:r>
              <a:rPr lang="en-US" dirty="0" smtClean="0"/>
              <a:t> </a:t>
            </a:r>
            <a:r>
              <a:rPr lang="en-US" dirty="0" err="1" smtClean="0"/>
              <a:t>variabel</a:t>
            </a:r>
            <a:r>
              <a:rPr lang="en-US" dirty="0" smtClean="0"/>
              <a:t> </a:t>
            </a:r>
            <a:r>
              <a:rPr lang="en-US" dirty="0" err="1" smtClean="0"/>
              <a:t>lai</a:t>
            </a:r>
            <a:r>
              <a:rPr lang="en-US" dirty="0" smtClean="0"/>
              <a:t> yang </a:t>
            </a:r>
            <a:r>
              <a:rPr lang="en-US" dirty="0" err="1" smtClean="0"/>
              <a:t>berperan</a:t>
            </a:r>
            <a:r>
              <a:rPr lang="en-US" dirty="0" smtClean="0"/>
              <a:t> </a:t>
            </a:r>
            <a:r>
              <a:rPr lang="en-US" dirty="0" err="1" smtClean="0"/>
              <a:t>dan</a:t>
            </a:r>
            <a:r>
              <a:rPr lang="en-US" dirty="0" smtClean="0"/>
              <a:t> </a:t>
            </a:r>
            <a:r>
              <a:rPr lang="en-US" dirty="0" err="1" smtClean="0"/>
              <a:t>konflik</a:t>
            </a:r>
            <a:r>
              <a:rPr lang="en-US" dirty="0" smtClean="0"/>
              <a:t> </a:t>
            </a:r>
            <a:r>
              <a:rPr lang="en-US" dirty="0" err="1" smtClean="0"/>
              <a:t>dan</a:t>
            </a:r>
            <a:r>
              <a:rPr lang="en-US" dirty="0" smtClean="0"/>
              <a:t> </a:t>
            </a:r>
            <a:r>
              <a:rPr lang="en-US" dirty="0" err="1" smtClean="0"/>
              <a:t>penyelesainnya</a:t>
            </a:r>
            <a:r>
              <a:rPr lang="en-US" dirty="0" smtClean="0"/>
              <a:t>.</a:t>
            </a:r>
          </a:p>
          <a:p>
            <a:pPr marL="0" indent="0">
              <a:buNone/>
            </a:pPr>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sz="3600" b="1" dirty="0" err="1" smtClean="0">
                <a:solidFill>
                  <a:srgbClr val="FF0000"/>
                </a:solidFill>
              </a:rPr>
              <a:t>Ketidakpastian</a:t>
            </a:r>
            <a:r>
              <a:rPr lang="en-US" sz="3600" b="1" dirty="0" smtClean="0">
                <a:solidFill>
                  <a:srgbClr val="FF0000"/>
                </a:solidFill>
              </a:rPr>
              <a:t> </a:t>
            </a:r>
            <a:endParaRPr lang="en-US" sz="3600" b="1" dirty="0">
              <a:solidFill>
                <a:srgbClr val="FF0000"/>
              </a:solidFill>
            </a:endParaRPr>
          </a:p>
        </p:txBody>
      </p:sp>
      <p:sp>
        <p:nvSpPr>
          <p:cNvPr id="3" name="Content Placeholder 2"/>
          <p:cNvSpPr>
            <a:spLocks noGrp="1"/>
          </p:cNvSpPr>
          <p:nvPr>
            <p:ph idx="1"/>
          </p:nvPr>
        </p:nvSpPr>
        <p:spPr>
          <a:xfrm>
            <a:off x="457200" y="1447800"/>
            <a:ext cx="8229600" cy="4876800"/>
          </a:xfrm>
        </p:spPr>
        <p:txBody>
          <a:bodyPr>
            <a:normAutofit fontScale="92500" lnSpcReduction="20000"/>
          </a:bodyPr>
          <a:lstStyle/>
          <a:p>
            <a:pPr>
              <a:buNone/>
            </a:pPr>
            <a:r>
              <a:rPr lang="en-US" dirty="0" err="1" smtClean="0"/>
              <a:t>Ketidakpastian</a:t>
            </a:r>
            <a:r>
              <a:rPr lang="en-US" dirty="0" smtClean="0"/>
              <a:t> </a:t>
            </a:r>
            <a:r>
              <a:rPr lang="en-US" dirty="0" err="1" smtClean="0"/>
              <a:t>dalam</a:t>
            </a:r>
            <a:r>
              <a:rPr lang="en-US" dirty="0" smtClean="0"/>
              <a:t> </a:t>
            </a:r>
            <a:r>
              <a:rPr lang="en-US" dirty="0" err="1" smtClean="0"/>
              <a:t>pengelolaan</a:t>
            </a:r>
            <a:r>
              <a:rPr lang="en-US" dirty="0" smtClean="0"/>
              <a:t> </a:t>
            </a:r>
            <a:r>
              <a:rPr lang="en-US" dirty="0" err="1" smtClean="0"/>
              <a:t>sumberdaya</a:t>
            </a:r>
            <a:r>
              <a:rPr lang="en-US" dirty="0" smtClean="0"/>
              <a:t> </a:t>
            </a:r>
            <a:r>
              <a:rPr lang="en-US" dirty="0" err="1" smtClean="0"/>
              <a:t>dan</a:t>
            </a:r>
            <a:r>
              <a:rPr lang="en-US" dirty="0" smtClean="0"/>
              <a:t> </a:t>
            </a:r>
            <a:r>
              <a:rPr lang="en-US" dirty="0" err="1" smtClean="0"/>
              <a:t>lingkungan</a:t>
            </a:r>
            <a:r>
              <a:rPr lang="en-US" dirty="0" smtClean="0"/>
              <a:t> </a:t>
            </a:r>
            <a:r>
              <a:rPr lang="en-US" dirty="0" err="1" smtClean="0"/>
              <a:t>berakibat</a:t>
            </a:r>
            <a:r>
              <a:rPr lang="en-US" dirty="0" smtClean="0"/>
              <a:t> </a:t>
            </a:r>
            <a:r>
              <a:rPr lang="en-US" dirty="0" err="1" smtClean="0"/>
              <a:t>pada</a:t>
            </a:r>
            <a:r>
              <a:rPr lang="en-US" dirty="0" smtClean="0"/>
              <a:t> </a:t>
            </a:r>
            <a:r>
              <a:rPr lang="en-US" dirty="0" err="1" smtClean="0"/>
              <a:t>situasi</a:t>
            </a:r>
            <a:r>
              <a:rPr lang="en-US" dirty="0" smtClean="0"/>
              <a:t> yang </a:t>
            </a:r>
            <a:r>
              <a:rPr lang="en-US" dirty="0" err="1" smtClean="0"/>
              <a:t>mana</a:t>
            </a:r>
            <a:r>
              <a:rPr lang="en-US" dirty="0" smtClean="0"/>
              <a:t> </a:t>
            </a:r>
            <a:r>
              <a:rPr lang="en-US" dirty="0" err="1" smtClean="0"/>
              <a:t>keputusan</a:t>
            </a:r>
            <a:r>
              <a:rPr lang="en-US" dirty="0" smtClean="0"/>
              <a:t> yang </a:t>
            </a:r>
            <a:r>
              <a:rPr lang="en-US" dirty="0" err="1" smtClean="0"/>
              <a:t>harus</a:t>
            </a:r>
            <a:r>
              <a:rPr lang="en-US" dirty="0" smtClean="0"/>
              <a:t> </a:t>
            </a:r>
            <a:r>
              <a:rPr lang="en-US" dirty="0" err="1" smtClean="0"/>
              <a:t>diambil</a:t>
            </a:r>
            <a:r>
              <a:rPr lang="en-US" dirty="0" smtClean="0"/>
              <a:t> </a:t>
            </a:r>
            <a:r>
              <a:rPr lang="en-US" dirty="0" err="1" smtClean="0"/>
              <a:t>berada</a:t>
            </a:r>
            <a:r>
              <a:rPr lang="en-US" dirty="0" smtClean="0"/>
              <a:t> </a:t>
            </a:r>
            <a:r>
              <a:rPr lang="en-US" dirty="0" err="1" smtClean="0"/>
              <a:t>dalam</a:t>
            </a:r>
            <a:r>
              <a:rPr lang="en-US" dirty="0" smtClean="0"/>
              <a:t> </a:t>
            </a:r>
            <a:r>
              <a:rPr lang="en-US" dirty="0" err="1" smtClean="0"/>
              <a:t>eadaan</a:t>
            </a:r>
            <a:r>
              <a:rPr lang="en-US" dirty="0" smtClean="0"/>
              <a:t> </a:t>
            </a:r>
            <a:r>
              <a:rPr lang="en-US" dirty="0" err="1" smtClean="0"/>
              <a:t>ketidakpastian</a:t>
            </a:r>
            <a:r>
              <a:rPr lang="en-US" dirty="0" smtClean="0"/>
              <a:t> yang </a:t>
            </a:r>
            <a:r>
              <a:rPr lang="en-US" dirty="0" err="1" smtClean="0"/>
              <a:t>besar</a:t>
            </a:r>
            <a:r>
              <a:rPr lang="en-US" dirty="0" smtClean="0"/>
              <a:t>. </a:t>
            </a:r>
            <a:r>
              <a:rPr lang="en-US" dirty="0" err="1" smtClean="0"/>
              <a:t>Pemahaman</a:t>
            </a:r>
            <a:r>
              <a:rPr lang="en-US" dirty="0" smtClean="0"/>
              <a:t> </a:t>
            </a:r>
            <a:r>
              <a:rPr lang="en-US" dirty="0" err="1" smtClean="0"/>
              <a:t>ttg</a:t>
            </a:r>
            <a:r>
              <a:rPr lang="en-US" dirty="0" smtClean="0"/>
              <a:t> bio-</a:t>
            </a:r>
            <a:r>
              <a:rPr lang="en-US" dirty="0" err="1" smtClean="0"/>
              <a:t>fisik</a:t>
            </a:r>
            <a:r>
              <a:rPr lang="en-US" dirty="0" smtClean="0"/>
              <a:t>, </a:t>
            </a:r>
            <a:r>
              <a:rPr lang="en-US" dirty="0" err="1" smtClean="0"/>
              <a:t>masyarakat</a:t>
            </a:r>
            <a:r>
              <a:rPr lang="en-US" dirty="0" smtClean="0"/>
              <a:t> </a:t>
            </a:r>
            <a:r>
              <a:rPr lang="en-US" dirty="0" err="1" smtClean="0"/>
              <a:t>sosial</a:t>
            </a:r>
            <a:r>
              <a:rPr lang="en-US" dirty="0" smtClean="0"/>
              <a:t>, </a:t>
            </a:r>
            <a:r>
              <a:rPr lang="en-US" dirty="0" err="1" smtClean="0"/>
              <a:t>atau</a:t>
            </a:r>
            <a:r>
              <a:rPr lang="en-US" dirty="0" smtClean="0"/>
              <a:t> </a:t>
            </a:r>
            <a:r>
              <a:rPr lang="en-US" dirty="0" err="1" smtClean="0"/>
              <a:t>hubungan</a:t>
            </a:r>
            <a:r>
              <a:rPr lang="en-US" dirty="0" smtClean="0"/>
              <a:t> </a:t>
            </a:r>
            <a:r>
              <a:rPr lang="en-US" dirty="0" err="1" smtClean="0"/>
              <a:t>antara</a:t>
            </a:r>
            <a:r>
              <a:rPr lang="en-US" dirty="0" smtClean="0"/>
              <a:t> </a:t>
            </a:r>
            <a:r>
              <a:rPr lang="en-US" dirty="0" err="1" smtClean="0"/>
              <a:t>sistem</a:t>
            </a:r>
            <a:r>
              <a:rPr lang="en-US" dirty="0" smtClean="0"/>
              <a:t> </a:t>
            </a:r>
            <a:r>
              <a:rPr lang="en-US" dirty="0" err="1" smtClean="0"/>
              <a:t>alam</a:t>
            </a:r>
            <a:r>
              <a:rPr lang="en-US" dirty="0" smtClean="0"/>
              <a:t> </a:t>
            </a:r>
            <a:r>
              <a:rPr lang="en-US" dirty="0" err="1" smtClean="0"/>
              <a:t>dan</a:t>
            </a:r>
            <a:r>
              <a:rPr lang="en-US" dirty="0" smtClean="0"/>
              <a:t> </a:t>
            </a:r>
            <a:r>
              <a:rPr lang="en-US" dirty="0" err="1" smtClean="0"/>
              <a:t>sosial</a:t>
            </a:r>
            <a:r>
              <a:rPr lang="en-US" dirty="0" smtClean="0"/>
              <a:t> </a:t>
            </a:r>
            <a:r>
              <a:rPr lang="en-US" dirty="0" err="1" smtClean="0"/>
              <a:t>selalu</a:t>
            </a:r>
            <a:r>
              <a:rPr lang="en-US" dirty="0" smtClean="0"/>
              <a:t> </a:t>
            </a:r>
            <a:r>
              <a:rPr lang="en-US" dirty="0" err="1" smtClean="0"/>
              <a:t>tidak</a:t>
            </a:r>
            <a:r>
              <a:rPr lang="en-US" dirty="0" smtClean="0"/>
              <a:t> </a:t>
            </a:r>
            <a:r>
              <a:rPr lang="en-US" dirty="0" err="1" smtClean="0"/>
              <a:t>lengkap</a:t>
            </a:r>
            <a:r>
              <a:rPr lang="en-US" dirty="0" smtClean="0"/>
              <a:t> </a:t>
            </a:r>
            <a:r>
              <a:rPr lang="en-US" dirty="0" err="1" smtClean="0"/>
              <a:t>dan</a:t>
            </a:r>
            <a:r>
              <a:rPr lang="en-US" dirty="0" smtClean="0"/>
              <a:t> </a:t>
            </a:r>
            <a:r>
              <a:rPr lang="en-US" dirty="0" err="1" smtClean="0"/>
              <a:t>tidak</a:t>
            </a:r>
            <a:r>
              <a:rPr lang="en-US" dirty="0" smtClean="0"/>
              <a:t> </a:t>
            </a:r>
            <a:r>
              <a:rPr lang="en-US" dirty="0" err="1" smtClean="0"/>
              <a:t>sempurna</a:t>
            </a:r>
            <a:r>
              <a:rPr lang="en-US" dirty="0" smtClean="0"/>
              <a:t>.</a:t>
            </a:r>
          </a:p>
          <a:p>
            <a:pPr>
              <a:buNone/>
            </a:pPr>
            <a:r>
              <a:rPr lang="en-US" dirty="0" err="1" smtClean="0"/>
              <a:t>Lebih</a:t>
            </a:r>
            <a:r>
              <a:rPr lang="en-US" dirty="0" smtClean="0"/>
              <a:t> </a:t>
            </a:r>
            <a:r>
              <a:rPr lang="en-US" dirty="0" err="1" smtClean="0"/>
              <a:t>jauh</a:t>
            </a:r>
            <a:r>
              <a:rPr lang="en-US" dirty="0" smtClean="0"/>
              <a:t> </a:t>
            </a:r>
            <a:r>
              <a:rPr lang="en-US" dirty="0" err="1" smtClean="0"/>
              <a:t>lagi</a:t>
            </a:r>
            <a:r>
              <a:rPr lang="en-US" dirty="0" smtClean="0"/>
              <a:t>, </a:t>
            </a:r>
            <a:r>
              <a:rPr lang="en-US" dirty="0" err="1" smtClean="0"/>
              <a:t>kita</a:t>
            </a:r>
            <a:r>
              <a:rPr lang="en-US" dirty="0" smtClean="0"/>
              <a:t> </a:t>
            </a:r>
            <a:r>
              <a:rPr lang="en-US" dirty="0" err="1" smtClean="0"/>
              <a:t>juga</a:t>
            </a:r>
            <a:r>
              <a:rPr lang="en-US" dirty="0" smtClean="0"/>
              <a:t> </a:t>
            </a:r>
            <a:r>
              <a:rPr lang="en-US" dirty="0" err="1" smtClean="0"/>
              <a:t>menyadari</a:t>
            </a:r>
            <a:r>
              <a:rPr lang="en-US" dirty="0" smtClean="0"/>
              <a:t> </a:t>
            </a:r>
            <a:r>
              <a:rPr lang="en-US" dirty="0" err="1" smtClean="0"/>
              <a:t>bahwa</a:t>
            </a:r>
            <a:r>
              <a:rPr lang="en-US" dirty="0" smtClean="0"/>
              <a:t> </a:t>
            </a:r>
            <a:r>
              <a:rPr lang="en-US" dirty="0" err="1" smtClean="0"/>
              <a:t>kondisi</a:t>
            </a:r>
            <a:r>
              <a:rPr lang="en-US" dirty="0" smtClean="0"/>
              <a:t> </a:t>
            </a:r>
            <a:r>
              <a:rPr lang="en-US" dirty="0" err="1" smtClean="0"/>
              <a:t>dan</a:t>
            </a:r>
            <a:r>
              <a:rPr lang="en-US" dirty="0" smtClean="0"/>
              <a:t> </a:t>
            </a:r>
            <a:r>
              <a:rPr lang="en-US" dirty="0" err="1" smtClean="0"/>
              <a:t>situasi</a:t>
            </a:r>
            <a:r>
              <a:rPr lang="en-US" dirty="0" smtClean="0"/>
              <a:t> </a:t>
            </a:r>
            <a:r>
              <a:rPr lang="en-US" dirty="0" err="1" smtClean="0"/>
              <a:t>di</a:t>
            </a:r>
            <a:r>
              <a:rPr lang="en-US" dirty="0" smtClean="0"/>
              <a:t> </a:t>
            </a:r>
            <a:r>
              <a:rPr lang="en-US" dirty="0" err="1" smtClean="0"/>
              <a:t>masa</a:t>
            </a:r>
            <a:r>
              <a:rPr lang="en-US" dirty="0" smtClean="0"/>
              <a:t> </a:t>
            </a:r>
            <a:r>
              <a:rPr lang="en-US" dirty="0" err="1" smtClean="0"/>
              <a:t>depan</a:t>
            </a:r>
            <a:r>
              <a:rPr lang="en-US" dirty="0" smtClean="0"/>
              <a:t> </a:t>
            </a:r>
            <a:r>
              <a:rPr lang="en-US" dirty="0" err="1" smtClean="0"/>
              <a:t>selalu</a:t>
            </a:r>
            <a:r>
              <a:rPr lang="en-US" dirty="0" smtClean="0"/>
              <a:t> </a:t>
            </a:r>
            <a:r>
              <a:rPr lang="en-US" dirty="0" err="1" smtClean="0"/>
              <a:t>dapat</a:t>
            </a:r>
            <a:r>
              <a:rPr lang="en-US" dirty="0" smtClean="0"/>
              <a:t> </a:t>
            </a:r>
            <a:r>
              <a:rPr lang="en-US" dirty="0" err="1" smtClean="0"/>
              <a:t>berubah</a:t>
            </a:r>
            <a:r>
              <a:rPr lang="en-US" dirty="0" smtClean="0"/>
              <a:t> </a:t>
            </a:r>
            <a:r>
              <a:rPr lang="en-US" dirty="0" err="1" smtClean="0"/>
              <a:t>dan</a:t>
            </a:r>
            <a:r>
              <a:rPr lang="en-US" dirty="0" smtClean="0"/>
              <a:t> </a:t>
            </a:r>
            <a:r>
              <a:rPr lang="en-US" dirty="0" err="1" smtClean="0"/>
              <a:t>relatof</a:t>
            </a:r>
            <a:r>
              <a:rPr lang="en-US" dirty="0" smtClean="0"/>
              <a:t> </a:t>
            </a:r>
            <a:r>
              <a:rPr lang="en-US" dirty="0" err="1" smtClean="0"/>
              <a:t>berbeda</a:t>
            </a:r>
            <a:r>
              <a:rPr lang="en-US" dirty="0" smtClean="0"/>
              <a:t> </a:t>
            </a:r>
            <a:r>
              <a:rPr lang="en-US" dirty="0" err="1" smtClean="0"/>
              <a:t>dengan</a:t>
            </a:r>
            <a:r>
              <a:rPr lang="en-US" dirty="0" smtClean="0"/>
              <a:t> </a:t>
            </a:r>
            <a:r>
              <a:rPr lang="en-US" dirty="0" err="1" smtClean="0"/>
              <a:t>apa</a:t>
            </a:r>
            <a:r>
              <a:rPr lang="en-US" dirty="0" smtClean="0"/>
              <a:t> yang </a:t>
            </a:r>
            <a:r>
              <a:rPr lang="en-US" dirty="0" err="1" smtClean="0"/>
              <a:t>terjadi</a:t>
            </a:r>
            <a:r>
              <a:rPr lang="en-US" dirty="0" smtClean="0"/>
              <a:t> </a:t>
            </a:r>
            <a:r>
              <a:rPr lang="en-US" dirty="0" err="1" smtClean="0"/>
              <a:t>sekarang</a:t>
            </a:r>
            <a:r>
              <a:rPr lang="en-US" dirty="0" smtClean="0"/>
              <a:t>. </a:t>
            </a:r>
          </a:p>
          <a:p>
            <a:pPr>
              <a:buNone/>
            </a:pPr>
            <a:r>
              <a:rPr lang="en-US" dirty="0" err="1" smtClean="0"/>
              <a:t>Dengan</a:t>
            </a:r>
            <a:r>
              <a:rPr lang="en-US" dirty="0" smtClean="0"/>
              <a:t> </a:t>
            </a:r>
            <a:r>
              <a:rPr lang="en-US" dirty="0" err="1" smtClean="0"/>
              <a:t>adanya</a:t>
            </a:r>
            <a:r>
              <a:rPr lang="en-US" dirty="0" smtClean="0"/>
              <a:t>  </a:t>
            </a:r>
            <a:r>
              <a:rPr lang="en-US" dirty="0" err="1" smtClean="0"/>
              <a:t>perubahan</a:t>
            </a:r>
            <a:r>
              <a:rPr lang="en-US" dirty="0" smtClean="0"/>
              <a:t>, </a:t>
            </a:r>
            <a:r>
              <a:rPr lang="en-US" dirty="0" err="1" smtClean="0"/>
              <a:t>kompleksitas</a:t>
            </a:r>
            <a:r>
              <a:rPr lang="en-US" dirty="0" smtClean="0"/>
              <a:t> </a:t>
            </a:r>
            <a:r>
              <a:rPr lang="en-US" dirty="0" err="1" smtClean="0"/>
              <a:t>dan</a:t>
            </a:r>
            <a:r>
              <a:rPr lang="en-US" dirty="0" smtClean="0"/>
              <a:t> </a:t>
            </a:r>
            <a:r>
              <a:rPr lang="en-US" dirty="0" err="1" smtClean="0"/>
              <a:t>ketidakpastian</a:t>
            </a:r>
            <a:r>
              <a:rPr lang="en-US" dirty="0" smtClean="0"/>
              <a:t>, </a:t>
            </a:r>
            <a:r>
              <a:rPr lang="en-US" dirty="0" err="1" smtClean="0"/>
              <a:t>para</a:t>
            </a:r>
            <a:r>
              <a:rPr lang="en-US" dirty="0" smtClean="0"/>
              <a:t> </a:t>
            </a:r>
            <a:r>
              <a:rPr lang="en-US" dirty="0" err="1" smtClean="0"/>
              <a:t>pengelola</a:t>
            </a:r>
            <a:r>
              <a:rPr lang="en-US" dirty="0" smtClean="0"/>
              <a:t> </a:t>
            </a:r>
            <a:r>
              <a:rPr lang="en-US" dirty="0" err="1" smtClean="0"/>
              <a:t>lingkungan</a:t>
            </a:r>
            <a:r>
              <a:rPr lang="en-US" dirty="0" smtClean="0"/>
              <a:t> </a:t>
            </a:r>
            <a:r>
              <a:rPr lang="en-US" dirty="0" err="1" smtClean="0"/>
              <a:t>dan</a:t>
            </a:r>
            <a:r>
              <a:rPr lang="en-US" dirty="0" smtClean="0"/>
              <a:t> </a:t>
            </a:r>
            <a:r>
              <a:rPr lang="en-US" dirty="0" err="1" smtClean="0"/>
              <a:t>sumberdaya</a:t>
            </a:r>
            <a:r>
              <a:rPr lang="en-US" dirty="0" smtClean="0"/>
              <a:t> </a:t>
            </a:r>
            <a:r>
              <a:rPr lang="en-US" dirty="0" err="1" smtClean="0"/>
              <a:t>mengembangkan</a:t>
            </a:r>
            <a:r>
              <a:rPr lang="en-US" dirty="0" smtClean="0"/>
              <a:t> </a:t>
            </a:r>
            <a:r>
              <a:rPr lang="en-US" dirty="0" err="1" smtClean="0"/>
              <a:t>dan</a:t>
            </a:r>
            <a:r>
              <a:rPr lang="en-US" dirty="0" smtClean="0"/>
              <a:t> </a:t>
            </a:r>
            <a:r>
              <a:rPr lang="en-US" dirty="0" err="1" smtClean="0"/>
              <a:t>mengkaji</a:t>
            </a:r>
            <a:r>
              <a:rPr lang="en-US" dirty="0" smtClean="0"/>
              <a:t> </a:t>
            </a:r>
            <a:r>
              <a:rPr lang="en-US" dirty="0" err="1" smtClean="0"/>
              <a:t>pendekatan</a:t>
            </a:r>
            <a:r>
              <a:rPr lang="en-US" dirty="0" smtClean="0"/>
              <a:t> yang </a:t>
            </a:r>
            <a:r>
              <a:rPr lang="en-US" dirty="0" err="1" smtClean="0"/>
              <a:t>memungkinkan</a:t>
            </a:r>
            <a:r>
              <a:rPr lang="en-US" dirty="0" smtClean="0"/>
              <a:t> </a:t>
            </a:r>
            <a:r>
              <a:rPr lang="en-US" dirty="0" err="1" smtClean="0"/>
              <a:t>penyesuaian</a:t>
            </a:r>
            <a:r>
              <a:rPr lang="en-US" dirty="0" smtClean="0"/>
              <a:t>, </a:t>
            </a:r>
            <a:r>
              <a:rPr lang="en-US" dirty="0" err="1" smtClean="0"/>
              <a:t>serta</a:t>
            </a:r>
            <a:r>
              <a:rPr lang="en-US" dirty="0" smtClean="0"/>
              <a:t> </a:t>
            </a:r>
            <a:r>
              <a:rPr lang="en-US" dirty="0" err="1" smtClean="0"/>
              <a:t>menerimakenyataan</a:t>
            </a:r>
            <a:r>
              <a:rPr lang="en-US" dirty="0" smtClean="0"/>
              <a:t> </a:t>
            </a:r>
            <a:r>
              <a:rPr lang="en-US" dirty="0" err="1" smtClean="0"/>
              <a:t>bahwa</a:t>
            </a:r>
            <a:r>
              <a:rPr lang="en-US" dirty="0" smtClean="0"/>
              <a:t> </a:t>
            </a:r>
            <a:r>
              <a:rPr lang="en-US" dirty="0" err="1" smtClean="0"/>
              <a:t>kita</a:t>
            </a:r>
            <a:r>
              <a:rPr lang="en-US" dirty="0" smtClean="0"/>
              <a:t> </a:t>
            </a:r>
            <a:r>
              <a:rPr lang="en-US" dirty="0" err="1" smtClean="0"/>
              <a:t>harus</a:t>
            </a:r>
            <a:r>
              <a:rPr lang="en-US" dirty="0" smtClean="0"/>
              <a:t> </a:t>
            </a:r>
            <a:r>
              <a:rPr lang="en-US" dirty="0" err="1" smtClean="0"/>
              <a:t>lebih</a:t>
            </a:r>
            <a:r>
              <a:rPr lang="en-US" dirty="0" smtClean="0"/>
              <a:t> </a:t>
            </a:r>
            <a:r>
              <a:rPr lang="en-US" dirty="0" err="1" smtClean="0"/>
              <a:t>mampu</a:t>
            </a:r>
            <a:r>
              <a:rPr lang="en-US" dirty="0" smtClean="0"/>
              <a:t> </a:t>
            </a:r>
            <a:r>
              <a:rPr lang="en-US" dirty="0" err="1" smtClean="0"/>
              <a:t>belajar</a:t>
            </a:r>
            <a:r>
              <a:rPr lang="en-US" dirty="0" smtClean="0"/>
              <a:t> </a:t>
            </a:r>
            <a:r>
              <a:rPr lang="en-US" dirty="0" err="1" smtClean="0"/>
              <a:t>dari</a:t>
            </a:r>
            <a:r>
              <a:rPr lang="en-US" dirty="0" smtClean="0"/>
              <a:t> </a:t>
            </a:r>
            <a:r>
              <a:rPr lang="en-US" dirty="0" err="1" smtClean="0"/>
              <a:t>kesalahan</a:t>
            </a:r>
            <a:r>
              <a:rPr lang="en-US" dirty="0" smtClean="0"/>
              <a:t> </a:t>
            </a:r>
            <a:r>
              <a:rPr lang="en-US" dirty="0" err="1" smtClean="0"/>
              <a:t>daripada</a:t>
            </a:r>
            <a:r>
              <a:rPr lang="en-US" dirty="0" smtClean="0"/>
              <a:t> </a:t>
            </a:r>
            <a:r>
              <a:rPr lang="en-US" dirty="0" err="1" smtClean="0"/>
              <a:t>memberikan</a:t>
            </a:r>
            <a:r>
              <a:rPr lang="en-US" dirty="0" smtClean="0"/>
              <a:t> </a:t>
            </a:r>
            <a:r>
              <a:rPr lang="en-US" dirty="0" err="1" smtClean="0"/>
              <a:t>sangsi</a:t>
            </a:r>
            <a:r>
              <a:rPr lang="en-US" dirty="0" smtClean="0"/>
              <a:t> </a:t>
            </a:r>
            <a:r>
              <a:rPr lang="en-US" dirty="0" err="1" smtClean="0"/>
              <a:t>terhadap</a:t>
            </a:r>
            <a:r>
              <a:rPr lang="en-US" dirty="0" smtClean="0"/>
              <a:t> </a:t>
            </a:r>
            <a:r>
              <a:rPr lang="en-US" dirty="0" err="1" smtClean="0"/>
              <a:t>kesalahan</a:t>
            </a:r>
            <a:r>
              <a:rPr lang="en-US" dirty="0" smtClean="0"/>
              <a:t> </a:t>
            </a:r>
            <a:r>
              <a:rPr lang="en-US" dirty="0" err="1" smtClean="0"/>
              <a:t>tsb</a:t>
            </a:r>
            <a:r>
              <a:rPr lang="en-US" dirty="0" smtClean="0"/>
              <a:t>.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err="1" smtClean="0"/>
              <a:t>Lanjutan</a:t>
            </a:r>
            <a:endParaRPr lang="en-US" dirty="0"/>
          </a:p>
        </p:txBody>
      </p:sp>
      <p:sp>
        <p:nvSpPr>
          <p:cNvPr id="3" name="Content Placeholder 2"/>
          <p:cNvSpPr>
            <a:spLocks noGrp="1"/>
          </p:cNvSpPr>
          <p:nvPr>
            <p:ph idx="1"/>
          </p:nvPr>
        </p:nvSpPr>
        <p:spPr/>
        <p:txBody>
          <a:bodyPr/>
          <a:lstStyle/>
          <a:p>
            <a:pPr marL="0" indent="0" algn="just">
              <a:buNone/>
            </a:pPr>
            <a:r>
              <a:rPr lang="id-ID" dirty="0"/>
              <a:t>Dari uraian tersebut di atas terlihat bahwa ekologi berkenaan dengan kehidupan makhluk namun demikian juga tidak menutup kemungkinan berkenaan dengan kehidupan ilmu-ilmu social seperti keberadaan ilmu Negara, pemerintahan, politik, hukum, ekonomi dan administrasi</a:t>
            </a:r>
            <a:endParaRPr lang="en-US" dirty="0"/>
          </a:p>
        </p:txBody>
      </p:sp>
    </p:spTree>
    <p:extLst>
      <p:ext uri="{BB962C8B-B14F-4D97-AF65-F5344CB8AC3E}">
        <p14:creationId xmlns="" xmlns:p14="http://schemas.microsoft.com/office/powerpoint/2010/main" val="19205370"/>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lstStyle/>
          <a:p>
            <a:r>
              <a:rPr lang="en-US" sz="3200" b="1" dirty="0" smtClean="0">
                <a:solidFill>
                  <a:srgbClr val="FF0000"/>
                </a:solidFill>
              </a:rPr>
              <a:t>PEMAHAMAN </a:t>
            </a:r>
            <a:r>
              <a:rPr lang="en-US" sz="3200" b="1" dirty="0" err="1" smtClean="0">
                <a:solidFill>
                  <a:srgbClr val="FF0000"/>
                </a:solidFill>
              </a:rPr>
              <a:t>oleh</a:t>
            </a:r>
            <a:r>
              <a:rPr lang="en-US" sz="3200" b="1" dirty="0" smtClean="0">
                <a:solidFill>
                  <a:srgbClr val="FF0000"/>
                </a:solidFill>
              </a:rPr>
              <a:t> </a:t>
            </a:r>
            <a:r>
              <a:rPr lang="en-US" sz="3200" b="1" dirty="0" err="1" smtClean="0">
                <a:solidFill>
                  <a:srgbClr val="FF0000"/>
                </a:solidFill>
              </a:rPr>
              <a:t>Cristensen</a:t>
            </a:r>
            <a:r>
              <a:rPr lang="en-US" sz="3200" b="1" dirty="0" smtClean="0">
                <a:solidFill>
                  <a:srgbClr val="FF0000"/>
                </a:solidFill>
              </a:rPr>
              <a:t> (1985)</a:t>
            </a:r>
            <a:endParaRPr lang="en-US" sz="3200" b="1" dirty="0">
              <a:solidFill>
                <a:srgbClr val="FF0000"/>
              </a:solidFill>
            </a:endParaRPr>
          </a:p>
        </p:txBody>
      </p:sp>
      <p:sp>
        <p:nvSpPr>
          <p:cNvPr id="3" name="Content Placeholder 2"/>
          <p:cNvSpPr>
            <a:spLocks noGrp="1"/>
          </p:cNvSpPr>
          <p:nvPr>
            <p:ph idx="1"/>
          </p:nvPr>
        </p:nvSpPr>
        <p:spPr>
          <a:xfrm>
            <a:off x="457200" y="1447800"/>
            <a:ext cx="8229600" cy="4876800"/>
          </a:xfrm>
        </p:spPr>
        <p:txBody>
          <a:bodyPr>
            <a:normAutofit fontScale="92500"/>
          </a:bodyPr>
          <a:lstStyle/>
          <a:p>
            <a:pPr marL="0" indent="0">
              <a:buNone/>
            </a:pPr>
            <a:r>
              <a:rPr lang="en-US" dirty="0" err="1" smtClean="0"/>
              <a:t>Pemahaman</a:t>
            </a:r>
            <a:r>
              <a:rPr lang="en-US" dirty="0" smtClean="0"/>
              <a:t> </a:t>
            </a:r>
            <a:r>
              <a:rPr lang="en-US" dirty="0" err="1" smtClean="0"/>
              <a:t>terhadap</a:t>
            </a:r>
            <a:r>
              <a:rPr lang="en-US" dirty="0" smtClean="0"/>
              <a:t> </a:t>
            </a:r>
            <a:r>
              <a:rPr lang="en-US" dirty="0" err="1" smtClean="0"/>
              <a:t>ketidak</a:t>
            </a:r>
            <a:r>
              <a:rPr lang="en-US" dirty="0" smtClean="0"/>
              <a:t> </a:t>
            </a:r>
            <a:r>
              <a:rPr lang="en-US" dirty="0" err="1" smtClean="0"/>
              <a:t>pastian</a:t>
            </a:r>
            <a:r>
              <a:rPr lang="en-US" dirty="0" smtClean="0"/>
              <a:t> </a:t>
            </a:r>
            <a:r>
              <a:rPr lang="en-US" dirty="0" err="1" smtClean="0"/>
              <a:t>membantu</a:t>
            </a:r>
            <a:r>
              <a:rPr lang="en-US" dirty="0" smtClean="0"/>
              <a:t> </a:t>
            </a:r>
            <a:r>
              <a:rPr lang="en-US" dirty="0" err="1" smtClean="0"/>
              <a:t>kita</a:t>
            </a:r>
            <a:r>
              <a:rPr lang="en-US" dirty="0" smtClean="0"/>
              <a:t> </a:t>
            </a:r>
            <a:r>
              <a:rPr lang="en-US" dirty="0" err="1" smtClean="0"/>
              <a:t>mengenali</a:t>
            </a:r>
            <a:r>
              <a:rPr lang="en-US" dirty="0" smtClean="0"/>
              <a:t> </a:t>
            </a:r>
            <a:r>
              <a:rPr lang="en-US" dirty="0" err="1" smtClean="0"/>
              <a:t>jenis</a:t>
            </a:r>
            <a:r>
              <a:rPr lang="en-US" dirty="0" smtClean="0"/>
              <a:t> </a:t>
            </a:r>
            <a:r>
              <a:rPr lang="en-US" dirty="0" err="1" smtClean="0"/>
              <a:t>analisis</a:t>
            </a:r>
            <a:r>
              <a:rPr lang="en-US" dirty="0" smtClean="0"/>
              <a:t> </a:t>
            </a:r>
            <a:r>
              <a:rPr lang="en-US" dirty="0" err="1" smtClean="0"/>
              <a:t>dan</a:t>
            </a:r>
            <a:r>
              <a:rPr lang="en-US" dirty="0" smtClean="0"/>
              <a:t> </a:t>
            </a:r>
            <a:r>
              <a:rPr lang="en-US" dirty="0" err="1" smtClean="0"/>
              <a:t>perencanaan</a:t>
            </a:r>
            <a:r>
              <a:rPr lang="en-US" dirty="0" smtClean="0"/>
              <a:t> yang paling </a:t>
            </a:r>
            <a:r>
              <a:rPr lang="en-US" dirty="0" err="1" smtClean="0"/>
              <a:t>tepat</a:t>
            </a:r>
            <a:r>
              <a:rPr lang="en-US" dirty="0" smtClean="0"/>
              <a:t>.  </a:t>
            </a:r>
          </a:p>
          <a:p>
            <a:pPr marL="0" indent="0">
              <a:buNone/>
            </a:pPr>
            <a:r>
              <a:rPr lang="en-US" dirty="0" err="1" smtClean="0"/>
              <a:t>Penyelesaian</a:t>
            </a:r>
            <a:r>
              <a:rPr lang="en-US" dirty="0" smtClean="0"/>
              <a:t> </a:t>
            </a:r>
            <a:r>
              <a:rPr lang="en-US" dirty="0" err="1" smtClean="0"/>
              <a:t>masalah</a:t>
            </a:r>
            <a:r>
              <a:rPr lang="en-US" dirty="0" smtClean="0"/>
              <a:t> </a:t>
            </a:r>
            <a:r>
              <a:rPr lang="en-US" dirty="0" err="1" smtClean="0"/>
              <a:t>akan</a:t>
            </a:r>
            <a:r>
              <a:rPr lang="en-US" dirty="0" smtClean="0"/>
              <a:t> </a:t>
            </a:r>
            <a:r>
              <a:rPr lang="en-US" dirty="0" err="1" smtClean="0"/>
              <a:t>beragam</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ketidakjelasan</a:t>
            </a:r>
            <a:r>
              <a:rPr lang="en-US" dirty="0" smtClean="0"/>
              <a:t> </a:t>
            </a:r>
            <a:r>
              <a:rPr lang="en-US" dirty="0" err="1" smtClean="0"/>
              <a:t>tujuan</a:t>
            </a:r>
            <a:r>
              <a:rPr lang="en-US" dirty="0" smtClean="0"/>
              <a:t> </a:t>
            </a:r>
            <a:r>
              <a:rPr lang="en-US" dirty="0" err="1" smtClean="0"/>
              <a:t>dancara</a:t>
            </a:r>
            <a:r>
              <a:rPr lang="en-US" dirty="0" smtClean="0"/>
              <a:t> </a:t>
            </a:r>
            <a:r>
              <a:rPr lang="en-US" dirty="0" err="1" smtClean="0"/>
              <a:t>cara</a:t>
            </a:r>
            <a:r>
              <a:rPr lang="en-US" dirty="0" smtClean="0"/>
              <a:t> </a:t>
            </a:r>
            <a:r>
              <a:rPr lang="en-US" dirty="0" err="1" smtClean="0"/>
              <a:t>menmpuhnya</a:t>
            </a:r>
            <a:r>
              <a:rPr lang="en-US" dirty="0" smtClean="0"/>
              <a:t>. </a:t>
            </a:r>
            <a:r>
              <a:rPr lang="en-US" dirty="0" err="1" smtClean="0"/>
              <a:t>Dia</a:t>
            </a:r>
            <a:r>
              <a:rPr lang="en-US" dirty="0" smtClean="0"/>
              <a:t> </a:t>
            </a:r>
            <a:r>
              <a:rPr lang="en-US" dirty="0" err="1" smtClean="0"/>
              <a:t>mencatat</a:t>
            </a:r>
            <a:r>
              <a:rPr lang="en-US" dirty="0" smtClean="0"/>
              <a:t> </a:t>
            </a:r>
            <a:r>
              <a:rPr lang="en-US" dirty="0" err="1" smtClean="0"/>
              <a:t>bahwa</a:t>
            </a:r>
            <a:r>
              <a:rPr lang="en-US" dirty="0" smtClean="0"/>
              <a:t> </a:t>
            </a:r>
          </a:p>
          <a:p>
            <a:pPr marL="514350" indent="-514350">
              <a:buAutoNum type="arabicPeriod"/>
            </a:pPr>
            <a:r>
              <a:rPr lang="en-US" dirty="0" err="1" smtClean="0"/>
              <a:t>ketika</a:t>
            </a:r>
            <a:r>
              <a:rPr lang="en-US" dirty="0" smtClean="0"/>
              <a:t> </a:t>
            </a:r>
            <a:r>
              <a:rPr lang="en-US" dirty="0" err="1" smtClean="0"/>
              <a:t>orang</a:t>
            </a:r>
            <a:r>
              <a:rPr lang="en-US" dirty="0" smtClean="0"/>
              <a:t> </a:t>
            </a:r>
            <a:r>
              <a:rPr lang="en-US" dirty="0" err="1" smtClean="0"/>
              <a:t>mampu</a:t>
            </a:r>
            <a:r>
              <a:rPr lang="en-US" dirty="0" smtClean="0"/>
              <a:t> </a:t>
            </a:r>
            <a:r>
              <a:rPr lang="en-US" dirty="0" err="1" smtClean="0"/>
              <a:t>membuat</a:t>
            </a:r>
            <a:r>
              <a:rPr lang="en-US" dirty="0" smtClean="0"/>
              <a:t> </a:t>
            </a:r>
            <a:r>
              <a:rPr lang="en-US" dirty="0" err="1" smtClean="0"/>
              <a:t>kesepakatan</a:t>
            </a:r>
            <a:r>
              <a:rPr lang="en-US" dirty="0" smtClean="0"/>
              <a:t> </a:t>
            </a:r>
            <a:r>
              <a:rPr lang="en-US" dirty="0" err="1" smtClean="0"/>
              <a:t>tentang</a:t>
            </a:r>
            <a:r>
              <a:rPr lang="en-US" dirty="0" smtClean="0"/>
              <a:t> </a:t>
            </a:r>
            <a:r>
              <a:rPr lang="en-US" dirty="0" err="1" smtClean="0"/>
              <a:t>apa</a:t>
            </a:r>
            <a:r>
              <a:rPr lang="en-US" dirty="0" smtClean="0"/>
              <a:t> yang </a:t>
            </a:r>
            <a:r>
              <a:rPr lang="en-US" dirty="0" err="1" smtClean="0"/>
              <a:t>mereka</a:t>
            </a:r>
            <a:r>
              <a:rPr lang="en-US" dirty="0" smtClean="0"/>
              <a:t> </a:t>
            </a:r>
            <a:r>
              <a:rPr lang="en-US" dirty="0" err="1" smtClean="0"/>
              <a:t>tuju</a:t>
            </a:r>
            <a:r>
              <a:rPr lang="en-US" dirty="0" smtClean="0"/>
              <a:t> </a:t>
            </a:r>
            <a:r>
              <a:rPr lang="en-US" dirty="0" err="1" smtClean="0"/>
              <a:t>dan</a:t>
            </a:r>
            <a:r>
              <a:rPr lang="en-US" dirty="0" smtClean="0"/>
              <a:t> </a:t>
            </a:r>
            <a:r>
              <a:rPr lang="en-US" dirty="0" err="1" smtClean="0"/>
              <a:t>cara</a:t>
            </a:r>
            <a:r>
              <a:rPr lang="en-US" dirty="0" smtClean="0"/>
              <a:t> </a:t>
            </a:r>
            <a:r>
              <a:rPr lang="en-US" dirty="0" err="1" smtClean="0"/>
              <a:t>pencapaiannya</a:t>
            </a:r>
            <a:r>
              <a:rPr lang="en-US" dirty="0" smtClean="0"/>
              <a:t>, </a:t>
            </a:r>
            <a:r>
              <a:rPr lang="en-US" dirty="0" err="1" smtClean="0"/>
              <a:t>maka</a:t>
            </a:r>
            <a:r>
              <a:rPr lang="en-US" dirty="0" smtClean="0"/>
              <a:t> </a:t>
            </a:r>
            <a:r>
              <a:rPr lang="en-US" dirty="0" err="1" smtClean="0"/>
              <a:t>kepastian</a:t>
            </a:r>
            <a:r>
              <a:rPr lang="en-US" dirty="0" smtClean="0"/>
              <a:t> </a:t>
            </a:r>
            <a:r>
              <a:rPr lang="en-US" dirty="0" err="1" smtClean="0"/>
              <a:t>menjadi</a:t>
            </a:r>
            <a:r>
              <a:rPr lang="en-US" dirty="0" smtClean="0"/>
              <a:t> </a:t>
            </a:r>
            <a:r>
              <a:rPr lang="en-US" dirty="0" err="1" smtClean="0"/>
              <a:t>tinggi</a:t>
            </a:r>
            <a:r>
              <a:rPr lang="en-US" dirty="0" smtClean="0"/>
              <a:t> </a:t>
            </a:r>
            <a:r>
              <a:rPr lang="en-US" dirty="0" err="1" smtClean="0"/>
              <a:t>dan</a:t>
            </a:r>
            <a:r>
              <a:rPr lang="en-US" dirty="0" smtClean="0"/>
              <a:t> </a:t>
            </a:r>
            <a:r>
              <a:rPr lang="en-US" dirty="0" err="1" smtClean="0"/>
              <a:t>perencanaan</a:t>
            </a:r>
            <a:r>
              <a:rPr lang="en-US" dirty="0" smtClean="0"/>
              <a:t> </a:t>
            </a:r>
            <a:r>
              <a:rPr lang="en-US" dirty="0" err="1" smtClean="0"/>
              <a:t>akan</a:t>
            </a:r>
            <a:r>
              <a:rPr lang="en-US" dirty="0" smtClean="0"/>
              <a:t> </a:t>
            </a:r>
            <a:r>
              <a:rPr lang="en-US" dirty="0" err="1" smtClean="0"/>
              <a:t>rasional</a:t>
            </a:r>
            <a:r>
              <a:rPr lang="en-US" dirty="0" smtClean="0"/>
              <a:t>.</a:t>
            </a:r>
          </a:p>
          <a:p>
            <a:pPr marL="514350" indent="-514350">
              <a:buAutoNum type="arabicPeriod"/>
            </a:pPr>
            <a:r>
              <a:rPr lang="en-US" dirty="0" err="1" smtClean="0"/>
              <a:t>Ketika</a:t>
            </a:r>
            <a:r>
              <a:rPr lang="en-US" dirty="0" smtClean="0"/>
              <a:t> </a:t>
            </a:r>
            <a:r>
              <a:rPr lang="en-US" dirty="0" err="1" smtClean="0"/>
              <a:t>orang</a:t>
            </a:r>
            <a:r>
              <a:rPr lang="en-US" dirty="0" smtClean="0"/>
              <a:t> </a:t>
            </a:r>
            <a:r>
              <a:rPr lang="en-US" dirty="0" err="1" smtClean="0"/>
              <a:t>sependapat</a:t>
            </a:r>
            <a:r>
              <a:rPr lang="en-US" dirty="0" smtClean="0"/>
              <a:t> </a:t>
            </a:r>
            <a:r>
              <a:rPr lang="en-US" dirty="0" err="1" smtClean="0"/>
              <a:t>tentang</a:t>
            </a:r>
            <a:r>
              <a:rPr lang="en-US" dirty="0" smtClean="0"/>
              <a:t> </a:t>
            </a:r>
            <a:r>
              <a:rPr lang="en-US" dirty="0" err="1" smtClean="0"/>
              <a:t>tujuan</a:t>
            </a:r>
            <a:r>
              <a:rPr lang="en-US" dirty="0" smtClean="0"/>
              <a:t> yang </a:t>
            </a:r>
            <a:r>
              <a:rPr lang="en-US" dirty="0" err="1" smtClean="0"/>
              <a:t>angin</a:t>
            </a:r>
            <a:r>
              <a:rPr lang="en-US" dirty="0" smtClean="0"/>
              <a:t> </a:t>
            </a:r>
            <a:r>
              <a:rPr lang="en-US" dirty="0" err="1" smtClean="0"/>
              <a:t>dicapai</a:t>
            </a:r>
            <a:r>
              <a:rPr lang="en-US" dirty="0" smtClean="0"/>
              <a:t>, </a:t>
            </a:r>
            <a:r>
              <a:rPr lang="en-US" dirty="0" err="1" smtClean="0"/>
              <a:t>akan</a:t>
            </a:r>
            <a:r>
              <a:rPr lang="en-US" dirty="0" smtClean="0"/>
              <a:t> </a:t>
            </a:r>
            <a:r>
              <a:rPr lang="en-US" dirty="0" err="1" smtClean="0"/>
              <a:t>tetapi</a:t>
            </a:r>
            <a:r>
              <a:rPr lang="en-US" dirty="0" smtClean="0"/>
              <a:t> </a:t>
            </a:r>
            <a:r>
              <a:rPr lang="en-US" dirty="0" err="1" smtClean="0"/>
              <a:t>tidak</a:t>
            </a:r>
            <a:r>
              <a:rPr lang="en-US" dirty="0" smtClean="0"/>
              <a:t> </a:t>
            </a:r>
            <a:r>
              <a:rPr lang="en-US" dirty="0" err="1" smtClean="0"/>
              <a:t>tahu</a:t>
            </a:r>
            <a:r>
              <a:rPr lang="en-US" dirty="0" smtClean="0"/>
              <a:t> </a:t>
            </a:r>
            <a:r>
              <a:rPr lang="en-US" dirty="0" err="1" smtClean="0"/>
              <a:t>bagaimana</a:t>
            </a:r>
            <a:r>
              <a:rPr lang="en-US" dirty="0" smtClean="0"/>
              <a:t> </a:t>
            </a:r>
            <a:r>
              <a:rPr lang="en-US" dirty="0" err="1" smtClean="0"/>
              <a:t>cara</a:t>
            </a:r>
            <a:r>
              <a:rPr lang="en-US" dirty="0" smtClean="0"/>
              <a:t> </a:t>
            </a:r>
            <a:r>
              <a:rPr lang="en-US" dirty="0" err="1" smtClean="0"/>
              <a:t>mencapainya</a:t>
            </a:r>
            <a:r>
              <a:rPr lang="en-US" dirty="0" smtClean="0"/>
              <a:t>, </a:t>
            </a:r>
            <a:r>
              <a:rPr lang="en-US" dirty="0" err="1" smtClean="0"/>
              <a:t>maka</a:t>
            </a:r>
            <a:r>
              <a:rPr lang="en-US" dirty="0" smtClean="0"/>
              <a:t> </a:t>
            </a:r>
            <a:r>
              <a:rPr lang="en-US" dirty="0" err="1" smtClean="0"/>
              <a:t>perencanaan</a:t>
            </a:r>
            <a:r>
              <a:rPr lang="en-US" dirty="0" smtClean="0"/>
              <a:t> </a:t>
            </a:r>
            <a:r>
              <a:rPr lang="en-US" dirty="0" err="1" smtClean="0"/>
              <a:t>akan</a:t>
            </a:r>
            <a:r>
              <a:rPr lang="en-US" dirty="0" smtClean="0"/>
              <a:t> </a:t>
            </a:r>
            <a:r>
              <a:rPr lang="en-US" dirty="0" err="1" smtClean="0"/>
              <a:t>menjadi</a:t>
            </a:r>
            <a:r>
              <a:rPr lang="en-US" dirty="0" smtClean="0"/>
              <a:t> </a:t>
            </a:r>
            <a:r>
              <a:rPr lang="en-US" dirty="0" err="1" smtClean="0"/>
              <a:t>proses</a:t>
            </a:r>
            <a:r>
              <a:rPr lang="en-US" dirty="0" smtClean="0"/>
              <a:t> </a:t>
            </a:r>
            <a:r>
              <a:rPr lang="en-US" dirty="0" err="1" smtClean="0"/>
              <a:t>belajar</a:t>
            </a:r>
            <a:r>
              <a:rPr lang="en-US" dirty="0" smtClean="0"/>
              <a:t> </a:t>
            </a:r>
            <a:r>
              <a:rPr lang="en-US" dirty="0" err="1" smtClean="0"/>
              <a:t>bersama</a:t>
            </a:r>
            <a:r>
              <a:rPr lang="en-US" dirty="0" smtClean="0"/>
              <a:t>.</a:t>
            </a:r>
            <a:endParaRPr lang="en-US"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514350" indent="-514350">
              <a:buFont typeface="+mj-lt"/>
              <a:buAutoNum type="arabicPeriod" startAt="3"/>
            </a:pPr>
            <a:r>
              <a:rPr lang="en-US" dirty="0" err="1" smtClean="0"/>
              <a:t>Jika</a:t>
            </a:r>
            <a:r>
              <a:rPr lang="en-US" dirty="0" smtClean="0"/>
              <a:t> </a:t>
            </a:r>
            <a:r>
              <a:rPr lang="en-US" dirty="0" err="1" smtClean="0"/>
              <a:t>orang</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menyetetujui</a:t>
            </a:r>
            <a:r>
              <a:rPr lang="en-US" dirty="0" smtClean="0"/>
              <a:t>, </a:t>
            </a:r>
            <a:r>
              <a:rPr lang="en-US" dirty="0" err="1" smtClean="0"/>
              <a:t>tetapi</a:t>
            </a:r>
            <a:r>
              <a:rPr lang="en-US" dirty="0" smtClean="0"/>
              <a:t> </a:t>
            </a:r>
            <a:r>
              <a:rPr lang="en-US" dirty="0" err="1" smtClean="0"/>
              <a:t>sepakat</a:t>
            </a:r>
            <a:r>
              <a:rPr lang="en-US" dirty="0" smtClean="0"/>
              <a:t> </a:t>
            </a:r>
            <a:r>
              <a:rPr lang="en-US" dirty="0" err="1" smtClean="0"/>
              <a:t>tentang</a:t>
            </a:r>
            <a:r>
              <a:rPr lang="en-US" dirty="0" smtClean="0"/>
              <a:t> </a:t>
            </a:r>
            <a:r>
              <a:rPr lang="en-US" dirty="0" err="1" smtClean="0"/>
              <a:t>cara</a:t>
            </a:r>
            <a:r>
              <a:rPr lang="en-US" dirty="0" smtClean="0"/>
              <a:t> yang </a:t>
            </a:r>
            <a:r>
              <a:rPr lang="en-US" dirty="0" err="1" smtClean="0"/>
              <a:t>akan</a:t>
            </a:r>
            <a:r>
              <a:rPr lang="en-US" dirty="0" smtClean="0"/>
              <a:t> </a:t>
            </a:r>
            <a:r>
              <a:rPr lang="en-US" dirty="0" err="1" smtClean="0"/>
              <a:t>ditempuh</a:t>
            </a:r>
            <a:r>
              <a:rPr lang="en-US" dirty="0" smtClean="0"/>
              <a:t>, </a:t>
            </a:r>
            <a:r>
              <a:rPr lang="en-US" dirty="0" err="1" smtClean="0"/>
              <a:t>perencanaan</a:t>
            </a:r>
            <a:r>
              <a:rPr lang="en-US" dirty="0" smtClean="0"/>
              <a:t> </a:t>
            </a:r>
            <a:r>
              <a:rPr lang="en-US" dirty="0" err="1" smtClean="0"/>
              <a:t>akan</a:t>
            </a:r>
            <a:r>
              <a:rPr lang="en-US" dirty="0" smtClean="0"/>
              <a:t> </a:t>
            </a:r>
            <a:r>
              <a:rPr lang="en-US" dirty="0" err="1" smtClean="0"/>
              <a:t>menjadi</a:t>
            </a:r>
            <a:r>
              <a:rPr lang="en-US" dirty="0" smtClean="0"/>
              <a:t> </a:t>
            </a:r>
            <a:r>
              <a:rPr lang="en-US" dirty="0" err="1" smtClean="0"/>
              <a:t>proses</a:t>
            </a:r>
            <a:r>
              <a:rPr lang="en-US" dirty="0" smtClean="0"/>
              <a:t> </a:t>
            </a:r>
            <a:r>
              <a:rPr lang="en-US" dirty="0" err="1" smtClean="0"/>
              <a:t>tawar</a:t>
            </a:r>
            <a:r>
              <a:rPr lang="en-US" dirty="0" smtClean="0"/>
              <a:t>-</a:t>
            </a:r>
            <a:r>
              <a:rPr lang="en-US" dirty="0" err="1" smtClean="0"/>
              <a:t>menawar</a:t>
            </a:r>
            <a:r>
              <a:rPr lang="en-US" dirty="0" smtClean="0"/>
              <a:t>.</a:t>
            </a:r>
          </a:p>
          <a:p>
            <a:pPr marL="514350" indent="-514350">
              <a:buFont typeface="+mj-lt"/>
              <a:buAutoNum type="arabicPeriod" startAt="3"/>
            </a:pPr>
            <a:endParaRPr lang="en-US" dirty="0" smtClean="0"/>
          </a:p>
          <a:p>
            <a:pPr marL="514350" indent="-514350">
              <a:buFont typeface="+mj-lt"/>
              <a:buAutoNum type="arabicPeriod" startAt="3"/>
            </a:pPr>
            <a:r>
              <a:rPr lang="en-US" dirty="0" err="1" smtClean="0"/>
              <a:t>Jika</a:t>
            </a:r>
            <a:r>
              <a:rPr lang="en-US" dirty="0" smtClean="0"/>
              <a:t> </a:t>
            </a:r>
            <a:r>
              <a:rPr lang="en-US" dirty="0" err="1" smtClean="0"/>
              <a:t>orang</a:t>
            </a:r>
            <a:r>
              <a:rPr lang="en-US" dirty="0" smtClean="0"/>
              <a:t> </a:t>
            </a:r>
            <a:r>
              <a:rPr lang="en-US" dirty="0" err="1" smtClean="0"/>
              <a:t>tidak</a:t>
            </a:r>
            <a:r>
              <a:rPr lang="en-US" dirty="0" smtClean="0"/>
              <a:t> </a:t>
            </a:r>
            <a:r>
              <a:rPr lang="en-US" dirty="0" err="1" smtClean="0"/>
              <a:t>sepakat</a:t>
            </a:r>
            <a:r>
              <a:rPr lang="en-US" dirty="0" smtClean="0"/>
              <a:t> </a:t>
            </a:r>
            <a:r>
              <a:rPr lang="en-US" dirty="0" err="1" smtClean="0"/>
              <a:t>tentang</a:t>
            </a:r>
            <a:r>
              <a:rPr lang="en-US" dirty="0" smtClean="0"/>
              <a:t> </a:t>
            </a:r>
            <a:r>
              <a:rPr lang="en-US" dirty="0" err="1" smtClean="0"/>
              <a:t>tujuan</a:t>
            </a:r>
            <a:r>
              <a:rPr lang="en-US" dirty="0" smtClean="0"/>
              <a:t> </a:t>
            </a:r>
            <a:r>
              <a:rPr lang="en-US" dirty="0" err="1" smtClean="0"/>
              <a:t>dan</a:t>
            </a:r>
            <a:r>
              <a:rPr lang="en-US" dirty="0" smtClean="0"/>
              <a:t> </a:t>
            </a:r>
            <a:r>
              <a:rPr lang="en-US" dirty="0" err="1" smtClean="0"/>
              <a:t>cara</a:t>
            </a:r>
            <a:r>
              <a:rPr lang="en-US" dirty="0" smtClean="0"/>
              <a:t> </a:t>
            </a:r>
            <a:r>
              <a:rPr lang="en-US" dirty="0" err="1" smtClean="0"/>
              <a:t>mencapainya</a:t>
            </a:r>
            <a:r>
              <a:rPr lang="en-US" dirty="0" smtClean="0"/>
              <a:t>, </a:t>
            </a:r>
            <a:r>
              <a:rPr lang="en-US" dirty="0" err="1" smtClean="0"/>
              <a:t>maka</a:t>
            </a:r>
            <a:r>
              <a:rPr lang="en-US" dirty="0" smtClean="0"/>
              <a:t> </a:t>
            </a:r>
            <a:r>
              <a:rPr lang="en-US" dirty="0" err="1" smtClean="0"/>
              <a:t>perencanaan</a:t>
            </a:r>
            <a:r>
              <a:rPr lang="en-US" dirty="0" smtClean="0"/>
              <a:t> </a:t>
            </a:r>
            <a:r>
              <a:rPr lang="en-US" dirty="0" err="1" smtClean="0"/>
              <a:t>akan</a:t>
            </a:r>
            <a:r>
              <a:rPr lang="en-US" dirty="0" smtClean="0"/>
              <a:t> </a:t>
            </a:r>
            <a:r>
              <a:rPr lang="en-US" dirty="0" err="1" smtClean="0"/>
              <a:t>menjadi</a:t>
            </a:r>
            <a:r>
              <a:rPr lang="en-US" dirty="0" smtClean="0"/>
              <a:t> </a:t>
            </a:r>
            <a:r>
              <a:rPr lang="en-US" dirty="0" err="1" smtClean="0"/>
              <a:t>proses</a:t>
            </a:r>
            <a:r>
              <a:rPr lang="en-US" dirty="0" smtClean="0"/>
              <a:t> </a:t>
            </a:r>
            <a:r>
              <a:rPr lang="en-US" dirty="0" err="1" smtClean="0"/>
              <a:t>pencarian</a:t>
            </a:r>
            <a:r>
              <a:rPr lang="en-US" dirty="0" smtClean="0"/>
              <a:t> </a:t>
            </a:r>
            <a:r>
              <a:rPr lang="en-US" dirty="0" err="1" smtClean="0"/>
              <a:t>aturan</a:t>
            </a:r>
            <a:r>
              <a:rPr lang="en-US" dirty="0" smtClean="0"/>
              <a:t> </a:t>
            </a:r>
            <a:r>
              <a:rPr lang="en-US" dirty="0" err="1" smtClean="0"/>
              <a:t>dalam</a:t>
            </a:r>
            <a:r>
              <a:rPr lang="en-US" dirty="0" smtClean="0"/>
              <a:t> </a:t>
            </a:r>
            <a:r>
              <a:rPr lang="en-US" dirty="0" err="1" smtClean="0"/>
              <a:t>keadaan</a:t>
            </a:r>
            <a:r>
              <a:rPr lang="en-US" dirty="0" smtClean="0"/>
              <a:t> </a:t>
            </a:r>
            <a:r>
              <a:rPr lang="en-US" dirty="0" err="1" smtClean="0"/>
              <a:t>ruwet</a:t>
            </a:r>
            <a:r>
              <a:rPr lang="en-US" dirty="0" smtClean="0"/>
              <a:t>.</a:t>
            </a:r>
            <a:endParaRPr lang="en-US" dirty="0"/>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err="1" smtClean="0">
                <a:solidFill>
                  <a:srgbClr val="FF0000"/>
                </a:solidFill>
              </a:rPr>
              <a:t>Jenis</a:t>
            </a:r>
            <a:r>
              <a:rPr lang="en-US" sz="3600" dirty="0" smtClean="0">
                <a:solidFill>
                  <a:srgbClr val="FF0000"/>
                </a:solidFill>
              </a:rPr>
              <a:t> </a:t>
            </a:r>
            <a:r>
              <a:rPr lang="en-US" sz="3600" dirty="0" err="1" smtClean="0">
                <a:solidFill>
                  <a:srgbClr val="FF0000"/>
                </a:solidFill>
              </a:rPr>
              <a:t>jenis</a:t>
            </a:r>
            <a:r>
              <a:rPr lang="en-US" sz="3600" dirty="0" smtClean="0">
                <a:solidFill>
                  <a:srgbClr val="FF0000"/>
                </a:solidFill>
              </a:rPr>
              <a:t> </a:t>
            </a:r>
            <a:r>
              <a:rPr lang="en-US" sz="3600" dirty="0" err="1" smtClean="0">
                <a:solidFill>
                  <a:srgbClr val="FF0000"/>
                </a:solidFill>
              </a:rPr>
              <a:t>ketidakpastian</a:t>
            </a:r>
            <a:endParaRPr lang="en-US" sz="3600" dirty="0">
              <a:solidFill>
                <a:srgbClr val="FF0000"/>
              </a:solidFill>
            </a:endParaRPr>
          </a:p>
        </p:txBody>
      </p:sp>
      <p:sp>
        <p:nvSpPr>
          <p:cNvPr id="3" name="Content Placeholder 2"/>
          <p:cNvSpPr>
            <a:spLocks noGrp="1"/>
          </p:cNvSpPr>
          <p:nvPr>
            <p:ph idx="1"/>
          </p:nvPr>
        </p:nvSpPr>
        <p:spPr/>
        <p:txBody>
          <a:bodyPr/>
          <a:lstStyle/>
          <a:p>
            <a:pPr marL="514350" indent="-514350">
              <a:buAutoNum type="arabicPeriod"/>
            </a:pPr>
            <a:r>
              <a:rPr lang="en-US" dirty="0" err="1" smtClean="0"/>
              <a:t>Resiko</a:t>
            </a:r>
            <a:r>
              <a:rPr lang="en-US" dirty="0" smtClean="0"/>
              <a:t>. </a:t>
            </a:r>
            <a:r>
              <a:rPr lang="en-US" dirty="0" err="1" smtClean="0"/>
              <a:t>Mengetahui</a:t>
            </a:r>
            <a:r>
              <a:rPr lang="en-US" dirty="0" smtClean="0"/>
              <a:t> </a:t>
            </a:r>
            <a:r>
              <a:rPr lang="en-US" dirty="0" err="1" smtClean="0"/>
              <a:t>kejanggalan</a:t>
            </a:r>
            <a:endParaRPr lang="en-US" dirty="0" smtClean="0"/>
          </a:p>
          <a:p>
            <a:pPr marL="514350" indent="-514350">
              <a:buAutoNum type="arabicPeriod"/>
            </a:pPr>
            <a:r>
              <a:rPr lang="en-US" dirty="0" err="1" smtClean="0"/>
              <a:t>Ketidakpastian</a:t>
            </a:r>
            <a:r>
              <a:rPr lang="en-US" dirty="0" smtClean="0"/>
              <a:t>. </a:t>
            </a:r>
            <a:r>
              <a:rPr lang="en-US" dirty="0" err="1" smtClean="0"/>
              <a:t>Tidak</a:t>
            </a:r>
            <a:r>
              <a:rPr lang="en-US" dirty="0" smtClean="0"/>
              <a:t> </a:t>
            </a:r>
            <a:r>
              <a:rPr lang="en-US" dirty="0" err="1" smtClean="0"/>
              <a:t>mengetahui</a:t>
            </a:r>
            <a:r>
              <a:rPr lang="en-US" dirty="0" smtClean="0"/>
              <a:t> </a:t>
            </a:r>
            <a:r>
              <a:rPr lang="en-US" dirty="0" err="1" smtClean="0"/>
              <a:t>kejanggalan</a:t>
            </a:r>
            <a:r>
              <a:rPr lang="en-US" dirty="0" smtClean="0"/>
              <a:t>. </a:t>
            </a:r>
            <a:r>
              <a:rPr lang="en-US" dirty="0" err="1" smtClean="0"/>
              <a:t>Munkin</a:t>
            </a:r>
            <a:r>
              <a:rPr lang="en-US" dirty="0" smtClean="0"/>
              <a:t> </a:t>
            </a:r>
            <a:r>
              <a:rPr lang="en-US" dirty="0" err="1" smtClean="0"/>
              <a:t>mengetahui</a:t>
            </a:r>
            <a:r>
              <a:rPr lang="en-US" dirty="0" smtClean="0"/>
              <a:t> </a:t>
            </a:r>
            <a:r>
              <a:rPr lang="en-US" dirty="0" err="1" smtClean="0"/>
              <a:t>variabel</a:t>
            </a:r>
            <a:r>
              <a:rPr lang="en-US" dirty="0" smtClean="0"/>
              <a:t> </a:t>
            </a:r>
            <a:r>
              <a:rPr lang="en-US" dirty="0" err="1" smtClean="0"/>
              <a:t>kunci</a:t>
            </a:r>
            <a:r>
              <a:rPr lang="en-US" dirty="0" smtClean="0"/>
              <a:t> </a:t>
            </a:r>
            <a:r>
              <a:rPr lang="en-US" dirty="0" err="1" smtClean="0"/>
              <a:t>dan</a:t>
            </a:r>
            <a:r>
              <a:rPr lang="en-US" dirty="0" smtClean="0"/>
              <a:t> </a:t>
            </a:r>
            <a:r>
              <a:rPr lang="en-US" dirty="0" err="1" smtClean="0"/>
              <a:t>parameternya</a:t>
            </a:r>
            <a:r>
              <a:rPr lang="en-US" dirty="0" smtClean="0"/>
              <a:t>.</a:t>
            </a:r>
          </a:p>
          <a:p>
            <a:pPr marL="514350" indent="-514350">
              <a:buAutoNum type="arabicPeriod"/>
            </a:pPr>
            <a:r>
              <a:rPr lang="en-US" dirty="0" err="1" smtClean="0"/>
              <a:t>Ketidakpedulian</a:t>
            </a:r>
            <a:r>
              <a:rPr lang="en-US" dirty="0" smtClean="0"/>
              <a:t>. </a:t>
            </a:r>
            <a:r>
              <a:rPr lang="en-US" dirty="0" err="1" smtClean="0"/>
              <a:t>Tidak</a:t>
            </a:r>
            <a:r>
              <a:rPr lang="en-US" dirty="0" smtClean="0"/>
              <a:t> </a:t>
            </a:r>
            <a:r>
              <a:rPr lang="en-US" dirty="0" err="1" smtClean="0"/>
              <a:t>mengetahui</a:t>
            </a:r>
            <a:r>
              <a:rPr lang="en-US" dirty="0" smtClean="0"/>
              <a:t> </a:t>
            </a:r>
            <a:r>
              <a:rPr lang="en-US" dirty="0" err="1" smtClean="0"/>
              <a:t>apa</a:t>
            </a:r>
            <a:r>
              <a:rPr lang="en-US" dirty="0" smtClean="0"/>
              <a:t> yang </a:t>
            </a:r>
            <a:r>
              <a:rPr lang="en-US" dirty="0" err="1" smtClean="0"/>
              <a:t>seharusnya</a:t>
            </a:r>
            <a:r>
              <a:rPr lang="en-US" dirty="0" smtClean="0"/>
              <a:t> </a:t>
            </a:r>
            <a:r>
              <a:rPr lang="en-US" dirty="0" err="1" smtClean="0"/>
              <a:t>diketahui</a:t>
            </a:r>
            <a:r>
              <a:rPr lang="en-US" dirty="0" smtClean="0"/>
              <a:t>. </a:t>
            </a:r>
            <a:r>
              <a:rPr lang="en-US" dirty="0" err="1" smtClean="0"/>
              <a:t>Bahkan</a:t>
            </a:r>
            <a:r>
              <a:rPr lang="en-US" dirty="0" smtClean="0"/>
              <a:t> </a:t>
            </a:r>
            <a:r>
              <a:rPr lang="en-US" dirty="0" err="1" smtClean="0"/>
              <a:t>tidak</a:t>
            </a:r>
            <a:r>
              <a:rPr lang="en-US" dirty="0" smtClean="0"/>
              <a:t> </a:t>
            </a:r>
            <a:r>
              <a:rPr lang="en-US" dirty="0" err="1" smtClean="0"/>
              <a:t>mengetahui</a:t>
            </a:r>
            <a:r>
              <a:rPr lang="en-US" dirty="0" smtClean="0"/>
              <a:t> </a:t>
            </a:r>
            <a:r>
              <a:rPr lang="en-US" dirty="0" err="1" smtClean="0"/>
              <a:t>pertanyaan</a:t>
            </a:r>
            <a:r>
              <a:rPr lang="en-US" dirty="0" smtClean="0"/>
              <a:t> yang </a:t>
            </a:r>
            <a:r>
              <a:rPr lang="en-US" dirty="0" err="1" smtClean="0"/>
              <a:t>seharusnya</a:t>
            </a:r>
            <a:r>
              <a:rPr lang="en-US" dirty="0" smtClean="0"/>
              <a:t> </a:t>
            </a:r>
            <a:r>
              <a:rPr lang="en-US" dirty="0" err="1" smtClean="0"/>
              <a:t>diajukan</a:t>
            </a:r>
            <a:r>
              <a:rPr lang="en-US" dirty="0" smtClean="0"/>
              <a:t>.</a:t>
            </a:r>
          </a:p>
          <a:p>
            <a:pPr marL="514350" indent="-514350">
              <a:buAutoNum type="arabicPeriod"/>
            </a:pPr>
            <a:r>
              <a:rPr lang="en-US" dirty="0" err="1" smtClean="0"/>
              <a:t>Ketidaktentuan</a:t>
            </a:r>
            <a:r>
              <a:rPr lang="en-US" dirty="0" smtClean="0"/>
              <a:t>. </a:t>
            </a:r>
            <a:r>
              <a:rPr lang="en-US" dirty="0" err="1" smtClean="0"/>
              <a:t>Hubungan</a:t>
            </a:r>
            <a:r>
              <a:rPr lang="en-US" dirty="0" smtClean="0"/>
              <a:t> </a:t>
            </a:r>
            <a:r>
              <a:rPr lang="en-US" dirty="0" err="1" smtClean="0"/>
              <a:t>sebab-akibat</a:t>
            </a:r>
            <a:r>
              <a:rPr lang="en-US" dirty="0" smtClean="0"/>
              <a:t> </a:t>
            </a:r>
            <a:r>
              <a:rPr lang="en-US" dirty="0" err="1" smtClean="0"/>
              <a:t>atau</a:t>
            </a:r>
            <a:r>
              <a:rPr lang="en-US" dirty="0" smtClean="0"/>
              <a:t> </a:t>
            </a:r>
            <a:r>
              <a:rPr lang="en-US" dirty="0" err="1" smtClean="0"/>
              <a:t>jaringannya</a:t>
            </a:r>
            <a:r>
              <a:rPr lang="en-US" dirty="0" smtClean="0"/>
              <a:t> </a:t>
            </a:r>
            <a:r>
              <a:rPr lang="en-US" dirty="0" err="1" smtClean="0"/>
              <a:t>terbuka</a:t>
            </a:r>
            <a:r>
              <a:rPr lang="en-US" dirty="0" smtClean="0"/>
              <a:t>, </a:t>
            </a:r>
            <a:r>
              <a:rPr lang="en-US" dirty="0" err="1" smtClean="0"/>
              <a:t>pemahaman</a:t>
            </a:r>
            <a:r>
              <a:rPr lang="en-US" dirty="0" smtClean="0"/>
              <a:t> </a:t>
            </a:r>
            <a:r>
              <a:rPr lang="en-US" dirty="0" err="1" smtClean="0"/>
              <a:t>tidak</a:t>
            </a:r>
            <a:r>
              <a:rPr lang="en-US" dirty="0" smtClean="0"/>
              <a:t> </a:t>
            </a:r>
            <a:r>
              <a:rPr lang="en-US" dirty="0" err="1" smtClean="0"/>
              <a:t>dimungkinkan</a:t>
            </a:r>
            <a:r>
              <a:rPr lang="en-US" dirty="0" smtClean="0"/>
              <a:t>. (Wynne, 1992:114</a:t>
            </a:r>
            <a:endParaRPr lang="en-US" dirty="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600" dirty="0" smtClean="0">
                <a:solidFill>
                  <a:srgbClr val="FF0000"/>
                </a:solidFill>
              </a:rPr>
              <a:t>KONFLIK</a:t>
            </a:r>
            <a:endParaRPr lang="en-US" sz="3600" dirty="0">
              <a:solidFill>
                <a:srgbClr val="FF0000"/>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err="1" smtClean="0"/>
              <a:t>Pengelola</a:t>
            </a:r>
            <a:r>
              <a:rPr lang="en-US" dirty="0" smtClean="0"/>
              <a:t> </a:t>
            </a:r>
            <a:r>
              <a:rPr lang="en-US" dirty="0" err="1" smtClean="0"/>
              <a:t>sumberdaya</a:t>
            </a:r>
            <a:r>
              <a:rPr lang="en-US" dirty="0" smtClean="0"/>
              <a:t> </a:t>
            </a:r>
            <a:r>
              <a:rPr lang="en-US" dirty="0" err="1" smtClean="0"/>
              <a:t>alam</a:t>
            </a:r>
            <a:r>
              <a:rPr lang="en-US" dirty="0" smtClean="0"/>
              <a:t> </a:t>
            </a:r>
            <a:r>
              <a:rPr lang="en-US" dirty="0" err="1" smtClean="0"/>
              <a:t>dan</a:t>
            </a:r>
            <a:r>
              <a:rPr lang="en-US" dirty="0" smtClean="0"/>
              <a:t> </a:t>
            </a:r>
            <a:r>
              <a:rPr lang="en-US" dirty="0" err="1" smtClean="0"/>
              <a:t>lingkungan</a:t>
            </a:r>
            <a:r>
              <a:rPr lang="en-US" dirty="0" smtClean="0"/>
              <a:t> </a:t>
            </a:r>
            <a:r>
              <a:rPr lang="en-US" dirty="0" err="1" smtClean="0"/>
              <a:t>membutuhkan</a:t>
            </a:r>
            <a:r>
              <a:rPr lang="en-US" dirty="0" smtClean="0"/>
              <a:t> </a:t>
            </a:r>
            <a:r>
              <a:rPr lang="en-US" dirty="0" err="1" smtClean="0"/>
              <a:t>kemampuan</a:t>
            </a:r>
            <a:r>
              <a:rPr lang="en-US" dirty="0" smtClean="0"/>
              <a:t> </a:t>
            </a:r>
            <a:r>
              <a:rPr lang="en-US" dirty="0" err="1" smtClean="0"/>
              <a:t>untuk</a:t>
            </a:r>
            <a:r>
              <a:rPr lang="en-US" dirty="0" smtClean="0"/>
              <a:t> </a:t>
            </a:r>
            <a:r>
              <a:rPr lang="en-US" dirty="0" err="1" smtClean="0"/>
              <a:t>menghadapi</a:t>
            </a:r>
            <a:r>
              <a:rPr lang="en-US" dirty="0" smtClean="0"/>
              <a:t> </a:t>
            </a:r>
            <a:r>
              <a:rPr lang="en-US" dirty="0" err="1" smtClean="0"/>
              <a:t>konflik</a:t>
            </a:r>
            <a:r>
              <a:rPr lang="en-US" dirty="0" smtClean="0"/>
              <a:t>.</a:t>
            </a:r>
          </a:p>
          <a:p>
            <a:pPr marL="0" indent="0">
              <a:buNone/>
            </a:pPr>
            <a:r>
              <a:rPr lang="en-US" dirty="0" err="1" smtClean="0"/>
              <a:t>Penyebab</a:t>
            </a:r>
            <a:r>
              <a:rPr lang="en-US" dirty="0" smtClean="0"/>
              <a:t> </a:t>
            </a:r>
            <a:r>
              <a:rPr lang="en-US" dirty="0" err="1" smtClean="0"/>
              <a:t>dasarkonflik</a:t>
            </a:r>
            <a:r>
              <a:rPr lang="en-US" dirty="0" smtClean="0"/>
              <a:t>:</a:t>
            </a:r>
          </a:p>
          <a:p>
            <a:pPr marL="514350" indent="-514350">
              <a:buAutoNum type="arabicPeriod"/>
            </a:pPr>
            <a:r>
              <a:rPr lang="en-US" dirty="0" err="1" smtClean="0"/>
              <a:t>Perbedaan</a:t>
            </a:r>
            <a:r>
              <a:rPr lang="en-US" dirty="0" smtClean="0"/>
              <a:t> </a:t>
            </a:r>
            <a:r>
              <a:rPr lang="en-US" dirty="0" err="1" smtClean="0"/>
              <a:t>pengetahuan</a:t>
            </a:r>
            <a:r>
              <a:rPr lang="en-US" dirty="0" smtClean="0"/>
              <a:t> </a:t>
            </a:r>
            <a:r>
              <a:rPr lang="en-US" dirty="0" err="1" smtClean="0"/>
              <a:t>dan</a:t>
            </a:r>
            <a:r>
              <a:rPr lang="en-US" dirty="0" smtClean="0"/>
              <a:t> </a:t>
            </a:r>
            <a:r>
              <a:rPr lang="en-US" dirty="0" err="1" smtClean="0"/>
              <a:t>pemahaman</a:t>
            </a:r>
            <a:endParaRPr lang="en-US" dirty="0" smtClean="0"/>
          </a:p>
          <a:p>
            <a:pPr marL="514350" indent="-514350">
              <a:buAutoNum type="arabicPeriod"/>
            </a:pPr>
            <a:r>
              <a:rPr lang="en-US" dirty="0" err="1" smtClean="0"/>
              <a:t>Perbedaan</a:t>
            </a:r>
            <a:r>
              <a:rPr lang="en-US" dirty="0" smtClean="0"/>
              <a:t> </a:t>
            </a:r>
            <a:r>
              <a:rPr lang="en-US" dirty="0" err="1" smtClean="0"/>
              <a:t>nilai</a:t>
            </a:r>
            <a:endParaRPr lang="en-US" dirty="0" smtClean="0"/>
          </a:p>
          <a:p>
            <a:pPr marL="514350" indent="-514350">
              <a:buAutoNum type="arabicPeriod"/>
            </a:pPr>
            <a:r>
              <a:rPr lang="en-US" dirty="0" err="1" smtClean="0"/>
              <a:t>Perbedaan</a:t>
            </a:r>
            <a:r>
              <a:rPr lang="en-US" dirty="0" smtClean="0"/>
              <a:t> </a:t>
            </a:r>
            <a:r>
              <a:rPr lang="en-US" dirty="0" err="1" smtClean="0"/>
              <a:t>alokasi</a:t>
            </a:r>
            <a:r>
              <a:rPr lang="en-US" dirty="0" smtClean="0"/>
              <a:t> </a:t>
            </a:r>
            <a:r>
              <a:rPr lang="en-US" dirty="0" err="1" smtClean="0"/>
              <a:t>keuntungan</a:t>
            </a:r>
            <a:r>
              <a:rPr lang="en-US" dirty="0" smtClean="0"/>
              <a:t> </a:t>
            </a:r>
            <a:r>
              <a:rPr lang="en-US" dirty="0" err="1" smtClean="0"/>
              <a:t>dan</a:t>
            </a:r>
            <a:r>
              <a:rPr lang="en-US" dirty="0" smtClean="0"/>
              <a:t> </a:t>
            </a:r>
            <a:r>
              <a:rPr lang="en-US" dirty="0" err="1" smtClean="0"/>
              <a:t>kerugian</a:t>
            </a:r>
            <a:endParaRPr lang="en-US" dirty="0" smtClean="0"/>
          </a:p>
          <a:p>
            <a:pPr marL="514350" indent="-514350">
              <a:buAutoNum type="arabicPeriod"/>
            </a:pPr>
            <a:r>
              <a:rPr lang="en-US" dirty="0" err="1" smtClean="0"/>
              <a:t>Perbedaan</a:t>
            </a:r>
            <a:r>
              <a:rPr lang="en-US" dirty="0" smtClean="0"/>
              <a:t> </a:t>
            </a:r>
            <a:r>
              <a:rPr lang="en-US" dirty="0" err="1" smtClean="0"/>
              <a:t>karena</a:t>
            </a:r>
            <a:r>
              <a:rPr lang="en-US" dirty="0" smtClean="0"/>
              <a:t> </a:t>
            </a:r>
            <a:r>
              <a:rPr lang="en-US" dirty="0" err="1" smtClean="0"/>
              <a:t>latar</a:t>
            </a:r>
            <a:r>
              <a:rPr lang="en-US" dirty="0" smtClean="0"/>
              <a:t> </a:t>
            </a:r>
            <a:r>
              <a:rPr lang="en-US" dirty="0" err="1" smtClean="0"/>
              <a:t>belakang</a:t>
            </a:r>
            <a:r>
              <a:rPr lang="en-US" dirty="0" smtClean="0"/>
              <a:t> personal </a:t>
            </a:r>
            <a:r>
              <a:rPr lang="en-US" dirty="0" err="1" smtClean="0"/>
              <a:t>dan</a:t>
            </a:r>
            <a:r>
              <a:rPr lang="en-US" dirty="0" smtClean="0"/>
              <a:t> </a:t>
            </a:r>
            <a:r>
              <a:rPr lang="en-US" dirty="0" err="1" smtClean="0"/>
              <a:t>sejarah</a:t>
            </a:r>
            <a:r>
              <a:rPr lang="en-US" dirty="0" smtClean="0"/>
              <a:t> </a:t>
            </a:r>
            <a:r>
              <a:rPr lang="en-US" dirty="0" err="1" smtClean="0"/>
              <a:t>kelompok</a:t>
            </a:r>
            <a:r>
              <a:rPr lang="en-US" dirty="0" smtClean="0"/>
              <a:t> yang </a:t>
            </a:r>
            <a:r>
              <a:rPr lang="en-US" dirty="0" err="1" smtClean="0"/>
              <a:t>berkepentingan</a:t>
            </a:r>
            <a:r>
              <a:rPr lang="en-US" dirty="0" smtClean="0"/>
              <a:t>. (</a:t>
            </a:r>
            <a:r>
              <a:rPr lang="en-US" dirty="0" err="1" smtClean="0"/>
              <a:t>Dorcey</a:t>
            </a:r>
            <a:r>
              <a:rPr lang="en-US" dirty="0" smtClean="0"/>
              <a:t>, 1986)</a:t>
            </a:r>
          </a:p>
          <a:p>
            <a:pPr marL="514350" indent="-514350">
              <a:buNone/>
            </a:pPr>
            <a:r>
              <a:rPr lang="en-US" dirty="0" smtClean="0"/>
              <a:t>	</a:t>
            </a:r>
            <a:endParaRPr lang="en-US" dirty="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dirty="0" smtClean="0"/>
              <a:t/>
            </a:r>
            <a:br>
              <a:rPr lang="en-US" dirty="0" smtClean="0"/>
            </a:br>
            <a:r>
              <a:rPr lang="en-US" sz="5400" dirty="0" smtClean="0"/>
              <a:t> </a:t>
            </a:r>
            <a:r>
              <a:rPr lang="en-US" sz="3100" b="1" dirty="0" err="1" smtClean="0">
                <a:solidFill>
                  <a:srgbClr val="FF0000"/>
                </a:solidFill>
              </a:rPr>
              <a:t>Pertama:Perbedaan</a:t>
            </a:r>
            <a:r>
              <a:rPr lang="en-US" sz="3100" b="1" dirty="0" smtClean="0">
                <a:solidFill>
                  <a:srgbClr val="FF0000"/>
                </a:solidFill>
              </a:rPr>
              <a:t> </a:t>
            </a:r>
            <a:r>
              <a:rPr lang="en-US" sz="3100" b="1" dirty="0" err="1" smtClean="0">
                <a:solidFill>
                  <a:srgbClr val="FF0000"/>
                </a:solidFill>
              </a:rPr>
              <a:t>pengetahuan</a:t>
            </a:r>
            <a:r>
              <a:rPr lang="en-US" sz="3100" b="1" dirty="0" smtClean="0">
                <a:solidFill>
                  <a:srgbClr val="FF0000"/>
                </a:solidFill>
              </a:rPr>
              <a:t> </a:t>
            </a:r>
            <a:r>
              <a:rPr lang="en-US" sz="3100" b="1" dirty="0" err="1" smtClean="0">
                <a:solidFill>
                  <a:srgbClr val="FF0000"/>
                </a:solidFill>
              </a:rPr>
              <a:t>dan</a:t>
            </a:r>
            <a:r>
              <a:rPr lang="en-US" sz="3100" b="1" dirty="0" smtClean="0">
                <a:solidFill>
                  <a:srgbClr val="FF0000"/>
                </a:solidFill>
              </a:rPr>
              <a:t> </a:t>
            </a:r>
            <a:r>
              <a:rPr lang="en-US" sz="3100" b="1" dirty="0" err="1" smtClean="0">
                <a:solidFill>
                  <a:srgbClr val="FF0000"/>
                </a:solidFill>
              </a:rPr>
              <a:t>pemahaman</a:t>
            </a:r>
            <a:endParaRPr lang="en-US" sz="3100" b="1" dirty="0">
              <a:solidFill>
                <a:srgbClr val="FF0000"/>
              </a:solidFill>
            </a:endParaRPr>
          </a:p>
        </p:txBody>
      </p:sp>
      <p:sp>
        <p:nvSpPr>
          <p:cNvPr id="3" name="Content Placeholder 2"/>
          <p:cNvSpPr>
            <a:spLocks noGrp="1"/>
          </p:cNvSpPr>
          <p:nvPr>
            <p:ph idx="1"/>
          </p:nvPr>
        </p:nvSpPr>
        <p:spPr>
          <a:xfrm>
            <a:off x="457200" y="1371600"/>
            <a:ext cx="8229600" cy="4953000"/>
          </a:xfrm>
        </p:spPr>
        <p:txBody>
          <a:bodyPr>
            <a:normAutofit fontScale="92500" lnSpcReduction="20000"/>
          </a:bodyPr>
          <a:lstStyle/>
          <a:p>
            <a:pPr marL="0" indent="0">
              <a:buNone/>
            </a:pPr>
            <a:r>
              <a:rPr lang="en-US" sz="2800" dirty="0" err="1" smtClean="0"/>
              <a:t>Perbedaan</a:t>
            </a:r>
            <a:r>
              <a:rPr lang="en-US" sz="2800" dirty="0" smtClean="0"/>
              <a:t> </a:t>
            </a:r>
            <a:r>
              <a:rPr lang="en-US" sz="2800" dirty="0" err="1" smtClean="0"/>
              <a:t>pengetahuan</a:t>
            </a:r>
            <a:r>
              <a:rPr lang="en-US" sz="2800" dirty="0" smtClean="0"/>
              <a:t> </a:t>
            </a:r>
            <a:r>
              <a:rPr lang="en-US" sz="2800" dirty="0" err="1" smtClean="0"/>
              <a:t>dan</a:t>
            </a:r>
            <a:r>
              <a:rPr lang="en-US" sz="2800" dirty="0" smtClean="0"/>
              <a:t> </a:t>
            </a:r>
            <a:r>
              <a:rPr lang="en-US" sz="2800" dirty="0" err="1" smtClean="0"/>
              <a:t>pemahaman</a:t>
            </a:r>
            <a:r>
              <a:rPr lang="en-US" sz="2800" dirty="0" smtClean="0"/>
              <a:t> </a:t>
            </a:r>
            <a:r>
              <a:rPr lang="en-US" sz="2800" dirty="0" err="1" smtClean="0"/>
              <a:t>dapat</a:t>
            </a:r>
            <a:r>
              <a:rPr lang="en-US" sz="2800" dirty="0" smtClean="0"/>
              <a:t> </a:t>
            </a:r>
            <a:r>
              <a:rPr lang="en-US" sz="2800" dirty="0" err="1" smtClean="0"/>
              <a:t>mengarah</a:t>
            </a:r>
            <a:r>
              <a:rPr lang="en-US" sz="2800" dirty="0" smtClean="0"/>
              <a:t> </a:t>
            </a:r>
            <a:r>
              <a:rPr lang="en-US" sz="2800" dirty="0" err="1" smtClean="0"/>
              <a:t>pada</a:t>
            </a:r>
            <a:r>
              <a:rPr lang="en-US" sz="2800" dirty="0" smtClean="0"/>
              <a:t> </a:t>
            </a:r>
            <a:r>
              <a:rPr lang="en-US" sz="2800" dirty="0" err="1" smtClean="0"/>
              <a:t>timbulnya</a:t>
            </a:r>
            <a:r>
              <a:rPr lang="en-US" sz="2800" dirty="0" smtClean="0"/>
              <a:t> </a:t>
            </a:r>
            <a:r>
              <a:rPr lang="en-US" sz="2800" dirty="0" err="1" smtClean="0"/>
              <a:t>konflik</a:t>
            </a:r>
            <a:r>
              <a:rPr lang="en-US" sz="2800" dirty="0" smtClean="0"/>
              <a:t>.</a:t>
            </a:r>
          </a:p>
          <a:p>
            <a:pPr marL="0" indent="0">
              <a:buNone/>
            </a:pPr>
            <a:r>
              <a:rPr lang="en-US" sz="2800" dirty="0" err="1" smtClean="0"/>
              <a:t>Akar</a:t>
            </a:r>
            <a:r>
              <a:rPr lang="en-US" sz="2800" dirty="0" smtClean="0"/>
              <a:t> </a:t>
            </a:r>
            <a:r>
              <a:rPr lang="en-US" sz="2800" dirty="0" err="1" smtClean="0"/>
              <a:t>masalahnya</a:t>
            </a:r>
            <a:r>
              <a:rPr lang="en-US" sz="2800" dirty="0" smtClean="0"/>
              <a:t> </a:t>
            </a:r>
            <a:r>
              <a:rPr lang="en-US" sz="2800" dirty="0" err="1" smtClean="0"/>
              <a:t>adalah</a:t>
            </a:r>
            <a:r>
              <a:rPr lang="en-US" sz="2800" dirty="0" smtClean="0"/>
              <a:t> </a:t>
            </a:r>
            <a:r>
              <a:rPr lang="en-US" sz="2800" dirty="0" err="1" smtClean="0"/>
              <a:t>perbedaan</a:t>
            </a:r>
            <a:r>
              <a:rPr lang="en-US" sz="2800" dirty="0" smtClean="0"/>
              <a:t> </a:t>
            </a:r>
            <a:r>
              <a:rPr lang="en-US" sz="2800" dirty="0" err="1" smtClean="0"/>
              <a:t>dalam</a:t>
            </a:r>
            <a:r>
              <a:rPr lang="en-US" sz="2800" dirty="0" smtClean="0"/>
              <a:t> </a:t>
            </a:r>
            <a:r>
              <a:rPr lang="en-US" sz="2800" dirty="0" err="1" smtClean="0"/>
              <a:t>perkiraan</a:t>
            </a:r>
            <a:r>
              <a:rPr lang="en-US" sz="2800" dirty="0" smtClean="0"/>
              <a:t> </a:t>
            </a:r>
            <a:r>
              <a:rPr lang="en-US" sz="2800" dirty="0" err="1" smtClean="0"/>
              <a:t>dan</a:t>
            </a:r>
            <a:r>
              <a:rPr lang="en-US" sz="2800" dirty="0" smtClean="0"/>
              <a:t> </a:t>
            </a:r>
            <a:r>
              <a:rPr lang="en-US" sz="2800" dirty="0" err="1" smtClean="0"/>
              <a:t>sumber</a:t>
            </a:r>
            <a:r>
              <a:rPr lang="en-US" sz="2800" dirty="0" smtClean="0"/>
              <a:t> </a:t>
            </a:r>
            <a:r>
              <a:rPr lang="en-US" sz="2800" dirty="0" err="1" smtClean="0"/>
              <a:t>informasi</a:t>
            </a:r>
            <a:r>
              <a:rPr lang="en-US" sz="2800" dirty="0" smtClean="0"/>
              <a:t> </a:t>
            </a:r>
            <a:r>
              <a:rPr lang="en-US" sz="2800" dirty="0" err="1" smtClean="0"/>
              <a:t>yan</a:t>
            </a:r>
            <a:r>
              <a:rPr lang="en-US" sz="2800" dirty="0" smtClean="0"/>
              <a:t> </a:t>
            </a:r>
            <a:r>
              <a:rPr lang="en-US" sz="2800" dirty="0" err="1" smtClean="0"/>
              <a:t>berbeda</a:t>
            </a:r>
            <a:r>
              <a:rPr lang="en-US" sz="2800" dirty="0" smtClean="0"/>
              <a:t>.</a:t>
            </a:r>
          </a:p>
          <a:p>
            <a:pPr marL="0" indent="0">
              <a:buNone/>
            </a:pPr>
            <a:r>
              <a:rPr lang="en-US" sz="2800" dirty="0" err="1" smtClean="0"/>
              <a:t>Contoh</a:t>
            </a:r>
            <a:r>
              <a:rPr lang="en-US" sz="2800" dirty="0" smtClean="0"/>
              <a:t>: </a:t>
            </a:r>
          </a:p>
          <a:p>
            <a:pPr marL="0" indent="0">
              <a:buNone/>
            </a:pPr>
            <a:r>
              <a:rPr lang="en-US" sz="2800" dirty="0" err="1" smtClean="0"/>
              <a:t>Kelompok</a:t>
            </a:r>
            <a:r>
              <a:rPr lang="en-US" sz="2800" dirty="0" smtClean="0"/>
              <a:t> </a:t>
            </a:r>
            <a:r>
              <a:rPr lang="en-US" sz="2800" dirty="0" err="1" smtClean="0"/>
              <a:t>masy</a:t>
            </a:r>
            <a:r>
              <a:rPr lang="en-US" sz="2800" dirty="0" smtClean="0"/>
              <a:t> </a:t>
            </a:r>
            <a:r>
              <a:rPr lang="en-US" sz="2800" dirty="0" err="1" smtClean="0"/>
              <a:t>percaya</a:t>
            </a:r>
            <a:r>
              <a:rPr lang="en-US" sz="2800" dirty="0" smtClean="0"/>
              <a:t> </a:t>
            </a:r>
            <a:r>
              <a:rPr lang="en-US" sz="2800" dirty="0" err="1" smtClean="0"/>
              <a:t>bahwa</a:t>
            </a:r>
            <a:r>
              <a:rPr lang="en-US" sz="2800" dirty="0" smtClean="0"/>
              <a:t> </a:t>
            </a:r>
            <a:r>
              <a:rPr lang="en-US" sz="2800" dirty="0" err="1" smtClean="0"/>
              <a:t>sumber</a:t>
            </a:r>
            <a:r>
              <a:rPr lang="en-US" sz="2800" dirty="0" smtClean="0"/>
              <a:t> air </a:t>
            </a:r>
            <a:r>
              <a:rPr lang="en-US" sz="2800" dirty="0" err="1" smtClean="0"/>
              <a:t>akan</a:t>
            </a:r>
            <a:r>
              <a:rPr lang="en-US" sz="2800" dirty="0" smtClean="0"/>
              <a:t> </a:t>
            </a:r>
            <a:r>
              <a:rPr lang="en-US" sz="2800" dirty="0" err="1" smtClean="0"/>
              <a:t>habis</a:t>
            </a:r>
            <a:r>
              <a:rPr lang="en-US" sz="2800" dirty="0" smtClean="0"/>
              <a:t> </a:t>
            </a:r>
            <a:r>
              <a:rPr lang="en-US" sz="2800" dirty="0" err="1" smtClean="0"/>
              <a:t>terkuras</a:t>
            </a:r>
            <a:r>
              <a:rPr lang="en-US" sz="2800" dirty="0" smtClean="0"/>
              <a:t> </a:t>
            </a:r>
            <a:r>
              <a:rPr lang="en-US" sz="2800" dirty="0" err="1" smtClean="0"/>
              <a:t>habis</a:t>
            </a:r>
            <a:r>
              <a:rPr lang="en-US" sz="2800" dirty="0" smtClean="0"/>
              <a:t> </a:t>
            </a:r>
            <a:r>
              <a:rPr lang="en-US" sz="2800" dirty="0" err="1" smtClean="0"/>
              <a:t>sampai</a:t>
            </a:r>
            <a:r>
              <a:rPr lang="en-US" sz="2800" dirty="0" smtClean="0"/>
              <a:t> </a:t>
            </a:r>
            <a:r>
              <a:rPr lang="en-US" sz="2800" dirty="0" err="1" smtClean="0"/>
              <a:t>jangka</a:t>
            </a:r>
            <a:r>
              <a:rPr lang="en-US" sz="2800" dirty="0" smtClean="0"/>
              <a:t> </a:t>
            </a:r>
            <a:r>
              <a:rPr lang="en-US" sz="2800" dirty="0" err="1" smtClean="0"/>
              <a:t>waktu</a:t>
            </a:r>
            <a:r>
              <a:rPr lang="en-US" sz="2800" dirty="0" smtClean="0"/>
              <a:t> 8 </a:t>
            </a:r>
            <a:r>
              <a:rPr lang="en-US" sz="2800" dirty="0" err="1" smtClean="0"/>
              <a:t>tahun</a:t>
            </a:r>
            <a:r>
              <a:rPr lang="en-US" sz="2800" dirty="0" smtClean="0"/>
              <a:t> yang </a:t>
            </a:r>
            <a:r>
              <a:rPr lang="en-US" sz="2800" dirty="0" err="1" smtClean="0"/>
              <a:t>akan</a:t>
            </a:r>
            <a:r>
              <a:rPr lang="en-US" sz="2800" dirty="0" smtClean="0"/>
              <a:t> </a:t>
            </a:r>
            <a:r>
              <a:rPr lang="en-US" sz="2800" dirty="0" err="1" smtClean="0"/>
              <a:t>datang</a:t>
            </a:r>
            <a:r>
              <a:rPr lang="en-US" sz="2800" dirty="0" smtClean="0"/>
              <a:t>, </a:t>
            </a:r>
            <a:r>
              <a:rPr lang="en-US" sz="2800" dirty="0" err="1" smtClean="0"/>
              <a:t>sementara</a:t>
            </a:r>
            <a:r>
              <a:rPr lang="en-US" sz="2800" dirty="0" smtClean="0"/>
              <a:t> </a:t>
            </a:r>
            <a:r>
              <a:rPr lang="en-US" sz="2800" dirty="0" err="1" smtClean="0"/>
              <a:t>kelomok</a:t>
            </a:r>
            <a:r>
              <a:rPr lang="en-US" sz="2800" dirty="0" smtClean="0"/>
              <a:t> lain </a:t>
            </a:r>
            <a:r>
              <a:rPr lang="en-US" sz="2800" dirty="0" err="1" smtClean="0"/>
              <a:t>percaya</a:t>
            </a:r>
            <a:r>
              <a:rPr lang="en-US" sz="2800" dirty="0" smtClean="0"/>
              <a:t> </a:t>
            </a:r>
            <a:r>
              <a:rPr lang="en-US" sz="2800" dirty="0" err="1" smtClean="0"/>
              <a:t>sumber</a:t>
            </a:r>
            <a:r>
              <a:rPr lang="en-US" sz="2800" dirty="0" smtClean="0"/>
              <a:t> air </a:t>
            </a:r>
            <a:r>
              <a:rPr lang="en-US" sz="2800" dirty="0" err="1" smtClean="0"/>
              <a:t>masih</a:t>
            </a:r>
            <a:r>
              <a:rPr lang="en-US" sz="2800" dirty="0" smtClean="0"/>
              <a:t> </a:t>
            </a:r>
            <a:r>
              <a:rPr lang="en-US" sz="2800" dirty="0" err="1" smtClean="0"/>
              <a:t>tersedia</a:t>
            </a:r>
            <a:r>
              <a:rPr lang="en-US" sz="2800" dirty="0" smtClean="0"/>
              <a:t>  </a:t>
            </a:r>
            <a:r>
              <a:rPr lang="en-US" sz="2800" dirty="0" err="1" smtClean="0"/>
              <a:t>sampai</a:t>
            </a:r>
            <a:r>
              <a:rPr lang="en-US" sz="2800" dirty="0" smtClean="0"/>
              <a:t> </a:t>
            </a:r>
            <a:r>
              <a:rPr lang="en-US" sz="2800" dirty="0" err="1" smtClean="0"/>
              <a:t>jangka</a:t>
            </a:r>
            <a:r>
              <a:rPr lang="en-US" sz="2800" dirty="0" smtClean="0"/>
              <a:t> </a:t>
            </a:r>
            <a:r>
              <a:rPr lang="en-US" sz="2800" dirty="0" err="1" smtClean="0"/>
              <a:t>waktu</a:t>
            </a:r>
            <a:r>
              <a:rPr lang="en-US" sz="2800" dirty="0" smtClean="0"/>
              <a:t> 30 </a:t>
            </a:r>
            <a:r>
              <a:rPr lang="en-US" sz="2800" dirty="0" err="1" smtClean="0"/>
              <a:t>tahun</a:t>
            </a:r>
            <a:r>
              <a:rPr lang="en-US" sz="2800" dirty="0" smtClean="0"/>
              <a:t> </a:t>
            </a:r>
            <a:r>
              <a:rPr lang="en-US" sz="2800" dirty="0" err="1" smtClean="0"/>
              <a:t>mendatang</a:t>
            </a:r>
            <a:r>
              <a:rPr lang="en-US" sz="2800" dirty="0" smtClean="0"/>
              <a:t>.</a:t>
            </a:r>
          </a:p>
          <a:p>
            <a:pPr marL="0" indent="0">
              <a:buNone/>
            </a:pPr>
            <a:r>
              <a:rPr lang="en-US" sz="2800" dirty="0" err="1" smtClean="0"/>
              <a:t>Perbedaan</a:t>
            </a:r>
            <a:r>
              <a:rPr lang="en-US" sz="2800" dirty="0" smtClean="0"/>
              <a:t> </a:t>
            </a:r>
            <a:r>
              <a:rPr lang="en-US" sz="2800" dirty="0" err="1" smtClean="0"/>
              <a:t>fakta</a:t>
            </a:r>
            <a:r>
              <a:rPr lang="en-US" sz="2800" dirty="0" smtClean="0"/>
              <a:t> </a:t>
            </a:r>
            <a:r>
              <a:rPr lang="en-US" sz="2800" dirty="0" err="1" smtClean="0"/>
              <a:t>dan</a:t>
            </a:r>
            <a:r>
              <a:rPr lang="en-US" sz="2800" dirty="0" smtClean="0"/>
              <a:t> </a:t>
            </a:r>
            <a:r>
              <a:rPr lang="en-US" sz="2800" dirty="0" err="1" smtClean="0"/>
              <a:t>interpretasi</a:t>
            </a:r>
            <a:r>
              <a:rPr lang="en-US" sz="2800" dirty="0" smtClean="0"/>
              <a:t> </a:t>
            </a:r>
            <a:r>
              <a:rPr lang="en-US" sz="2800" dirty="0" err="1" smtClean="0"/>
              <a:t>dua</a:t>
            </a:r>
            <a:r>
              <a:rPr lang="en-US" sz="2800" dirty="0" smtClean="0"/>
              <a:t> </a:t>
            </a:r>
            <a:r>
              <a:rPr lang="en-US" sz="2800" dirty="0" err="1" smtClean="0"/>
              <a:t>kelompok</a:t>
            </a:r>
            <a:r>
              <a:rPr lang="en-US" sz="2800" dirty="0" smtClean="0"/>
              <a:t> </a:t>
            </a:r>
            <a:r>
              <a:rPr lang="en-US" sz="2800" dirty="0" err="1" smtClean="0"/>
              <a:t>terhadap</a:t>
            </a:r>
            <a:r>
              <a:rPr lang="en-US" sz="2800" dirty="0" smtClean="0"/>
              <a:t> </a:t>
            </a:r>
            <a:r>
              <a:rPr lang="en-US" sz="2800" dirty="0" err="1" smtClean="0"/>
              <a:t>suatu</a:t>
            </a:r>
            <a:r>
              <a:rPr lang="en-US" sz="2800" dirty="0" smtClean="0"/>
              <a:t> </a:t>
            </a:r>
            <a:r>
              <a:rPr lang="en-US" sz="2800" dirty="0" err="1" smtClean="0"/>
              <a:t>keadaan</a:t>
            </a:r>
            <a:r>
              <a:rPr lang="en-US" sz="2800" dirty="0" smtClean="0"/>
              <a:t> </a:t>
            </a:r>
            <a:r>
              <a:rPr lang="en-US" sz="2800" dirty="0" err="1" smtClean="0"/>
              <a:t>dapat</a:t>
            </a:r>
            <a:r>
              <a:rPr lang="en-US" sz="2800" dirty="0" smtClean="0"/>
              <a:t> </a:t>
            </a:r>
            <a:r>
              <a:rPr lang="en-US" sz="2800" dirty="0" err="1" smtClean="0"/>
              <a:t>memunculkan</a:t>
            </a:r>
            <a:r>
              <a:rPr lang="en-US" sz="2800" dirty="0" smtClean="0"/>
              <a:t> </a:t>
            </a:r>
            <a:r>
              <a:rPr lang="en-US" sz="2800" dirty="0" err="1" smtClean="0"/>
              <a:t>konflik</a:t>
            </a:r>
            <a:r>
              <a:rPr lang="en-US" sz="2800" dirty="0" smtClean="0"/>
              <a:t> </a:t>
            </a:r>
            <a:r>
              <a:rPr lang="en-US" sz="2800" dirty="0" err="1" smtClean="0"/>
              <a:t>ttg</a:t>
            </a:r>
            <a:r>
              <a:rPr lang="en-US" sz="2800" dirty="0" smtClean="0"/>
              <a:t> </a:t>
            </a:r>
            <a:r>
              <a:rPr lang="en-US" sz="2800" dirty="0" err="1" smtClean="0"/>
              <a:t>apakah</a:t>
            </a:r>
            <a:r>
              <a:rPr lang="en-US" sz="2800" dirty="0" smtClean="0"/>
              <a:t> </a:t>
            </a:r>
            <a:r>
              <a:rPr lang="en-US" sz="2800" dirty="0" err="1" smtClean="0"/>
              <a:t>telah</a:t>
            </a:r>
            <a:r>
              <a:rPr lang="en-US" sz="2800" dirty="0" smtClean="0"/>
              <a:t> </a:t>
            </a:r>
            <a:r>
              <a:rPr lang="en-US" sz="2800" dirty="0" err="1" smtClean="0"/>
              <a:t>muncul</a:t>
            </a:r>
            <a:r>
              <a:rPr lang="en-US" sz="2800" dirty="0" smtClean="0"/>
              <a:t> </a:t>
            </a:r>
            <a:r>
              <a:rPr lang="en-US" sz="2800" dirty="0" err="1" smtClean="0"/>
              <a:t>persoalan</a:t>
            </a:r>
            <a:r>
              <a:rPr lang="en-US" sz="2800" dirty="0" smtClean="0"/>
              <a:t>, </a:t>
            </a:r>
            <a:r>
              <a:rPr lang="en-US" sz="2800" dirty="0" err="1" smtClean="0"/>
              <a:t>dan</a:t>
            </a:r>
            <a:r>
              <a:rPr lang="en-US" sz="2800" dirty="0" smtClean="0"/>
              <a:t>/</a:t>
            </a:r>
            <a:r>
              <a:rPr lang="en-US" sz="2800" dirty="0" err="1" smtClean="0"/>
              <a:t>atau</a:t>
            </a:r>
            <a:r>
              <a:rPr lang="en-US" sz="2800" dirty="0" smtClean="0"/>
              <a:t> </a:t>
            </a:r>
            <a:r>
              <a:rPr lang="en-US" sz="2800" dirty="0" err="1" smtClean="0"/>
              <a:t>penyelesaian</a:t>
            </a:r>
            <a:r>
              <a:rPr lang="en-US" sz="2800" dirty="0" smtClean="0"/>
              <a:t> </a:t>
            </a:r>
            <a:r>
              <a:rPr lang="en-US" sz="2800" dirty="0" err="1" smtClean="0"/>
              <a:t>persoalan</a:t>
            </a:r>
            <a:r>
              <a:rPr lang="en-US" sz="2800" dirty="0" smtClean="0"/>
              <a:t> </a:t>
            </a:r>
            <a:r>
              <a:rPr lang="en-US" sz="2800" dirty="0" err="1" smtClean="0"/>
              <a:t>manakah</a:t>
            </a:r>
            <a:r>
              <a:rPr lang="en-US" sz="2800" dirty="0" smtClean="0"/>
              <a:t> yang paling </a:t>
            </a:r>
            <a:r>
              <a:rPr lang="en-US" sz="2800" dirty="0" err="1" smtClean="0"/>
              <a:t>tepat</a:t>
            </a:r>
            <a:r>
              <a:rPr lang="en-US" sz="2800" dirty="0" smtClean="0"/>
              <a:t>.</a:t>
            </a:r>
            <a:endParaRPr 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Kedua: Perbedaan nilai </a:t>
            </a:r>
            <a:endParaRPr lang="en-US" dirty="0"/>
          </a:p>
        </p:txBody>
      </p:sp>
      <p:sp>
        <p:nvSpPr>
          <p:cNvPr id="3" name="Content Placeholder 2"/>
          <p:cNvSpPr>
            <a:spLocks noGrp="1"/>
          </p:cNvSpPr>
          <p:nvPr>
            <p:ph idx="1"/>
          </p:nvPr>
        </p:nvSpPr>
        <p:spPr/>
        <p:txBody>
          <a:bodyPr>
            <a:normAutofit fontScale="92500" lnSpcReduction="10000"/>
          </a:bodyPr>
          <a:lstStyle/>
          <a:p>
            <a:r>
              <a:rPr lang="en-US" smtClean="0"/>
              <a:t>Kemunkinan ada kesepakatan tentang bentuk atau persoalan serta cara penyelesaiannya, ttp terjadi perbedaan yg pokok pada titik yang dituju. </a:t>
            </a:r>
          </a:p>
          <a:p>
            <a:r>
              <a:rPr lang="en-US" smtClean="0"/>
              <a:t>Contoh: pada kasus sumberdaya air tersebut, satu kelompok meyakini bahwa sumberdaya air dapat dimanfaatkan secara optimal sejauh kegiatn itu dapat mendukung kegiatan ekonomi. (baik ndustri maupun pertanian). Kelompok lain meyakini bahwa air tetap dialokasikn untuk kepentingan lain,terutama utk menjamin kehidupan ikan dan berbagaikehidupan lainnya. Atau air untukmenjaga kesuburan lahan yang ergantung dari air tanah di musim kemarau.  </a:t>
            </a:r>
            <a:endParaRPr lang="en-US" dirty="0"/>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3200" dirty="0" err="1" smtClean="0">
                <a:solidFill>
                  <a:srgbClr val="FF0000"/>
                </a:solidFill>
              </a:rPr>
              <a:t>Ketiga</a:t>
            </a:r>
            <a:r>
              <a:rPr lang="en-US" sz="3200" dirty="0" smtClean="0">
                <a:solidFill>
                  <a:srgbClr val="FF0000"/>
                </a:solidFill>
              </a:rPr>
              <a:t>: </a:t>
            </a:r>
            <a:r>
              <a:rPr lang="en-US" sz="3200" dirty="0" err="1" smtClean="0">
                <a:solidFill>
                  <a:srgbClr val="FF0000"/>
                </a:solidFill>
              </a:rPr>
              <a:t>Perbedaan</a:t>
            </a:r>
            <a:r>
              <a:rPr lang="en-US" sz="3200" dirty="0" smtClean="0">
                <a:solidFill>
                  <a:srgbClr val="FF0000"/>
                </a:solidFill>
              </a:rPr>
              <a:t> </a:t>
            </a:r>
            <a:r>
              <a:rPr lang="en-US" sz="3200" dirty="0" err="1" smtClean="0">
                <a:solidFill>
                  <a:srgbClr val="FF0000"/>
                </a:solidFill>
              </a:rPr>
              <a:t>kepentingan</a:t>
            </a:r>
            <a:endParaRPr lang="en-US" sz="3200" dirty="0">
              <a:solidFill>
                <a:srgbClr val="FF0000"/>
              </a:solidFill>
            </a:endParaRPr>
          </a:p>
        </p:txBody>
      </p:sp>
      <p:sp>
        <p:nvSpPr>
          <p:cNvPr id="3" name="Content Placeholder 2"/>
          <p:cNvSpPr>
            <a:spLocks noGrp="1"/>
          </p:cNvSpPr>
          <p:nvPr>
            <p:ph idx="1"/>
          </p:nvPr>
        </p:nvSpPr>
        <p:spPr>
          <a:xfrm>
            <a:off x="457200" y="1066800"/>
            <a:ext cx="8229600" cy="5486400"/>
          </a:xfrm>
        </p:spPr>
        <p:txBody>
          <a:bodyPr>
            <a:normAutofit fontScale="85000" lnSpcReduction="20000"/>
          </a:bodyPr>
          <a:lstStyle/>
          <a:p>
            <a:pPr marL="0" indent="0">
              <a:buNone/>
            </a:pPr>
            <a:r>
              <a:rPr lang="en-US" dirty="0" err="1" smtClean="0"/>
              <a:t>Konflik</a:t>
            </a:r>
            <a:r>
              <a:rPr lang="en-US" dirty="0" smtClean="0"/>
              <a:t> </a:t>
            </a:r>
            <a:r>
              <a:rPr lang="en-US" dirty="0" err="1" smtClean="0"/>
              <a:t>muncul</a:t>
            </a:r>
            <a:r>
              <a:rPr lang="en-US" dirty="0" smtClean="0"/>
              <a:t> </a:t>
            </a:r>
            <a:r>
              <a:rPr lang="en-US" dirty="0" err="1" smtClean="0"/>
              <a:t>bukan</a:t>
            </a:r>
            <a:r>
              <a:rPr lang="en-US" dirty="0" smtClean="0"/>
              <a:t> </a:t>
            </a:r>
            <a:r>
              <a:rPr lang="en-US" dirty="0" err="1" smtClean="0"/>
              <a:t>karena</a:t>
            </a:r>
            <a:r>
              <a:rPr lang="en-US" dirty="0" smtClean="0"/>
              <a:t> </a:t>
            </a:r>
            <a:r>
              <a:rPr lang="en-US" dirty="0" err="1" smtClean="0"/>
              <a:t>perbedaan</a:t>
            </a:r>
            <a:r>
              <a:rPr lang="en-US" dirty="0" smtClean="0"/>
              <a:t> </a:t>
            </a:r>
            <a:r>
              <a:rPr lang="en-US" dirty="0" err="1" smtClean="0"/>
              <a:t>pengetahuan</a:t>
            </a:r>
            <a:r>
              <a:rPr lang="en-US" dirty="0" smtClean="0"/>
              <a:t> (</a:t>
            </a:r>
            <a:r>
              <a:rPr lang="en-US" dirty="0" err="1" smtClean="0"/>
              <a:t>sumber</a:t>
            </a:r>
            <a:r>
              <a:rPr lang="en-US" dirty="0" smtClean="0"/>
              <a:t> air </a:t>
            </a:r>
            <a:r>
              <a:rPr lang="en-US" dirty="0" err="1" smtClean="0"/>
              <a:t>telah</a:t>
            </a:r>
            <a:r>
              <a:rPr lang="en-US" dirty="0" smtClean="0"/>
              <a:t> </a:t>
            </a:r>
            <a:r>
              <a:rPr lang="en-US" dirty="0" err="1" smtClean="0"/>
              <a:t>atau</a:t>
            </a:r>
            <a:r>
              <a:rPr lang="en-US" dirty="0" smtClean="0"/>
              <a:t> </a:t>
            </a:r>
            <a:r>
              <a:rPr lang="en-US" dirty="0" err="1" smtClean="0"/>
              <a:t>habis</a:t>
            </a:r>
            <a:r>
              <a:rPr lang="en-US" dirty="0" smtClean="0"/>
              <a:t>), </a:t>
            </a:r>
            <a:r>
              <a:rPr lang="en-US" dirty="0" err="1" smtClean="0"/>
              <a:t>perbadaan</a:t>
            </a:r>
            <a:r>
              <a:rPr lang="en-US" dirty="0" smtClean="0"/>
              <a:t> </a:t>
            </a:r>
            <a:r>
              <a:rPr lang="en-US" dirty="0" err="1" smtClean="0"/>
              <a:t>nilai</a:t>
            </a:r>
            <a:r>
              <a:rPr lang="en-US" dirty="0" smtClean="0"/>
              <a:t> (</a:t>
            </a:r>
            <a:r>
              <a:rPr lang="en-US" dirty="0" err="1" smtClean="0"/>
              <a:t>pertumbuhan</a:t>
            </a:r>
            <a:r>
              <a:rPr lang="en-US" dirty="0" smtClean="0"/>
              <a:t> </a:t>
            </a:r>
            <a:r>
              <a:rPr lang="en-US" dirty="0" err="1" smtClean="0"/>
              <a:t>ekonom</a:t>
            </a:r>
            <a:r>
              <a:rPr lang="en-US" dirty="0" smtClean="0"/>
              <a:t> </a:t>
            </a:r>
            <a:r>
              <a:rPr lang="en-US" dirty="0" err="1" smtClean="0"/>
              <a:t>penting</a:t>
            </a:r>
            <a:r>
              <a:rPr lang="en-US" dirty="0" smtClean="0"/>
              <a:t> </a:t>
            </a:r>
            <a:r>
              <a:rPr lang="en-US" dirty="0" err="1" smtClean="0"/>
              <a:t>untupenyerapan</a:t>
            </a:r>
            <a:r>
              <a:rPr lang="en-US" dirty="0" smtClean="0"/>
              <a:t> </a:t>
            </a:r>
            <a:r>
              <a:rPr lang="en-US" dirty="0" err="1" smtClean="0"/>
              <a:t>tenaga</a:t>
            </a:r>
            <a:r>
              <a:rPr lang="en-US" dirty="0" smtClean="0"/>
              <a:t> </a:t>
            </a:r>
            <a:r>
              <a:rPr lang="en-US" dirty="0" err="1" smtClean="0"/>
              <a:t>kerja</a:t>
            </a:r>
            <a:r>
              <a:rPr lang="en-US" dirty="0" smtClean="0"/>
              <a:t>), </a:t>
            </a:r>
            <a:r>
              <a:rPr lang="en-US" dirty="0" err="1" smtClean="0"/>
              <a:t>akan</a:t>
            </a:r>
            <a:r>
              <a:rPr lang="en-US" dirty="0" smtClean="0"/>
              <a:t> </a:t>
            </a:r>
            <a:r>
              <a:rPr lang="en-US" dirty="0" err="1" smtClean="0"/>
              <a:t>tetapi</a:t>
            </a:r>
            <a:r>
              <a:rPr lang="en-US" dirty="0" smtClean="0"/>
              <a:t> </a:t>
            </a:r>
            <a:r>
              <a:rPr lang="en-US" dirty="0" err="1" smtClean="0"/>
              <a:t>ada</a:t>
            </a:r>
            <a:r>
              <a:rPr lang="en-US" dirty="0" smtClean="0"/>
              <a:t> </a:t>
            </a:r>
            <a:r>
              <a:rPr lang="en-US" dirty="0" err="1" smtClean="0"/>
              <a:t>perbedaan</a:t>
            </a:r>
            <a:r>
              <a:rPr lang="en-US" dirty="0" smtClean="0"/>
              <a:t> </a:t>
            </a:r>
            <a:r>
              <a:rPr lang="en-US" dirty="0" err="1" smtClean="0"/>
              <a:t>kepentingan</a:t>
            </a:r>
            <a:r>
              <a:rPr lang="en-US" dirty="0" smtClean="0"/>
              <a:t> (</a:t>
            </a:r>
            <a:r>
              <a:rPr lang="en-US" dirty="0" err="1" smtClean="0"/>
              <a:t>tentang</a:t>
            </a:r>
            <a:r>
              <a:rPr lang="en-US" dirty="0" smtClean="0"/>
              <a:t> </a:t>
            </a:r>
            <a:r>
              <a:rPr lang="en-US" dirty="0" err="1" smtClean="0"/>
              <a:t>siapa</a:t>
            </a:r>
            <a:r>
              <a:rPr lang="en-US" dirty="0" smtClean="0"/>
              <a:t> yang </a:t>
            </a:r>
            <a:r>
              <a:rPr lang="en-US" dirty="0" err="1" smtClean="0"/>
              <a:t>diuntugkan</a:t>
            </a:r>
            <a:r>
              <a:rPr lang="en-US" dirty="0" smtClean="0"/>
              <a:t> </a:t>
            </a:r>
            <a:r>
              <a:rPr lang="en-US" dirty="0" err="1" smtClean="0"/>
              <a:t>atau</a:t>
            </a:r>
            <a:r>
              <a:rPr lang="en-US" dirty="0" smtClean="0"/>
              <a:t> </a:t>
            </a:r>
            <a:r>
              <a:rPr lang="en-US" dirty="0" err="1" smtClean="0"/>
              <a:t>siapa</a:t>
            </a:r>
            <a:r>
              <a:rPr lang="en-US" dirty="0" smtClean="0"/>
              <a:t> yang </a:t>
            </a:r>
            <a:r>
              <a:rPr lang="en-US" dirty="0" err="1" smtClean="0"/>
              <a:t>dirugikan</a:t>
            </a:r>
            <a:r>
              <a:rPr lang="en-US" dirty="0" smtClean="0"/>
              <a:t>).</a:t>
            </a:r>
          </a:p>
          <a:p>
            <a:pPr marL="0" indent="0">
              <a:buNone/>
            </a:pPr>
            <a:r>
              <a:rPr lang="en-US" dirty="0" err="1" smtClean="0"/>
              <a:t>Contoh</a:t>
            </a:r>
            <a:r>
              <a:rPr lang="en-US" dirty="0" smtClean="0"/>
              <a:t>:</a:t>
            </a:r>
          </a:p>
          <a:p>
            <a:pPr marL="0" indent="0">
              <a:buNone/>
            </a:pPr>
            <a:r>
              <a:rPr lang="en-US" dirty="0" err="1" smtClean="0"/>
              <a:t>Satu</a:t>
            </a:r>
            <a:r>
              <a:rPr lang="en-US" dirty="0" smtClean="0"/>
              <a:t> </a:t>
            </a:r>
            <a:r>
              <a:rPr lang="en-US" dirty="0" err="1" smtClean="0"/>
              <a:t>klpk</a:t>
            </a:r>
            <a:r>
              <a:rPr lang="en-US" dirty="0" smtClean="0"/>
              <a:t> </a:t>
            </a:r>
            <a:r>
              <a:rPr lang="en-US" dirty="0" err="1" smtClean="0"/>
              <a:t>meyakini</a:t>
            </a:r>
            <a:r>
              <a:rPr lang="en-US" dirty="0" smtClean="0"/>
              <a:t> </a:t>
            </a:r>
            <a:r>
              <a:rPr lang="en-US" dirty="0" err="1" smtClean="0"/>
              <a:t>bahwa</a:t>
            </a:r>
            <a:r>
              <a:rPr lang="en-US" dirty="0" smtClean="0"/>
              <a:t> </a:t>
            </a:r>
            <a:r>
              <a:rPr lang="en-US" dirty="0" err="1" smtClean="0"/>
              <a:t>pemanfaatan</a:t>
            </a:r>
            <a:r>
              <a:rPr lang="en-US" dirty="0" smtClean="0"/>
              <a:t> air </a:t>
            </a:r>
            <a:r>
              <a:rPr lang="en-US" dirty="0" err="1" smtClean="0"/>
              <a:t>utk</a:t>
            </a:r>
            <a:r>
              <a:rPr lang="en-US" dirty="0" smtClean="0"/>
              <a:t> </a:t>
            </a:r>
            <a:r>
              <a:rPr lang="en-US" dirty="0" err="1" smtClean="0"/>
              <a:t>irigasi</a:t>
            </a:r>
            <a:r>
              <a:rPr lang="en-US" dirty="0" smtClean="0"/>
              <a:t> </a:t>
            </a:r>
            <a:r>
              <a:rPr lang="en-US" dirty="0" err="1" smtClean="0"/>
              <a:t>adalah</a:t>
            </a:r>
            <a:r>
              <a:rPr lang="en-US" dirty="0" smtClean="0"/>
              <a:t> </a:t>
            </a:r>
            <a:r>
              <a:rPr lang="en-US" dirty="0" err="1" smtClean="0"/>
              <a:t>tepat</a:t>
            </a:r>
            <a:r>
              <a:rPr lang="en-US" dirty="0" smtClean="0"/>
              <a:t>, </a:t>
            </a:r>
            <a:r>
              <a:rPr lang="en-US" dirty="0" err="1" smtClean="0"/>
              <a:t>krn</a:t>
            </a:r>
            <a:r>
              <a:rPr lang="en-US" dirty="0" smtClean="0"/>
              <a:t> </a:t>
            </a:r>
            <a:r>
              <a:rPr lang="en-US" dirty="0" err="1" smtClean="0"/>
              <a:t>akan</a:t>
            </a:r>
            <a:r>
              <a:rPr lang="en-US" dirty="0" smtClean="0"/>
              <a:t> </a:t>
            </a:r>
            <a:r>
              <a:rPr lang="en-US" dirty="0" err="1" smtClean="0"/>
              <a:t>meningkatkan</a:t>
            </a:r>
            <a:r>
              <a:rPr lang="en-US" dirty="0" smtClean="0"/>
              <a:t> </a:t>
            </a:r>
            <a:r>
              <a:rPr lang="en-US" dirty="0" err="1" smtClean="0"/>
              <a:t>produksi</a:t>
            </a:r>
            <a:r>
              <a:rPr lang="en-US" dirty="0" smtClean="0"/>
              <a:t> </a:t>
            </a:r>
            <a:r>
              <a:rPr lang="en-US" dirty="0" err="1" smtClean="0"/>
              <a:t>pangan</a:t>
            </a:r>
            <a:r>
              <a:rPr lang="en-US" dirty="0" smtClean="0"/>
              <a:t>, </a:t>
            </a:r>
            <a:r>
              <a:rPr lang="en-US" dirty="0" err="1" smtClean="0"/>
              <a:t>shg</a:t>
            </a:r>
            <a:r>
              <a:rPr lang="en-US" dirty="0" smtClean="0"/>
              <a:t> </a:t>
            </a:r>
            <a:r>
              <a:rPr lang="en-US" dirty="0" err="1" smtClean="0"/>
              <a:t>swasembada</a:t>
            </a:r>
            <a:r>
              <a:rPr lang="en-US" dirty="0" smtClean="0"/>
              <a:t> </a:t>
            </a:r>
            <a:r>
              <a:rPr lang="en-US" dirty="0" err="1" smtClean="0"/>
              <a:t>pangan</a:t>
            </a:r>
            <a:r>
              <a:rPr lang="en-US" dirty="0" smtClean="0"/>
              <a:t> </a:t>
            </a:r>
            <a:r>
              <a:rPr lang="en-US" dirty="0" err="1" smtClean="0"/>
              <a:t>tercapai</a:t>
            </a:r>
            <a:r>
              <a:rPr lang="en-US" dirty="0" smtClean="0"/>
              <a:t> </a:t>
            </a:r>
            <a:r>
              <a:rPr lang="en-US" dirty="0" err="1" smtClean="0"/>
              <a:t>dan</a:t>
            </a:r>
            <a:r>
              <a:rPr lang="en-US" dirty="0" smtClean="0"/>
              <a:t> </a:t>
            </a:r>
            <a:r>
              <a:rPr lang="en-US" dirty="0" err="1" smtClean="0"/>
              <a:t>dapat</a:t>
            </a:r>
            <a:r>
              <a:rPr lang="en-US" dirty="0" smtClean="0"/>
              <a:t> </a:t>
            </a:r>
            <a:r>
              <a:rPr lang="en-US" dirty="0" err="1" smtClean="0"/>
              <a:t>ekpor</a:t>
            </a:r>
            <a:r>
              <a:rPr lang="en-US" dirty="0" smtClean="0"/>
              <a:t> yang </a:t>
            </a:r>
            <a:r>
              <a:rPr lang="en-US" dirty="0" err="1" smtClean="0"/>
              <a:t>akan</a:t>
            </a:r>
            <a:r>
              <a:rPr lang="en-US" dirty="0" smtClean="0"/>
              <a:t> </a:t>
            </a:r>
            <a:r>
              <a:rPr lang="en-US" dirty="0" err="1" smtClean="0"/>
              <a:t>menaikkan</a:t>
            </a:r>
            <a:r>
              <a:rPr lang="en-US" dirty="0" smtClean="0"/>
              <a:t> </a:t>
            </a:r>
            <a:r>
              <a:rPr lang="en-US" dirty="0" err="1" smtClean="0"/>
              <a:t>pendapatan</a:t>
            </a:r>
            <a:r>
              <a:rPr lang="en-US" dirty="0" smtClean="0"/>
              <a:t> </a:t>
            </a:r>
            <a:r>
              <a:rPr lang="en-US" dirty="0" err="1" smtClean="0"/>
              <a:t>negara</a:t>
            </a:r>
            <a:r>
              <a:rPr lang="en-US" dirty="0" smtClean="0"/>
              <a:t>. </a:t>
            </a:r>
            <a:r>
              <a:rPr lang="en-US" dirty="0" err="1" smtClean="0"/>
              <a:t>Kelomok</a:t>
            </a:r>
            <a:r>
              <a:rPr lang="en-US" dirty="0" smtClean="0"/>
              <a:t> lain </a:t>
            </a:r>
            <a:r>
              <a:rPr lang="en-US" dirty="0" err="1" smtClean="0"/>
              <a:t>meyakini</a:t>
            </a:r>
            <a:r>
              <a:rPr lang="en-US" dirty="0" smtClean="0"/>
              <a:t> </a:t>
            </a:r>
            <a:r>
              <a:rPr lang="en-US" dirty="0" err="1" smtClean="0"/>
              <a:t>bahwa</a:t>
            </a:r>
            <a:r>
              <a:rPr lang="en-US" dirty="0" smtClean="0"/>
              <a:t> </a:t>
            </a:r>
            <a:r>
              <a:rPr lang="en-US" dirty="0" err="1" smtClean="0"/>
              <a:t>negara</a:t>
            </a:r>
            <a:r>
              <a:rPr lang="en-US" dirty="0" smtClean="0"/>
              <a:t> </a:t>
            </a:r>
            <a:r>
              <a:rPr lang="en-US" dirty="0" err="1" smtClean="0"/>
              <a:t>tidak</a:t>
            </a:r>
            <a:r>
              <a:rPr lang="en-US" dirty="0" smtClean="0"/>
              <a:t> </a:t>
            </a:r>
            <a:r>
              <a:rPr lang="en-US" dirty="0" err="1" smtClean="0"/>
              <a:t>harus</a:t>
            </a:r>
            <a:r>
              <a:rPr lang="en-US" dirty="0" smtClean="0"/>
              <a:t> </a:t>
            </a:r>
            <a:r>
              <a:rPr lang="en-US" dirty="0" err="1" smtClean="0"/>
              <a:t>memproduksi</a:t>
            </a:r>
            <a:r>
              <a:rPr lang="en-US" dirty="0" smtClean="0"/>
              <a:t> </a:t>
            </a:r>
            <a:r>
              <a:rPr lang="en-US" dirty="0" err="1" smtClean="0"/>
              <a:t>satu</a:t>
            </a:r>
            <a:r>
              <a:rPr lang="en-US" dirty="0" smtClean="0"/>
              <a:t> </a:t>
            </a:r>
            <a:r>
              <a:rPr lang="en-US" dirty="0" err="1" smtClean="0"/>
              <a:t>jenis</a:t>
            </a:r>
            <a:r>
              <a:rPr lang="en-US" dirty="0" smtClean="0"/>
              <a:t> </a:t>
            </a:r>
            <a:r>
              <a:rPr lang="en-US" dirty="0" err="1" smtClean="0"/>
              <a:t>tanaman</a:t>
            </a:r>
            <a:r>
              <a:rPr lang="en-US" dirty="0" smtClean="0"/>
              <a:t> yang </a:t>
            </a:r>
            <a:r>
              <a:rPr lang="en-US" dirty="0" err="1" smtClean="0"/>
              <a:t>diimpor</a:t>
            </a:r>
            <a:r>
              <a:rPr lang="en-US" dirty="0" smtClean="0"/>
              <a:t> </a:t>
            </a:r>
            <a:r>
              <a:rPr lang="en-US" dirty="0" err="1" smtClean="0"/>
              <a:t>dari</a:t>
            </a:r>
            <a:r>
              <a:rPr lang="en-US" dirty="0" smtClean="0"/>
              <a:t> </a:t>
            </a:r>
            <a:r>
              <a:rPr lang="en-US" dirty="0" err="1" smtClean="0"/>
              <a:t>negara</a:t>
            </a:r>
            <a:r>
              <a:rPr lang="en-US" dirty="0" smtClean="0"/>
              <a:t> lain </a:t>
            </a:r>
            <a:r>
              <a:rPr lang="en-US" dirty="0" err="1" smtClean="0"/>
              <a:t>dengan</a:t>
            </a:r>
            <a:r>
              <a:rPr lang="en-US" dirty="0" smtClean="0"/>
              <a:t> </a:t>
            </a:r>
            <a:r>
              <a:rPr lang="en-US" dirty="0" err="1" smtClean="0"/>
              <a:t>biaya</a:t>
            </a:r>
            <a:r>
              <a:rPr lang="en-US" dirty="0" smtClean="0"/>
              <a:t> </a:t>
            </a:r>
            <a:r>
              <a:rPr lang="en-US" dirty="0" err="1" smtClean="0"/>
              <a:t>produks</a:t>
            </a:r>
            <a:r>
              <a:rPr lang="en-US" dirty="0" smtClean="0"/>
              <a:t> yang </a:t>
            </a:r>
            <a:r>
              <a:rPr lang="en-US" dirty="0" err="1" smtClean="0"/>
              <a:t>lebih</a:t>
            </a:r>
            <a:r>
              <a:rPr lang="en-US" dirty="0" smtClean="0"/>
              <a:t> </a:t>
            </a:r>
            <a:r>
              <a:rPr lang="en-US" dirty="0" err="1" smtClean="0"/>
              <a:t>murah</a:t>
            </a:r>
            <a:r>
              <a:rPr lang="en-US" dirty="0" smtClean="0"/>
              <a:t>, </a:t>
            </a:r>
            <a:r>
              <a:rPr lang="en-US" dirty="0" err="1" smtClean="0"/>
              <a:t>shg</a:t>
            </a:r>
            <a:r>
              <a:rPr lang="en-US" dirty="0" smtClean="0"/>
              <a:t> air </a:t>
            </a:r>
            <a:r>
              <a:rPr lang="en-US" dirty="0" err="1" smtClean="0"/>
              <a:t>bisa</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keperluan</a:t>
            </a:r>
            <a:r>
              <a:rPr lang="en-US" dirty="0" smtClean="0"/>
              <a:t> lain. </a:t>
            </a:r>
          </a:p>
          <a:p>
            <a:pPr marL="0" indent="0">
              <a:buNone/>
            </a:pPr>
            <a:r>
              <a:rPr lang="en-US" dirty="0" err="1" smtClean="0"/>
              <a:t>Misal</a:t>
            </a:r>
            <a:r>
              <a:rPr lang="en-US" dirty="0" smtClean="0"/>
              <a:t>: </a:t>
            </a:r>
            <a:r>
              <a:rPr lang="en-US" dirty="0" err="1" smtClean="0"/>
              <a:t>untuk</a:t>
            </a:r>
            <a:r>
              <a:rPr lang="en-US" dirty="0" smtClean="0"/>
              <a:t> </a:t>
            </a:r>
            <a:r>
              <a:rPr lang="en-US" dirty="0" err="1" smtClean="0"/>
              <a:t>kepentingan</a:t>
            </a:r>
            <a:r>
              <a:rPr lang="en-US" dirty="0" smtClean="0"/>
              <a:t> </a:t>
            </a:r>
            <a:r>
              <a:rPr lang="en-US" dirty="0" err="1" smtClean="0"/>
              <a:t>industri</a:t>
            </a:r>
            <a:r>
              <a:rPr lang="en-US" dirty="0" smtClean="0"/>
              <a:t> </a:t>
            </a:r>
            <a:r>
              <a:rPr lang="en-US" dirty="0" err="1" smtClean="0"/>
              <a:t>dan</a:t>
            </a:r>
            <a:r>
              <a:rPr lang="en-US" dirty="0" smtClean="0"/>
              <a:t> </a:t>
            </a:r>
            <a:r>
              <a:rPr lang="en-US" dirty="0" err="1" smtClean="0"/>
              <a:t>kegiatan</a:t>
            </a:r>
            <a:r>
              <a:rPr lang="en-US" dirty="0" smtClean="0"/>
              <a:t> </a:t>
            </a:r>
            <a:r>
              <a:rPr lang="en-US" dirty="0" err="1" smtClean="0"/>
              <a:t>perkotaan</a:t>
            </a:r>
            <a:r>
              <a:rPr lang="en-US" dirty="0" smtClean="0"/>
              <a:t> yang </a:t>
            </a:r>
            <a:r>
              <a:rPr lang="en-US" dirty="0" err="1" smtClean="0"/>
              <a:t>mampu</a:t>
            </a:r>
            <a:r>
              <a:rPr lang="en-US" dirty="0" smtClean="0"/>
              <a:t> </a:t>
            </a:r>
            <a:r>
              <a:rPr lang="en-US" dirty="0" err="1" smtClean="0"/>
              <a:t>membayar</a:t>
            </a:r>
            <a:r>
              <a:rPr lang="en-US" dirty="0" smtClean="0"/>
              <a:t>  </a:t>
            </a:r>
            <a:r>
              <a:rPr lang="en-US" dirty="0" err="1" smtClean="0"/>
              <a:t>pemakaian</a:t>
            </a:r>
            <a:r>
              <a:rPr lang="en-US" dirty="0" smtClean="0"/>
              <a:t> air </a:t>
            </a:r>
            <a:r>
              <a:rPr lang="en-US" dirty="0" err="1" smtClean="0"/>
              <a:t>lebih</a:t>
            </a:r>
            <a:r>
              <a:rPr lang="en-US" dirty="0" smtClean="0"/>
              <a:t> </a:t>
            </a:r>
            <a:r>
              <a:rPr lang="en-US" dirty="0" err="1" smtClean="0"/>
              <a:t>tinggi</a:t>
            </a:r>
            <a:r>
              <a:rPr lang="en-US" dirty="0" smtClean="0"/>
              <a:t>.</a:t>
            </a:r>
          </a:p>
          <a:p>
            <a:pPr marL="0" indent="0">
              <a:buNone/>
            </a:pPr>
            <a:r>
              <a:rPr lang="en-US" dirty="0" err="1" smtClean="0"/>
              <a:t>Bagi</a:t>
            </a:r>
            <a:r>
              <a:rPr lang="en-US" dirty="0" smtClean="0"/>
              <a:t> </a:t>
            </a:r>
            <a:r>
              <a:rPr lang="en-US" dirty="0" err="1" smtClean="0"/>
              <a:t>kedua</a:t>
            </a:r>
            <a:r>
              <a:rPr lang="en-US" dirty="0" smtClean="0"/>
              <a:t> </a:t>
            </a:r>
            <a:r>
              <a:rPr lang="en-US" dirty="0" err="1" smtClean="0"/>
              <a:t>kelompok</a:t>
            </a:r>
            <a:r>
              <a:rPr lang="en-US" dirty="0" smtClean="0"/>
              <a:t> </a:t>
            </a:r>
            <a:r>
              <a:rPr lang="en-US" dirty="0" err="1" smtClean="0"/>
              <a:t>tsb</a:t>
            </a:r>
            <a:r>
              <a:rPr lang="en-US" dirty="0" smtClean="0"/>
              <a:t>, </a:t>
            </a:r>
            <a:r>
              <a:rPr lang="en-US" dirty="0" err="1" smtClean="0"/>
              <a:t>lapanga</a:t>
            </a:r>
            <a:r>
              <a:rPr lang="en-US" dirty="0" smtClean="0"/>
              <a:t> </a:t>
            </a:r>
            <a:r>
              <a:rPr lang="en-US" dirty="0" err="1" smtClean="0"/>
              <a:t>kerja</a:t>
            </a:r>
            <a:r>
              <a:rPr lang="en-US" dirty="0" smtClean="0"/>
              <a:t> </a:t>
            </a:r>
            <a:r>
              <a:rPr lang="en-US" dirty="0" err="1" smtClean="0"/>
              <a:t>dan</a:t>
            </a:r>
            <a:r>
              <a:rPr lang="en-US" dirty="0" smtClean="0"/>
              <a:t> </a:t>
            </a:r>
            <a:r>
              <a:rPr lang="en-US" dirty="0" err="1" smtClean="0"/>
              <a:t>pertumbuhan</a:t>
            </a:r>
            <a:r>
              <a:rPr lang="en-US" dirty="0" smtClean="0"/>
              <a:t> </a:t>
            </a:r>
            <a:r>
              <a:rPr lang="en-US" dirty="0" err="1" smtClean="0"/>
              <a:t>ekonomi</a:t>
            </a:r>
            <a:r>
              <a:rPr lang="en-US" dirty="0" smtClean="0"/>
              <a:t> </a:t>
            </a:r>
            <a:r>
              <a:rPr lang="en-US" dirty="0" err="1" smtClean="0"/>
              <a:t>sama</a:t>
            </a:r>
            <a:r>
              <a:rPr lang="en-US" dirty="0" smtClean="0"/>
              <a:t> </a:t>
            </a:r>
            <a:r>
              <a:rPr lang="en-US" dirty="0" err="1" smtClean="0"/>
              <a:t>sma</a:t>
            </a:r>
            <a:r>
              <a:rPr lang="en-US" dirty="0" smtClean="0"/>
              <a:t> </a:t>
            </a:r>
            <a:r>
              <a:rPr lang="en-US" dirty="0" err="1" smtClean="0"/>
              <a:t>diyakini</a:t>
            </a:r>
            <a:r>
              <a:rPr lang="en-US" dirty="0" smtClean="0"/>
              <a:t>, </a:t>
            </a:r>
            <a:r>
              <a:rPr lang="en-US" dirty="0" err="1" smtClean="0"/>
              <a:t>tetapi</a:t>
            </a:r>
            <a:r>
              <a:rPr lang="en-US" dirty="0" smtClean="0"/>
              <a:t> </a:t>
            </a:r>
            <a:r>
              <a:rPr lang="en-US" dirty="0" err="1" smtClean="0"/>
              <a:t>terjadi</a:t>
            </a:r>
            <a:r>
              <a:rPr lang="en-US" dirty="0" smtClean="0"/>
              <a:t> </a:t>
            </a:r>
            <a:r>
              <a:rPr lang="en-US" dirty="0" err="1" smtClean="0"/>
              <a:t>prbedaan</a:t>
            </a:r>
            <a:r>
              <a:rPr lang="en-US" dirty="0" smtClean="0"/>
              <a:t> </a:t>
            </a:r>
            <a:r>
              <a:rPr lang="en-US" dirty="0" err="1" smtClean="0"/>
              <a:t>kepentingan</a:t>
            </a:r>
            <a:r>
              <a:rPr lang="en-US" dirty="0" smtClean="0"/>
              <a:t> , </a:t>
            </a:r>
            <a:r>
              <a:rPr lang="en-US" dirty="0" err="1" smtClean="0"/>
              <a:t>antara</a:t>
            </a:r>
            <a:r>
              <a:rPr lang="en-US" dirty="0" smtClean="0"/>
              <a:t> </a:t>
            </a:r>
            <a:r>
              <a:rPr lang="en-US" dirty="0" err="1" smtClean="0"/>
              <a:t>daerah</a:t>
            </a:r>
            <a:r>
              <a:rPr lang="en-US" dirty="0" smtClean="0"/>
              <a:t> </a:t>
            </a:r>
            <a:r>
              <a:rPr lang="en-US" dirty="0" err="1" smtClean="0"/>
              <a:t>perkotaan</a:t>
            </a:r>
            <a:r>
              <a:rPr lang="en-US" dirty="0" smtClean="0"/>
              <a:t> </a:t>
            </a:r>
            <a:r>
              <a:rPr lang="en-US" dirty="0" err="1" smtClean="0"/>
              <a:t>atau</a:t>
            </a:r>
            <a:r>
              <a:rPr lang="en-US" dirty="0" smtClean="0"/>
              <a:t> </a:t>
            </a:r>
            <a:r>
              <a:rPr lang="en-US" dirty="0" err="1" smtClean="0"/>
              <a:t>antara</a:t>
            </a:r>
            <a:r>
              <a:rPr lang="en-US" dirty="0" smtClean="0"/>
              <a:t> </a:t>
            </a:r>
            <a:r>
              <a:rPr lang="en-US" dirty="0" err="1" smtClean="0"/>
              <a:t>kegiatan</a:t>
            </a:r>
            <a:r>
              <a:rPr lang="en-US" dirty="0" smtClean="0"/>
              <a:t> </a:t>
            </a:r>
            <a:r>
              <a:rPr lang="en-US" dirty="0" err="1" smtClean="0"/>
              <a:t>industri</a:t>
            </a:r>
            <a:r>
              <a:rPr lang="en-US" dirty="0" smtClean="0"/>
              <a:t> </a:t>
            </a:r>
            <a:r>
              <a:rPr lang="en-US" dirty="0" err="1" smtClean="0"/>
              <a:t>dan</a:t>
            </a:r>
            <a:r>
              <a:rPr lang="en-US" dirty="0" smtClean="0"/>
              <a:t> </a:t>
            </a:r>
            <a:r>
              <a:rPr lang="en-US" dirty="0" err="1" smtClean="0"/>
              <a:t>sektor</a:t>
            </a:r>
            <a:r>
              <a:rPr lang="en-US" dirty="0" smtClean="0"/>
              <a:t> </a:t>
            </a:r>
            <a:r>
              <a:rPr lang="en-US" dirty="0" err="1" smtClean="0"/>
              <a:t>jasa</a:t>
            </a:r>
            <a:r>
              <a:rPr lang="en-US" dirty="0" smtClean="0"/>
              <a:t>.</a:t>
            </a:r>
            <a:endParaRPr lang="en-US"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err="1" smtClean="0">
                <a:solidFill>
                  <a:srgbClr val="FF0000"/>
                </a:solidFill>
              </a:rPr>
              <a:t>Keempat</a:t>
            </a:r>
            <a:r>
              <a:rPr lang="en-US" sz="3200" dirty="0" smtClean="0">
                <a:solidFill>
                  <a:srgbClr val="FF0000"/>
                </a:solidFill>
              </a:rPr>
              <a:t>: per </a:t>
            </a:r>
            <a:r>
              <a:rPr lang="en-US" sz="3200" dirty="0" err="1" smtClean="0">
                <a:solidFill>
                  <a:srgbClr val="FF0000"/>
                </a:solidFill>
              </a:rPr>
              <a:t>soalan</a:t>
            </a:r>
            <a:r>
              <a:rPr lang="en-US" sz="3200" dirty="0" smtClean="0">
                <a:solidFill>
                  <a:srgbClr val="FF0000"/>
                </a:solidFill>
              </a:rPr>
              <a:t> </a:t>
            </a:r>
            <a:r>
              <a:rPr lang="en-US" sz="3200" dirty="0" err="1" smtClean="0">
                <a:solidFill>
                  <a:srgbClr val="FF0000"/>
                </a:solidFill>
              </a:rPr>
              <a:t>pribadi</a:t>
            </a:r>
            <a:r>
              <a:rPr lang="en-US" sz="3200" dirty="0" smtClean="0">
                <a:solidFill>
                  <a:srgbClr val="FF0000"/>
                </a:solidFill>
              </a:rPr>
              <a:t> </a:t>
            </a:r>
            <a:r>
              <a:rPr lang="en-US" sz="3200" dirty="0" err="1" smtClean="0">
                <a:solidFill>
                  <a:srgbClr val="FF0000"/>
                </a:solidFill>
              </a:rPr>
              <a:t>dan</a:t>
            </a:r>
            <a:r>
              <a:rPr lang="en-US" sz="3200" dirty="0" smtClean="0">
                <a:solidFill>
                  <a:srgbClr val="FF0000"/>
                </a:solidFill>
              </a:rPr>
              <a:t> </a:t>
            </a:r>
            <a:r>
              <a:rPr lang="en-US" sz="3200" dirty="0" err="1" smtClean="0">
                <a:solidFill>
                  <a:srgbClr val="FF0000"/>
                </a:solidFill>
              </a:rPr>
              <a:t>latar</a:t>
            </a:r>
            <a:r>
              <a:rPr lang="en-US" sz="3200" dirty="0" smtClean="0">
                <a:solidFill>
                  <a:srgbClr val="FF0000"/>
                </a:solidFill>
              </a:rPr>
              <a:t> </a:t>
            </a:r>
            <a:r>
              <a:rPr lang="en-US" sz="3200" dirty="0" err="1" smtClean="0">
                <a:solidFill>
                  <a:srgbClr val="FF0000"/>
                </a:solidFill>
              </a:rPr>
              <a:t>belakng</a:t>
            </a:r>
            <a:r>
              <a:rPr lang="en-US" sz="3200" dirty="0" smtClean="0">
                <a:solidFill>
                  <a:srgbClr val="FF0000"/>
                </a:solidFill>
              </a:rPr>
              <a:t> </a:t>
            </a:r>
            <a:r>
              <a:rPr lang="en-US" sz="3200" dirty="0" err="1" smtClean="0">
                <a:solidFill>
                  <a:srgbClr val="FF0000"/>
                </a:solidFill>
              </a:rPr>
              <a:t>masalah</a:t>
            </a:r>
            <a:endParaRPr lang="en-US" sz="3200" dirty="0">
              <a:solidFill>
                <a:srgbClr val="FF0000"/>
              </a:solidFill>
            </a:endParaRPr>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pPr marL="0" indent="0">
              <a:buNone/>
            </a:pPr>
            <a:r>
              <a:rPr lang="en-US" dirty="0" err="1" smtClean="0"/>
              <a:t>Dlm</a:t>
            </a:r>
            <a:r>
              <a:rPr lang="en-US" dirty="0" smtClean="0"/>
              <a:t> </a:t>
            </a:r>
            <a:r>
              <a:rPr lang="en-US" dirty="0" err="1" smtClean="0"/>
              <a:t>suatu</a:t>
            </a:r>
            <a:r>
              <a:rPr lang="en-US" dirty="0" smtClean="0"/>
              <a:t> </a:t>
            </a:r>
            <a:r>
              <a:rPr lang="en-US" dirty="0" err="1" smtClean="0"/>
              <a:t>kasus</a:t>
            </a:r>
            <a:r>
              <a:rPr lang="en-US" dirty="0" smtClean="0"/>
              <a:t> </a:t>
            </a:r>
            <a:r>
              <a:rPr lang="en-US" dirty="0" err="1" smtClean="0"/>
              <a:t>misalnya</a:t>
            </a:r>
            <a:r>
              <a:rPr lang="en-US" dirty="0" smtClean="0"/>
              <a:t>:</a:t>
            </a:r>
          </a:p>
          <a:p>
            <a:pPr marL="0" indent="0">
              <a:buNone/>
            </a:pPr>
            <a:r>
              <a:rPr lang="en-US" dirty="0" err="1" smtClean="0"/>
              <a:t>Satu</a:t>
            </a:r>
            <a:r>
              <a:rPr lang="en-US" dirty="0" smtClean="0"/>
              <a:t> </a:t>
            </a:r>
            <a:r>
              <a:rPr lang="en-US" dirty="0" err="1" smtClean="0"/>
              <a:t>klpk</a:t>
            </a:r>
            <a:r>
              <a:rPr lang="en-US" dirty="0" smtClean="0"/>
              <a:t> </a:t>
            </a:r>
            <a:r>
              <a:rPr lang="en-US" dirty="0" err="1" smtClean="0"/>
              <a:t>telah</a:t>
            </a:r>
            <a:r>
              <a:rPr lang="en-US" dirty="0" smtClean="0"/>
              <a:t> </a:t>
            </a:r>
            <a:r>
              <a:rPr lang="en-US" dirty="0" err="1" smtClean="0"/>
              <a:t>ama</a:t>
            </a:r>
            <a:r>
              <a:rPr lang="en-US" dirty="0" smtClean="0"/>
              <a:t> </a:t>
            </a:r>
            <a:r>
              <a:rPr lang="en-US" dirty="0" err="1" smtClean="0"/>
              <a:t>memendam</a:t>
            </a:r>
            <a:r>
              <a:rPr lang="en-US" dirty="0" smtClean="0"/>
              <a:t> </a:t>
            </a:r>
            <a:r>
              <a:rPr lang="en-US" dirty="0" err="1" smtClean="0"/>
              <a:t>kemarahan</a:t>
            </a:r>
            <a:r>
              <a:rPr lang="en-US" dirty="0" smtClean="0"/>
              <a:t> </a:t>
            </a:r>
            <a:r>
              <a:rPr lang="en-US" dirty="0" err="1" smtClean="0"/>
              <a:t>krn</a:t>
            </a:r>
            <a:r>
              <a:rPr lang="en-US" dirty="0" smtClean="0"/>
              <a:t> </a:t>
            </a:r>
            <a:r>
              <a:rPr lang="en-US" dirty="0" err="1" smtClean="0"/>
              <a:t>klpk</a:t>
            </a:r>
            <a:r>
              <a:rPr lang="en-US" dirty="0" smtClean="0"/>
              <a:t> lain </a:t>
            </a:r>
            <a:r>
              <a:rPr lang="en-US" dirty="0" err="1" smtClean="0"/>
              <a:t>menghalangi</a:t>
            </a:r>
            <a:r>
              <a:rPr lang="en-US" dirty="0" smtClean="0"/>
              <a:t>/ </a:t>
            </a:r>
            <a:r>
              <a:rPr lang="en-US" dirty="0" err="1" smtClean="0"/>
              <a:t>menghambat</a:t>
            </a:r>
            <a:r>
              <a:rPr lang="en-US" dirty="0" smtClean="0"/>
              <a:t> </a:t>
            </a:r>
            <a:r>
              <a:rPr lang="en-US" dirty="0" err="1" smtClean="0"/>
              <a:t>kepentingan</a:t>
            </a:r>
            <a:r>
              <a:rPr lang="en-US" dirty="0" smtClean="0"/>
              <a:t> </a:t>
            </a:r>
            <a:r>
              <a:rPr lang="en-US" dirty="0" err="1" smtClean="0"/>
              <a:t>mereka</a:t>
            </a:r>
            <a:r>
              <a:rPr lang="en-US" dirty="0" smtClean="0"/>
              <a:t>. </a:t>
            </a:r>
            <a:r>
              <a:rPr lang="en-US" dirty="0" err="1" smtClean="0"/>
              <a:t>Satu</a:t>
            </a:r>
            <a:r>
              <a:rPr lang="en-US" dirty="0" smtClean="0"/>
              <a:t> </a:t>
            </a:r>
            <a:r>
              <a:rPr lang="en-US" dirty="0" err="1" smtClean="0"/>
              <a:t>kelompok</a:t>
            </a:r>
            <a:r>
              <a:rPr lang="en-US" dirty="0" smtClean="0"/>
              <a:t> yang </a:t>
            </a:r>
            <a:r>
              <a:rPr lang="en-US" dirty="0" err="1" smtClean="0"/>
              <a:t>dihalangi</a:t>
            </a:r>
            <a:r>
              <a:rPr lang="en-US" dirty="0" smtClean="0"/>
              <a:t> </a:t>
            </a:r>
            <a:r>
              <a:rPr lang="en-US" dirty="0" err="1" smtClean="0"/>
              <a:t>suatu</a:t>
            </a:r>
            <a:r>
              <a:rPr lang="en-US" dirty="0" smtClean="0"/>
              <a:t> </a:t>
            </a:r>
            <a:r>
              <a:rPr lang="en-US" dirty="0" err="1" smtClean="0"/>
              <a:t>saat</a:t>
            </a:r>
            <a:r>
              <a:rPr lang="en-US" dirty="0" smtClean="0"/>
              <a:t> </a:t>
            </a:r>
            <a:r>
              <a:rPr lang="en-US" dirty="0" err="1" smtClean="0"/>
              <a:t>akan</a:t>
            </a:r>
            <a:r>
              <a:rPr lang="en-US" dirty="0" smtClean="0"/>
              <a:t> </a:t>
            </a:r>
            <a:r>
              <a:rPr lang="en-US" dirty="0" err="1" smtClean="0"/>
              <a:t>membalas</a:t>
            </a:r>
            <a:r>
              <a:rPr lang="en-US" dirty="0" smtClean="0"/>
              <a:t> </a:t>
            </a:r>
            <a:r>
              <a:rPr lang="en-US" dirty="0" err="1" smtClean="0"/>
              <a:t>dendam</a:t>
            </a:r>
            <a:r>
              <a:rPr lang="en-US" dirty="0" smtClean="0"/>
              <a:t>. </a:t>
            </a:r>
            <a:r>
              <a:rPr lang="en-US" dirty="0" err="1" smtClean="0"/>
              <a:t>Muncul</a:t>
            </a:r>
            <a:r>
              <a:rPr lang="en-US" dirty="0" smtClean="0"/>
              <a:t> </a:t>
            </a:r>
            <a:r>
              <a:rPr lang="en-US" dirty="0" err="1" smtClean="0"/>
              <a:t>keenggan</a:t>
            </a:r>
            <a:r>
              <a:rPr lang="en-US" dirty="0" smtClean="0"/>
              <a:t> pd </a:t>
            </a:r>
            <a:r>
              <a:rPr lang="en-US" dirty="0" err="1" smtClean="0"/>
              <a:t>dua</a:t>
            </a:r>
            <a:r>
              <a:rPr lang="en-US" dirty="0" smtClean="0"/>
              <a:t> </a:t>
            </a:r>
            <a:r>
              <a:rPr lang="en-US" dirty="0" err="1" smtClean="0"/>
              <a:t>klpk</a:t>
            </a:r>
            <a:r>
              <a:rPr lang="en-US" dirty="0" smtClean="0"/>
              <a:t> </a:t>
            </a:r>
            <a:r>
              <a:rPr lang="en-US" dirty="0" err="1" smtClean="0"/>
              <a:t>tsb</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kesepakatan</a:t>
            </a:r>
            <a:r>
              <a:rPr lang="en-US" dirty="0" smtClean="0"/>
              <a:t>, </a:t>
            </a:r>
            <a:r>
              <a:rPr lang="en-US" dirty="0" err="1" smtClean="0"/>
              <a:t>krn</a:t>
            </a:r>
            <a:r>
              <a:rPr lang="en-US" dirty="0" smtClean="0"/>
              <a:t> </a:t>
            </a:r>
            <a:r>
              <a:rPr lang="en-US" dirty="0" err="1" smtClean="0"/>
              <a:t>kekhawatiran</a:t>
            </a:r>
            <a:r>
              <a:rPr lang="en-US" dirty="0" smtClean="0"/>
              <a:t> </a:t>
            </a:r>
            <a:r>
              <a:rPr lang="en-US" dirty="0" err="1" smtClean="0"/>
              <a:t>bhw</a:t>
            </a:r>
            <a:r>
              <a:rPr lang="en-US" dirty="0" smtClean="0"/>
              <a:t> </a:t>
            </a:r>
            <a:r>
              <a:rPr lang="en-US" dirty="0" err="1" smtClean="0"/>
              <a:t>salah</a:t>
            </a:r>
            <a:r>
              <a:rPr lang="en-US" dirty="0" smtClean="0"/>
              <a:t> </a:t>
            </a:r>
            <a:r>
              <a:rPr lang="en-US" dirty="0" err="1" smtClean="0"/>
              <a:t>satu</a:t>
            </a:r>
            <a:r>
              <a:rPr lang="en-US" dirty="0" smtClean="0"/>
              <a:t> </a:t>
            </a:r>
            <a:r>
              <a:rPr lang="en-US" dirty="0" err="1" smtClean="0"/>
              <a:t>pihak</a:t>
            </a:r>
            <a:r>
              <a:rPr lang="en-US" dirty="0" smtClean="0"/>
              <a:t> </a:t>
            </a:r>
            <a:r>
              <a:rPr lang="en-US" dirty="0" err="1" smtClean="0"/>
              <a:t>tdk</a:t>
            </a:r>
            <a:r>
              <a:rPr lang="en-US" dirty="0" smtClean="0"/>
              <a:t> </a:t>
            </a:r>
            <a:r>
              <a:rPr lang="en-US" dirty="0" err="1" smtClean="0"/>
              <a:t>memperlihatkan</a:t>
            </a:r>
            <a:r>
              <a:rPr lang="en-US" dirty="0" smtClean="0"/>
              <a:t> </a:t>
            </a:r>
            <a:r>
              <a:rPr lang="en-US" dirty="0" err="1" smtClean="0"/>
              <a:t>niatnya</a:t>
            </a:r>
            <a:r>
              <a:rPr lang="en-US" dirty="0" smtClean="0"/>
              <a:t> </a:t>
            </a:r>
            <a:r>
              <a:rPr lang="en-US" dirty="0" err="1" smtClean="0"/>
              <a:t>bersikap</a:t>
            </a:r>
            <a:r>
              <a:rPr lang="en-US" dirty="0" smtClean="0"/>
              <a:t> </a:t>
            </a:r>
            <a:r>
              <a:rPr lang="en-US" dirty="0" err="1" smtClean="0"/>
              <a:t>jujur</a:t>
            </a:r>
            <a:r>
              <a:rPr lang="en-US" dirty="0" smtClean="0"/>
              <a:t> </a:t>
            </a:r>
            <a:r>
              <a:rPr lang="en-US" dirty="0" err="1" smtClean="0"/>
              <a:t>atau</a:t>
            </a:r>
            <a:r>
              <a:rPr lang="en-US" dirty="0" smtClean="0"/>
              <a:t> </a:t>
            </a:r>
            <a:r>
              <a:rPr lang="en-US" dirty="0" err="1" smtClean="0"/>
              <a:t>terbuka</a:t>
            </a:r>
            <a:r>
              <a:rPr lang="en-US" dirty="0" smtClean="0"/>
              <a:t>.</a:t>
            </a:r>
          </a:p>
          <a:p>
            <a:pPr marL="0" indent="0">
              <a:buNone/>
            </a:pPr>
            <a:r>
              <a:rPr lang="en-US" dirty="0" err="1" smtClean="0"/>
              <a:t>Kesimpulan</a:t>
            </a:r>
            <a:r>
              <a:rPr lang="en-US" dirty="0" smtClean="0"/>
              <a:t>: </a:t>
            </a:r>
            <a:r>
              <a:rPr lang="en-US" dirty="0" err="1" smtClean="0"/>
              <a:t>bagi</a:t>
            </a:r>
            <a:r>
              <a:rPr lang="en-US" dirty="0" smtClean="0"/>
              <a:t> </a:t>
            </a:r>
            <a:r>
              <a:rPr lang="en-US" dirty="0" err="1" smtClean="0"/>
              <a:t>pengelola</a:t>
            </a:r>
            <a:r>
              <a:rPr lang="en-US" dirty="0" smtClean="0"/>
              <a:t> </a:t>
            </a:r>
            <a:r>
              <a:rPr lang="en-US" dirty="0" err="1" smtClean="0"/>
              <a:t>lingkungan</a:t>
            </a:r>
            <a:r>
              <a:rPr lang="en-US" dirty="0" smtClean="0"/>
              <a:t> </a:t>
            </a:r>
            <a:r>
              <a:rPr lang="en-US" dirty="0" err="1" smtClean="0"/>
              <a:t>atau</a:t>
            </a:r>
            <a:r>
              <a:rPr lang="en-US" dirty="0" smtClean="0"/>
              <a:t> </a:t>
            </a:r>
            <a:r>
              <a:rPr lang="en-US" dirty="0" err="1" smtClean="0"/>
              <a:t>sumberdaya</a:t>
            </a:r>
            <a:r>
              <a:rPr lang="en-US" dirty="0" smtClean="0"/>
              <a:t> </a:t>
            </a:r>
            <a:r>
              <a:rPr lang="en-US" dirty="0" err="1" smtClean="0"/>
              <a:t>alam</a:t>
            </a:r>
            <a:r>
              <a:rPr lang="en-US" dirty="0" smtClean="0"/>
              <a:t> </a:t>
            </a:r>
            <a:r>
              <a:rPr lang="en-US" dirty="0" err="1" smtClean="0"/>
              <a:t>konflik</a:t>
            </a:r>
            <a:r>
              <a:rPr lang="en-US" dirty="0" smtClean="0"/>
              <a:t> </a:t>
            </a:r>
            <a:r>
              <a:rPr lang="en-US" dirty="0" err="1" smtClean="0"/>
              <a:t>merupakan</a:t>
            </a:r>
            <a:r>
              <a:rPr lang="en-US" dirty="0" smtClean="0"/>
              <a:t> </a:t>
            </a:r>
            <a:r>
              <a:rPr lang="en-US" dirty="0" err="1" smtClean="0"/>
              <a:t>rambu</a:t>
            </a:r>
            <a:r>
              <a:rPr lang="en-US" dirty="0" smtClean="0"/>
              <a:t> </a:t>
            </a:r>
            <a:r>
              <a:rPr lang="en-US" dirty="0" err="1" smtClean="0"/>
              <a:t>rambu</a:t>
            </a:r>
            <a:r>
              <a:rPr lang="en-US" dirty="0" smtClean="0"/>
              <a:t> </a:t>
            </a:r>
            <a:r>
              <a:rPr lang="en-US" dirty="0" err="1" smtClean="0"/>
              <a:t>adanya</a:t>
            </a:r>
            <a:r>
              <a:rPr lang="en-US" dirty="0" smtClean="0"/>
              <a:t> </a:t>
            </a:r>
            <a:r>
              <a:rPr lang="en-US" dirty="0" err="1" smtClean="0"/>
              <a:t>perbedaan</a:t>
            </a:r>
            <a:r>
              <a:rPr lang="en-US" dirty="0" smtClean="0"/>
              <a:t>, </a:t>
            </a:r>
            <a:r>
              <a:rPr lang="en-US" dirty="0" err="1" smtClean="0"/>
              <a:t>baik</a:t>
            </a:r>
            <a:r>
              <a:rPr lang="en-US" dirty="0" smtClean="0"/>
              <a:t> </a:t>
            </a:r>
            <a:r>
              <a:rPr lang="en-US" dirty="0" err="1" smtClean="0"/>
              <a:t>pandangan</a:t>
            </a:r>
            <a:r>
              <a:rPr lang="en-US" dirty="0" smtClean="0"/>
              <a:t> </a:t>
            </a:r>
            <a:r>
              <a:rPr lang="en-US" dirty="0" err="1" smtClean="0"/>
              <a:t>maupun</a:t>
            </a:r>
            <a:r>
              <a:rPr lang="en-US" dirty="0" smtClean="0"/>
              <a:t> </a:t>
            </a:r>
            <a:r>
              <a:rPr lang="en-US" dirty="0" err="1" smtClean="0"/>
              <a:t>nilai-nilai</a:t>
            </a:r>
            <a:r>
              <a:rPr lang="en-US" dirty="0" smtClean="0"/>
              <a:t>. </a:t>
            </a:r>
          </a:p>
          <a:p>
            <a:pPr marL="0" indent="0">
              <a:buNone/>
            </a:pPr>
            <a:r>
              <a:rPr lang="en-US" dirty="0" err="1" smtClean="0"/>
              <a:t>Pandangan</a:t>
            </a:r>
            <a:r>
              <a:rPr lang="en-US" dirty="0" smtClean="0"/>
              <a:t> </a:t>
            </a:r>
            <a:r>
              <a:rPr lang="en-US" dirty="0" err="1" smtClean="0"/>
              <a:t>kita</a:t>
            </a:r>
            <a:r>
              <a:rPr lang="en-US" dirty="0" smtClean="0"/>
              <a:t> : </a:t>
            </a:r>
            <a:r>
              <a:rPr lang="en-US" dirty="0" err="1" smtClean="0"/>
              <a:t>konflik</a:t>
            </a:r>
            <a:r>
              <a:rPr lang="en-US" dirty="0" smtClean="0"/>
              <a:t> </a:t>
            </a:r>
            <a:r>
              <a:rPr lang="en-US" dirty="0" err="1" smtClean="0"/>
              <a:t>hendaknya</a:t>
            </a:r>
            <a:r>
              <a:rPr lang="en-US" dirty="0" smtClean="0"/>
              <a:t> </a:t>
            </a:r>
            <a:r>
              <a:rPr lang="en-US" dirty="0" err="1" smtClean="0"/>
              <a:t>dianggap</a:t>
            </a:r>
            <a:r>
              <a:rPr lang="en-US" dirty="0" smtClean="0"/>
              <a:t> </a:t>
            </a:r>
            <a:r>
              <a:rPr lang="en-US" dirty="0" err="1" smtClean="0"/>
              <a:t>sbg</a:t>
            </a:r>
            <a:r>
              <a:rPr lang="en-US" dirty="0" smtClean="0"/>
              <a:t> </a:t>
            </a:r>
            <a:r>
              <a:rPr lang="en-US" dirty="0" err="1" smtClean="0"/>
              <a:t>faktor</a:t>
            </a:r>
            <a:r>
              <a:rPr lang="en-US" dirty="0" smtClean="0"/>
              <a:t> </a:t>
            </a:r>
            <a:r>
              <a:rPr lang="en-US" dirty="0" err="1" smtClean="0"/>
              <a:t>yg</a:t>
            </a:r>
            <a:r>
              <a:rPr lang="en-US" dirty="0" smtClean="0"/>
              <a:t> </a:t>
            </a:r>
            <a:r>
              <a:rPr lang="en-US" dirty="0" err="1" smtClean="0"/>
              <a:t>konstruktif</a:t>
            </a:r>
            <a:r>
              <a:rPr lang="en-US" dirty="0" smtClean="0"/>
              <a:t>, </a:t>
            </a:r>
            <a:r>
              <a:rPr lang="en-US" dirty="0" err="1" smtClean="0"/>
              <a:t>dan</a:t>
            </a:r>
            <a:r>
              <a:rPr lang="en-US" dirty="0" smtClean="0"/>
              <a:t> </a:t>
            </a:r>
            <a:r>
              <a:rPr lang="en-US" dirty="0" err="1" smtClean="0"/>
              <a:t>bukan</a:t>
            </a:r>
            <a:r>
              <a:rPr lang="en-US" dirty="0" smtClean="0"/>
              <a:t> </a:t>
            </a:r>
            <a:r>
              <a:rPr lang="en-US" dirty="0" err="1" smtClean="0"/>
              <a:t>distruktif</a:t>
            </a:r>
            <a:r>
              <a:rPr lang="en-US" dirty="0" smtClean="0"/>
              <a:t>, </a:t>
            </a:r>
            <a:r>
              <a:rPr lang="en-US" dirty="0" err="1" smtClean="0"/>
              <a:t>di</a:t>
            </a:r>
            <a:r>
              <a:rPr lang="en-US" dirty="0" smtClean="0"/>
              <a:t> </a:t>
            </a:r>
            <a:r>
              <a:rPr lang="en-US" dirty="0" err="1" smtClean="0"/>
              <a:t>dalam</a:t>
            </a:r>
            <a:r>
              <a:rPr lang="en-US" dirty="0" smtClean="0"/>
              <a:t> </a:t>
            </a:r>
            <a:r>
              <a:rPr lang="en-US" dirty="0" err="1" smtClean="0"/>
              <a:t>perencanaa</a:t>
            </a:r>
            <a:r>
              <a:rPr lang="en-US" dirty="0" smtClean="0"/>
              <a:t> </a:t>
            </a:r>
            <a:r>
              <a:rPr lang="en-US" dirty="0" err="1" smtClean="0"/>
              <a:t>dan</a:t>
            </a:r>
            <a:r>
              <a:rPr lang="en-US" dirty="0" smtClean="0"/>
              <a:t> </a:t>
            </a:r>
            <a:r>
              <a:rPr lang="en-US" dirty="0" err="1" smtClean="0"/>
              <a:t>pengambilan</a:t>
            </a:r>
            <a:r>
              <a:rPr lang="en-US" dirty="0" smtClean="0"/>
              <a:t> </a:t>
            </a:r>
            <a:r>
              <a:rPr lang="en-US" dirty="0" err="1" smtClean="0"/>
              <a:t>keputusan</a:t>
            </a:r>
            <a:r>
              <a:rPr lang="en-US" smtClean="0"/>
              <a:t>.  </a:t>
            </a:r>
            <a:endParaRPr lang="en-US"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a:bodyPr>
          <a:lstStyle/>
          <a:p>
            <a:r>
              <a:rPr lang="en-US" sz="3200" b="1" dirty="0" smtClean="0">
                <a:solidFill>
                  <a:srgbClr val="FF0000"/>
                </a:solidFill>
              </a:rPr>
              <a:t>ALTERNATIF PENELESAIAN KONFLIK</a:t>
            </a:r>
            <a:endParaRPr lang="en-US" sz="3200" b="1" dirty="0">
              <a:solidFill>
                <a:srgbClr val="FF0000"/>
              </a:solidFill>
            </a:endParaRPr>
          </a:p>
        </p:txBody>
      </p:sp>
      <p:sp>
        <p:nvSpPr>
          <p:cNvPr id="3" name="Content Placeholder 2"/>
          <p:cNvSpPr>
            <a:spLocks noGrp="1"/>
          </p:cNvSpPr>
          <p:nvPr>
            <p:ph idx="1"/>
          </p:nvPr>
        </p:nvSpPr>
        <p:spPr>
          <a:xfrm>
            <a:off x="457200" y="1524000"/>
            <a:ext cx="8229600" cy="4800600"/>
          </a:xfrm>
        </p:spPr>
        <p:txBody>
          <a:bodyPr>
            <a:normAutofit fontScale="92500" lnSpcReduction="10000"/>
          </a:bodyPr>
          <a:lstStyle/>
          <a:p>
            <a:pPr marL="0" indent="0">
              <a:buNone/>
            </a:pPr>
            <a:r>
              <a:rPr lang="en-US" dirty="0" err="1" smtClean="0"/>
              <a:t>Konflik</a:t>
            </a:r>
            <a:r>
              <a:rPr lang="en-US" dirty="0" smtClean="0"/>
              <a:t> </a:t>
            </a:r>
            <a:r>
              <a:rPr lang="en-US" dirty="0" err="1" smtClean="0"/>
              <a:t>adalah</a:t>
            </a:r>
            <a:r>
              <a:rPr lang="en-US" dirty="0" smtClean="0"/>
              <a:t> </a:t>
            </a:r>
            <a:r>
              <a:rPr lang="en-US" dirty="0" err="1" smtClean="0"/>
              <a:t>pertenangan</a:t>
            </a:r>
            <a:r>
              <a:rPr lang="en-US" dirty="0" smtClean="0"/>
              <a:t> </a:t>
            </a:r>
            <a:r>
              <a:rPr lang="en-US" dirty="0" err="1" smtClean="0"/>
              <a:t>antar</a:t>
            </a:r>
            <a:r>
              <a:rPr lang="en-US" dirty="0" smtClean="0"/>
              <a:t> </a:t>
            </a:r>
            <a:r>
              <a:rPr lang="en-US" dirty="0" err="1" smtClean="0"/>
              <a:t>banyak</a:t>
            </a:r>
            <a:r>
              <a:rPr lang="en-US" dirty="0" smtClean="0"/>
              <a:t> </a:t>
            </a:r>
            <a:r>
              <a:rPr lang="en-US" dirty="0" err="1" smtClean="0"/>
              <a:t>kepentingan</a:t>
            </a:r>
            <a:r>
              <a:rPr lang="en-US" dirty="0" smtClean="0"/>
              <a:t> , </a:t>
            </a:r>
            <a:r>
              <a:rPr lang="en-US" dirty="0" err="1" smtClean="0"/>
              <a:t>nilai</a:t>
            </a:r>
            <a:r>
              <a:rPr lang="en-US" dirty="0" smtClean="0"/>
              <a:t>, </a:t>
            </a:r>
            <a:r>
              <a:rPr lang="en-US" dirty="0" err="1" smtClean="0"/>
              <a:t>tindakan</a:t>
            </a:r>
            <a:r>
              <a:rPr lang="en-US" dirty="0" smtClean="0"/>
              <a:t> </a:t>
            </a:r>
            <a:r>
              <a:rPr lang="en-US" dirty="0" err="1" smtClean="0"/>
              <a:t>atau</a:t>
            </a:r>
            <a:r>
              <a:rPr lang="en-US" dirty="0" smtClean="0"/>
              <a:t> </a:t>
            </a:r>
            <a:r>
              <a:rPr lang="en-US" dirty="0" err="1" smtClean="0"/>
              <a:t>arah</a:t>
            </a:r>
            <a:r>
              <a:rPr lang="en-US" dirty="0" smtClean="0"/>
              <a:t>, </a:t>
            </a:r>
            <a:r>
              <a:rPr lang="en-US" dirty="0" err="1" smtClean="0"/>
              <a:t>serta</a:t>
            </a:r>
            <a:r>
              <a:rPr lang="en-US" dirty="0" smtClean="0"/>
              <a:t> </a:t>
            </a:r>
            <a:r>
              <a:rPr lang="en-US" dirty="0" err="1" smtClean="0"/>
              <a:t>sudah</a:t>
            </a:r>
            <a:r>
              <a:rPr lang="en-US" dirty="0" smtClean="0"/>
              <a:t> </a:t>
            </a:r>
            <a:r>
              <a:rPr lang="en-US" dirty="0" err="1" smtClean="0"/>
              <a:t>merupakan</a:t>
            </a:r>
            <a:r>
              <a:rPr lang="en-US" dirty="0" smtClean="0"/>
              <a:t> </a:t>
            </a:r>
            <a:r>
              <a:rPr lang="en-US" dirty="0" err="1" smtClean="0"/>
              <a:t>bagian</a:t>
            </a:r>
            <a:r>
              <a:rPr lang="en-US" dirty="0" smtClean="0"/>
              <a:t> yang </a:t>
            </a:r>
            <a:r>
              <a:rPr lang="en-US" dirty="0" err="1" smtClean="0"/>
              <a:t>menyatu</a:t>
            </a:r>
            <a:r>
              <a:rPr lang="en-US" dirty="0" smtClean="0"/>
              <a:t> </a:t>
            </a:r>
            <a:r>
              <a:rPr lang="en-US" dirty="0" err="1" smtClean="0"/>
              <a:t>sejak</a:t>
            </a:r>
            <a:r>
              <a:rPr lang="en-US" dirty="0" smtClean="0"/>
              <a:t> </a:t>
            </a:r>
            <a:r>
              <a:rPr lang="en-US" dirty="0" err="1" smtClean="0"/>
              <a:t>kehidupan</a:t>
            </a:r>
            <a:r>
              <a:rPr lang="en-US" dirty="0" smtClean="0"/>
              <a:t> </a:t>
            </a:r>
            <a:r>
              <a:rPr lang="en-US" dirty="0" err="1" smtClean="0"/>
              <a:t>ada</a:t>
            </a:r>
            <a:r>
              <a:rPr lang="en-US" dirty="0" smtClean="0"/>
              <a:t>. (</a:t>
            </a:r>
            <a:r>
              <a:rPr lang="en-US" dirty="0" err="1" smtClean="0"/>
              <a:t>johnson</a:t>
            </a:r>
            <a:r>
              <a:rPr lang="en-US" dirty="0" smtClean="0"/>
              <a:t> </a:t>
            </a:r>
            <a:r>
              <a:rPr lang="en-US" dirty="0" err="1" smtClean="0"/>
              <a:t>dan</a:t>
            </a:r>
            <a:r>
              <a:rPr lang="en-US" dirty="0" smtClean="0"/>
              <a:t> </a:t>
            </a:r>
            <a:r>
              <a:rPr lang="en-US" dirty="0" err="1" smtClean="0"/>
              <a:t>Duinker</a:t>
            </a:r>
            <a:r>
              <a:rPr lang="en-US" dirty="0" smtClean="0"/>
              <a:t>, 1993:17).</a:t>
            </a:r>
          </a:p>
          <a:p>
            <a:pPr marL="0" indent="0">
              <a:buNone/>
            </a:pPr>
            <a:r>
              <a:rPr lang="en-US" dirty="0" err="1" smtClean="0"/>
              <a:t>Konflik</a:t>
            </a:r>
            <a:r>
              <a:rPr lang="en-US" dirty="0" smtClean="0"/>
              <a:t> </a:t>
            </a:r>
            <a:r>
              <a:rPr lang="en-US" dirty="0" err="1" smtClean="0"/>
              <a:t>mrpkn</a:t>
            </a:r>
            <a:r>
              <a:rPr lang="en-US" dirty="0" smtClean="0"/>
              <a:t> </a:t>
            </a:r>
            <a:r>
              <a:rPr lang="en-US" dirty="0" err="1" smtClean="0"/>
              <a:t>sesuatu</a:t>
            </a:r>
            <a:r>
              <a:rPr lang="en-US" dirty="0" smtClean="0"/>
              <a:t> yang </a:t>
            </a:r>
            <a:r>
              <a:rPr lang="en-US" dirty="0" err="1" smtClean="0"/>
              <a:t>tidak</a:t>
            </a:r>
            <a:r>
              <a:rPr lang="en-US" dirty="0" smtClean="0"/>
              <a:t> </a:t>
            </a:r>
            <a:r>
              <a:rPr lang="en-US" dirty="0" err="1" smtClean="0"/>
              <a:t>terelakkan</a:t>
            </a:r>
            <a:r>
              <a:rPr lang="en-US" dirty="0" smtClean="0"/>
              <a:t> , yang </a:t>
            </a:r>
            <a:r>
              <a:rPr lang="en-US" dirty="0" err="1" smtClean="0"/>
              <a:t>dapat</a:t>
            </a:r>
            <a:r>
              <a:rPr lang="en-US" dirty="0" smtClean="0"/>
              <a:t> </a:t>
            </a:r>
            <a:r>
              <a:rPr lang="en-US" dirty="0" err="1" smtClean="0"/>
              <a:t>bersifat</a:t>
            </a:r>
            <a:r>
              <a:rPr lang="en-US" dirty="0" smtClean="0"/>
              <a:t> </a:t>
            </a:r>
            <a:r>
              <a:rPr lang="en-US" dirty="0" err="1" smtClean="0"/>
              <a:t>positif</a:t>
            </a:r>
            <a:r>
              <a:rPr lang="en-US" dirty="0" smtClean="0"/>
              <a:t> </a:t>
            </a:r>
            <a:r>
              <a:rPr lang="en-US" dirty="0" err="1" smtClean="0"/>
              <a:t>maupun</a:t>
            </a:r>
            <a:r>
              <a:rPr lang="en-US" dirty="0" smtClean="0"/>
              <a:t> </a:t>
            </a:r>
            <a:r>
              <a:rPr lang="en-US" dirty="0" err="1" smtClean="0"/>
              <a:t>negatf</a:t>
            </a:r>
            <a:r>
              <a:rPr lang="en-US" dirty="0" smtClean="0"/>
              <a:t>.</a:t>
            </a:r>
          </a:p>
          <a:p>
            <a:pPr marL="0" indent="0">
              <a:buNone/>
            </a:pPr>
            <a:r>
              <a:rPr lang="en-US" dirty="0" err="1" smtClean="0"/>
              <a:t>Aspek</a:t>
            </a:r>
            <a:r>
              <a:rPr lang="en-US" dirty="0" smtClean="0"/>
              <a:t> </a:t>
            </a:r>
            <a:r>
              <a:rPr lang="en-US" dirty="0" err="1" smtClean="0"/>
              <a:t>positif</a:t>
            </a:r>
            <a:r>
              <a:rPr lang="en-US" dirty="0" smtClean="0"/>
              <a:t> </a:t>
            </a:r>
            <a:r>
              <a:rPr lang="en-US" dirty="0" err="1" smtClean="0"/>
              <a:t>konflik</a:t>
            </a:r>
            <a:r>
              <a:rPr lang="en-US" dirty="0" smtClean="0"/>
              <a:t> </a:t>
            </a:r>
            <a:r>
              <a:rPr lang="en-US" dirty="0" err="1" smtClean="0"/>
              <a:t>muncul</a:t>
            </a:r>
            <a:r>
              <a:rPr lang="en-US" dirty="0" smtClean="0"/>
              <a:t> </a:t>
            </a:r>
            <a:r>
              <a:rPr lang="en-US" dirty="0" err="1" smtClean="0"/>
              <a:t>ketika</a:t>
            </a:r>
            <a:r>
              <a:rPr lang="en-US" dirty="0" smtClean="0"/>
              <a:t> </a:t>
            </a:r>
            <a:r>
              <a:rPr lang="en-US" dirty="0" err="1" smtClean="0"/>
              <a:t>konflik</a:t>
            </a:r>
            <a:r>
              <a:rPr lang="en-US" dirty="0" smtClean="0"/>
              <a:t> </a:t>
            </a:r>
            <a:r>
              <a:rPr lang="en-US" dirty="0" err="1" smtClean="0"/>
              <a:t>membantu</a:t>
            </a:r>
            <a:r>
              <a:rPr lang="en-US" dirty="0" smtClean="0"/>
              <a:t> </a:t>
            </a:r>
            <a:r>
              <a:rPr lang="en-US" dirty="0" err="1" smtClean="0"/>
              <a:t>mengidentifikasi</a:t>
            </a:r>
            <a:r>
              <a:rPr lang="en-US" dirty="0" smtClean="0"/>
              <a:t> </a:t>
            </a:r>
            <a:r>
              <a:rPr lang="en-US" dirty="0" err="1" smtClean="0"/>
              <a:t>sebuah</a:t>
            </a:r>
            <a:r>
              <a:rPr lang="en-US" dirty="0" smtClean="0"/>
              <a:t> </a:t>
            </a:r>
            <a:r>
              <a:rPr lang="en-US" dirty="0" err="1" smtClean="0"/>
              <a:t>proses</a:t>
            </a:r>
            <a:r>
              <a:rPr lang="en-US" dirty="0" smtClean="0"/>
              <a:t> </a:t>
            </a:r>
            <a:r>
              <a:rPr lang="en-US" dirty="0" err="1" smtClean="0"/>
              <a:t>pengelolaan</a:t>
            </a:r>
            <a:r>
              <a:rPr lang="en-US" dirty="0" smtClean="0"/>
              <a:t> </a:t>
            </a:r>
            <a:r>
              <a:rPr lang="en-US" dirty="0" err="1" smtClean="0"/>
              <a:t>lingkungan</a:t>
            </a:r>
            <a:r>
              <a:rPr lang="en-US" dirty="0" smtClean="0"/>
              <a:t> </a:t>
            </a:r>
            <a:r>
              <a:rPr lang="en-US" dirty="0" err="1" smtClean="0"/>
              <a:t>dan</a:t>
            </a:r>
            <a:r>
              <a:rPr lang="en-US" dirty="0" smtClean="0"/>
              <a:t> </a:t>
            </a:r>
            <a:r>
              <a:rPr lang="en-US" dirty="0" err="1" smtClean="0"/>
              <a:t>sumberdaya</a:t>
            </a:r>
            <a:r>
              <a:rPr lang="en-US" dirty="0" smtClean="0"/>
              <a:t> yang </a:t>
            </a:r>
            <a:r>
              <a:rPr lang="en-US" dirty="0" err="1" smtClean="0"/>
              <a:t>tidak</a:t>
            </a:r>
            <a:r>
              <a:rPr lang="en-US" dirty="0" smtClean="0"/>
              <a:t> </a:t>
            </a:r>
            <a:r>
              <a:rPr lang="en-US" dirty="0" err="1" smtClean="0"/>
              <a:t>berjalan</a:t>
            </a:r>
            <a:r>
              <a:rPr lang="en-US" dirty="0" smtClean="0"/>
              <a:t> </a:t>
            </a:r>
            <a:r>
              <a:rPr lang="en-US" dirty="0" err="1" smtClean="0"/>
              <a:t>secra</a:t>
            </a:r>
            <a:r>
              <a:rPr lang="en-US" dirty="0" smtClean="0"/>
              <a:t> </a:t>
            </a:r>
            <a:r>
              <a:rPr lang="en-US" dirty="0" err="1" smtClean="0"/>
              <a:t>efektif</a:t>
            </a:r>
            <a:r>
              <a:rPr lang="en-US" dirty="0" smtClean="0"/>
              <a:t>, </a:t>
            </a:r>
            <a:r>
              <a:rPr lang="en-US" dirty="0" err="1" smtClean="0"/>
              <a:t>mempertajam</a:t>
            </a:r>
            <a:r>
              <a:rPr lang="en-US" dirty="0" smtClean="0"/>
              <a:t> </a:t>
            </a:r>
            <a:r>
              <a:rPr lang="en-US" dirty="0" err="1" smtClean="0"/>
              <a:t>gagasan</a:t>
            </a:r>
            <a:r>
              <a:rPr lang="en-US" dirty="0" smtClean="0"/>
              <a:t> </a:t>
            </a:r>
            <a:r>
              <a:rPr lang="en-US" dirty="0" err="1" smtClean="0"/>
              <a:t>atau</a:t>
            </a:r>
            <a:r>
              <a:rPr lang="en-US" dirty="0" smtClean="0"/>
              <a:t> </a:t>
            </a:r>
            <a:r>
              <a:rPr lang="en-US" dirty="0" err="1" smtClean="0"/>
              <a:t>informasi</a:t>
            </a:r>
            <a:r>
              <a:rPr lang="en-US" dirty="0" smtClean="0"/>
              <a:t> yang </a:t>
            </a:r>
            <a:r>
              <a:rPr lang="en-US" dirty="0" err="1" smtClean="0"/>
              <a:t>tidak</a:t>
            </a:r>
            <a:r>
              <a:rPr lang="en-US" dirty="0" smtClean="0"/>
              <a:t> </a:t>
            </a:r>
            <a:r>
              <a:rPr lang="en-US" dirty="0" err="1" smtClean="0"/>
              <a:t>jelas</a:t>
            </a:r>
            <a:r>
              <a:rPr lang="en-US" dirty="0" smtClean="0"/>
              <a:t>, </a:t>
            </a:r>
            <a:r>
              <a:rPr lang="en-US" dirty="0" err="1" smtClean="0"/>
              <a:t>dan</a:t>
            </a:r>
            <a:r>
              <a:rPr lang="en-US" dirty="0" smtClean="0"/>
              <a:t> </a:t>
            </a:r>
            <a:r>
              <a:rPr lang="en-US" dirty="0" err="1" smtClean="0"/>
              <a:t>menjelaskan</a:t>
            </a:r>
            <a:r>
              <a:rPr lang="en-US" dirty="0" smtClean="0"/>
              <a:t> </a:t>
            </a:r>
            <a:r>
              <a:rPr lang="en-US" dirty="0" err="1" smtClean="0"/>
              <a:t>kesalah</a:t>
            </a:r>
            <a:r>
              <a:rPr lang="en-US" dirty="0" smtClean="0"/>
              <a:t> </a:t>
            </a:r>
            <a:r>
              <a:rPr lang="en-US" dirty="0" err="1" smtClean="0"/>
              <a:t>pahaman</a:t>
            </a:r>
            <a:r>
              <a:rPr lang="en-US" dirty="0" smtClean="0"/>
              <a:t>. </a:t>
            </a:r>
          </a:p>
          <a:p>
            <a:pPr marL="0" indent="0">
              <a:buNone/>
            </a:pPr>
            <a:r>
              <a:rPr lang="en-US" dirty="0" err="1" smtClean="0"/>
              <a:t>Konflik</a:t>
            </a:r>
            <a:r>
              <a:rPr lang="en-US" dirty="0" smtClean="0"/>
              <a:t> </a:t>
            </a:r>
            <a:r>
              <a:rPr lang="en-US" dirty="0" err="1" smtClean="0"/>
              <a:t>juga</a:t>
            </a:r>
            <a:r>
              <a:rPr lang="en-US" dirty="0" smtClean="0"/>
              <a:t> </a:t>
            </a:r>
            <a:r>
              <a:rPr lang="en-US" dirty="0" err="1" smtClean="0"/>
              <a:t>bermanfaat</a:t>
            </a:r>
            <a:r>
              <a:rPr lang="en-US" dirty="0" smtClean="0"/>
              <a:t> </a:t>
            </a:r>
            <a:r>
              <a:rPr lang="en-US" dirty="0" err="1" smtClean="0"/>
              <a:t>ketika</a:t>
            </a:r>
            <a:r>
              <a:rPr lang="en-US" dirty="0" smtClean="0"/>
              <a:t> </a:t>
            </a:r>
            <a:r>
              <a:rPr lang="en-US" dirty="0" err="1" smtClean="0"/>
              <a:t>mempertanyakan</a:t>
            </a:r>
            <a:r>
              <a:rPr lang="en-US" dirty="0" smtClean="0"/>
              <a:t> status quo , </a:t>
            </a:r>
            <a:r>
              <a:rPr lang="en-US" dirty="0" err="1" smtClean="0"/>
              <a:t>maka</a:t>
            </a:r>
            <a:r>
              <a:rPr lang="en-US" dirty="0" smtClean="0"/>
              <a:t> </a:t>
            </a:r>
            <a:r>
              <a:rPr lang="en-US" dirty="0" err="1" smtClean="0"/>
              <a:t>sebuah</a:t>
            </a:r>
            <a:r>
              <a:rPr lang="en-US" dirty="0" smtClean="0"/>
              <a:t> </a:t>
            </a:r>
            <a:r>
              <a:rPr lang="en-US" dirty="0" err="1" smtClean="0"/>
              <a:t>pendekatan</a:t>
            </a:r>
            <a:r>
              <a:rPr lang="en-US" dirty="0" smtClean="0"/>
              <a:t> </a:t>
            </a:r>
            <a:r>
              <a:rPr lang="en-US" dirty="0" err="1" smtClean="0"/>
              <a:t>kreatif</a:t>
            </a:r>
            <a:r>
              <a:rPr lang="en-US" dirty="0" smtClean="0"/>
              <a:t> </a:t>
            </a:r>
            <a:r>
              <a:rPr lang="en-US" dirty="0" err="1" smtClean="0"/>
              <a:t>akan</a:t>
            </a:r>
            <a:r>
              <a:rPr lang="en-US" dirty="0" smtClean="0"/>
              <a:t> </a:t>
            </a:r>
            <a:r>
              <a:rPr lang="en-US" dirty="0" err="1" smtClean="0"/>
              <a:t>muncul</a:t>
            </a:r>
            <a:endParaRPr lang="en-US" dirty="0" smtClean="0"/>
          </a:p>
          <a:p>
            <a:pPr marL="0" indent="0">
              <a:buNone/>
            </a:pPr>
            <a:endParaRPr lang="en-US"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err="1" smtClean="0"/>
              <a:t>Sebaliknya</a:t>
            </a:r>
            <a:r>
              <a:rPr lang="en-US" dirty="0" smtClean="0"/>
              <a:t> </a:t>
            </a:r>
            <a:r>
              <a:rPr lang="en-US" dirty="0" err="1" smtClean="0"/>
              <a:t>konflik</a:t>
            </a:r>
            <a:r>
              <a:rPr lang="en-US" dirty="0" smtClean="0"/>
              <a:t> </a:t>
            </a:r>
            <a:r>
              <a:rPr lang="en-US" dirty="0" err="1" smtClean="0"/>
              <a:t>dapat</a:t>
            </a:r>
            <a:r>
              <a:rPr lang="en-US" dirty="0" smtClean="0"/>
              <a:t> </a:t>
            </a:r>
            <a:r>
              <a:rPr lang="en-US" dirty="0" err="1" smtClean="0"/>
              <a:t>bersifat</a:t>
            </a:r>
            <a:r>
              <a:rPr lang="en-US" dirty="0" smtClean="0"/>
              <a:t> </a:t>
            </a:r>
            <a:r>
              <a:rPr lang="en-US" dirty="0" err="1" smtClean="0"/>
              <a:t>negatif</a:t>
            </a:r>
            <a:r>
              <a:rPr lang="en-US" dirty="0" smtClean="0"/>
              <a:t> </a:t>
            </a:r>
            <a:r>
              <a:rPr lang="en-US" dirty="0" err="1" smtClean="0"/>
              <a:t>jika</a:t>
            </a:r>
            <a:r>
              <a:rPr lang="en-US" dirty="0" smtClean="0"/>
              <a:t> </a:t>
            </a:r>
            <a:r>
              <a:rPr lang="en-US" dirty="0" err="1" smtClean="0"/>
              <a:t>diabaikan</a:t>
            </a:r>
            <a:r>
              <a:rPr lang="en-US" dirty="0" smtClean="0"/>
              <a:t>. </a:t>
            </a:r>
            <a:r>
              <a:rPr lang="en-US" dirty="0" err="1" smtClean="0"/>
              <a:t>Konflik</a:t>
            </a:r>
            <a:r>
              <a:rPr lang="en-US" dirty="0" smtClean="0"/>
              <a:t> yang </a:t>
            </a:r>
            <a:r>
              <a:rPr lang="en-US" dirty="0" err="1" smtClean="0"/>
              <a:t>tidak</a:t>
            </a:r>
            <a:r>
              <a:rPr lang="en-US" dirty="0" smtClean="0"/>
              <a:t> </a:t>
            </a:r>
            <a:r>
              <a:rPr lang="en-US" dirty="0" err="1" smtClean="0"/>
              <a:t>terselesaiakan</a:t>
            </a:r>
            <a:r>
              <a:rPr lang="en-US" dirty="0" smtClean="0"/>
              <a:t> </a:t>
            </a:r>
            <a:r>
              <a:rPr lang="en-US" dirty="0" err="1" smtClean="0"/>
              <a:t>merupakan</a:t>
            </a:r>
            <a:r>
              <a:rPr lang="en-US" dirty="0" smtClean="0"/>
              <a:t> </a:t>
            </a:r>
            <a:r>
              <a:rPr lang="en-US" dirty="0" err="1" smtClean="0"/>
              <a:t>sumer</a:t>
            </a:r>
            <a:r>
              <a:rPr lang="en-US" dirty="0" smtClean="0"/>
              <a:t> </a:t>
            </a:r>
            <a:r>
              <a:rPr lang="en-US" dirty="0" err="1" smtClean="0"/>
              <a:t>kesalahpahaman</a:t>
            </a:r>
            <a:r>
              <a:rPr lang="en-US" dirty="0" smtClean="0"/>
              <a:t> , </a:t>
            </a:r>
            <a:r>
              <a:rPr lang="en-US" dirty="0" err="1" smtClean="0"/>
              <a:t>ketidak</a:t>
            </a:r>
            <a:r>
              <a:rPr lang="en-US" dirty="0" smtClean="0"/>
              <a:t> </a:t>
            </a:r>
            <a:r>
              <a:rPr lang="en-US" dirty="0" err="1" smtClean="0"/>
              <a:t>percayaan</a:t>
            </a:r>
            <a:r>
              <a:rPr lang="en-US" dirty="0" smtClean="0"/>
              <a:t> </a:t>
            </a:r>
            <a:r>
              <a:rPr lang="en-US" dirty="0" err="1" smtClean="0"/>
              <a:t>serta</a:t>
            </a:r>
            <a:r>
              <a:rPr lang="en-US" dirty="0" smtClean="0"/>
              <a:t> bias.</a:t>
            </a:r>
          </a:p>
          <a:p>
            <a:pPr marL="0" indent="0">
              <a:buNone/>
            </a:pPr>
            <a:r>
              <a:rPr lang="en-US" dirty="0" err="1" smtClean="0"/>
              <a:t>Konflik</a:t>
            </a:r>
            <a:r>
              <a:rPr lang="en-US" dirty="0" smtClean="0"/>
              <a:t> </a:t>
            </a:r>
            <a:r>
              <a:rPr lang="en-US" dirty="0" err="1" smtClean="0"/>
              <a:t>menjadi</a:t>
            </a:r>
            <a:r>
              <a:rPr lang="en-US" dirty="0" smtClean="0"/>
              <a:t> </a:t>
            </a:r>
            <a:r>
              <a:rPr lang="en-US" dirty="0" err="1" smtClean="0"/>
              <a:t>buruk</a:t>
            </a:r>
            <a:r>
              <a:rPr lang="en-US" dirty="0" smtClean="0"/>
              <a:t> </a:t>
            </a:r>
            <a:r>
              <a:rPr lang="en-US" dirty="0" err="1" smtClean="0"/>
              <a:t>apabila</a:t>
            </a:r>
            <a:r>
              <a:rPr lang="en-US" dirty="0" smtClean="0"/>
              <a:t> </a:t>
            </a:r>
            <a:r>
              <a:rPr lang="en-US" dirty="0" err="1" smtClean="0"/>
              <a:t>semakin</a:t>
            </a:r>
            <a:r>
              <a:rPr lang="en-US" dirty="0" smtClean="0"/>
              <a:t> </a:t>
            </a:r>
            <a:r>
              <a:rPr lang="en-US" dirty="0" err="1" smtClean="0"/>
              <a:t>meluasnya</a:t>
            </a:r>
            <a:r>
              <a:rPr lang="en-US" dirty="0" smtClean="0"/>
              <a:t> </a:t>
            </a:r>
            <a:r>
              <a:rPr lang="en-US" dirty="0" err="1" smtClean="0"/>
              <a:t>hambatan</a:t>
            </a:r>
            <a:r>
              <a:rPr lang="en-US" dirty="0" smtClean="0"/>
              <a:t> </a:t>
            </a:r>
            <a:r>
              <a:rPr lang="en-US" dirty="0" err="1" smtClean="0"/>
              <a:t>hambatan</a:t>
            </a:r>
            <a:r>
              <a:rPr lang="en-US" dirty="0" smtClean="0"/>
              <a:t> </a:t>
            </a:r>
            <a:r>
              <a:rPr lang="en-US" dirty="0" err="1" smtClean="0"/>
              <a:t>untuk</a:t>
            </a:r>
            <a:r>
              <a:rPr lang="en-US" dirty="0" smtClean="0"/>
              <a:t> </a:t>
            </a:r>
            <a:r>
              <a:rPr lang="en-US" dirty="0" err="1" smtClean="0"/>
              <a:t>saling</a:t>
            </a:r>
            <a:r>
              <a:rPr lang="en-US" dirty="0" smtClean="0"/>
              <a:t> </a:t>
            </a:r>
            <a:r>
              <a:rPr lang="en-US" dirty="0" err="1" smtClean="0"/>
              <a:t>bekerja</a:t>
            </a:r>
            <a:r>
              <a:rPr lang="en-US" dirty="0" smtClean="0"/>
              <a:t> </a:t>
            </a:r>
            <a:r>
              <a:rPr lang="en-US" dirty="0" err="1" smtClean="0"/>
              <a:t>sama</a:t>
            </a:r>
            <a:r>
              <a:rPr lang="en-US" dirty="0" smtClean="0"/>
              <a:t> </a:t>
            </a:r>
            <a:r>
              <a:rPr lang="en-US" dirty="0" err="1" smtClean="0"/>
              <a:t>antar</a:t>
            </a:r>
            <a:r>
              <a:rPr lang="en-US" dirty="0" smtClean="0"/>
              <a:t> </a:t>
            </a:r>
            <a:r>
              <a:rPr lang="en-US" dirty="0" err="1" smtClean="0"/>
              <a:t>berbagai</a:t>
            </a:r>
            <a:r>
              <a:rPr lang="en-US" dirty="0" smtClean="0"/>
              <a:t> </a:t>
            </a:r>
            <a:r>
              <a:rPr lang="en-US" dirty="0" err="1" smtClean="0"/>
              <a:t>pihak</a:t>
            </a:r>
            <a:r>
              <a:rPr lang="en-US"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solidFill>
                  <a:srgbClr val="FF0000"/>
                </a:solidFill>
              </a:rPr>
              <a:t>B. </a:t>
            </a:r>
            <a:r>
              <a:rPr lang="en-US" b="1" dirty="0" err="1" smtClean="0">
                <a:solidFill>
                  <a:srgbClr val="FF0000"/>
                </a:solidFill>
              </a:rPr>
              <a:t>Pengertian</a:t>
            </a:r>
            <a:r>
              <a:rPr lang="en-US" b="1" dirty="0" smtClean="0">
                <a:solidFill>
                  <a:srgbClr val="FF0000"/>
                </a:solidFill>
              </a:rPr>
              <a:t> </a:t>
            </a:r>
            <a:r>
              <a:rPr lang="en-US" b="1" dirty="0" err="1" smtClean="0">
                <a:solidFill>
                  <a:srgbClr val="FF0000"/>
                </a:solidFill>
              </a:rPr>
              <a:t>Agraria</a:t>
            </a:r>
            <a:endParaRPr lang="en-US" b="1" dirty="0">
              <a:solidFill>
                <a:srgbClr val="FF0000"/>
              </a:solidFill>
            </a:endParaRPr>
          </a:p>
        </p:txBody>
      </p:sp>
      <p:sp>
        <p:nvSpPr>
          <p:cNvPr id="3" name="Content Placeholder 2"/>
          <p:cNvSpPr>
            <a:spLocks noGrp="1"/>
          </p:cNvSpPr>
          <p:nvPr>
            <p:ph idx="1"/>
          </p:nvPr>
        </p:nvSpPr>
        <p:spPr>
          <a:xfrm>
            <a:off x="457200" y="1219200"/>
            <a:ext cx="8229600" cy="5334000"/>
          </a:xfrm>
        </p:spPr>
        <p:txBody>
          <a:bodyPr>
            <a:normAutofit/>
          </a:bodyPr>
          <a:lstStyle/>
          <a:p>
            <a:pPr marL="465138" indent="-465138" algn="just">
              <a:lnSpc>
                <a:spcPct val="150000"/>
              </a:lnSpc>
              <a:buFont typeface="Wingdings" pitchFamily="2" charset="2"/>
              <a:buChar char="q"/>
            </a:pPr>
            <a:r>
              <a:rPr lang="en-US" dirty="0" err="1" smtClean="0"/>
              <a:t>Istilah</a:t>
            </a:r>
            <a:r>
              <a:rPr lang="en-US" dirty="0" smtClean="0"/>
              <a:t> </a:t>
            </a:r>
            <a:r>
              <a:rPr lang="en-US" dirty="0" err="1" smtClean="0"/>
              <a:t>Agraria</a:t>
            </a:r>
            <a:r>
              <a:rPr lang="en-US" dirty="0" smtClean="0"/>
              <a:t> </a:t>
            </a:r>
            <a:r>
              <a:rPr lang="en-US" dirty="0" err="1" smtClean="0"/>
              <a:t>barasal</a:t>
            </a:r>
            <a:r>
              <a:rPr lang="en-US" dirty="0" smtClean="0"/>
              <a:t> </a:t>
            </a:r>
            <a:r>
              <a:rPr lang="en-US" dirty="0" err="1" smtClean="0"/>
              <a:t>dari</a:t>
            </a:r>
            <a:r>
              <a:rPr lang="en-US" dirty="0" smtClean="0"/>
              <a:t> </a:t>
            </a:r>
            <a:r>
              <a:rPr lang="en-US" dirty="0" err="1" smtClean="0"/>
              <a:t>bahasa</a:t>
            </a:r>
            <a:r>
              <a:rPr lang="en-US" dirty="0" smtClean="0"/>
              <a:t> </a:t>
            </a:r>
            <a:r>
              <a:rPr lang="en-US" dirty="0" err="1" smtClean="0"/>
              <a:t>Yunani</a:t>
            </a:r>
            <a:r>
              <a:rPr lang="en-US" dirty="0" smtClean="0"/>
              <a:t> </a:t>
            </a:r>
            <a:r>
              <a:rPr lang="en-US" i="1" dirty="0" err="1" smtClean="0"/>
              <a:t>Agger</a:t>
            </a:r>
            <a:r>
              <a:rPr lang="en-US" dirty="0" smtClean="0"/>
              <a:t> yang </a:t>
            </a:r>
            <a:r>
              <a:rPr lang="en-US" dirty="0" err="1" smtClean="0"/>
              <a:t>berarti</a:t>
            </a:r>
            <a:r>
              <a:rPr lang="en-US" dirty="0" smtClean="0"/>
              <a:t> </a:t>
            </a:r>
            <a:r>
              <a:rPr lang="en-US" dirty="0" err="1" smtClean="0"/>
              <a:t>tanah</a:t>
            </a:r>
            <a:r>
              <a:rPr lang="en-US" dirty="0" smtClean="0"/>
              <a:t> </a:t>
            </a:r>
            <a:r>
              <a:rPr lang="en-US" dirty="0" err="1" smtClean="0"/>
              <a:t>atau</a:t>
            </a:r>
            <a:r>
              <a:rPr lang="en-US" dirty="0" smtClean="0"/>
              <a:t> </a:t>
            </a:r>
            <a:r>
              <a:rPr lang="en-US" dirty="0" err="1" smtClean="0"/>
              <a:t>ladang</a:t>
            </a:r>
            <a:r>
              <a:rPr lang="en-US" dirty="0" smtClean="0"/>
              <a:t> </a:t>
            </a:r>
            <a:r>
              <a:rPr lang="en-US" dirty="0" err="1" smtClean="0"/>
              <a:t>pertanian</a:t>
            </a:r>
            <a:r>
              <a:rPr lang="en-US" dirty="0" smtClean="0"/>
              <a:t> (</a:t>
            </a:r>
            <a:r>
              <a:rPr lang="en-US" sz="2800" dirty="0" smtClean="0"/>
              <a:t>Ali </a:t>
            </a:r>
            <a:r>
              <a:rPr lang="en-US" sz="2800" dirty="0" err="1" smtClean="0"/>
              <a:t>Achmad</a:t>
            </a:r>
            <a:r>
              <a:rPr lang="en-US" sz="2800" dirty="0" smtClean="0"/>
              <a:t>)</a:t>
            </a:r>
            <a:r>
              <a:rPr lang="en-US" dirty="0" smtClean="0"/>
              <a:t>, </a:t>
            </a:r>
            <a:r>
              <a:rPr lang="en-US" dirty="0" err="1" smtClean="0"/>
              <a:t>sedang</a:t>
            </a:r>
            <a:r>
              <a:rPr lang="en-US" dirty="0" smtClean="0"/>
              <a:t> </a:t>
            </a:r>
            <a:r>
              <a:rPr lang="en-US" dirty="0" err="1" smtClean="0"/>
              <a:t>dalam</a:t>
            </a:r>
            <a:r>
              <a:rPr lang="en-US" dirty="0" smtClean="0"/>
              <a:t> </a:t>
            </a:r>
            <a:r>
              <a:rPr lang="en-US" dirty="0" err="1" smtClean="0"/>
              <a:t>bahasa</a:t>
            </a:r>
            <a:r>
              <a:rPr lang="en-US" dirty="0" smtClean="0"/>
              <a:t> </a:t>
            </a:r>
            <a:r>
              <a:rPr lang="en-US" dirty="0" err="1" smtClean="0"/>
              <a:t>latin</a:t>
            </a:r>
            <a:r>
              <a:rPr lang="en-US" dirty="0" smtClean="0"/>
              <a:t> </a:t>
            </a:r>
            <a:r>
              <a:rPr lang="en-US" i="1" dirty="0" err="1" smtClean="0"/>
              <a:t>Agrarius</a:t>
            </a:r>
            <a:r>
              <a:rPr lang="en-US" i="1" dirty="0" smtClean="0"/>
              <a:t> </a:t>
            </a:r>
            <a:r>
              <a:rPr lang="en-US" dirty="0" smtClean="0"/>
              <a:t>yang </a:t>
            </a:r>
            <a:r>
              <a:rPr lang="en-US" dirty="0" err="1" smtClean="0"/>
              <a:t>berarti</a:t>
            </a:r>
            <a:r>
              <a:rPr lang="en-US" dirty="0" smtClean="0"/>
              <a:t> </a:t>
            </a:r>
            <a:r>
              <a:rPr lang="en-US" dirty="0" err="1" smtClean="0"/>
              <a:t>segala</a:t>
            </a:r>
            <a:r>
              <a:rPr lang="en-US" dirty="0" smtClean="0"/>
              <a:t> </a:t>
            </a:r>
            <a:r>
              <a:rPr lang="en-US" dirty="0" err="1" smtClean="0"/>
              <a:t>sesuatu</a:t>
            </a:r>
            <a:r>
              <a:rPr lang="en-US" dirty="0" smtClean="0"/>
              <a:t> yang </a:t>
            </a:r>
            <a:r>
              <a:rPr lang="en-US" dirty="0" err="1" smtClean="0"/>
              <a:t>menyangkut</a:t>
            </a:r>
            <a:r>
              <a:rPr lang="en-US" dirty="0" smtClean="0"/>
              <a:t> </a:t>
            </a:r>
            <a:r>
              <a:rPr lang="en-US" dirty="0" err="1" smtClean="0"/>
              <a:t>masalah</a:t>
            </a:r>
            <a:r>
              <a:rPr lang="en-US" dirty="0" smtClean="0"/>
              <a:t> </a:t>
            </a:r>
            <a:r>
              <a:rPr lang="en-US" dirty="0" err="1" smtClean="0"/>
              <a:t>tanah</a:t>
            </a:r>
            <a:r>
              <a:rPr lang="en-US" dirty="0" smtClean="0"/>
              <a:t> (</a:t>
            </a:r>
            <a:r>
              <a:rPr lang="en-US" dirty="0" err="1" smtClean="0"/>
              <a:t>arti</a:t>
            </a:r>
            <a:r>
              <a:rPr lang="en-US" dirty="0" smtClean="0"/>
              <a:t> </a:t>
            </a:r>
            <a:r>
              <a:rPr lang="en-US" dirty="0" err="1" smtClean="0"/>
              <a:t>sempit</a:t>
            </a:r>
            <a:r>
              <a:rPr lang="en-US" dirty="0" smtClean="0"/>
              <a:t>)</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66800"/>
          </a:xfrm>
        </p:spPr>
        <p:txBody>
          <a:bodyPr>
            <a:normAutofit/>
          </a:bodyPr>
          <a:lstStyle/>
          <a:p>
            <a:r>
              <a:rPr lang="en-US" sz="3200" b="1" dirty="0" smtClean="0">
                <a:solidFill>
                  <a:srgbClr val="FF0000"/>
                </a:solidFill>
              </a:rPr>
              <a:t>BERBGAI PENDEKATAN PENYELESAIAN SENGKETA</a:t>
            </a:r>
            <a:endParaRPr lang="en-US" sz="3200" b="1" dirty="0">
              <a:solidFill>
                <a:srgbClr val="FF0000"/>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err="1" smtClean="0"/>
              <a:t>Berbagai</a:t>
            </a:r>
            <a:r>
              <a:rPr lang="en-US" dirty="0" smtClean="0"/>
              <a:t> </a:t>
            </a:r>
            <a:r>
              <a:rPr lang="en-US" dirty="0" err="1" smtClean="0"/>
              <a:t>pendekatan</a:t>
            </a:r>
            <a:r>
              <a:rPr lang="en-US" dirty="0" smtClean="0"/>
              <a:t>:</a:t>
            </a:r>
          </a:p>
          <a:p>
            <a:pPr marL="514350" indent="-514350">
              <a:buAutoNum type="arabicPeriod"/>
            </a:pPr>
            <a:r>
              <a:rPr lang="en-US" dirty="0" err="1" smtClean="0"/>
              <a:t>Politis</a:t>
            </a:r>
            <a:endParaRPr lang="en-US" dirty="0" smtClean="0"/>
          </a:p>
          <a:p>
            <a:pPr marL="514350" indent="-514350">
              <a:buAutoNum type="arabicPeriod"/>
            </a:pPr>
            <a:r>
              <a:rPr lang="en-US" dirty="0" err="1" smtClean="0"/>
              <a:t>Administratif</a:t>
            </a:r>
            <a:endParaRPr lang="en-US" dirty="0" smtClean="0"/>
          </a:p>
          <a:p>
            <a:pPr marL="514350" indent="-514350">
              <a:buAutoNum type="arabicPeriod"/>
            </a:pPr>
            <a:r>
              <a:rPr lang="en-US" dirty="0" err="1" smtClean="0"/>
              <a:t>Hukum</a:t>
            </a:r>
            <a:endParaRPr lang="en-US" dirty="0" smtClean="0"/>
          </a:p>
          <a:p>
            <a:pPr marL="514350" indent="-514350">
              <a:buNone/>
            </a:pPr>
            <a:endParaRPr lang="en-US" dirty="0" smtClean="0"/>
          </a:p>
          <a:p>
            <a:pPr marL="514350" indent="-514350">
              <a:buNone/>
            </a:pPr>
            <a:r>
              <a:rPr lang="en-US" b="1" dirty="0" err="1" smtClean="0">
                <a:solidFill>
                  <a:srgbClr val="FF0000"/>
                </a:solidFill>
              </a:rPr>
              <a:t>Pendekatan</a:t>
            </a:r>
            <a:r>
              <a:rPr lang="en-US" b="1" dirty="0" smtClean="0">
                <a:solidFill>
                  <a:srgbClr val="FF0000"/>
                </a:solidFill>
              </a:rPr>
              <a:t> </a:t>
            </a:r>
            <a:r>
              <a:rPr lang="en-US" b="1" dirty="0" err="1" smtClean="0">
                <a:solidFill>
                  <a:srgbClr val="FF0000"/>
                </a:solidFill>
              </a:rPr>
              <a:t>politis</a:t>
            </a:r>
            <a:r>
              <a:rPr lang="en-US" b="1" dirty="0" smtClean="0">
                <a:solidFill>
                  <a:srgbClr val="FF0000"/>
                </a:solidFill>
              </a:rPr>
              <a:t> </a:t>
            </a:r>
            <a:r>
              <a:rPr lang="en-US" dirty="0" err="1" smtClean="0"/>
              <a:t>dilakukan</a:t>
            </a:r>
            <a:r>
              <a:rPr lang="en-US" dirty="0" smtClean="0"/>
              <a:t> </a:t>
            </a:r>
            <a:r>
              <a:rPr lang="en-US" dirty="0" err="1" smtClean="0"/>
              <a:t>oleh</a:t>
            </a:r>
            <a:r>
              <a:rPr lang="en-US" dirty="0" smtClean="0"/>
              <a:t> </a:t>
            </a:r>
            <a:r>
              <a:rPr lang="en-US" dirty="0" err="1" smtClean="0"/>
              <a:t>politisi</a:t>
            </a:r>
            <a:r>
              <a:rPr lang="en-US" dirty="0" smtClean="0"/>
              <a:t> </a:t>
            </a:r>
            <a:r>
              <a:rPr lang="en-US" dirty="0" err="1" smtClean="0"/>
              <a:t>dan</a:t>
            </a:r>
            <a:r>
              <a:rPr lang="en-US" dirty="0" smtClean="0"/>
              <a:t> </a:t>
            </a:r>
            <a:r>
              <a:rPr lang="en-US" dirty="0" err="1" smtClean="0"/>
              <a:t>pegambil</a:t>
            </a:r>
            <a:r>
              <a:rPr lang="en-US" dirty="0" smtClean="0"/>
              <a:t> </a:t>
            </a:r>
            <a:r>
              <a:rPr lang="en-US" dirty="0" err="1" smtClean="0"/>
              <a:t>keputusan</a:t>
            </a:r>
            <a:r>
              <a:rPr lang="en-US" dirty="0" smtClean="0"/>
              <a:t> yang </a:t>
            </a:r>
            <a:r>
              <a:rPr lang="en-US" dirty="0" err="1" smtClean="0"/>
              <a:t>melihat</a:t>
            </a:r>
            <a:r>
              <a:rPr lang="en-US" dirty="0" smtClean="0"/>
              <a:t> </a:t>
            </a:r>
            <a:r>
              <a:rPr lang="en-US" dirty="0" err="1" smtClean="0"/>
              <a:t>berbagai</a:t>
            </a:r>
            <a:r>
              <a:rPr lang="en-US" dirty="0" smtClean="0"/>
              <a:t> </a:t>
            </a:r>
            <a:r>
              <a:rPr lang="en-US" dirty="0" err="1" smtClean="0"/>
              <a:t>nilai</a:t>
            </a:r>
            <a:r>
              <a:rPr lang="en-US" dirty="0" smtClean="0"/>
              <a:t> </a:t>
            </a:r>
            <a:r>
              <a:rPr lang="en-US" dirty="0" err="1" smtClean="0"/>
              <a:t>dan</a:t>
            </a:r>
            <a:r>
              <a:rPr lang="en-US" dirty="0" smtClean="0"/>
              <a:t> </a:t>
            </a:r>
            <a:r>
              <a:rPr lang="en-US" dirty="0" err="1" smtClean="0"/>
              <a:t>kepentingan</a:t>
            </a:r>
            <a:r>
              <a:rPr lang="en-US" dirty="0" smtClean="0"/>
              <a:t> yang </a:t>
            </a:r>
            <a:r>
              <a:rPr lang="en-US" dirty="0" err="1" smtClean="0"/>
              <a:t>berbeda</a:t>
            </a:r>
            <a:r>
              <a:rPr lang="en-US" dirty="0" smtClean="0"/>
              <a:t>, </a:t>
            </a:r>
            <a:r>
              <a:rPr lang="en-US" dirty="0" err="1" smtClean="0"/>
              <a:t>kmd</a:t>
            </a:r>
            <a:r>
              <a:rPr lang="en-US" dirty="0" smtClean="0"/>
              <a:t> </a:t>
            </a:r>
            <a:r>
              <a:rPr lang="en-US" dirty="0" err="1" smtClean="0"/>
              <a:t>mengambil</a:t>
            </a:r>
            <a:r>
              <a:rPr lang="en-US" dirty="0" smtClean="0"/>
              <a:t> </a:t>
            </a:r>
            <a:r>
              <a:rPr lang="en-US" dirty="0" err="1" smtClean="0"/>
              <a:t>keputusan</a:t>
            </a:r>
            <a:r>
              <a:rPr lang="en-US" dirty="0" smtClean="0"/>
              <a:t> </a:t>
            </a:r>
            <a:r>
              <a:rPr lang="en-US" dirty="0" err="1" smtClean="0"/>
              <a:t>betsarkan</a:t>
            </a:r>
            <a:r>
              <a:rPr lang="en-US" dirty="0" smtClean="0"/>
              <a:t> </a:t>
            </a:r>
            <a:r>
              <a:rPr lang="en-US" dirty="0" err="1" smtClean="0"/>
              <a:t>nilai</a:t>
            </a:r>
            <a:r>
              <a:rPr lang="en-US" dirty="0" smtClean="0"/>
              <a:t> </a:t>
            </a:r>
            <a:r>
              <a:rPr lang="en-US" dirty="0" err="1" smtClean="0"/>
              <a:t>dan</a:t>
            </a:r>
            <a:r>
              <a:rPr lang="en-US" dirty="0" smtClean="0"/>
              <a:t> </a:t>
            </a:r>
            <a:r>
              <a:rPr lang="en-US" dirty="0" err="1" smtClean="0"/>
              <a:t>kepentingan</a:t>
            </a:r>
            <a:r>
              <a:rPr lang="en-US" dirty="0" smtClean="0"/>
              <a:t> yang </a:t>
            </a:r>
            <a:r>
              <a:rPr lang="en-US" dirty="0" err="1" smtClean="0"/>
              <a:t>berbeda</a:t>
            </a:r>
            <a:r>
              <a:rPr lang="en-US" dirty="0" smtClean="0"/>
              <a:t> </a:t>
            </a:r>
            <a:r>
              <a:rPr lang="en-US" dirty="0" err="1" smtClean="0"/>
              <a:t>tersebut</a:t>
            </a:r>
            <a:r>
              <a:rPr lang="en-US" dirty="0" smtClean="0"/>
              <a:t>.</a:t>
            </a:r>
            <a:endParaRPr lang="en-US" dirty="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endParaRPr lang="en-US" dirty="0"/>
          </a:p>
        </p:txBody>
      </p:sp>
      <p:sp>
        <p:nvSpPr>
          <p:cNvPr id="3" name="Content Placeholder 2"/>
          <p:cNvSpPr>
            <a:spLocks noGrp="1"/>
          </p:cNvSpPr>
          <p:nvPr>
            <p:ph idx="1"/>
          </p:nvPr>
        </p:nvSpPr>
        <p:spPr>
          <a:xfrm>
            <a:off x="457200" y="1676400"/>
            <a:ext cx="8229600" cy="4648200"/>
          </a:xfrm>
        </p:spPr>
        <p:txBody>
          <a:bodyPr/>
          <a:lstStyle/>
          <a:p>
            <a:pPr marL="0" indent="0">
              <a:buNone/>
            </a:pPr>
            <a:r>
              <a:rPr lang="en-US" dirty="0" err="1" smtClean="0"/>
              <a:t>Dlm</a:t>
            </a:r>
            <a:r>
              <a:rPr lang="en-US" dirty="0" smtClean="0"/>
              <a:t> </a:t>
            </a:r>
            <a:r>
              <a:rPr lang="en-US" dirty="0" err="1" smtClean="0"/>
              <a:t>pendekatan</a:t>
            </a:r>
            <a:r>
              <a:rPr lang="en-US" dirty="0" smtClean="0"/>
              <a:t> </a:t>
            </a:r>
            <a:r>
              <a:rPr lang="en-US" dirty="0" err="1" smtClean="0"/>
              <a:t>ini</a:t>
            </a:r>
            <a:r>
              <a:rPr lang="en-US" dirty="0" smtClean="0"/>
              <a:t>, </a:t>
            </a:r>
            <a:r>
              <a:rPr lang="en-US" dirty="0" err="1" smtClean="0"/>
              <a:t>pengambil</a:t>
            </a:r>
            <a:r>
              <a:rPr lang="en-US" dirty="0" smtClean="0"/>
              <a:t> </a:t>
            </a:r>
            <a:r>
              <a:rPr lang="en-US" dirty="0" err="1" smtClean="0"/>
              <a:t>keputusan</a:t>
            </a:r>
            <a:r>
              <a:rPr lang="en-US" dirty="0" smtClean="0"/>
              <a:t> </a:t>
            </a:r>
            <a:r>
              <a:rPr lang="en-US" dirty="0" err="1" smtClean="0"/>
              <a:t>tdk</a:t>
            </a:r>
            <a:r>
              <a:rPr lang="en-US" dirty="0" smtClean="0"/>
              <a:t> </a:t>
            </a:r>
            <a:r>
              <a:rPr lang="en-US" dirty="0" err="1" smtClean="0"/>
              <a:t>selalu</a:t>
            </a:r>
            <a:r>
              <a:rPr lang="en-US" dirty="0" smtClean="0"/>
              <a:t> </a:t>
            </a:r>
            <a:r>
              <a:rPr lang="en-US" dirty="0" err="1" smtClean="0"/>
              <a:t>menguasai</a:t>
            </a:r>
            <a:r>
              <a:rPr lang="en-US" dirty="0" smtClean="0"/>
              <a:t> </a:t>
            </a:r>
            <a:r>
              <a:rPr lang="en-US" dirty="0" err="1" smtClean="0"/>
              <a:t>berbagai</a:t>
            </a:r>
            <a:r>
              <a:rPr lang="en-US" dirty="0" smtClean="0"/>
              <a:t> </a:t>
            </a:r>
            <a:r>
              <a:rPr lang="en-US" dirty="0" err="1" smtClean="0"/>
              <a:t>aspek</a:t>
            </a:r>
            <a:r>
              <a:rPr lang="en-US" dirty="0" smtClean="0"/>
              <a:t> </a:t>
            </a:r>
            <a:r>
              <a:rPr lang="en-US" dirty="0" err="1" smtClean="0"/>
              <a:t>pengelolaan</a:t>
            </a:r>
            <a:r>
              <a:rPr lang="en-US" dirty="0" smtClean="0"/>
              <a:t> </a:t>
            </a:r>
            <a:r>
              <a:rPr lang="en-US" dirty="0" err="1" smtClean="0"/>
              <a:t>lingkungan</a:t>
            </a:r>
            <a:r>
              <a:rPr lang="en-US" dirty="0" smtClean="0"/>
              <a:t> </a:t>
            </a:r>
            <a:r>
              <a:rPr lang="en-US" dirty="0" err="1" smtClean="0"/>
              <a:t>dan</a:t>
            </a:r>
            <a:r>
              <a:rPr lang="en-US" dirty="0" smtClean="0"/>
              <a:t> </a:t>
            </a:r>
            <a:r>
              <a:rPr lang="en-US" dirty="0" err="1" smtClean="0"/>
              <a:t>sumberdaya</a:t>
            </a:r>
            <a:r>
              <a:rPr lang="en-US" dirty="0" smtClean="0"/>
              <a:t> </a:t>
            </a:r>
            <a:r>
              <a:rPr lang="en-US" dirty="0" err="1" smtClean="0"/>
              <a:t>alam</a:t>
            </a:r>
            <a:r>
              <a:rPr lang="en-US" dirty="0" smtClean="0"/>
              <a:t>, </a:t>
            </a:r>
            <a:r>
              <a:rPr lang="en-US" dirty="0" err="1" smtClean="0"/>
              <a:t>akan</a:t>
            </a:r>
            <a:r>
              <a:rPr lang="en-US" dirty="0" smtClean="0"/>
              <a:t> </a:t>
            </a:r>
            <a:r>
              <a:rPr lang="en-US" dirty="0" err="1" smtClean="0"/>
              <a:t>tetapi</a:t>
            </a:r>
            <a:r>
              <a:rPr lang="en-US" dirty="0" smtClean="0"/>
              <a:t> </a:t>
            </a:r>
            <a:r>
              <a:rPr lang="en-US" dirty="0" err="1" smtClean="0"/>
              <a:t>dapat</a:t>
            </a:r>
            <a:r>
              <a:rPr lang="en-US" dirty="0" smtClean="0"/>
              <a:t> </a:t>
            </a:r>
            <a:r>
              <a:rPr lang="en-US" dirty="0" err="1" smtClean="0"/>
              <a:t>memnta</a:t>
            </a:r>
            <a:r>
              <a:rPr lang="en-US" dirty="0" smtClean="0"/>
              <a:t> </a:t>
            </a:r>
            <a:r>
              <a:rPr lang="en-US" dirty="0" err="1" smtClean="0"/>
              <a:t>bantuan</a:t>
            </a:r>
            <a:r>
              <a:rPr lang="en-US" dirty="0" smtClean="0"/>
              <a:t> </a:t>
            </a:r>
            <a:r>
              <a:rPr lang="en-US" dirty="0" err="1" smtClean="0"/>
              <a:t>atau</a:t>
            </a:r>
            <a:r>
              <a:rPr lang="en-US" dirty="0" smtClean="0"/>
              <a:t> </a:t>
            </a:r>
            <a:r>
              <a:rPr lang="en-US" dirty="0" err="1" smtClean="0"/>
              <a:t>nasehat</a:t>
            </a:r>
            <a:r>
              <a:rPr lang="en-US" dirty="0" smtClean="0"/>
              <a:t> </a:t>
            </a:r>
            <a:r>
              <a:rPr lang="en-US" dirty="0" err="1" smtClean="0"/>
              <a:t>dari</a:t>
            </a:r>
            <a:r>
              <a:rPr lang="en-US" dirty="0" smtClean="0"/>
              <a:t> </a:t>
            </a:r>
            <a:r>
              <a:rPr lang="en-US" dirty="0" err="1" smtClean="0"/>
              <a:t>para</a:t>
            </a:r>
            <a:r>
              <a:rPr lang="en-US" dirty="0" smtClean="0"/>
              <a:t> </a:t>
            </a:r>
            <a:r>
              <a:rPr lang="en-US" dirty="0" err="1" smtClean="0"/>
              <a:t>ahli</a:t>
            </a:r>
            <a:r>
              <a:rPr lang="en-US" dirty="0" smtClean="0"/>
              <a:t>.  </a:t>
            </a:r>
            <a:r>
              <a:rPr lang="en-US" dirty="0" err="1" smtClean="0"/>
              <a:t>Lebih</a:t>
            </a:r>
            <a:r>
              <a:rPr lang="en-US" dirty="0" smtClean="0"/>
              <a:t> </a:t>
            </a:r>
            <a:r>
              <a:rPr lang="en-US" dirty="0" err="1" smtClean="0"/>
              <a:t>lanjut</a:t>
            </a:r>
            <a:r>
              <a:rPr lang="en-US" dirty="0" smtClean="0"/>
              <a:t> </a:t>
            </a:r>
            <a:r>
              <a:rPr lang="en-US" dirty="0" err="1" smtClean="0"/>
              <a:t>pengambil</a:t>
            </a:r>
            <a:r>
              <a:rPr lang="en-US" dirty="0" smtClean="0"/>
              <a:t> </a:t>
            </a:r>
            <a:r>
              <a:rPr lang="en-US" dirty="0" err="1" smtClean="0"/>
              <a:t>keputusan</a:t>
            </a:r>
            <a:r>
              <a:rPr lang="en-US" dirty="0" smtClean="0"/>
              <a:t> </a:t>
            </a:r>
            <a:r>
              <a:rPr lang="en-US" dirty="0" err="1" smtClean="0"/>
              <a:t>juga</a:t>
            </a:r>
            <a:r>
              <a:rPr lang="en-US" dirty="0" smtClean="0"/>
              <a:t> </a:t>
            </a:r>
            <a:r>
              <a:rPr lang="en-US" dirty="0" err="1" smtClean="0"/>
              <a:t>dapat</a:t>
            </a:r>
            <a:r>
              <a:rPr lang="en-US" dirty="0" smtClean="0"/>
              <a:t> </a:t>
            </a:r>
            <a:r>
              <a:rPr lang="en-US" dirty="0" err="1" smtClean="0"/>
              <a:t>meminta</a:t>
            </a:r>
            <a:r>
              <a:rPr lang="en-US" dirty="0" smtClean="0"/>
              <a:t> </a:t>
            </a:r>
            <a:r>
              <a:rPr lang="en-US" dirty="0" err="1" smtClean="0"/>
              <a:t>masukan</a:t>
            </a:r>
            <a:r>
              <a:rPr lang="en-US" dirty="0" smtClean="0"/>
              <a:t> </a:t>
            </a:r>
            <a:r>
              <a:rPr lang="en-US" dirty="0" err="1" smtClean="0"/>
              <a:t>dari</a:t>
            </a:r>
            <a:r>
              <a:rPr lang="en-US" dirty="0" smtClean="0"/>
              <a:t> </a:t>
            </a:r>
            <a:r>
              <a:rPr lang="en-US" dirty="0" err="1" smtClean="0"/>
              <a:t>masyarakat</a:t>
            </a:r>
            <a:r>
              <a:rPr lang="en-US" dirty="0" smtClean="0"/>
              <a:t> </a:t>
            </a:r>
            <a:r>
              <a:rPr lang="en-US" dirty="0" err="1" smtClean="0"/>
              <a:t>serta</a:t>
            </a:r>
            <a:r>
              <a:rPr lang="en-US" dirty="0" smtClean="0"/>
              <a:t> </a:t>
            </a:r>
            <a:r>
              <a:rPr lang="en-US" dirty="0" err="1" smtClean="0"/>
              <a:t>mendengar</a:t>
            </a:r>
            <a:r>
              <a:rPr lang="en-US" dirty="0" smtClean="0"/>
              <a:t> </a:t>
            </a:r>
            <a:r>
              <a:rPr lang="en-US" dirty="0" err="1" smtClean="0"/>
              <a:t>berbagai</a:t>
            </a:r>
            <a:r>
              <a:rPr lang="en-US" dirty="0" smtClean="0"/>
              <a:t> </a:t>
            </a:r>
            <a:r>
              <a:rPr lang="en-US" dirty="0" err="1" smtClean="0"/>
              <a:t>masukan</a:t>
            </a:r>
            <a:r>
              <a:rPr lang="en-US" dirty="0" smtClean="0"/>
              <a:t>, </a:t>
            </a:r>
            <a:r>
              <a:rPr lang="en-US" dirty="0" err="1" smtClean="0"/>
              <a:t>aspirasi</a:t>
            </a:r>
            <a:r>
              <a:rPr lang="en-US" dirty="0" smtClean="0"/>
              <a:t> </a:t>
            </a:r>
            <a:r>
              <a:rPr lang="en-US" dirty="0" err="1" smtClean="0"/>
              <a:t>serta</a:t>
            </a:r>
            <a:r>
              <a:rPr lang="en-US" dirty="0" smtClean="0"/>
              <a:t> </a:t>
            </a:r>
            <a:r>
              <a:rPr lang="en-US" dirty="0" err="1" smtClean="0"/>
              <a:t>kepentingan</a:t>
            </a:r>
            <a:r>
              <a:rPr lang="en-US" dirty="0" smtClean="0"/>
              <a:t> </a:t>
            </a:r>
            <a:r>
              <a:rPr lang="en-US" dirty="0" err="1" smtClean="0"/>
              <a:t>masyarakat</a:t>
            </a:r>
            <a:r>
              <a:rPr lang="en-US" dirty="0" smtClean="0"/>
              <a:t> </a:t>
            </a:r>
            <a:r>
              <a:rPr lang="en-US" dirty="0" err="1" smtClean="0"/>
              <a:t>melalui</a:t>
            </a:r>
            <a:r>
              <a:rPr lang="en-US" dirty="0" smtClean="0"/>
              <a:t> </a:t>
            </a:r>
            <a:r>
              <a:rPr lang="en-US" dirty="0" err="1" smtClean="0"/>
              <a:t>berbagai</a:t>
            </a:r>
            <a:r>
              <a:rPr lang="en-US" dirty="0" smtClean="0"/>
              <a:t> </a:t>
            </a:r>
            <a:r>
              <a:rPr lang="en-US" dirty="0" err="1" smtClean="0"/>
              <a:t>diskusi</a:t>
            </a:r>
            <a:r>
              <a:rPr lang="en-US" dirty="0" smtClean="0"/>
              <a:t> </a:t>
            </a:r>
            <a:r>
              <a:rPr lang="en-US" dirty="0" err="1" smtClean="0"/>
              <a:t>dan</a:t>
            </a:r>
            <a:r>
              <a:rPr lang="en-US" dirty="0" smtClean="0"/>
              <a:t> dialog.</a:t>
            </a:r>
          </a:p>
          <a:p>
            <a:pPr marL="0" indent="0">
              <a:buNone/>
            </a:pPr>
            <a:r>
              <a:rPr lang="en-US" dirty="0" smtClean="0"/>
              <a:t> </a:t>
            </a:r>
            <a:endParaRPr lang="en-US" dirty="0"/>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lstStyle/>
          <a:p>
            <a:pPr marL="0" indent="0">
              <a:buNone/>
            </a:pPr>
            <a:r>
              <a:rPr lang="en-US" dirty="0" err="1" smtClean="0">
                <a:solidFill>
                  <a:srgbClr val="FF0000"/>
                </a:solidFill>
              </a:rPr>
              <a:t>Pendekatan</a:t>
            </a:r>
            <a:r>
              <a:rPr lang="en-US" dirty="0" smtClean="0">
                <a:solidFill>
                  <a:srgbClr val="FF0000"/>
                </a:solidFill>
              </a:rPr>
              <a:t> </a:t>
            </a:r>
            <a:r>
              <a:rPr lang="en-US" dirty="0" err="1" smtClean="0">
                <a:solidFill>
                  <a:srgbClr val="FF0000"/>
                </a:solidFill>
              </a:rPr>
              <a:t>Administratif</a:t>
            </a:r>
            <a:r>
              <a:rPr lang="en-US" dirty="0" smtClean="0">
                <a:solidFill>
                  <a:srgbClr val="FF0000"/>
                </a:solidFill>
              </a:rPr>
              <a:t> </a:t>
            </a:r>
            <a:r>
              <a:rPr lang="en-US" dirty="0" err="1" smtClean="0"/>
              <a:t>dilakukan</a:t>
            </a:r>
            <a:r>
              <a:rPr lang="en-US" dirty="0" smtClean="0"/>
              <a:t> </a:t>
            </a:r>
            <a:r>
              <a:rPr lang="en-US" dirty="0" err="1" smtClean="0"/>
              <a:t>melaui</a:t>
            </a:r>
            <a:r>
              <a:rPr lang="en-US" dirty="0" smtClean="0"/>
              <a:t> </a:t>
            </a:r>
            <a:r>
              <a:rPr lang="en-US" dirty="0" err="1" smtClean="0"/>
              <a:t>organisasi</a:t>
            </a:r>
            <a:r>
              <a:rPr lang="en-US" dirty="0" smtClean="0"/>
              <a:t> </a:t>
            </a:r>
            <a:r>
              <a:rPr lang="en-US" dirty="0" err="1" smtClean="0"/>
              <a:t>pengelolaan</a:t>
            </a:r>
            <a:r>
              <a:rPr lang="en-US" dirty="0" smtClean="0"/>
              <a:t> </a:t>
            </a:r>
            <a:r>
              <a:rPr lang="en-US" dirty="0" err="1" smtClean="0"/>
              <a:t>sumberdaya</a:t>
            </a:r>
            <a:r>
              <a:rPr lang="en-US" dirty="0" smtClean="0"/>
              <a:t> yang </a:t>
            </a:r>
            <a:r>
              <a:rPr lang="en-US" dirty="0" err="1" smtClean="0"/>
              <a:t>secara</a:t>
            </a:r>
            <a:r>
              <a:rPr lang="en-US" dirty="0" smtClean="0"/>
              <a:t> </a:t>
            </a:r>
            <a:r>
              <a:rPr lang="en-US" dirty="0" err="1" smtClean="0"/>
              <a:t>resmi</a:t>
            </a:r>
            <a:r>
              <a:rPr lang="en-US" dirty="0" smtClean="0"/>
              <a:t> </a:t>
            </a:r>
            <a:r>
              <a:rPr lang="en-US" dirty="0" err="1" smtClean="0"/>
              <a:t>dibentuk</a:t>
            </a:r>
            <a:r>
              <a:rPr lang="en-US" dirty="0" smtClean="0"/>
              <a:t> </a:t>
            </a:r>
            <a:r>
              <a:rPr lang="en-US" dirty="0" err="1" smtClean="0"/>
              <a:t>dan</a:t>
            </a:r>
            <a:r>
              <a:rPr lang="en-US" dirty="0" smtClean="0"/>
              <a:t> </a:t>
            </a:r>
            <a:r>
              <a:rPr lang="en-US" dirty="0" err="1" smtClean="0"/>
              <a:t>memberikan</a:t>
            </a:r>
            <a:r>
              <a:rPr lang="en-US" dirty="0" smtClean="0"/>
              <a:t> </a:t>
            </a:r>
            <a:r>
              <a:rPr lang="en-US" dirty="0" err="1" smtClean="0"/>
              <a:t>kesempatan</a:t>
            </a:r>
            <a:r>
              <a:rPr lang="en-US" dirty="0" smtClean="0"/>
              <a:t> </a:t>
            </a:r>
            <a:r>
              <a:rPr lang="en-US" dirty="0" err="1" smtClean="0"/>
              <a:t>pada</a:t>
            </a:r>
            <a:r>
              <a:rPr lang="en-US" dirty="0" smtClean="0"/>
              <a:t> </a:t>
            </a:r>
            <a:r>
              <a:rPr lang="en-US" dirty="0" err="1" smtClean="0"/>
              <a:t>para</a:t>
            </a:r>
            <a:r>
              <a:rPr lang="en-US" dirty="0" smtClean="0"/>
              <a:t> </a:t>
            </a:r>
            <a:r>
              <a:rPr lang="en-US" dirty="0" err="1" smtClean="0"/>
              <a:t>birokrat</a:t>
            </a:r>
            <a:r>
              <a:rPr lang="en-US" dirty="0" smtClean="0"/>
              <a:t> </a:t>
            </a:r>
            <a:r>
              <a:rPr lang="en-US" dirty="0" err="1" smtClean="0"/>
              <a:t>untuk</a:t>
            </a:r>
            <a:r>
              <a:rPr lang="en-US" dirty="0" smtClean="0"/>
              <a:t> </a:t>
            </a:r>
            <a:r>
              <a:rPr lang="en-US" dirty="0" err="1" smtClean="0"/>
              <a:t>mengemabil</a:t>
            </a:r>
            <a:r>
              <a:rPr lang="en-US" dirty="0" smtClean="0"/>
              <a:t> </a:t>
            </a:r>
            <a:r>
              <a:rPr lang="en-US" dirty="0" err="1" smtClean="0"/>
              <a:t>eputusan</a:t>
            </a:r>
            <a:r>
              <a:rPr lang="en-US" dirty="0" smtClean="0"/>
              <a:t> </a:t>
            </a:r>
            <a:r>
              <a:rPr lang="en-US" dirty="0" err="1" smtClean="0"/>
              <a:t>tentang</a:t>
            </a:r>
            <a:r>
              <a:rPr lang="en-US" dirty="0" smtClean="0"/>
              <a:t> </a:t>
            </a:r>
            <a:r>
              <a:rPr lang="en-US" dirty="0" err="1" smtClean="0"/>
              <a:t>suatu</a:t>
            </a:r>
            <a:r>
              <a:rPr lang="en-US" dirty="0" smtClean="0"/>
              <a:t> </a:t>
            </a:r>
            <a:r>
              <a:rPr lang="en-US" dirty="0" err="1" smtClean="0"/>
              <a:t>sengketa</a:t>
            </a:r>
            <a:r>
              <a:rPr lang="en-US" dirty="0" smtClean="0"/>
              <a:t>.</a:t>
            </a:r>
          </a:p>
          <a:p>
            <a:pPr marL="0" indent="0">
              <a:buNone/>
            </a:pPr>
            <a:r>
              <a:rPr lang="en-US" dirty="0" err="1" smtClean="0"/>
              <a:t>Birokrat</a:t>
            </a:r>
            <a:r>
              <a:rPr lang="en-US" dirty="0" smtClean="0"/>
              <a:t> </a:t>
            </a:r>
            <a:r>
              <a:rPr lang="en-US" dirty="0" err="1" smtClean="0"/>
              <a:t>mengumpulkan</a:t>
            </a:r>
            <a:r>
              <a:rPr lang="en-US" dirty="0" smtClean="0"/>
              <a:t> </a:t>
            </a:r>
            <a:r>
              <a:rPr lang="en-US" dirty="0" err="1" smtClean="0"/>
              <a:t>kelomok</a:t>
            </a:r>
            <a:r>
              <a:rPr lang="en-US" dirty="0" smtClean="0"/>
              <a:t> yang </a:t>
            </a:r>
            <a:r>
              <a:rPr lang="en-US" dirty="0" err="1" smtClean="0"/>
              <a:t>bersengketa</a:t>
            </a:r>
            <a:r>
              <a:rPr lang="en-US" dirty="0" smtClean="0"/>
              <a:t>, </a:t>
            </a:r>
            <a:r>
              <a:rPr lang="en-US" dirty="0" err="1" smtClean="0"/>
              <a:t>mendengarkan</a:t>
            </a:r>
            <a:r>
              <a:rPr lang="en-US" dirty="0" smtClean="0"/>
              <a:t> </a:t>
            </a:r>
            <a:r>
              <a:rPr lang="en-US" dirty="0" err="1" smtClean="0"/>
              <a:t>pandangan</a:t>
            </a:r>
            <a:r>
              <a:rPr lang="en-US" dirty="0" smtClean="0"/>
              <a:t> </a:t>
            </a:r>
            <a:r>
              <a:rPr lang="en-US" dirty="0" err="1" smtClean="0"/>
              <a:t>mereka</a:t>
            </a:r>
            <a:r>
              <a:rPr lang="en-US" dirty="0" smtClean="0"/>
              <a:t>, </a:t>
            </a:r>
            <a:r>
              <a:rPr lang="en-US" dirty="0" err="1" smtClean="0"/>
              <a:t>mempertimbangkan</a:t>
            </a:r>
            <a:r>
              <a:rPr lang="en-US" dirty="0" smtClean="0"/>
              <a:t> pula </a:t>
            </a:r>
            <a:r>
              <a:rPr lang="en-US" dirty="0" err="1" smtClean="0"/>
              <a:t>masukan</a:t>
            </a:r>
            <a:r>
              <a:rPr lang="en-US" dirty="0" smtClean="0"/>
              <a:t> </a:t>
            </a:r>
            <a:r>
              <a:rPr lang="en-US" dirty="0" err="1" smtClean="0"/>
              <a:t>dari</a:t>
            </a:r>
            <a:r>
              <a:rPr lang="en-US" dirty="0" smtClean="0"/>
              <a:t> </a:t>
            </a:r>
            <a:r>
              <a:rPr lang="en-US" dirty="0" err="1" smtClean="0"/>
              <a:t>para</a:t>
            </a:r>
            <a:r>
              <a:rPr lang="en-US" dirty="0" smtClean="0"/>
              <a:t> </a:t>
            </a:r>
            <a:r>
              <a:rPr lang="en-US" dirty="0" err="1" smtClean="0"/>
              <a:t>ahli</a:t>
            </a:r>
            <a:r>
              <a:rPr lang="en-US" dirty="0" smtClean="0"/>
              <a:t> </a:t>
            </a:r>
            <a:r>
              <a:rPr lang="en-US" dirty="0" err="1" smtClean="0"/>
              <a:t>kmd</a:t>
            </a:r>
            <a:r>
              <a:rPr lang="en-US" dirty="0" smtClean="0"/>
              <a:t> </a:t>
            </a:r>
            <a:r>
              <a:rPr lang="en-US" dirty="0" err="1" smtClean="0"/>
              <a:t>mengambil</a:t>
            </a:r>
            <a:r>
              <a:rPr lang="en-US" dirty="0" smtClean="0"/>
              <a:t> </a:t>
            </a:r>
            <a:r>
              <a:rPr lang="en-US" dirty="0" err="1" smtClean="0"/>
              <a:t>keputusan</a:t>
            </a:r>
            <a:r>
              <a:rPr lang="en-US" dirty="0" smtClean="0"/>
              <a:t>.</a:t>
            </a:r>
          </a:p>
          <a:p>
            <a:pPr marL="0" indent="0">
              <a:buNone/>
            </a:pPr>
            <a:r>
              <a:rPr lang="en-US" dirty="0" err="1" smtClean="0"/>
              <a:t>Dalam</a:t>
            </a:r>
            <a:r>
              <a:rPr lang="en-US" dirty="0" smtClean="0"/>
              <a:t>  </a:t>
            </a:r>
            <a:r>
              <a:rPr lang="en-US" dirty="0" err="1" smtClean="0"/>
              <a:t>beberapa</a:t>
            </a:r>
            <a:r>
              <a:rPr lang="en-US" dirty="0" smtClean="0"/>
              <a:t> </a:t>
            </a:r>
            <a:r>
              <a:rPr lang="en-US" dirty="0" err="1" smtClean="0"/>
              <a:t>kasus</a:t>
            </a:r>
            <a:r>
              <a:rPr lang="en-US" dirty="0" smtClean="0"/>
              <a:t> </a:t>
            </a:r>
            <a:r>
              <a:rPr lang="en-US" dirty="0" err="1" smtClean="0"/>
              <a:t>kekuasaan</a:t>
            </a:r>
            <a:r>
              <a:rPr lang="en-US" dirty="0" smtClean="0"/>
              <a:t> </a:t>
            </a:r>
            <a:r>
              <a:rPr lang="en-US" dirty="0" err="1" smtClean="0"/>
              <a:t>ini</a:t>
            </a:r>
            <a:r>
              <a:rPr lang="en-US" dirty="0" smtClean="0"/>
              <a:t> </a:t>
            </a:r>
            <a:r>
              <a:rPr lang="en-US" dirty="0" err="1" smtClean="0"/>
              <a:t>dpt</a:t>
            </a:r>
            <a:r>
              <a:rPr lang="en-US" dirty="0" smtClean="0"/>
              <a:t> </a:t>
            </a:r>
            <a:r>
              <a:rPr lang="en-US" dirty="0" err="1" smtClean="0"/>
              <a:t>dibagi</a:t>
            </a:r>
            <a:r>
              <a:rPr lang="en-US" dirty="0" smtClean="0"/>
              <a:t> dg </a:t>
            </a:r>
            <a:r>
              <a:rPr lang="en-US" dirty="0" err="1" smtClean="0"/>
              <a:t>masyarakat</a:t>
            </a:r>
            <a:r>
              <a:rPr lang="en-US" dirty="0" smtClean="0"/>
              <a:t> yang </a:t>
            </a:r>
            <a:r>
              <a:rPr lang="en-US" dirty="0" err="1" smtClean="0"/>
              <a:t>akan</a:t>
            </a:r>
            <a:r>
              <a:rPr lang="en-US" dirty="0" smtClean="0"/>
              <a:t> </a:t>
            </a:r>
            <a:r>
              <a:rPr lang="en-US" dirty="0" err="1" smtClean="0"/>
              <a:t>terkena</a:t>
            </a:r>
            <a:r>
              <a:rPr lang="en-US" dirty="0" smtClean="0"/>
              <a:t> </a:t>
            </a:r>
            <a:r>
              <a:rPr lang="en-US" dirty="0" err="1" smtClean="0"/>
              <a:t>keputusan</a:t>
            </a:r>
            <a:r>
              <a:rPr lang="en-US" dirty="0" smtClean="0"/>
              <a:t>. </a:t>
            </a:r>
            <a:r>
              <a:rPr lang="en-US" dirty="0" err="1" smtClean="0"/>
              <a:t>Jika</a:t>
            </a:r>
            <a:r>
              <a:rPr lang="en-US" dirty="0" smtClean="0"/>
              <a:t> </a:t>
            </a:r>
            <a:r>
              <a:rPr lang="en-US" dirty="0" err="1" smtClean="0"/>
              <a:t>terdapat</a:t>
            </a:r>
            <a:r>
              <a:rPr lang="en-US" dirty="0" smtClean="0"/>
              <a:t>  </a:t>
            </a:r>
            <a:r>
              <a:rPr lang="en-US" dirty="0" err="1" smtClean="0"/>
              <a:t>kelompok</a:t>
            </a:r>
            <a:r>
              <a:rPr lang="en-US" dirty="0" smtClean="0"/>
              <a:t> yang </a:t>
            </a:r>
            <a:r>
              <a:rPr lang="en-US" dirty="0" err="1" smtClean="0"/>
              <a:t>tidak</a:t>
            </a:r>
            <a:r>
              <a:rPr lang="en-US" dirty="0" smtClean="0"/>
              <a:t> </a:t>
            </a:r>
            <a:r>
              <a:rPr lang="en-US" dirty="0" err="1" smtClean="0"/>
              <a:t>puas</a:t>
            </a:r>
            <a:r>
              <a:rPr lang="en-US" dirty="0" smtClean="0"/>
              <a:t> dg </a:t>
            </a:r>
            <a:r>
              <a:rPr lang="en-US" dirty="0" err="1" smtClean="0"/>
              <a:t>keputusan</a:t>
            </a:r>
            <a:r>
              <a:rPr lang="en-US" dirty="0" smtClean="0"/>
              <a:t> </a:t>
            </a:r>
            <a:r>
              <a:rPr lang="en-US" dirty="0" err="1" smtClean="0"/>
              <a:t>bisa</a:t>
            </a:r>
            <a:r>
              <a:rPr lang="en-US" dirty="0" smtClean="0"/>
              <a:t> </a:t>
            </a:r>
            <a:r>
              <a:rPr lang="en-US" dirty="0" err="1" smtClean="0"/>
              <a:t>mengadukan</a:t>
            </a:r>
            <a:r>
              <a:rPr lang="en-US" dirty="0" smtClean="0"/>
              <a:t> </a:t>
            </a:r>
            <a:r>
              <a:rPr lang="en-US" dirty="0" err="1" smtClean="0"/>
              <a:t>atau</a:t>
            </a:r>
            <a:r>
              <a:rPr lang="en-US" dirty="0" smtClean="0"/>
              <a:t> </a:t>
            </a:r>
            <a:r>
              <a:rPr lang="en-US" dirty="0" err="1" smtClean="0"/>
              <a:t>maju</a:t>
            </a:r>
            <a:r>
              <a:rPr lang="en-US" dirty="0" smtClean="0"/>
              <a:t> </a:t>
            </a:r>
            <a:r>
              <a:rPr lang="en-US" dirty="0" err="1" smtClean="0"/>
              <a:t>ke</a:t>
            </a:r>
            <a:r>
              <a:rPr lang="en-US" dirty="0" smtClean="0"/>
              <a:t> </a:t>
            </a:r>
            <a:r>
              <a:rPr lang="en-US" dirty="0" err="1" smtClean="0"/>
              <a:t>jajaran</a:t>
            </a:r>
            <a:r>
              <a:rPr lang="en-US" dirty="0" smtClean="0"/>
              <a:t> </a:t>
            </a:r>
            <a:r>
              <a:rPr lang="en-US" dirty="0" err="1" smtClean="0"/>
              <a:t>birokrasi</a:t>
            </a:r>
            <a:r>
              <a:rPr lang="en-US" dirty="0" smtClean="0"/>
              <a:t> </a:t>
            </a:r>
            <a:r>
              <a:rPr lang="en-US" dirty="0" err="1" smtClean="0"/>
              <a:t>atau</a:t>
            </a:r>
            <a:r>
              <a:rPr lang="en-US" dirty="0" smtClean="0"/>
              <a:t> </a:t>
            </a:r>
            <a:r>
              <a:rPr lang="en-US" dirty="0" err="1" smtClean="0"/>
              <a:t>administrasi</a:t>
            </a:r>
            <a:r>
              <a:rPr lang="en-US" dirty="0" smtClean="0"/>
              <a:t> yang </a:t>
            </a:r>
            <a:r>
              <a:rPr lang="en-US" dirty="0" err="1" smtClean="0"/>
              <a:t>lebh</a:t>
            </a:r>
            <a:r>
              <a:rPr lang="en-US" dirty="0" smtClean="0"/>
              <a:t> </a:t>
            </a:r>
            <a:r>
              <a:rPr lang="en-US" dirty="0" err="1" smtClean="0"/>
              <a:t>tinggi</a:t>
            </a:r>
            <a:r>
              <a:rPr lang="en-US" dirty="0" smtClean="0"/>
              <a:t>.  </a:t>
            </a:r>
            <a:endParaRPr lang="en-US" dirty="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err="1" smtClean="0">
                <a:solidFill>
                  <a:srgbClr val="FF0000"/>
                </a:solidFill>
              </a:rPr>
              <a:t>Pendekatan</a:t>
            </a:r>
            <a:r>
              <a:rPr lang="en-US" dirty="0" smtClean="0">
                <a:solidFill>
                  <a:srgbClr val="FF0000"/>
                </a:solidFill>
              </a:rPr>
              <a:t> </a:t>
            </a:r>
            <a:r>
              <a:rPr lang="en-US" dirty="0" err="1" smtClean="0">
                <a:solidFill>
                  <a:srgbClr val="FF0000"/>
                </a:solidFill>
              </a:rPr>
              <a:t>Yuridis</a:t>
            </a:r>
            <a:r>
              <a:rPr lang="en-US" dirty="0" smtClean="0">
                <a:solidFill>
                  <a:srgbClr val="FF0000"/>
                </a:solidFill>
              </a:rPr>
              <a:t> </a:t>
            </a:r>
            <a:r>
              <a:rPr lang="en-US" dirty="0" err="1" smtClean="0">
                <a:solidFill>
                  <a:srgbClr val="FF0000"/>
                </a:solidFill>
              </a:rPr>
              <a:t>atau</a:t>
            </a:r>
            <a:r>
              <a:rPr lang="en-US" dirty="0" smtClean="0">
                <a:solidFill>
                  <a:srgbClr val="FF0000"/>
                </a:solidFill>
              </a:rPr>
              <a:t> </a:t>
            </a:r>
            <a:r>
              <a:rPr lang="en-US" dirty="0" err="1" smtClean="0">
                <a:solidFill>
                  <a:srgbClr val="FF0000"/>
                </a:solidFill>
              </a:rPr>
              <a:t>hukum</a:t>
            </a:r>
            <a:r>
              <a:rPr lang="en-US" dirty="0" smtClean="0">
                <a:solidFill>
                  <a:srgbClr val="FF0000"/>
                </a:solidFill>
              </a:rPr>
              <a:t> </a:t>
            </a:r>
            <a:r>
              <a:rPr lang="en-US" dirty="0" err="1" smtClean="0"/>
              <a:t>dilakukan</a:t>
            </a:r>
            <a:r>
              <a:rPr lang="en-US" dirty="0" smtClean="0"/>
              <a:t> </a:t>
            </a:r>
            <a:r>
              <a:rPr lang="en-US" dirty="0" err="1" smtClean="0"/>
              <a:t>melalui</a:t>
            </a:r>
            <a:r>
              <a:rPr lang="en-US" dirty="0" smtClean="0"/>
              <a:t> </a:t>
            </a:r>
            <a:r>
              <a:rPr lang="en-US" dirty="0" err="1" smtClean="0"/>
              <a:t>pengaduan</a:t>
            </a:r>
            <a:r>
              <a:rPr lang="en-US" dirty="0" smtClean="0"/>
              <a:t> </a:t>
            </a:r>
            <a:r>
              <a:rPr lang="en-US" dirty="0" err="1" smtClean="0"/>
              <a:t>dan</a:t>
            </a:r>
            <a:r>
              <a:rPr lang="en-US" dirty="0" smtClean="0"/>
              <a:t> </a:t>
            </a:r>
            <a:r>
              <a:rPr lang="en-US" dirty="0" err="1" smtClean="0"/>
              <a:t>pengadilan</a:t>
            </a:r>
            <a:r>
              <a:rPr lang="en-US" dirty="0" smtClean="0"/>
              <a:t>. </a:t>
            </a:r>
            <a:r>
              <a:rPr lang="en-US" dirty="0" err="1" smtClean="0"/>
              <a:t>Pendekatan</a:t>
            </a:r>
            <a:r>
              <a:rPr lang="en-US" dirty="0" smtClean="0"/>
              <a:t> </a:t>
            </a:r>
            <a:r>
              <a:rPr lang="en-US" dirty="0" err="1" smtClean="0"/>
              <a:t>ini</a:t>
            </a:r>
            <a:r>
              <a:rPr lang="en-US" dirty="0" smtClean="0"/>
              <a:t> </a:t>
            </a:r>
            <a:r>
              <a:rPr lang="en-US" dirty="0" err="1" smtClean="0"/>
              <a:t>dilakukan</a:t>
            </a:r>
            <a:r>
              <a:rPr lang="en-US" dirty="0" smtClean="0"/>
              <a:t> </a:t>
            </a:r>
            <a:r>
              <a:rPr lang="en-US" dirty="0" err="1" smtClean="0"/>
              <a:t>apabila</a:t>
            </a:r>
            <a:r>
              <a:rPr lang="en-US" dirty="0" smtClean="0"/>
              <a:t> </a:t>
            </a:r>
            <a:r>
              <a:rPr lang="en-US" dirty="0" err="1" smtClean="0"/>
              <a:t>pihak</a:t>
            </a:r>
            <a:r>
              <a:rPr lang="en-US" dirty="0" smtClean="0"/>
              <a:t> yang </a:t>
            </a:r>
            <a:r>
              <a:rPr lang="en-US" dirty="0" err="1" smtClean="0"/>
              <a:t>bersengketa</a:t>
            </a:r>
            <a:r>
              <a:rPr lang="en-US" dirty="0" smtClean="0"/>
              <a:t> </a:t>
            </a:r>
            <a:r>
              <a:rPr lang="en-US" dirty="0" err="1" smtClean="0"/>
              <a:t>sudah</a:t>
            </a:r>
            <a:r>
              <a:rPr lang="en-US" dirty="0" smtClean="0"/>
              <a:t> </a:t>
            </a:r>
            <a:r>
              <a:rPr lang="en-US" dirty="0" err="1" smtClean="0"/>
              <a:t>begitu</a:t>
            </a:r>
            <a:r>
              <a:rPr lang="en-US" dirty="0" smtClean="0"/>
              <a:t> </a:t>
            </a:r>
            <a:r>
              <a:rPr lang="en-US" dirty="0" err="1" smtClean="0"/>
              <a:t>sulit</a:t>
            </a:r>
            <a:r>
              <a:rPr lang="en-US" dirty="0" smtClean="0"/>
              <a:t> </a:t>
            </a:r>
            <a:r>
              <a:rPr lang="en-US" dirty="0" err="1" smtClean="0"/>
              <a:t>berdamai</a:t>
            </a:r>
            <a:r>
              <a:rPr lang="en-US" dirty="0" smtClean="0"/>
              <a:t>, </a:t>
            </a:r>
            <a:r>
              <a:rPr lang="en-US" dirty="0" err="1" smtClean="0"/>
              <a:t>bahkan</a:t>
            </a:r>
            <a:r>
              <a:rPr lang="en-US" dirty="0" smtClean="0"/>
              <a:t> </a:t>
            </a:r>
            <a:r>
              <a:rPr lang="en-US" dirty="0" err="1" smtClean="0"/>
              <a:t>sulit</a:t>
            </a:r>
            <a:r>
              <a:rPr lang="en-US" dirty="0" smtClean="0"/>
              <a:t> </a:t>
            </a:r>
            <a:r>
              <a:rPr lang="en-US" dirty="0" err="1" smtClean="0"/>
              <a:t>untuk</a:t>
            </a:r>
            <a:r>
              <a:rPr lang="en-US" dirty="0" smtClean="0"/>
              <a:t> </a:t>
            </a:r>
            <a:r>
              <a:rPr lang="en-US" dirty="0" err="1" smtClean="0"/>
              <a:t>mengadakan</a:t>
            </a:r>
            <a:r>
              <a:rPr lang="en-US" dirty="0" smtClean="0"/>
              <a:t> dialog </a:t>
            </a:r>
            <a:r>
              <a:rPr lang="en-US" dirty="0" err="1" smtClean="0"/>
              <a:t>satu</a:t>
            </a:r>
            <a:r>
              <a:rPr lang="en-US" dirty="0" smtClean="0"/>
              <a:t> </a:t>
            </a:r>
            <a:r>
              <a:rPr lang="en-US" dirty="0" err="1" smtClean="0"/>
              <a:t>dengan</a:t>
            </a:r>
            <a:r>
              <a:rPr lang="en-US" dirty="0" smtClean="0"/>
              <a:t> yang lain. </a:t>
            </a:r>
            <a:r>
              <a:rPr lang="en-US" dirty="0" err="1" smtClean="0"/>
              <a:t>Pendekatan</a:t>
            </a:r>
            <a:r>
              <a:rPr lang="en-US" dirty="0" smtClean="0"/>
              <a:t> </a:t>
            </a:r>
            <a:r>
              <a:rPr lang="en-US" dirty="0" err="1" smtClean="0"/>
              <a:t>ini</a:t>
            </a:r>
            <a:r>
              <a:rPr lang="en-US" dirty="0" smtClean="0"/>
              <a:t> </a:t>
            </a:r>
            <a:r>
              <a:rPr lang="en-US" dirty="0" err="1" smtClean="0"/>
              <a:t>keptusan</a:t>
            </a:r>
            <a:r>
              <a:rPr lang="en-US" dirty="0" smtClean="0"/>
              <a:t> </a:t>
            </a:r>
            <a:r>
              <a:rPr lang="en-US" dirty="0" err="1" smtClean="0"/>
              <a:t>diambil</a:t>
            </a:r>
            <a:r>
              <a:rPr lang="en-US" dirty="0" smtClean="0"/>
              <a:t> </a:t>
            </a:r>
            <a:r>
              <a:rPr lang="en-US" dirty="0" err="1" smtClean="0"/>
              <a:t>Menag</a:t>
            </a:r>
            <a:r>
              <a:rPr lang="en-US" dirty="0" smtClean="0"/>
              <a:t>- </a:t>
            </a:r>
            <a:r>
              <a:rPr lang="en-US" dirty="0" err="1" smtClean="0"/>
              <a:t>Kalah</a:t>
            </a:r>
            <a:r>
              <a:rPr lang="en-US" dirty="0" smtClean="0"/>
              <a:t>.</a:t>
            </a:r>
            <a:endParaRPr lang="en-US" dirty="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62000"/>
          </a:xfrm>
        </p:spPr>
        <p:txBody>
          <a:bodyPr>
            <a:normAutofit/>
          </a:bodyPr>
          <a:lstStyle/>
          <a:p>
            <a:r>
              <a:rPr lang="en-US" sz="3200" b="1" dirty="0" smtClean="0">
                <a:solidFill>
                  <a:srgbClr val="FF0000"/>
                </a:solidFill>
              </a:rPr>
              <a:t>JENIS-JENIS ALTERNATI PENYELESAIAN KONFLIK</a:t>
            </a:r>
            <a:endParaRPr lang="en-US" sz="3200" b="1" dirty="0">
              <a:solidFill>
                <a:srgbClr val="FF0000"/>
              </a:solidFill>
            </a:endParaRPr>
          </a:p>
        </p:txBody>
      </p:sp>
      <p:sp>
        <p:nvSpPr>
          <p:cNvPr id="3" name="Content Placeholder 2"/>
          <p:cNvSpPr>
            <a:spLocks noGrp="1"/>
          </p:cNvSpPr>
          <p:nvPr>
            <p:ph idx="1"/>
          </p:nvPr>
        </p:nvSpPr>
        <p:spPr>
          <a:xfrm>
            <a:off x="457200" y="1524000"/>
            <a:ext cx="8229600" cy="4800600"/>
          </a:xfrm>
        </p:spPr>
        <p:txBody>
          <a:bodyPr>
            <a:normAutofit fontScale="85000" lnSpcReduction="10000"/>
          </a:bodyPr>
          <a:lstStyle/>
          <a:p>
            <a:pPr marL="0" indent="0">
              <a:buNone/>
            </a:pPr>
            <a:r>
              <a:rPr lang="en-US" dirty="0" err="1" smtClean="0"/>
              <a:t>Ada</a:t>
            </a:r>
            <a:r>
              <a:rPr lang="en-US" dirty="0" smtClean="0"/>
              <a:t> 4 </a:t>
            </a:r>
            <a:r>
              <a:rPr lang="en-US" dirty="0" err="1" smtClean="0"/>
              <a:t>jenis</a:t>
            </a:r>
            <a:r>
              <a:rPr lang="en-US" dirty="0" smtClean="0"/>
              <a:t> APK </a:t>
            </a:r>
            <a:r>
              <a:rPr lang="en-US" dirty="0" err="1" smtClean="0"/>
              <a:t>yaitu</a:t>
            </a:r>
            <a:r>
              <a:rPr lang="en-US" dirty="0" smtClean="0"/>
              <a:t>:</a:t>
            </a:r>
          </a:p>
          <a:p>
            <a:pPr marL="514350" indent="-514350">
              <a:buAutoNum type="arabicPeriod"/>
            </a:pPr>
            <a:r>
              <a:rPr lang="en-US" dirty="0" err="1" smtClean="0"/>
              <a:t>Konsultasi</a:t>
            </a:r>
            <a:r>
              <a:rPr lang="en-US" dirty="0" smtClean="0"/>
              <a:t> </a:t>
            </a:r>
            <a:r>
              <a:rPr lang="en-US" dirty="0" err="1" smtClean="0"/>
              <a:t>publik</a:t>
            </a:r>
            <a:endParaRPr lang="en-US" dirty="0" smtClean="0"/>
          </a:p>
          <a:p>
            <a:pPr marL="514350" indent="-514350">
              <a:buAutoNum type="arabicPeriod"/>
            </a:pPr>
            <a:r>
              <a:rPr lang="en-US" dirty="0" err="1" smtClean="0"/>
              <a:t>Negosiasi</a:t>
            </a:r>
            <a:endParaRPr lang="en-US" dirty="0" smtClean="0"/>
          </a:p>
          <a:p>
            <a:pPr marL="514350" indent="-514350">
              <a:buAutoNum type="arabicPeriod"/>
            </a:pPr>
            <a:r>
              <a:rPr lang="en-US" dirty="0" err="1" smtClean="0"/>
              <a:t>Mediasi</a:t>
            </a:r>
            <a:r>
              <a:rPr lang="en-US" dirty="0" smtClean="0"/>
              <a:t>  </a:t>
            </a:r>
            <a:r>
              <a:rPr lang="en-US" dirty="0" err="1" smtClean="0"/>
              <a:t>dan</a:t>
            </a:r>
            <a:endParaRPr lang="en-US" dirty="0" smtClean="0"/>
          </a:p>
          <a:p>
            <a:pPr marL="514350" indent="-514350">
              <a:buAutoNum type="arabicPeriod"/>
            </a:pPr>
            <a:r>
              <a:rPr lang="en-US" dirty="0" err="1" smtClean="0"/>
              <a:t>Arbitrasi</a:t>
            </a:r>
            <a:r>
              <a:rPr lang="en-US" dirty="0" smtClean="0"/>
              <a:t> </a:t>
            </a:r>
            <a:endParaRPr lang="en-US" dirty="0"/>
          </a:p>
          <a:p>
            <a:pPr marL="514350" indent="-514350">
              <a:buNone/>
            </a:pPr>
            <a:endParaRPr lang="en-US" dirty="0" smtClean="0"/>
          </a:p>
          <a:p>
            <a:pPr marL="514350" indent="-514350">
              <a:buNone/>
            </a:pPr>
            <a:r>
              <a:rPr lang="en-US" dirty="0" err="1" smtClean="0">
                <a:solidFill>
                  <a:srgbClr val="FF0000"/>
                </a:solidFill>
              </a:rPr>
              <a:t>Konsultasi</a:t>
            </a:r>
            <a:r>
              <a:rPr lang="en-US" dirty="0" smtClean="0">
                <a:solidFill>
                  <a:srgbClr val="FF0000"/>
                </a:solidFill>
              </a:rPr>
              <a:t> </a:t>
            </a:r>
            <a:r>
              <a:rPr lang="en-US" dirty="0" err="1" smtClean="0">
                <a:solidFill>
                  <a:srgbClr val="FF0000"/>
                </a:solidFill>
              </a:rPr>
              <a:t>Publik</a:t>
            </a:r>
            <a:endParaRPr lang="en-US" dirty="0" smtClean="0"/>
          </a:p>
          <a:p>
            <a:pPr marL="0" indent="0">
              <a:buNone/>
            </a:pPr>
            <a:r>
              <a:rPr lang="en-US" dirty="0" err="1" smtClean="0"/>
              <a:t>Gagasan</a:t>
            </a:r>
            <a:r>
              <a:rPr lang="en-US" dirty="0" smtClean="0"/>
              <a:t> </a:t>
            </a:r>
            <a:r>
              <a:rPr lang="en-US" dirty="0" err="1" smtClean="0"/>
              <a:t>dasar</a:t>
            </a:r>
            <a:r>
              <a:rPr lang="en-US" dirty="0" smtClean="0"/>
              <a:t> </a:t>
            </a:r>
            <a:r>
              <a:rPr lang="en-US" dirty="0" err="1" smtClean="0"/>
              <a:t>konsultasi</a:t>
            </a:r>
            <a:r>
              <a:rPr lang="en-US" dirty="0" smtClean="0"/>
              <a:t> </a:t>
            </a:r>
            <a:r>
              <a:rPr lang="en-US" dirty="0" err="1" smtClean="0"/>
              <a:t>ublik</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saling</a:t>
            </a:r>
            <a:r>
              <a:rPr lang="en-US" dirty="0" smtClean="0"/>
              <a:t> </a:t>
            </a:r>
            <a:r>
              <a:rPr lang="en-US" dirty="0" err="1" smtClean="0"/>
              <a:t>membagi</a:t>
            </a:r>
            <a:r>
              <a:rPr lang="en-US" dirty="0" smtClean="0"/>
              <a:t> </a:t>
            </a:r>
            <a:r>
              <a:rPr lang="en-US" dirty="0" err="1" smtClean="0"/>
              <a:t>informasi</a:t>
            </a:r>
            <a:r>
              <a:rPr lang="en-US" dirty="0" smtClean="0"/>
              <a:t>, </a:t>
            </a:r>
            <a:r>
              <a:rPr lang="en-US" dirty="0" err="1" smtClean="0"/>
              <a:t>meyakinkan</a:t>
            </a:r>
            <a:r>
              <a:rPr lang="en-US" dirty="0" smtClean="0"/>
              <a:t> </a:t>
            </a:r>
            <a:r>
              <a:rPr lang="en-US" dirty="0" err="1" smtClean="0"/>
              <a:t>bahwa</a:t>
            </a:r>
            <a:r>
              <a:rPr lang="en-US" dirty="0" smtClean="0"/>
              <a:t> </a:t>
            </a:r>
            <a:r>
              <a:rPr lang="en-US" dirty="0" err="1" smtClean="0"/>
              <a:t>berbagai</a:t>
            </a:r>
            <a:r>
              <a:rPr lang="en-US" dirty="0" smtClean="0"/>
              <a:t> </a:t>
            </a:r>
            <a:r>
              <a:rPr lang="en-US" dirty="0" err="1" smtClean="0"/>
              <a:t>padangan</a:t>
            </a:r>
            <a:r>
              <a:rPr lang="en-US" dirty="0" smtClean="0"/>
              <a:t> </a:t>
            </a:r>
            <a:r>
              <a:rPr lang="en-US" dirty="0" err="1" smtClean="0"/>
              <a:t>dikemukakan</a:t>
            </a:r>
            <a:r>
              <a:rPr lang="en-US" dirty="0" smtClean="0"/>
              <a:t>, </a:t>
            </a:r>
            <a:r>
              <a:rPr lang="en-US" dirty="0" err="1" smtClean="0"/>
              <a:t>membuka</a:t>
            </a:r>
            <a:r>
              <a:rPr lang="en-US" dirty="0" smtClean="0"/>
              <a:t> </a:t>
            </a:r>
            <a:r>
              <a:rPr lang="en-US" dirty="0" err="1" smtClean="0"/>
              <a:t>proses</a:t>
            </a:r>
            <a:r>
              <a:rPr lang="en-US" dirty="0" smtClean="0"/>
              <a:t> </a:t>
            </a:r>
            <a:r>
              <a:rPr lang="en-US" dirty="0" err="1" smtClean="0"/>
              <a:t>manajemen</a:t>
            </a:r>
            <a:r>
              <a:rPr lang="en-US" dirty="0" smtClean="0"/>
              <a:t> </a:t>
            </a:r>
            <a:r>
              <a:rPr lang="en-US" dirty="0" err="1" smtClean="0"/>
              <a:t>sehingga</a:t>
            </a:r>
            <a:r>
              <a:rPr lang="en-US" dirty="0" smtClean="0"/>
              <a:t> </a:t>
            </a:r>
            <a:r>
              <a:rPr lang="en-US" dirty="0" err="1" smtClean="0"/>
              <a:t>dapat</a:t>
            </a:r>
            <a:r>
              <a:rPr lang="en-US" dirty="0" smtClean="0"/>
              <a:t> </a:t>
            </a:r>
            <a:r>
              <a:rPr lang="en-US" dirty="0" err="1" smtClean="0"/>
              <a:t>berlangsung</a:t>
            </a:r>
            <a:r>
              <a:rPr lang="en-US" dirty="0" smtClean="0"/>
              <a:t> </a:t>
            </a:r>
            <a:r>
              <a:rPr lang="en-US" dirty="0" err="1" smtClean="0"/>
              <a:t>efisien</a:t>
            </a:r>
            <a:r>
              <a:rPr lang="en-US" dirty="0" smtClean="0"/>
              <a:t> </a:t>
            </a:r>
            <a:r>
              <a:rPr lang="en-US" dirty="0" err="1" smtClean="0"/>
              <a:t>dan</a:t>
            </a:r>
            <a:r>
              <a:rPr lang="en-US" dirty="0" smtClean="0"/>
              <a:t> </a:t>
            </a:r>
            <a:r>
              <a:rPr lang="en-US" dirty="0" err="1" smtClean="0"/>
              <a:t>adil</a:t>
            </a:r>
            <a:r>
              <a:rPr lang="en-US" dirty="0" smtClean="0"/>
              <a:t>, </a:t>
            </a:r>
            <a:r>
              <a:rPr lang="en-US" dirty="0" err="1" smtClean="0"/>
              <a:t>kesemuanya</a:t>
            </a:r>
            <a:r>
              <a:rPr lang="en-US" dirty="0" smtClean="0"/>
              <a:t> </a:t>
            </a:r>
            <a:r>
              <a:rPr lang="en-US" dirty="0" err="1" smtClean="0"/>
              <a:t>utk</a:t>
            </a:r>
            <a:r>
              <a:rPr lang="en-US" dirty="0" smtClean="0"/>
              <a:t> </a:t>
            </a:r>
            <a:r>
              <a:rPr lang="en-US" dirty="0" err="1" smtClean="0"/>
              <a:t>meykinkan</a:t>
            </a:r>
            <a:r>
              <a:rPr lang="en-US" dirty="0" smtClean="0"/>
              <a:t> </a:t>
            </a:r>
            <a:r>
              <a:rPr lang="en-US" dirty="0" err="1" smtClean="0"/>
              <a:t>bahwa</a:t>
            </a:r>
            <a:r>
              <a:rPr lang="en-US" dirty="0" smtClean="0"/>
              <a:t> </a:t>
            </a:r>
            <a:r>
              <a:rPr lang="en-US" dirty="0" err="1" smtClean="0"/>
              <a:t>semua</a:t>
            </a:r>
            <a:r>
              <a:rPr lang="en-US" dirty="0" smtClean="0"/>
              <a:t> </a:t>
            </a:r>
            <a:r>
              <a:rPr lang="en-US" dirty="0" err="1" smtClean="0"/>
              <a:t>pihak</a:t>
            </a:r>
            <a:r>
              <a:rPr lang="en-US" dirty="0" smtClean="0"/>
              <a:t> </a:t>
            </a:r>
            <a:r>
              <a:rPr lang="en-US" dirty="0" err="1" smtClean="0"/>
              <a:t>mendapatkan</a:t>
            </a:r>
            <a:r>
              <a:rPr lang="en-US" dirty="0" smtClean="0"/>
              <a:t> </a:t>
            </a:r>
            <a:r>
              <a:rPr lang="en-US" dirty="0" err="1" smtClean="0"/>
              <a:t>kepuasan</a:t>
            </a:r>
            <a:r>
              <a:rPr lang="en-US" dirty="0" smtClean="0"/>
              <a:t>  yang </a:t>
            </a:r>
            <a:r>
              <a:rPr lang="en-US" dirty="0" err="1" smtClean="0"/>
              <a:t>sama</a:t>
            </a:r>
            <a:r>
              <a:rPr lang="en-US" dirty="0" smtClean="0"/>
              <a:t>. </a:t>
            </a:r>
            <a:r>
              <a:rPr lang="en-US" dirty="0" err="1" smtClean="0"/>
              <a:t>Jika</a:t>
            </a:r>
            <a:r>
              <a:rPr lang="en-US" dirty="0" smtClean="0"/>
              <a:t> </a:t>
            </a:r>
            <a:r>
              <a:rPr lang="en-US" dirty="0" err="1" smtClean="0"/>
              <a:t>hal</a:t>
            </a:r>
            <a:r>
              <a:rPr lang="en-US" dirty="0" smtClean="0"/>
              <a:t> </a:t>
            </a:r>
            <a:r>
              <a:rPr lang="en-US" dirty="0" err="1" smtClean="0"/>
              <a:t>hal</a:t>
            </a:r>
            <a:r>
              <a:rPr lang="en-US" dirty="0" smtClean="0"/>
              <a:t> </a:t>
            </a:r>
            <a:r>
              <a:rPr lang="en-US" dirty="0" err="1" smtClean="0"/>
              <a:t>di</a:t>
            </a:r>
            <a:r>
              <a:rPr lang="en-US" dirty="0" smtClean="0"/>
              <a:t> </a:t>
            </a:r>
            <a:r>
              <a:rPr lang="en-US" dirty="0" err="1" smtClean="0"/>
              <a:t>atas</a:t>
            </a:r>
            <a:r>
              <a:rPr lang="en-US" dirty="0" smtClean="0"/>
              <a:t> </a:t>
            </a:r>
            <a:r>
              <a:rPr lang="en-US" dirty="0" err="1" smtClean="0"/>
              <a:t>dapat</a:t>
            </a:r>
            <a:r>
              <a:rPr lang="en-US" dirty="0" smtClean="0"/>
              <a:t> </a:t>
            </a:r>
            <a:r>
              <a:rPr lang="en-US" dirty="0" err="1" smtClean="0"/>
              <a:t>dipenuhi</a:t>
            </a:r>
            <a:r>
              <a:rPr lang="en-US" dirty="0" smtClean="0"/>
              <a:t>, </a:t>
            </a:r>
            <a:r>
              <a:rPr lang="en-US" dirty="0" err="1" smtClean="0"/>
              <a:t>isu</a:t>
            </a:r>
            <a:r>
              <a:rPr lang="en-US" dirty="0" smtClean="0"/>
              <a:t> </a:t>
            </a:r>
            <a:r>
              <a:rPr lang="en-US" dirty="0" err="1" smtClean="0"/>
              <a:t>su</a:t>
            </a:r>
            <a:r>
              <a:rPr lang="en-US" dirty="0" smtClean="0"/>
              <a:t> yang </a:t>
            </a:r>
            <a:r>
              <a:rPr lang="en-US" dirty="0" err="1" smtClean="0"/>
              <a:t>dipertentangkan</a:t>
            </a:r>
            <a:r>
              <a:rPr lang="en-US" dirty="0" smtClean="0"/>
              <a:t> </a:t>
            </a:r>
            <a:r>
              <a:rPr lang="en-US" dirty="0" err="1" smtClean="0"/>
              <a:t>dapat</a:t>
            </a:r>
            <a:r>
              <a:rPr lang="en-US" dirty="0" smtClean="0"/>
              <a:t> </a:t>
            </a:r>
            <a:r>
              <a:rPr lang="en-US" dirty="0" err="1" smtClean="0"/>
              <a:t>diselesaikan</a:t>
            </a:r>
            <a:r>
              <a:rPr lang="en-US" dirty="0" smtClean="0"/>
              <a:t> </a:t>
            </a:r>
            <a:r>
              <a:rPr lang="en-US" dirty="0" err="1" smtClean="0"/>
              <a:t>sebelumnya</a:t>
            </a:r>
            <a:r>
              <a:rPr lang="en-US" dirty="0" smtClean="0"/>
              <a:t>, </a:t>
            </a:r>
            <a:r>
              <a:rPr lang="en-US" dirty="0" err="1" smtClean="0"/>
              <a:t>sehingga</a:t>
            </a:r>
            <a:r>
              <a:rPr lang="en-US" dirty="0" smtClean="0"/>
              <a:t> </a:t>
            </a:r>
            <a:r>
              <a:rPr lang="en-US" dirty="0" err="1" smtClean="0"/>
              <a:t>konflik</a:t>
            </a:r>
            <a:r>
              <a:rPr lang="en-US" dirty="0" smtClean="0"/>
              <a:t> </a:t>
            </a:r>
            <a:r>
              <a:rPr lang="en-US" dirty="0" err="1" smtClean="0"/>
              <a:t>atau</a:t>
            </a:r>
            <a:r>
              <a:rPr lang="en-US" dirty="0" smtClean="0"/>
              <a:t> </a:t>
            </a:r>
            <a:r>
              <a:rPr lang="en-US" dirty="0" err="1" smtClean="0"/>
              <a:t>sengketa</a:t>
            </a:r>
            <a:r>
              <a:rPr lang="en-US" dirty="0" smtClean="0"/>
              <a:t> </a:t>
            </a:r>
            <a:r>
              <a:rPr lang="en-US" dirty="0" err="1" smtClean="0"/>
              <a:t>dapat</a:t>
            </a:r>
            <a:r>
              <a:rPr lang="en-US" dirty="0" smtClean="0"/>
              <a:t> </a:t>
            </a:r>
            <a:r>
              <a:rPr lang="en-US" dirty="0" err="1" smtClean="0"/>
              <a:t>dihindari</a:t>
            </a:r>
            <a:r>
              <a:rPr lang="en-US" dirty="0" smtClean="0"/>
              <a:t>.</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pPr marL="0" indent="0">
              <a:buNone/>
            </a:pPr>
            <a:r>
              <a:rPr lang="en-US" b="1" dirty="0" err="1" smtClean="0">
                <a:solidFill>
                  <a:srgbClr val="FF0000"/>
                </a:solidFill>
              </a:rPr>
              <a:t>Negosiasi</a:t>
            </a:r>
            <a:r>
              <a:rPr lang="en-US" dirty="0" smtClean="0">
                <a:solidFill>
                  <a:srgbClr val="FF0000"/>
                </a:solidFill>
              </a:rPr>
              <a:t> </a:t>
            </a:r>
            <a:r>
              <a:rPr lang="en-US" dirty="0" err="1" smtClean="0"/>
              <a:t>mrpkn</a:t>
            </a:r>
            <a:r>
              <a:rPr lang="en-US" dirty="0" smtClean="0"/>
              <a:t> </a:t>
            </a:r>
            <a:r>
              <a:rPr lang="en-US" dirty="0" err="1" smtClean="0"/>
              <a:t>satu</a:t>
            </a:r>
            <a:r>
              <a:rPr lang="en-US" dirty="0" smtClean="0"/>
              <a:t> </a:t>
            </a:r>
            <a:r>
              <a:rPr lang="en-US" dirty="0" err="1" smtClean="0"/>
              <a:t>dari</a:t>
            </a:r>
            <a:r>
              <a:rPr lang="en-US" dirty="0" smtClean="0"/>
              <a:t> </a:t>
            </a:r>
            <a:r>
              <a:rPr lang="en-US" dirty="0" err="1" smtClean="0"/>
              <a:t>tiga</a:t>
            </a:r>
            <a:r>
              <a:rPr lang="en-US" dirty="0" smtClean="0"/>
              <a:t> </a:t>
            </a:r>
            <a:r>
              <a:rPr lang="en-US" dirty="0" err="1" smtClean="0"/>
              <a:t>pendekatan</a:t>
            </a:r>
            <a:r>
              <a:rPr lang="en-US" dirty="0" smtClean="0"/>
              <a:t> yang </a:t>
            </a:r>
            <a:r>
              <a:rPr lang="en-US" dirty="0" err="1" smtClean="0"/>
              <a:t>biasanya</a:t>
            </a:r>
            <a:r>
              <a:rPr lang="en-US" dirty="0" smtClean="0"/>
              <a:t> </a:t>
            </a:r>
            <a:r>
              <a:rPr lang="en-US" dirty="0" err="1" smtClean="0"/>
              <a:t>dilakukan</a:t>
            </a:r>
            <a:r>
              <a:rPr lang="en-US" dirty="0" smtClean="0"/>
              <a:t> </a:t>
            </a:r>
            <a:r>
              <a:rPr lang="en-US" dirty="0" err="1" smtClean="0"/>
              <a:t>dalam</a:t>
            </a:r>
            <a:r>
              <a:rPr lang="en-US" dirty="0" smtClean="0"/>
              <a:t> APK. </a:t>
            </a:r>
            <a:r>
              <a:rPr lang="en-US" dirty="0" err="1" smtClean="0"/>
              <a:t>Neg</a:t>
            </a:r>
            <a:r>
              <a:rPr lang="en-US" dirty="0" smtClean="0"/>
              <a:t> </a:t>
            </a:r>
            <a:r>
              <a:rPr lang="en-US" dirty="0" err="1" smtClean="0"/>
              <a:t>oleh</a:t>
            </a:r>
            <a:r>
              <a:rPr lang="en-US" dirty="0" smtClean="0"/>
              <a:t> </a:t>
            </a:r>
            <a:r>
              <a:rPr lang="en-US" dirty="0" err="1" smtClean="0"/>
              <a:t>semua</a:t>
            </a:r>
            <a:r>
              <a:rPr lang="en-US" dirty="0" smtClean="0"/>
              <a:t> </a:t>
            </a:r>
            <a:r>
              <a:rPr lang="en-US" dirty="0" err="1" smtClean="0"/>
              <a:t>pihak</a:t>
            </a:r>
            <a:r>
              <a:rPr lang="en-US" dirty="0" smtClean="0"/>
              <a:t> </a:t>
            </a:r>
            <a:r>
              <a:rPr lang="en-US" dirty="0" err="1" smtClean="0"/>
              <a:t>Nosiasi</a:t>
            </a:r>
            <a:r>
              <a:rPr lang="en-US" dirty="0" smtClean="0"/>
              <a:t> </a:t>
            </a:r>
            <a:r>
              <a:rPr lang="en-US" dirty="0" err="1" smtClean="0"/>
              <a:t>melibatkan</a:t>
            </a:r>
            <a:r>
              <a:rPr lang="en-US" dirty="0" smtClean="0"/>
              <a:t> </a:t>
            </a:r>
            <a:r>
              <a:rPr lang="en-US" dirty="0" err="1" smtClean="0"/>
              <a:t>situasi</a:t>
            </a:r>
            <a:r>
              <a:rPr lang="en-US" dirty="0" smtClean="0"/>
              <a:t> </a:t>
            </a:r>
            <a:r>
              <a:rPr lang="en-US" dirty="0" err="1" smtClean="0"/>
              <a:t>diman</a:t>
            </a:r>
            <a:r>
              <a:rPr lang="en-US" dirty="0" smtClean="0"/>
              <a:t> </a:t>
            </a:r>
            <a:r>
              <a:rPr lang="en-US" dirty="0" err="1" smtClean="0"/>
              <a:t>dua</a:t>
            </a:r>
            <a:r>
              <a:rPr lang="en-US" dirty="0" smtClean="0"/>
              <a:t> </a:t>
            </a:r>
            <a:r>
              <a:rPr lang="en-US" dirty="0" err="1" smtClean="0"/>
              <a:t>atau</a:t>
            </a:r>
            <a:r>
              <a:rPr lang="en-US" dirty="0" smtClean="0"/>
              <a:t> </a:t>
            </a:r>
            <a:r>
              <a:rPr lang="en-US" dirty="0" err="1" smtClean="0"/>
              <a:t>lebih</a:t>
            </a:r>
            <a:r>
              <a:rPr lang="en-US" dirty="0" smtClean="0"/>
              <a:t> </a:t>
            </a:r>
            <a:r>
              <a:rPr lang="en-US" dirty="0" err="1" smtClean="0"/>
              <a:t>kelompok</a:t>
            </a:r>
            <a:r>
              <a:rPr lang="en-US" dirty="0" smtClean="0"/>
              <a:t> </a:t>
            </a:r>
            <a:r>
              <a:rPr lang="en-US" dirty="0" err="1" smtClean="0"/>
              <a:t>bertemu</a:t>
            </a:r>
            <a:r>
              <a:rPr lang="en-US" dirty="0" smtClean="0"/>
              <a:t> </a:t>
            </a:r>
            <a:r>
              <a:rPr lang="en-US" dirty="0" err="1" smtClean="0"/>
              <a:t>secara</a:t>
            </a:r>
            <a:r>
              <a:rPr lang="en-US" dirty="0" smtClean="0"/>
              <a:t> </a:t>
            </a:r>
            <a:r>
              <a:rPr lang="en-US" dirty="0" err="1" smtClean="0"/>
              <a:t>sukarela</a:t>
            </a:r>
            <a:r>
              <a:rPr lang="en-US" dirty="0" smtClean="0"/>
              <a:t> </a:t>
            </a:r>
            <a:r>
              <a:rPr lang="en-US" dirty="0" err="1" smtClean="0"/>
              <a:t>dalam</a:t>
            </a:r>
            <a:r>
              <a:rPr lang="en-US" dirty="0" smtClean="0"/>
              <a:t> </a:t>
            </a:r>
            <a:r>
              <a:rPr lang="en-US" dirty="0" err="1" smtClean="0"/>
              <a:t>usaha</a:t>
            </a:r>
            <a:r>
              <a:rPr lang="en-US" dirty="0" smtClean="0"/>
              <a:t> </a:t>
            </a:r>
            <a:r>
              <a:rPr lang="en-US" dirty="0" err="1" smtClean="0"/>
              <a:t>untuk</a:t>
            </a:r>
            <a:r>
              <a:rPr lang="en-US" dirty="0" smtClean="0"/>
              <a:t> </a:t>
            </a:r>
            <a:r>
              <a:rPr lang="en-US" dirty="0" err="1" smtClean="0"/>
              <a:t>mencari</a:t>
            </a:r>
            <a:r>
              <a:rPr lang="en-US" dirty="0" smtClean="0"/>
              <a:t> </a:t>
            </a:r>
            <a:r>
              <a:rPr lang="en-US" dirty="0" err="1" smtClean="0"/>
              <a:t>isu</a:t>
            </a:r>
            <a:r>
              <a:rPr lang="en-US" dirty="0" smtClean="0"/>
              <a:t> </a:t>
            </a:r>
            <a:r>
              <a:rPr lang="en-US" dirty="0" err="1" smtClean="0"/>
              <a:t>isu</a:t>
            </a:r>
            <a:r>
              <a:rPr lang="en-US" dirty="0" smtClean="0"/>
              <a:t> yang </a:t>
            </a:r>
            <a:r>
              <a:rPr lang="en-US" dirty="0" err="1" smtClean="0"/>
              <a:t>menyebabkan</a:t>
            </a:r>
            <a:r>
              <a:rPr lang="en-US" dirty="0" smtClean="0"/>
              <a:t> </a:t>
            </a:r>
            <a:r>
              <a:rPr lang="en-US" dirty="0" err="1" smtClean="0"/>
              <a:t>konflik</a:t>
            </a:r>
            <a:r>
              <a:rPr lang="en-US" dirty="0" smtClean="0"/>
              <a:t> </a:t>
            </a:r>
            <a:r>
              <a:rPr lang="en-US" dirty="0" err="1" smtClean="0"/>
              <a:t>dintara</a:t>
            </a:r>
            <a:r>
              <a:rPr lang="en-US" dirty="0" smtClean="0"/>
              <a:t> </a:t>
            </a:r>
            <a:r>
              <a:rPr lang="en-US" dirty="0" err="1" smtClean="0"/>
              <a:t>mereka</a:t>
            </a:r>
            <a:r>
              <a:rPr lang="en-US" dirty="0" smtClean="0"/>
              <a:t>. </a:t>
            </a:r>
            <a:r>
              <a:rPr lang="en-US" dirty="0" err="1" smtClean="0"/>
              <a:t>Tujuannya</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meraih</a:t>
            </a:r>
            <a:r>
              <a:rPr lang="en-US" dirty="0" smtClean="0"/>
              <a:t> </a:t>
            </a:r>
            <a:r>
              <a:rPr lang="en-US" dirty="0" err="1" smtClean="0"/>
              <a:t>kesepakata</a:t>
            </a:r>
            <a:r>
              <a:rPr lang="en-US" dirty="0" smtClean="0"/>
              <a:t> yang </a:t>
            </a:r>
            <a:r>
              <a:rPr lang="en-US" dirty="0" err="1" smtClean="0"/>
              <a:t>saling</a:t>
            </a:r>
            <a:r>
              <a:rPr lang="en-US" dirty="0" smtClean="0"/>
              <a:t> </a:t>
            </a:r>
            <a:r>
              <a:rPr lang="en-US" dirty="0" err="1" smtClean="0"/>
              <a:t>diterima</a:t>
            </a:r>
            <a:r>
              <a:rPr lang="en-US" dirty="0" smtClean="0"/>
              <a:t>  </a:t>
            </a:r>
            <a:r>
              <a:rPr lang="en-US" dirty="0" err="1" smtClean="0"/>
              <a:t>oleh</a:t>
            </a:r>
            <a:r>
              <a:rPr lang="en-US" dirty="0" smtClean="0"/>
              <a:t> </a:t>
            </a:r>
            <a:r>
              <a:rPr lang="en-US" dirty="0" err="1" smtClean="0"/>
              <a:t>semu</a:t>
            </a:r>
            <a:r>
              <a:rPr lang="en-US" dirty="0" smtClean="0"/>
              <a:t>  </a:t>
            </a:r>
            <a:r>
              <a:rPr lang="en-US" dirty="0" err="1" smtClean="0"/>
              <a:t>pihak</a:t>
            </a:r>
            <a:r>
              <a:rPr lang="en-US" dirty="0" smtClean="0"/>
              <a:t> </a:t>
            </a:r>
            <a:r>
              <a:rPr lang="en-US" dirty="0" err="1" smtClean="0"/>
              <a:t>secara</a:t>
            </a:r>
            <a:r>
              <a:rPr lang="en-US" dirty="0" smtClean="0"/>
              <a:t> </a:t>
            </a:r>
            <a:r>
              <a:rPr lang="en-US" dirty="0" err="1" smtClean="0"/>
              <a:t>konsensus</a:t>
            </a:r>
            <a:r>
              <a:rPr lang="en-US" dirty="0" smtClean="0"/>
              <a:t>. </a:t>
            </a:r>
            <a:r>
              <a:rPr lang="en-US" dirty="0" err="1" smtClean="0"/>
              <a:t>Dalam</a:t>
            </a:r>
            <a:r>
              <a:rPr lang="en-US" dirty="0" smtClean="0"/>
              <a:t> </a:t>
            </a:r>
            <a:r>
              <a:rPr lang="en-US" dirty="0" err="1" smtClean="0"/>
              <a:t>negosiasi</a:t>
            </a:r>
            <a:r>
              <a:rPr lang="en-US" dirty="0" smtClean="0"/>
              <a:t> </a:t>
            </a:r>
            <a:r>
              <a:rPr lang="en-US" dirty="0" err="1" smtClean="0"/>
              <a:t>tdak</a:t>
            </a:r>
            <a:r>
              <a:rPr lang="en-US" dirty="0" smtClean="0"/>
              <a:t> </a:t>
            </a:r>
            <a:r>
              <a:rPr lang="en-US" dirty="0" err="1" smtClean="0"/>
              <a:t>ada</a:t>
            </a:r>
            <a:r>
              <a:rPr lang="en-US" dirty="0" smtClean="0"/>
              <a:t> </a:t>
            </a:r>
            <a:r>
              <a:rPr lang="en-US" dirty="0" err="1" smtClean="0"/>
              <a:t>dari</a:t>
            </a:r>
            <a:r>
              <a:rPr lang="en-US" dirty="0" smtClean="0"/>
              <a:t> </a:t>
            </a:r>
            <a:r>
              <a:rPr lang="en-US" dirty="0" err="1" smtClean="0"/>
              <a:t>pihak</a:t>
            </a:r>
            <a:r>
              <a:rPr lang="en-US" dirty="0" smtClean="0"/>
              <a:t> </a:t>
            </a:r>
            <a:r>
              <a:rPr lang="en-US" dirty="0" err="1" smtClean="0"/>
              <a:t>luar</a:t>
            </a:r>
            <a:r>
              <a:rPr lang="en-US" dirty="0" smtClean="0"/>
              <a:t> yang </a:t>
            </a:r>
            <a:r>
              <a:rPr lang="en-US" dirty="0" err="1" smtClean="0"/>
              <a:t>memberi</a:t>
            </a:r>
            <a:r>
              <a:rPr lang="en-US" dirty="0" smtClean="0"/>
              <a:t> </a:t>
            </a:r>
            <a:r>
              <a:rPr lang="en-US" dirty="0" err="1" smtClean="0"/>
              <a:t>bantuan</a:t>
            </a:r>
            <a:r>
              <a:rPr lang="en-US" dirty="0" smtClean="0"/>
              <a:t>, </a:t>
            </a:r>
            <a:r>
              <a:rPr lang="en-US" dirty="0" err="1" smtClean="0"/>
              <a:t>dan</a:t>
            </a:r>
            <a:r>
              <a:rPr lang="en-US" dirty="0" smtClean="0"/>
              <a:t> </a:t>
            </a:r>
            <a:r>
              <a:rPr lang="en-US" dirty="0" err="1" smtClean="0"/>
              <a:t>pihak</a:t>
            </a:r>
            <a:r>
              <a:rPr lang="en-US" dirty="0" smtClean="0"/>
              <a:t> yang </a:t>
            </a:r>
            <a:r>
              <a:rPr lang="en-US" dirty="0" err="1" smtClean="0"/>
              <a:t>bersengketa</a:t>
            </a:r>
            <a:r>
              <a:rPr lang="en-US" dirty="0" smtClean="0"/>
              <a:t> </a:t>
            </a:r>
            <a:r>
              <a:rPr lang="en-US" dirty="0" err="1" smtClean="0"/>
              <a:t>harus</a:t>
            </a:r>
            <a:r>
              <a:rPr lang="en-US" dirty="0" smtClean="0"/>
              <a:t> </a:t>
            </a:r>
            <a:r>
              <a:rPr lang="en-US" dirty="0" err="1" smtClean="0"/>
              <a:t>mempunyai</a:t>
            </a:r>
            <a:r>
              <a:rPr lang="en-US" dirty="0" smtClean="0"/>
              <a:t> </a:t>
            </a:r>
            <a:r>
              <a:rPr lang="en-US" dirty="0" err="1" smtClean="0"/>
              <a:t>kemauan</a:t>
            </a:r>
            <a:r>
              <a:rPr lang="en-US" dirty="0" smtClean="0"/>
              <a:t> </a:t>
            </a:r>
            <a:r>
              <a:rPr lang="en-US" dirty="0" err="1" smtClean="0"/>
              <a:t>untuk</a:t>
            </a:r>
            <a:r>
              <a:rPr lang="en-US" dirty="0" smtClean="0"/>
              <a:t> </a:t>
            </a:r>
            <a:r>
              <a:rPr lang="en-US" dirty="0" err="1" smtClean="0"/>
              <a:t>bertemu</a:t>
            </a:r>
            <a:r>
              <a:rPr lang="en-US" dirty="0" smtClean="0"/>
              <a:t> </a:t>
            </a:r>
            <a:r>
              <a:rPr lang="en-US" dirty="0" err="1" smtClean="0"/>
              <a:t>dan</a:t>
            </a:r>
            <a:r>
              <a:rPr lang="en-US" dirty="0" smtClean="0"/>
              <a:t> </a:t>
            </a:r>
            <a:r>
              <a:rPr lang="en-US" dirty="0" err="1" smtClean="0"/>
              <a:t>membicarkan</a:t>
            </a:r>
            <a:r>
              <a:rPr lang="en-US" dirty="0" smtClean="0"/>
              <a:t> </a:t>
            </a:r>
            <a:r>
              <a:rPr lang="en-US" dirty="0" err="1" smtClean="0"/>
              <a:t>sengketa</a:t>
            </a:r>
            <a:r>
              <a:rPr lang="en-US" dirty="0" smtClean="0"/>
              <a:t> </a:t>
            </a:r>
            <a:r>
              <a:rPr lang="en-US" dirty="0" err="1" smtClean="0"/>
              <a:t>secara</a:t>
            </a:r>
            <a:r>
              <a:rPr lang="en-US" dirty="0" smtClean="0"/>
              <a:t> </a:t>
            </a:r>
            <a:r>
              <a:rPr lang="en-US" dirty="0" err="1" smtClean="0"/>
              <a:t>bersama</a:t>
            </a:r>
            <a:r>
              <a:rPr lang="en-US" dirty="0" smtClean="0"/>
              <a:t>.</a:t>
            </a:r>
          </a:p>
          <a:p>
            <a:pPr marL="0" indent="0">
              <a:buNone/>
            </a:pPr>
            <a:r>
              <a:rPr lang="en-US" dirty="0" smtClean="0"/>
              <a:t>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fontScale="92500" lnSpcReduction="10000"/>
          </a:bodyPr>
          <a:lstStyle/>
          <a:p>
            <a:pPr marL="0" indent="0">
              <a:buNone/>
            </a:pPr>
            <a:r>
              <a:rPr lang="en-US" dirty="0" err="1" smtClean="0">
                <a:solidFill>
                  <a:srgbClr val="FF0000"/>
                </a:solidFill>
              </a:rPr>
              <a:t>Mediasi</a:t>
            </a:r>
            <a:r>
              <a:rPr lang="en-US" dirty="0" smtClean="0"/>
              <a:t> </a:t>
            </a:r>
            <a:r>
              <a:rPr lang="en-US" dirty="0" err="1" smtClean="0"/>
              <a:t>mempunyai</a:t>
            </a:r>
            <a:r>
              <a:rPr lang="en-US" dirty="0" smtClean="0"/>
              <a:t> </a:t>
            </a:r>
            <a:r>
              <a:rPr lang="en-US" dirty="0" err="1" smtClean="0"/>
              <a:t>karakteristik</a:t>
            </a:r>
            <a:r>
              <a:rPr lang="en-US" dirty="0" smtClean="0"/>
              <a:t> </a:t>
            </a:r>
            <a:r>
              <a:rPr lang="en-US" dirty="0" err="1" smtClean="0"/>
              <a:t>dari</a:t>
            </a:r>
            <a:r>
              <a:rPr lang="en-US" dirty="0" smtClean="0"/>
              <a:t> </a:t>
            </a:r>
            <a:r>
              <a:rPr lang="en-US" dirty="0" err="1" smtClean="0"/>
              <a:t>negosiasi</a:t>
            </a:r>
            <a:r>
              <a:rPr lang="en-US" dirty="0" smtClean="0"/>
              <a:t>, </a:t>
            </a:r>
            <a:r>
              <a:rPr lang="en-US" dirty="0" err="1" smtClean="0"/>
              <a:t>ditambah</a:t>
            </a:r>
            <a:r>
              <a:rPr lang="en-US" dirty="0" smtClean="0"/>
              <a:t> </a:t>
            </a:r>
            <a:r>
              <a:rPr lang="en-US" dirty="0" err="1" smtClean="0"/>
              <a:t>dengan</a:t>
            </a:r>
            <a:r>
              <a:rPr lang="en-US" dirty="0" smtClean="0"/>
              <a:t> </a:t>
            </a:r>
            <a:r>
              <a:rPr lang="en-US" dirty="0" err="1" smtClean="0"/>
              <a:t>keterlibatan</a:t>
            </a:r>
            <a:r>
              <a:rPr lang="en-US" dirty="0" smtClean="0"/>
              <a:t> </a:t>
            </a:r>
            <a:r>
              <a:rPr lang="en-US" dirty="0" err="1" smtClean="0"/>
              <a:t>pihak</a:t>
            </a:r>
            <a:r>
              <a:rPr lang="en-US" dirty="0" smtClean="0"/>
              <a:t> </a:t>
            </a:r>
            <a:r>
              <a:rPr lang="en-US" dirty="0" err="1" smtClean="0"/>
              <a:t>ketiga</a:t>
            </a:r>
            <a:r>
              <a:rPr lang="en-US" dirty="0" smtClean="0"/>
              <a:t> yang </a:t>
            </a:r>
            <a:r>
              <a:rPr lang="en-US" dirty="0" err="1" smtClean="0"/>
              <a:t>netral</a:t>
            </a:r>
            <a:r>
              <a:rPr lang="en-US" dirty="0" smtClean="0"/>
              <a:t> (</a:t>
            </a:r>
            <a:r>
              <a:rPr lang="en-US" dirty="0" err="1" smtClean="0"/>
              <a:t>sbg</a:t>
            </a:r>
            <a:r>
              <a:rPr lang="en-US" dirty="0" smtClean="0"/>
              <a:t> mediator). </a:t>
            </a:r>
            <a:r>
              <a:rPr lang="en-US" dirty="0" err="1" smtClean="0"/>
              <a:t>Pihak</a:t>
            </a:r>
            <a:r>
              <a:rPr lang="en-US" dirty="0" smtClean="0"/>
              <a:t> </a:t>
            </a:r>
            <a:r>
              <a:rPr lang="en-US" dirty="0" err="1" smtClean="0"/>
              <a:t>ketiga</a:t>
            </a:r>
            <a:r>
              <a:rPr lang="en-US" dirty="0" smtClean="0"/>
              <a:t> </a:t>
            </a:r>
            <a:r>
              <a:rPr lang="en-US" dirty="0" err="1" smtClean="0"/>
              <a:t>tdk</a:t>
            </a:r>
            <a:r>
              <a:rPr lang="en-US" dirty="0" smtClean="0"/>
              <a:t> </a:t>
            </a:r>
            <a:r>
              <a:rPr lang="en-US" dirty="0" err="1" smtClean="0"/>
              <a:t>mempunyai</a:t>
            </a:r>
            <a:r>
              <a:rPr lang="en-US" dirty="0" smtClean="0"/>
              <a:t> </a:t>
            </a:r>
            <a:r>
              <a:rPr lang="en-US" dirty="0" err="1" smtClean="0"/>
              <a:t>kekuatan</a:t>
            </a:r>
            <a:r>
              <a:rPr lang="en-US" dirty="0" smtClean="0"/>
              <a:t> </a:t>
            </a:r>
            <a:r>
              <a:rPr lang="en-US" dirty="0" err="1" smtClean="0"/>
              <a:t>untuk</a:t>
            </a:r>
            <a:r>
              <a:rPr lang="en-US" dirty="0" smtClean="0"/>
              <a:t> </a:t>
            </a:r>
            <a:r>
              <a:rPr lang="en-US" dirty="0" err="1" smtClean="0"/>
              <a:t>memutuskan</a:t>
            </a:r>
            <a:r>
              <a:rPr lang="en-US" dirty="0" smtClean="0"/>
              <a:t> </a:t>
            </a:r>
            <a:r>
              <a:rPr lang="en-US" dirty="0" err="1" smtClean="0"/>
              <a:t>kesepakatan</a:t>
            </a:r>
            <a:r>
              <a:rPr lang="en-US" dirty="0" smtClean="0"/>
              <a:t> , </a:t>
            </a:r>
            <a:r>
              <a:rPr lang="en-US" dirty="0" err="1" smtClean="0"/>
              <a:t>akan</a:t>
            </a:r>
            <a:r>
              <a:rPr lang="en-US" dirty="0" smtClean="0"/>
              <a:t> </a:t>
            </a:r>
            <a:r>
              <a:rPr lang="en-US" dirty="0" err="1" smtClean="0"/>
              <a:t>tetapi</a:t>
            </a:r>
            <a:r>
              <a:rPr lang="en-US" dirty="0" smtClean="0"/>
              <a:t> </a:t>
            </a:r>
            <a:r>
              <a:rPr lang="en-US" dirty="0" err="1" smtClean="0"/>
              <a:t>berfungsi</a:t>
            </a:r>
            <a:r>
              <a:rPr lang="en-US" dirty="0" smtClean="0"/>
              <a:t> </a:t>
            </a:r>
            <a:r>
              <a:rPr lang="en-US" dirty="0" err="1" smtClean="0"/>
              <a:t>sbg</a:t>
            </a:r>
            <a:r>
              <a:rPr lang="en-US" dirty="0" smtClean="0"/>
              <a:t> </a:t>
            </a:r>
            <a:r>
              <a:rPr lang="en-US" dirty="0" err="1" smtClean="0"/>
              <a:t>fasilitator</a:t>
            </a:r>
            <a:r>
              <a:rPr lang="en-US" dirty="0" smtClean="0"/>
              <a:t>. </a:t>
            </a:r>
            <a:r>
              <a:rPr lang="en-US" dirty="0" err="1" smtClean="0"/>
              <a:t>Pihak</a:t>
            </a:r>
            <a:r>
              <a:rPr lang="en-US" dirty="0" smtClean="0"/>
              <a:t> </a:t>
            </a:r>
            <a:r>
              <a:rPr lang="en-US" dirty="0" err="1" smtClean="0"/>
              <a:t>ke</a:t>
            </a:r>
            <a:r>
              <a:rPr lang="en-US" dirty="0" smtClean="0"/>
              <a:t> </a:t>
            </a:r>
            <a:r>
              <a:rPr lang="en-US" dirty="0" err="1" smtClean="0"/>
              <a:t>tiga</a:t>
            </a:r>
            <a:r>
              <a:rPr lang="en-US" dirty="0" smtClean="0"/>
              <a:t> </a:t>
            </a:r>
            <a:r>
              <a:rPr lang="en-US" dirty="0" err="1" smtClean="0"/>
              <a:t>mempunyainkekuatan</a:t>
            </a:r>
            <a:r>
              <a:rPr lang="en-US" dirty="0" smtClean="0"/>
              <a:t> </a:t>
            </a:r>
            <a:r>
              <a:rPr lang="en-US" dirty="0" err="1" smtClean="0"/>
              <a:t>untuk</a:t>
            </a:r>
            <a:r>
              <a:rPr lang="en-US" dirty="0" smtClean="0"/>
              <a:t> </a:t>
            </a:r>
            <a:r>
              <a:rPr lang="en-US" dirty="0" err="1" smtClean="0"/>
              <a:t>meutuskan</a:t>
            </a:r>
            <a:r>
              <a:rPr lang="en-US" dirty="0" smtClean="0"/>
              <a:t> </a:t>
            </a:r>
            <a:r>
              <a:rPr lang="en-US" dirty="0" err="1" smtClean="0"/>
              <a:t>kesepakatan</a:t>
            </a:r>
            <a:r>
              <a:rPr lang="en-US" dirty="0" smtClean="0"/>
              <a:t>, </a:t>
            </a:r>
            <a:r>
              <a:rPr lang="en-US" dirty="0" err="1" smtClean="0"/>
              <a:t>akan</a:t>
            </a:r>
            <a:r>
              <a:rPr lang="en-US" dirty="0" smtClean="0"/>
              <a:t> </a:t>
            </a:r>
            <a:r>
              <a:rPr lang="en-US" dirty="0" err="1" smtClean="0"/>
              <a:t>ttp</a:t>
            </a:r>
            <a:r>
              <a:rPr lang="en-US" dirty="0" smtClean="0"/>
              <a:t> </a:t>
            </a:r>
            <a:r>
              <a:rPr lang="en-US" dirty="0" err="1" smtClean="0"/>
              <a:t>berfungsi</a:t>
            </a:r>
            <a:r>
              <a:rPr lang="en-US" dirty="0" smtClean="0"/>
              <a:t> </a:t>
            </a:r>
            <a:r>
              <a:rPr lang="en-US" dirty="0" err="1" smtClean="0"/>
              <a:t>sbg</a:t>
            </a:r>
            <a:r>
              <a:rPr lang="en-US" dirty="0" smtClean="0"/>
              <a:t> </a:t>
            </a:r>
            <a:r>
              <a:rPr lang="en-US" dirty="0" err="1" smtClean="0"/>
              <a:t>fasilitator</a:t>
            </a:r>
            <a:r>
              <a:rPr lang="en-US" dirty="0" smtClean="0"/>
              <a:t> </a:t>
            </a:r>
            <a:r>
              <a:rPr lang="en-US" dirty="0" err="1" smtClean="0"/>
              <a:t>dan</a:t>
            </a:r>
            <a:r>
              <a:rPr lang="en-US" dirty="0" smtClean="0"/>
              <a:t> </a:t>
            </a:r>
            <a:r>
              <a:rPr lang="en-US" dirty="0" err="1" smtClean="0"/>
              <a:t>perumus</a:t>
            </a:r>
            <a:r>
              <a:rPr lang="en-US" dirty="0" smtClean="0"/>
              <a:t> </a:t>
            </a:r>
            <a:r>
              <a:rPr lang="en-US" dirty="0" err="1" smtClean="0"/>
              <a:t>persoalan</a:t>
            </a:r>
            <a:r>
              <a:rPr lang="en-US" dirty="0" smtClean="0"/>
              <a:t>, </a:t>
            </a:r>
            <a:r>
              <a:rPr lang="en-US" dirty="0" err="1" smtClean="0"/>
              <a:t>dngan</a:t>
            </a:r>
            <a:r>
              <a:rPr lang="en-US" dirty="0" smtClean="0"/>
              <a:t> </a:t>
            </a:r>
            <a:r>
              <a:rPr lang="en-US" dirty="0" err="1" smtClean="0"/>
              <a:t>tujuan</a:t>
            </a:r>
            <a:r>
              <a:rPr lang="en-US" dirty="0" smtClean="0"/>
              <a:t> </a:t>
            </a:r>
            <a:r>
              <a:rPr lang="en-US" dirty="0" err="1" smtClean="0"/>
              <a:t>untuk</a:t>
            </a:r>
            <a:r>
              <a:rPr lang="en-US" dirty="0" smtClean="0"/>
              <a:t> </a:t>
            </a:r>
            <a:r>
              <a:rPr lang="en-US" dirty="0" err="1" smtClean="0"/>
              <a:t>membantu</a:t>
            </a:r>
            <a:r>
              <a:rPr lang="en-US" dirty="0" smtClean="0"/>
              <a:t> </a:t>
            </a:r>
            <a:r>
              <a:rPr lang="en-US" dirty="0" err="1" smtClean="0"/>
              <a:t>phak</a:t>
            </a:r>
            <a:r>
              <a:rPr lang="en-US" dirty="0" smtClean="0"/>
              <a:t> yang </a:t>
            </a:r>
            <a:r>
              <a:rPr lang="en-US" dirty="0" err="1" smtClean="0"/>
              <a:t>bersengketa</a:t>
            </a:r>
            <a:r>
              <a:rPr lang="en-US" dirty="0" smtClean="0"/>
              <a:t> agar </a:t>
            </a:r>
            <a:r>
              <a:rPr lang="en-US" dirty="0" err="1" smtClean="0"/>
              <a:t>bersepakat</a:t>
            </a:r>
            <a:r>
              <a:rPr lang="en-US" dirty="0" smtClean="0"/>
              <a:t>. </a:t>
            </a:r>
          </a:p>
          <a:p>
            <a:pPr marL="0" indent="0">
              <a:buNone/>
            </a:pPr>
            <a:r>
              <a:rPr lang="en-US" dirty="0" smtClean="0"/>
              <a:t>Mediator </a:t>
            </a:r>
            <a:r>
              <a:rPr lang="en-US" dirty="0" err="1" smtClean="0"/>
              <a:t>dibutuhkan</a:t>
            </a:r>
            <a:r>
              <a:rPr lang="en-US" dirty="0" smtClean="0"/>
              <a:t> </a:t>
            </a:r>
            <a:r>
              <a:rPr lang="en-US" dirty="0" err="1" smtClean="0"/>
              <a:t>ketika</a:t>
            </a:r>
            <a:r>
              <a:rPr lang="en-US" dirty="0" smtClean="0"/>
              <a:t> </a:t>
            </a:r>
            <a:r>
              <a:rPr lang="en-US" dirty="0" err="1" smtClean="0"/>
              <a:t>pihak</a:t>
            </a:r>
            <a:r>
              <a:rPr lang="en-US" dirty="0" smtClean="0"/>
              <a:t> yang </a:t>
            </a:r>
            <a:r>
              <a:rPr lang="en-US" dirty="0" err="1" smtClean="0"/>
              <a:t>bersengketa</a:t>
            </a:r>
            <a:r>
              <a:rPr lang="en-US" dirty="0" smtClean="0"/>
              <a:t>  </a:t>
            </a:r>
            <a:r>
              <a:rPr lang="en-US" dirty="0" err="1" smtClean="0"/>
              <a:t>siap</a:t>
            </a:r>
            <a:r>
              <a:rPr lang="en-US" dirty="0" smtClean="0"/>
              <a:t> </a:t>
            </a:r>
            <a:r>
              <a:rPr lang="en-US" dirty="0" err="1" smtClean="0"/>
              <a:t>utk</a:t>
            </a:r>
            <a:r>
              <a:rPr lang="en-US" dirty="0" smtClean="0"/>
              <a:t> </a:t>
            </a:r>
            <a:r>
              <a:rPr lang="en-US" dirty="0" err="1" smtClean="0"/>
              <a:t>bertemu</a:t>
            </a:r>
            <a:r>
              <a:rPr lang="en-US" dirty="0" smtClean="0"/>
              <a:t> </a:t>
            </a:r>
            <a:r>
              <a:rPr lang="en-US" dirty="0" err="1" smtClean="0"/>
              <a:t>dan</a:t>
            </a:r>
            <a:r>
              <a:rPr lang="en-US" dirty="0" smtClean="0"/>
              <a:t> </a:t>
            </a:r>
            <a:r>
              <a:rPr lang="en-US" dirty="0" err="1" smtClean="0"/>
              <a:t>mendisusikan</a:t>
            </a:r>
            <a:r>
              <a:rPr lang="en-US" dirty="0" smtClean="0"/>
              <a:t> </a:t>
            </a:r>
            <a:r>
              <a:rPr lang="en-US" dirty="0" err="1" smtClean="0"/>
              <a:t>persoalan</a:t>
            </a:r>
            <a:r>
              <a:rPr lang="en-US" dirty="0" smtClean="0"/>
              <a:t> </a:t>
            </a:r>
            <a:r>
              <a:rPr lang="en-US" dirty="0" err="1" smtClean="0"/>
              <a:t>mereka</a:t>
            </a:r>
            <a:r>
              <a:rPr lang="en-US" dirty="0" smtClean="0"/>
              <a:t>, </a:t>
            </a:r>
            <a:r>
              <a:rPr lang="en-US" dirty="0" err="1" smtClean="0"/>
              <a:t>akan</a:t>
            </a:r>
            <a:r>
              <a:rPr lang="en-US" dirty="0" smtClean="0"/>
              <a:t> </a:t>
            </a:r>
            <a:r>
              <a:rPr lang="en-US" dirty="0" err="1" smtClean="0"/>
              <a:t>ttp</a:t>
            </a:r>
            <a:r>
              <a:rPr lang="en-US" dirty="0" smtClean="0"/>
              <a:t> </a:t>
            </a:r>
            <a:r>
              <a:rPr lang="en-US" dirty="0" err="1" smtClean="0"/>
              <a:t>mereka</a:t>
            </a:r>
            <a:r>
              <a:rPr lang="en-US" dirty="0" smtClean="0"/>
              <a:t> </a:t>
            </a:r>
            <a:r>
              <a:rPr lang="en-US" dirty="0" err="1" smtClean="0"/>
              <a:t>kawatir</a:t>
            </a:r>
            <a:r>
              <a:rPr lang="en-US" dirty="0" smtClean="0"/>
              <a:t> </a:t>
            </a:r>
            <a:r>
              <a:rPr lang="en-US" dirty="0" err="1" smtClean="0"/>
              <a:t>bahwa</a:t>
            </a:r>
            <a:r>
              <a:rPr lang="en-US" dirty="0" smtClean="0"/>
              <a:t> </a:t>
            </a:r>
            <a:r>
              <a:rPr lang="en-US" dirty="0" err="1" smtClean="0"/>
              <a:t>perasaan</a:t>
            </a:r>
            <a:r>
              <a:rPr lang="en-US" dirty="0" smtClean="0"/>
              <a:t> </a:t>
            </a:r>
            <a:r>
              <a:rPr lang="en-US" dirty="0" err="1" smtClean="0"/>
              <a:t>mereka</a:t>
            </a:r>
            <a:r>
              <a:rPr lang="en-US" dirty="0" smtClean="0"/>
              <a:t> </a:t>
            </a:r>
            <a:r>
              <a:rPr lang="en-US" dirty="0" err="1" smtClean="0"/>
              <a:t>akan</a:t>
            </a:r>
            <a:r>
              <a:rPr lang="en-US" dirty="0" smtClean="0"/>
              <a:t> </a:t>
            </a:r>
            <a:r>
              <a:rPr lang="en-US" dirty="0" err="1" smtClean="0"/>
              <a:t>mengganggu</a:t>
            </a:r>
            <a:r>
              <a:rPr lang="en-US" dirty="0" smtClean="0"/>
              <a:t> </a:t>
            </a:r>
            <a:r>
              <a:rPr lang="en-US" dirty="0" err="1" smtClean="0"/>
              <a:t>proses</a:t>
            </a:r>
            <a:r>
              <a:rPr lang="en-US" dirty="0" smtClean="0"/>
              <a:t> </a:t>
            </a:r>
            <a:r>
              <a:rPr lang="en-US" dirty="0" err="1" smtClean="0"/>
              <a:t>tatap</a:t>
            </a:r>
            <a:r>
              <a:rPr lang="en-US" dirty="0" smtClean="0"/>
              <a:t> </a:t>
            </a:r>
            <a:r>
              <a:rPr lang="en-US" dirty="0" err="1" smtClean="0"/>
              <a:t>muka</a:t>
            </a:r>
            <a:r>
              <a:rPr lang="en-US" dirty="0" smtClean="0"/>
              <a:t> y </a:t>
            </a:r>
            <a:r>
              <a:rPr lang="en-US" dirty="0" err="1" smtClean="0"/>
              <a:t>bersifat</a:t>
            </a:r>
            <a:r>
              <a:rPr lang="en-US" dirty="0" smtClean="0"/>
              <a:t> </a:t>
            </a:r>
            <a:r>
              <a:rPr lang="en-US" dirty="0" err="1" smtClean="0"/>
              <a:t>membangun</a:t>
            </a:r>
            <a:r>
              <a:rPr lang="en-US" dirty="0" smtClean="0"/>
              <a:t>. </a:t>
            </a:r>
            <a:r>
              <a:rPr lang="en-US" dirty="0" err="1" smtClean="0"/>
              <a:t>Dalm</a:t>
            </a:r>
            <a:r>
              <a:rPr lang="en-US" dirty="0" smtClean="0"/>
              <a:t> </a:t>
            </a:r>
            <a:r>
              <a:rPr lang="en-US" dirty="0" err="1" smtClean="0"/>
              <a:t>situasi</a:t>
            </a:r>
            <a:r>
              <a:rPr lang="en-US" dirty="0" smtClean="0"/>
              <a:t> </a:t>
            </a:r>
            <a:r>
              <a:rPr lang="en-US" dirty="0" err="1" smtClean="0"/>
              <a:t>ini</a:t>
            </a:r>
            <a:r>
              <a:rPr lang="en-US" dirty="0" smtClean="0"/>
              <a:t> mediator </a:t>
            </a:r>
            <a:r>
              <a:rPr lang="en-US" dirty="0" err="1" smtClean="0"/>
              <a:t>mungkin</a:t>
            </a:r>
            <a:r>
              <a:rPr lang="en-US" dirty="0" smtClean="0"/>
              <a:t> </a:t>
            </a:r>
            <a:r>
              <a:rPr lang="en-US" dirty="0" err="1" smtClean="0"/>
              <a:t>akan</a:t>
            </a:r>
            <a:r>
              <a:rPr lang="en-US" dirty="0" smtClean="0"/>
              <a:t> </a:t>
            </a:r>
            <a:r>
              <a:rPr lang="en-US" dirty="0" err="1" smtClean="0"/>
              <a:t>membantu</a:t>
            </a:r>
            <a:r>
              <a:rPr lang="en-US" dirty="0" smtClean="0"/>
              <a:t> </a:t>
            </a:r>
            <a:r>
              <a:rPr lang="en-US" dirty="0" err="1" smtClean="0"/>
              <a:t>pihak</a:t>
            </a:r>
            <a:r>
              <a:rPr lang="en-US" dirty="0" smtClean="0"/>
              <a:t> </a:t>
            </a:r>
            <a:r>
              <a:rPr lang="en-US" dirty="0" err="1" smtClean="0"/>
              <a:t>pihak</a:t>
            </a:r>
            <a:r>
              <a:rPr lang="en-US" dirty="0" smtClean="0"/>
              <a:t> </a:t>
            </a:r>
            <a:r>
              <a:rPr lang="en-US" dirty="0" err="1" smtClean="0"/>
              <a:t>tersebut</a:t>
            </a:r>
            <a:r>
              <a:rPr lang="en-US" dirty="0" smtClean="0"/>
              <a:t> </a:t>
            </a:r>
            <a:r>
              <a:rPr lang="en-US" dirty="0" err="1" smtClean="0"/>
              <a:t>untuk</a:t>
            </a:r>
            <a:r>
              <a:rPr lang="en-US" dirty="0" smtClean="0"/>
              <a:t> </a:t>
            </a:r>
            <a:r>
              <a:rPr lang="en-US" dirty="0" err="1" smtClean="0"/>
              <a:t>megidentifikasi</a:t>
            </a:r>
            <a:r>
              <a:rPr lang="en-US" dirty="0" smtClean="0"/>
              <a:t> </a:t>
            </a:r>
            <a:r>
              <a:rPr lang="en-US" dirty="0" err="1" smtClean="0"/>
              <a:t>butir</a:t>
            </a:r>
            <a:r>
              <a:rPr lang="en-US" dirty="0" smtClean="0"/>
              <a:t> </a:t>
            </a:r>
            <a:r>
              <a:rPr lang="en-US" dirty="0" err="1" smtClean="0"/>
              <a:t>butir</a:t>
            </a:r>
            <a:r>
              <a:rPr lang="en-US" dirty="0" smtClean="0"/>
              <a:t> </a:t>
            </a:r>
            <a:r>
              <a:rPr lang="en-US" dirty="0" err="1" smtClean="0"/>
              <a:t>yg</a:t>
            </a:r>
            <a:r>
              <a:rPr lang="en-US" dirty="0" smtClean="0"/>
              <a:t> </a:t>
            </a:r>
            <a:r>
              <a:rPr lang="en-US" dirty="0" err="1" smtClean="0"/>
              <a:t>menjadi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kmd</a:t>
            </a:r>
            <a:r>
              <a:rPr lang="en-US" dirty="0" smtClean="0"/>
              <a:t> </a:t>
            </a:r>
            <a:r>
              <a:rPr lang="en-US" dirty="0" err="1" smtClean="0"/>
              <a:t>bertindak</a:t>
            </a:r>
            <a:r>
              <a:rPr lang="en-US" dirty="0" smtClean="0"/>
              <a:t> </a:t>
            </a:r>
            <a:r>
              <a:rPr lang="en-US" dirty="0" err="1" smtClean="0"/>
              <a:t>sbg</a:t>
            </a:r>
            <a:r>
              <a:rPr lang="en-US" dirty="0" smtClean="0"/>
              <a:t> </a:t>
            </a:r>
            <a:r>
              <a:rPr lang="en-US" dirty="0" err="1" smtClean="0"/>
              <a:t>pihak</a:t>
            </a:r>
            <a:r>
              <a:rPr lang="en-US" dirty="0" smtClean="0"/>
              <a:t> </a:t>
            </a:r>
            <a:r>
              <a:rPr lang="en-US" dirty="0" err="1" smtClean="0"/>
              <a:t>yg</a:t>
            </a:r>
            <a:r>
              <a:rPr lang="en-US" dirty="0" smtClean="0"/>
              <a:t> </a:t>
            </a:r>
            <a:r>
              <a:rPr lang="en-US" dirty="0" err="1" smtClean="0"/>
              <a:t>memfasilitasi</a:t>
            </a:r>
            <a:r>
              <a:rPr lang="en-US" dirty="0" smtClean="0"/>
              <a:t> dialog </a:t>
            </a:r>
            <a:r>
              <a:rPr lang="en-US" dirty="0" err="1" smtClean="0"/>
              <a:t>ntar</a:t>
            </a:r>
            <a:r>
              <a:rPr lang="en-US" dirty="0" smtClean="0"/>
              <a:t> </a:t>
            </a:r>
            <a:r>
              <a:rPr lang="en-US" dirty="0" err="1" smtClean="0"/>
              <a:t>mereka</a:t>
            </a:r>
            <a:r>
              <a:rPr lang="en-US" dirty="0" smtClean="0"/>
              <a:t>.</a:t>
            </a:r>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914400"/>
            <a:ext cx="8229600" cy="5410200"/>
          </a:xfrm>
        </p:spPr>
        <p:txBody>
          <a:bodyPr>
            <a:normAutofit fontScale="92500" lnSpcReduction="10000"/>
          </a:bodyPr>
          <a:lstStyle/>
          <a:p>
            <a:pPr marL="0" indent="0">
              <a:buNone/>
            </a:pPr>
            <a:r>
              <a:rPr lang="en-US" dirty="0" err="1" smtClean="0">
                <a:solidFill>
                  <a:srgbClr val="FF0000"/>
                </a:solidFill>
              </a:rPr>
              <a:t>Arbitrasi</a:t>
            </a:r>
            <a:r>
              <a:rPr lang="en-US" dirty="0" smtClean="0">
                <a:solidFill>
                  <a:srgbClr val="FF0000"/>
                </a:solidFill>
              </a:rPr>
              <a:t>.</a:t>
            </a:r>
            <a:r>
              <a:rPr lang="en-US" dirty="0" smtClean="0"/>
              <a:t> </a:t>
            </a:r>
            <a:r>
              <a:rPr lang="en-US" dirty="0" err="1" smtClean="0"/>
              <a:t>Tdk</a:t>
            </a:r>
            <a:r>
              <a:rPr lang="en-US" dirty="0" smtClean="0"/>
              <a:t> </a:t>
            </a:r>
            <a:r>
              <a:rPr lang="en-US" dirty="0" err="1" smtClean="0"/>
              <a:t>seperti</a:t>
            </a:r>
            <a:r>
              <a:rPr lang="en-US" dirty="0" smtClean="0"/>
              <a:t> </a:t>
            </a:r>
            <a:r>
              <a:rPr lang="en-US" dirty="0" err="1" smtClean="0"/>
              <a:t>mediasi</a:t>
            </a:r>
            <a:r>
              <a:rPr lang="en-US" dirty="0" smtClean="0"/>
              <a:t>, yang </a:t>
            </a:r>
            <a:r>
              <a:rPr lang="en-US" dirty="0" err="1" smtClean="0"/>
              <a:t>terlibat</a:t>
            </a:r>
            <a:r>
              <a:rPr lang="en-US" dirty="0" smtClean="0"/>
              <a:t> </a:t>
            </a:r>
            <a:r>
              <a:rPr lang="en-US" dirty="0" err="1" smtClean="0"/>
              <a:t>dan</a:t>
            </a:r>
            <a:r>
              <a:rPr lang="en-US" dirty="0" smtClean="0"/>
              <a:t> </a:t>
            </a:r>
            <a:r>
              <a:rPr lang="en-US" dirty="0" err="1" smtClean="0"/>
              <a:t>bertindak</a:t>
            </a:r>
            <a:r>
              <a:rPr lang="en-US" dirty="0" smtClean="0"/>
              <a:t> </a:t>
            </a:r>
            <a:r>
              <a:rPr lang="en-US" dirty="0" err="1" smtClean="0"/>
              <a:t>sbg</a:t>
            </a:r>
            <a:r>
              <a:rPr lang="en-US" dirty="0" smtClean="0"/>
              <a:t> </a:t>
            </a:r>
            <a:r>
              <a:rPr lang="en-US" dirty="0" err="1" smtClean="0"/>
              <a:t>pihak</a:t>
            </a:r>
            <a:r>
              <a:rPr lang="en-US" dirty="0" smtClean="0"/>
              <a:t> </a:t>
            </a:r>
            <a:r>
              <a:rPr lang="en-US" dirty="0" err="1" smtClean="0"/>
              <a:t>ketiga</a:t>
            </a:r>
            <a:r>
              <a:rPr lang="en-US" dirty="0" smtClean="0"/>
              <a:t> </a:t>
            </a:r>
            <a:r>
              <a:rPr lang="en-US" dirty="0" err="1" smtClean="0"/>
              <a:t>yg</a:t>
            </a:r>
            <a:r>
              <a:rPr lang="en-US" dirty="0" smtClean="0"/>
              <a:t> </a:t>
            </a:r>
            <a:r>
              <a:rPr lang="en-US" dirty="0" err="1" smtClean="0"/>
              <a:t>terlibat</a:t>
            </a:r>
            <a:r>
              <a:rPr lang="en-US" dirty="0" smtClean="0"/>
              <a:t> </a:t>
            </a:r>
            <a:r>
              <a:rPr lang="en-US" dirty="0" err="1" smtClean="0"/>
              <a:t>sbg</a:t>
            </a:r>
            <a:r>
              <a:rPr lang="en-US" dirty="0" smtClean="0"/>
              <a:t> arbitrator </a:t>
            </a:r>
            <a:r>
              <a:rPr lang="en-US" dirty="0" err="1" smtClean="0"/>
              <a:t>mempunyai</a:t>
            </a:r>
            <a:r>
              <a:rPr lang="en-US" dirty="0" smtClean="0"/>
              <a:t> </a:t>
            </a:r>
            <a:r>
              <a:rPr lang="en-US" dirty="0" err="1" smtClean="0"/>
              <a:t>kewenangan</a:t>
            </a:r>
            <a:r>
              <a:rPr lang="en-US" dirty="0" smtClean="0"/>
              <a:t>  </a:t>
            </a:r>
            <a:r>
              <a:rPr lang="en-US" dirty="0" err="1" smtClean="0"/>
              <a:t>utk</a:t>
            </a:r>
            <a:r>
              <a:rPr lang="en-US" dirty="0" smtClean="0"/>
              <a:t> </a:t>
            </a:r>
            <a:r>
              <a:rPr lang="en-US" dirty="0" err="1" smtClean="0"/>
              <a:t>mengambil</a:t>
            </a:r>
            <a:r>
              <a:rPr lang="en-US" dirty="0" smtClean="0"/>
              <a:t> </a:t>
            </a:r>
            <a:r>
              <a:rPr lang="en-US" dirty="0" err="1" smtClean="0"/>
              <a:t>keputusan</a:t>
            </a:r>
            <a:r>
              <a:rPr lang="en-US" dirty="0" smtClean="0"/>
              <a:t>, </a:t>
            </a:r>
            <a:r>
              <a:rPr lang="en-US" dirty="0" err="1" smtClean="0"/>
              <a:t>yg</a:t>
            </a:r>
            <a:r>
              <a:rPr lang="en-US" dirty="0" smtClean="0"/>
              <a:t> </a:t>
            </a:r>
            <a:r>
              <a:rPr lang="en-US" dirty="0" err="1" smtClean="0"/>
              <a:t>mengikat</a:t>
            </a:r>
            <a:r>
              <a:rPr lang="en-US" dirty="0" smtClean="0"/>
              <a:t> </a:t>
            </a:r>
            <a:r>
              <a:rPr lang="en-US" dirty="0" err="1" smtClean="0"/>
              <a:t>maupun</a:t>
            </a:r>
            <a:r>
              <a:rPr lang="en-US" dirty="0" smtClean="0"/>
              <a:t> </a:t>
            </a:r>
            <a:r>
              <a:rPr lang="en-US" dirty="0" err="1" smtClean="0"/>
              <a:t>tdk</a:t>
            </a:r>
            <a:r>
              <a:rPr lang="en-US" dirty="0" smtClean="0"/>
              <a:t> </a:t>
            </a:r>
            <a:r>
              <a:rPr lang="en-US" dirty="0" err="1" smtClean="0"/>
              <a:t>mengikat</a:t>
            </a:r>
            <a:r>
              <a:rPr lang="en-US" dirty="0" smtClean="0"/>
              <a:t>. </a:t>
            </a:r>
          </a:p>
          <a:p>
            <a:pPr marL="0" indent="0">
              <a:buNone/>
            </a:pPr>
            <a:r>
              <a:rPr lang="en-US" dirty="0" err="1" smtClean="0"/>
              <a:t>Jika</a:t>
            </a:r>
            <a:r>
              <a:rPr lang="en-US" dirty="0" smtClean="0"/>
              <a:t> </a:t>
            </a:r>
            <a:r>
              <a:rPr lang="en-US" dirty="0" err="1" smtClean="0"/>
              <a:t>keputusan</a:t>
            </a:r>
            <a:r>
              <a:rPr lang="en-US" dirty="0" smtClean="0"/>
              <a:t> </a:t>
            </a:r>
            <a:r>
              <a:rPr lang="en-US" dirty="0" err="1" smtClean="0"/>
              <a:t>tsb</a:t>
            </a:r>
            <a:r>
              <a:rPr lang="en-US" dirty="0" smtClean="0"/>
              <a:t> </a:t>
            </a:r>
            <a:r>
              <a:rPr lang="en-US" dirty="0" err="1" smtClean="0"/>
              <a:t>mengikat</a:t>
            </a:r>
            <a:r>
              <a:rPr lang="en-US" dirty="0" smtClean="0"/>
              <a:t>, </a:t>
            </a:r>
            <a:r>
              <a:rPr lang="en-US" dirty="0" err="1" smtClean="0"/>
              <a:t>mk</a:t>
            </a:r>
            <a:r>
              <a:rPr lang="en-US" dirty="0" smtClean="0"/>
              <a:t> </a:t>
            </a:r>
            <a:r>
              <a:rPr lang="en-US" dirty="0" err="1" smtClean="0"/>
              <a:t>pihak</a:t>
            </a:r>
            <a:r>
              <a:rPr lang="en-US" dirty="0" smtClean="0"/>
              <a:t> </a:t>
            </a:r>
            <a:r>
              <a:rPr lang="en-US" dirty="0" err="1" smtClean="0"/>
              <a:t>yg</a:t>
            </a:r>
            <a:r>
              <a:rPr lang="en-US" dirty="0" smtClean="0"/>
              <a:t> </a:t>
            </a:r>
            <a:r>
              <a:rPr lang="en-US" dirty="0" err="1" smtClean="0"/>
              <a:t>bersengketa</a:t>
            </a:r>
            <a:r>
              <a:rPr lang="en-US" dirty="0" smtClean="0"/>
              <a:t> </a:t>
            </a:r>
            <a:r>
              <a:rPr lang="en-US" dirty="0" err="1" smtClean="0"/>
              <a:t>harus</a:t>
            </a:r>
            <a:r>
              <a:rPr lang="en-US" dirty="0" smtClean="0"/>
              <a:t>  </a:t>
            </a:r>
            <a:r>
              <a:rPr lang="en-US" dirty="0" err="1" smtClean="0"/>
              <a:t>memulai</a:t>
            </a:r>
            <a:r>
              <a:rPr lang="en-US" dirty="0" smtClean="0"/>
              <a:t> </a:t>
            </a:r>
            <a:r>
              <a:rPr lang="en-US" dirty="0" err="1" smtClean="0"/>
              <a:t>proses</a:t>
            </a:r>
            <a:r>
              <a:rPr lang="en-US" dirty="0" smtClean="0"/>
              <a:t> </a:t>
            </a:r>
            <a:r>
              <a:rPr lang="en-US" dirty="0" err="1" smtClean="0"/>
              <a:t>penyelesaian</a:t>
            </a:r>
            <a:r>
              <a:rPr lang="en-US" dirty="0" smtClean="0"/>
              <a:t> </a:t>
            </a:r>
            <a:r>
              <a:rPr lang="en-US" dirty="0" err="1" smtClean="0"/>
              <a:t>keputusan</a:t>
            </a:r>
            <a:r>
              <a:rPr lang="en-US" dirty="0" smtClean="0"/>
              <a:t> yang </a:t>
            </a:r>
            <a:r>
              <a:rPr lang="en-US" dirty="0" err="1" smtClean="0"/>
              <a:t>ditetapkan</a:t>
            </a:r>
            <a:r>
              <a:rPr lang="en-US" dirty="0" smtClean="0"/>
              <a:t> </a:t>
            </a:r>
            <a:r>
              <a:rPr lang="en-US" dirty="0" err="1" smtClean="0"/>
              <a:t>oleh</a:t>
            </a:r>
            <a:r>
              <a:rPr lang="en-US" dirty="0" smtClean="0"/>
              <a:t> arbitrator.  </a:t>
            </a:r>
            <a:r>
              <a:rPr lang="en-US" dirty="0" err="1" smtClean="0"/>
              <a:t>Dalam</a:t>
            </a:r>
            <a:r>
              <a:rPr lang="en-US" dirty="0" smtClean="0"/>
              <a:t> </a:t>
            </a:r>
            <a:r>
              <a:rPr lang="en-US" dirty="0" err="1" smtClean="0"/>
              <a:t>banyak</a:t>
            </a:r>
            <a:r>
              <a:rPr lang="en-US" dirty="0" smtClean="0"/>
              <a:t> </a:t>
            </a:r>
            <a:r>
              <a:rPr lang="en-US" dirty="0" err="1" smtClean="0"/>
              <a:t>kasus</a:t>
            </a:r>
            <a:r>
              <a:rPr lang="en-US" dirty="0" smtClean="0"/>
              <a:t>, </a:t>
            </a:r>
            <a:r>
              <a:rPr lang="en-US" dirty="0" err="1" smtClean="0"/>
              <a:t>pilihn</a:t>
            </a:r>
            <a:r>
              <a:rPr lang="en-US" dirty="0" smtClean="0"/>
              <a:t> </a:t>
            </a:r>
            <a:r>
              <a:rPr lang="en-US" dirty="0" err="1" smtClean="0"/>
              <a:t>arbitrasi</a:t>
            </a:r>
            <a:r>
              <a:rPr lang="en-US" dirty="0" smtClean="0"/>
              <a:t> yang </a:t>
            </a:r>
            <a:r>
              <a:rPr lang="en-US" dirty="0" err="1" smtClean="0"/>
              <a:t>terikat</a:t>
            </a:r>
            <a:r>
              <a:rPr lang="en-US" dirty="0" smtClean="0"/>
              <a:t> </a:t>
            </a:r>
            <a:r>
              <a:rPr lang="en-US" dirty="0" err="1" smtClean="0"/>
              <a:t>cukup</a:t>
            </a:r>
            <a:r>
              <a:rPr lang="en-US" dirty="0" smtClean="0"/>
              <a:t> </a:t>
            </a:r>
            <a:r>
              <a:rPr lang="en-US" dirty="0" err="1" smtClean="0"/>
              <a:t>utk</a:t>
            </a:r>
            <a:r>
              <a:rPr lang="en-US" dirty="0" smtClean="0"/>
              <a:t> </a:t>
            </a:r>
            <a:r>
              <a:rPr lang="en-US" dirty="0" err="1" smtClean="0"/>
              <a:t>membuat</a:t>
            </a:r>
            <a:r>
              <a:rPr lang="en-US" dirty="0" smtClean="0"/>
              <a:t> </a:t>
            </a:r>
            <a:r>
              <a:rPr lang="en-US" dirty="0" err="1" smtClean="0"/>
              <a:t>pihak</a:t>
            </a:r>
            <a:r>
              <a:rPr lang="en-US" dirty="0" smtClean="0"/>
              <a:t> </a:t>
            </a:r>
            <a:r>
              <a:rPr lang="en-US" dirty="0" err="1" smtClean="0"/>
              <a:t>yg</a:t>
            </a:r>
            <a:r>
              <a:rPr lang="en-US" dirty="0" smtClean="0"/>
              <a:t> </a:t>
            </a:r>
            <a:r>
              <a:rPr lang="en-US" dirty="0" err="1" smtClean="0"/>
              <a:t>bersengketa</a:t>
            </a:r>
            <a:r>
              <a:rPr lang="en-US" dirty="0" smtClean="0"/>
              <a:t> </a:t>
            </a:r>
            <a:r>
              <a:rPr lang="en-US" dirty="0" err="1" smtClean="0"/>
              <a:t>menyepakati</a:t>
            </a:r>
            <a:r>
              <a:rPr lang="en-US" dirty="0" smtClean="0"/>
              <a:t> </a:t>
            </a:r>
            <a:r>
              <a:rPr lang="en-US" dirty="0" err="1" smtClean="0"/>
              <a:t>kewajibannya</a:t>
            </a:r>
            <a:r>
              <a:rPr lang="en-US" dirty="0" smtClean="0"/>
              <a:t>. </a:t>
            </a:r>
          </a:p>
          <a:p>
            <a:pPr marL="0" indent="0">
              <a:buNone/>
            </a:pPr>
            <a:r>
              <a:rPr lang="en-US" dirty="0" err="1" smtClean="0"/>
              <a:t>Biasanya</a:t>
            </a:r>
            <a:r>
              <a:rPr lang="en-US" dirty="0" smtClean="0"/>
              <a:t> </a:t>
            </a:r>
            <a:r>
              <a:rPr lang="en-US" dirty="0" err="1" smtClean="0"/>
              <a:t>melalui</a:t>
            </a:r>
            <a:r>
              <a:rPr lang="en-US" dirty="0" smtClean="0"/>
              <a:t> </a:t>
            </a:r>
            <a:r>
              <a:rPr lang="en-US" dirty="0" err="1" smtClean="0"/>
              <a:t>pengadilan</a:t>
            </a:r>
            <a:r>
              <a:rPr lang="en-US" dirty="0" smtClean="0"/>
              <a:t>. </a:t>
            </a:r>
            <a:r>
              <a:rPr lang="en-US" dirty="0" err="1" smtClean="0"/>
              <a:t>umumny</a:t>
            </a:r>
            <a:r>
              <a:rPr lang="en-US" dirty="0" smtClean="0"/>
              <a:t> </a:t>
            </a:r>
            <a:r>
              <a:rPr lang="en-US" dirty="0" err="1" smtClean="0"/>
              <a:t>pihak</a:t>
            </a:r>
            <a:r>
              <a:rPr lang="en-US" dirty="0" smtClean="0"/>
              <a:t> </a:t>
            </a:r>
            <a:r>
              <a:rPr lang="en-US" dirty="0" err="1" smtClean="0"/>
              <a:t>yg</a:t>
            </a:r>
            <a:r>
              <a:rPr lang="en-US" dirty="0" smtClean="0"/>
              <a:t> </a:t>
            </a:r>
            <a:r>
              <a:rPr lang="en-US" dirty="0" err="1" smtClean="0"/>
              <a:t>bersengketa</a:t>
            </a:r>
            <a:r>
              <a:rPr lang="en-US" dirty="0" smtClean="0"/>
              <a:t> </a:t>
            </a:r>
            <a:r>
              <a:rPr lang="en-US" dirty="0" err="1" smtClean="0"/>
              <a:t>scr</a:t>
            </a:r>
            <a:r>
              <a:rPr lang="en-US" dirty="0" smtClean="0"/>
              <a:t> </a:t>
            </a:r>
            <a:r>
              <a:rPr lang="en-US" dirty="0" err="1" smtClean="0"/>
              <a:t>langsung</a:t>
            </a:r>
            <a:r>
              <a:rPr lang="en-US" dirty="0" smtClean="0"/>
              <a:t> </a:t>
            </a:r>
            <a:r>
              <a:rPr lang="en-US" dirty="0" err="1" smtClean="0"/>
              <a:t>terlibat</a:t>
            </a:r>
            <a:r>
              <a:rPr lang="en-US" dirty="0" smtClean="0"/>
              <a:t> </a:t>
            </a:r>
            <a:r>
              <a:rPr lang="en-US" dirty="0" err="1" smtClean="0"/>
              <a:t>di</a:t>
            </a:r>
            <a:r>
              <a:rPr lang="en-US" dirty="0" smtClean="0"/>
              <a:t> </a:t>
            </a:r>
            <a:r>
              <a:rPr lang="en-US" dirty="0" err="1" smtClean="0"/>
              <a:t>dlam</a:t>
            </a:r>
            <a:r>
              <a:rPr lang="en-US" dirty="0" smtClean="0"/>
              <a:t> </a:t>
            </a:r>
            <a:r>
              <a:rPr lang="en-US" dirty="0" err="1" smtClean="0"/>
              <a:t>pemilihan</a:t>
            </a:r>
            <a:r>
              <a:rPr lang="en-US" dirty="0" smtClean="0"/>
              <a:t> arbitrator, </a:t>
            </a:r>
            <a:r>
              <a:rPr lang="en-US" dirty="0" err="1" smtClean="0"/>
              <a:t>dan</a:t>
            </a:r>
            <a:r>
              <a:rPr lang="en-US" dirty="0" smtClean="0"/>
              <a:t> </a:t>
            </a:r>
            <a:r>
              <a:rPr lang="en-US" dirty="0" err="1" smtClean="0"/>
              <a:t>membedakanant</a:t>
            </a:r>
            <a:r>
              <a:rPr lang="en-US" dirty="0" smtClean="0"/>
              <a:t> </a:t>
            </a:r>
            <a:r>
              <a:rPr lang="en-US" dirty="0" err="1" smtClean="0"/>
              <a:t>proses</a:t>
            </a:r>
            <a:r>
              <a:rPr lang="en-US" dirty="0" smtClean="0"/>
              <a:t> </a:t>
            </a:r>
            <a:r>
              <a:rPr lang="en-US" dirty="0" err="1" smtClean="0"/>
              <a:t>arbitrasi</a:t>
            </a:r>
            <a:r>
              <a:rPr lang="en-US" dirty="0" smtClean="0"/>
              <a:t> </a:t>
            </a:r>
            <a:r>
              <a:rPr lang="en-US" dirty="0" err="1" smtClean="0"/>
              <a:t>dan</a:t>
            </a:r>
            <a:r>
              <a:rPr lang="en-US" dirty="0" smtClean="0"/>
              <a:t> </a:t>
            </a:r>
            <a:r>
              <a:rPr lang="en-US" dirty="0" err="1" smtClean="0"/>
              <a:t>proes</a:t>
            </a:r>
            <a:r>
              <a:rPr lang="en-US" dirty="0" smtClean="0"/>
              <a:t> </a:t>
            </a:r>
            <a:r>
              <a:rPr lang="en-US" dirty="0" err="1" smtClean="0"/>
              <a:t>hukum</a:t>
            </a:r>
            <a:r>
              <a:rPr lang="en-US" dirty="0" smtClean="0"/>
              <a:t> </a:t>
            </a:r>
            <a:r>
              <a:rPr lang="en-US" dirty="0" err="1" smtClean="0"/>
              <a:t>melalui</a:t>
            </a:r>
            <a:r>
              <a:rPr lang="en-US" dirty="0" smtClean="0"/>
              <a:t> </a:t>
            </a:r>
            <a:r>
              <a:rPr lang="en-US" dirty="0" err="1" smtClean="0"/>
              <a:t>pengdilan</a:t>
            </a:r>
            <a:r>
              <a:rPr lang="en-US" dirty="0" smtClean="0"/>
              <a:t>. </a:t>
            </a:r>
            <a:r>
              <a:rPr lang="en-US" dirty="0" err="1" smtClean="0"/>
              <a:t>Umumnya</a:t>
            </a:r>
            <a:r>
              <a:rPr lang="en-US" dirty="0" smtClean="0"/>
              <a:t> </a:t>
            </a:r>
            <a:r>
              <a:rPr lang="en-US" dirty="0" err="1" smtClean="0"/>
              <a:t>didalam</a:t>
            </a:r>
            <a:r>
              <a:rPr lang="en-US" dirty="0" smtClean="0"/>
              <a:t> </a:t>
            </a:r>
            <a:r>
              <a:rPr lang="en-US" dirty="0" err="1" smtClean="0"/>
              <a:t>sidang</a:t>
            </a:r>
            <a:r>
              <a:rPr lang="en-US" dirty="0" smtClean="0"/>
              <a:t> </a:t>
            </a:r>
            <a:r>
              <a:rPr lang="en-US" dirty="0" err="1" smtClean="0"/>
              <a:t>pihak</a:t>
            </a:r>
            <a:r>
              <a:rPr lang="en-US" dirty="0" smtClean="0"/>
              <a:t> yang </a:t>
            </a:r>
            <a:r>
              <a:rPr lang="en-US" dirty="0" err="1" smtClean="0"/>
              <a:t>bersengketa</a:t>
            </a:r>
            <a:r>
              <a:rPr lang="en-US" dirty="0" smtClean="0"/>
              <a:t> </a:t>
            </a:r>
            <a:r>
              <a:rPr lang="en-US" dirty="0" err="1" smtClean="0"/>
              <a:t>tdk</a:t>
            </a:r>
            <a:r>
              <a:rPr lang="en-US" dirty="0" smtClean="0"/>
              <a:t> </a:t>
            </a:r>
            <a:r>
              <a:rPr lang="en-US" dirty="0" err="1" smtClean="0"/>
              <a:t>mempunyai</a:t>
            </a:r>
            <a:r>
              <a:rPr lang="en-US" dirty="0" smtClean="0"/>
              <a:t> </a:t>
            </a:r>
            <a:r>
              <a:rPr lang="en-US" dirty="0" err="1" smtClean="0"/>
              <a:t>peran</a:t>
            </a:r>
            <a:r>
              <a:rPr lang="en-US" dirty="0" smtClean="0"/>
              <a:t> </a:t>
            </a:r>
            <a:r>
              <a:rPr lang="en-US" dirty="0" err="1" smtClean="0"/>
              <a:t>dlam</a:t>
            </a:r>
            <a:r>
              <a:rPr lang="en-US" dirty="0" smtClean="0"/>
              <a:t> </a:t>
            </a:r>
            <a:r>
              <a:rPr lang="en-US" dirty="0" err="1" smtClean="0"/>
              <a:t>menentukan</a:t>
            </a:r>
            <a:r>
              <a:rPr lang="en-US" dirty="0" smtClean="0"/>
              <a:t> hakim yang </a:t>
            </a:r>
            <a:r>
              <a:rPr lang="en-US" dirty="0" err="1" smtClean="0"/>
              <a:t>akan</a:t>
            </a:r>
            <a:r>
              <a:rPr lang="en-US" dirty="0" smtClean="0"/>
              <a:t> </a:t>
            </a:r>
            <a:r>
              <a:rPr lang="en-US" dirty="0" err="1" smtClean="0"/>
              <a:t>memimpin</a:t>
            </a:r>
            <a:r>
              <a:rPr lang="en-US" dirty="0" smtClean="0"/>
              <a:t> </a:t>
            </a:r>
            <a:r>
              <a:rPr lang="en-US" dirty="0" err="1" smtClean="0"/>
              <a:t>sidang</a:t>
            </a:r>
            <a:r>
              <a:rPr lang="en-US" dirty="0" smtClean="0"/>
              <a: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1454</TotalTime>
  <Words>5764</Words>
  <Application>Microsoft Office PowerPoint</Application>
  <PresentationFormat>On-screen Show (4:3)</PresentationFormat>
  <Paragraphs>285</Paragraphs>
  <Slides>97</Slides>
  <Notes>2</Notes>
  <HiddenSlides>0</HiddenSlides>
  <MMClips>0</MMClips>
  <ScaleCrop>false</ScaleCrop>
  <HeadingPairs>
    <vt:vector size="4" baseType="variant">
      <vt:variant>
        <vt:lpstr>Theme</vt:lpstr>
      </vt:variant>
      <vt:variant>
        <vt:i4>1</vt:i4>
      </vt:variant>
      <vt:variant>
        <vt:lpstr>Slide Titles</vt:lpstr>
      </vt:variant>
      <vt:variant>
        <vt:i4>97</vt:i4>
      </vt:variant>
    </vt:vector>
  </HeadingPairs>
  <TitlesOfParts>
    <vt:vector size="98" baseType="lpstr">
      <vt:lpstr>Flow</vt:lpstr>
      <vt:lpstr>KONTRAK BELAJAR</vt:lpstr>
      <vt:lpstr>Ekologi</vt:lpstr>
      <vt:lpstr>Lanjutan</vt:lpstr>
      <vt:lpstr>Lanjutan</vt:lpstr>
      <vt:lpstr>Lanjutan</vt:lpstr>
      <vt:lpstr>Lanjutan</vt:lpstr>
      <vt:lpstr>Lanjutan</vt:lpstr>
      <vt:lpstr>Lanjutan</vt:lpstr>
      <vt:lpstr>B. Pengertian Agraria</vt:lpstr>
      <vt:lpstr>Slide 10</vt:lpstr>
      <vt:lpstr>Slide 11</vt:lpstr>
      <vt:lpstr>Slide 12</vt:lpstr>
      <vt:lpstr>C. Pengertian Ekologi Agraria</vt:lpstr>
      <vt:lpstr>Slide 14</vt:lpstr>
      <vt:lpstr>Slide 15</vt:lpstr>
      <vt:lpstr>Slide 16</vt:lpstr>
      <vt:lpstr>Bentuk- Bentuk Ekosistem </vt:lpstr>
      <vt:lpstr>EKOLOGI DAN SUMBERDAYA AGRARIA</vt:lpstr>
      <vt:lpstr>Slide 19</vt:lpstr>
      <vt:lpstr>Asas – Asas Pengelolaan Lingkungan </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Masalah Agraria Di Indonesia </vt:lpstr>
      <vt:lpstr>Slide 37</vt:lpstr>
      <vt:lpstr>Slide 38</vt:lpstr>
      <vt:lpstr>Slide 39</vt:lpstr>
      <vt:lpstr>Slide 40</vt:lpstr>
      <vt:lpstr>Slide 41</vt:lpstr>
      <vt:lpstr>KRISIS AGRARIA</vt:lpstr>
      <vt:lpstr>Slide 43</vt:lpstr>
      <vt:lpstr>PERMASALAHAN EKOLOGI</vt:lpstr>
      <vt:lpstr>Slide 45</vt:lpstr>
      <vt:lpstr>Slide 46</vt:lpstr>
      <vt:lpstr>Slide 47</vt:lpstr>
      <vt:lpstr>1. Kerusakan Hutan </vt:lpstr>
      <vt:lpstr>Slide 49</vt:lpstr>
      <vt:lpstr>Slide 50</vt:lpstr>
      <vt:lpstr>Slide 51</vt:lpstr>
      <vt:lpstr>Slide 52</vt:lpstr>
      <vt:lpstr>2. Penurunan Keanekaragaman Hayati </vt:lpstr>
      <vt:lpstr>Slide 54</vt:lpstr>
      <vt:lpstr>Slide 55</vt:lpstr>
      <vt:lpstr>3. Kualitas Air </vt:lpstr>
      <vt:lpstr>4. Pengaruh Industri </vt:lpstr>
      <vt:lpstr>Slide 58</vt:lpstr>
      <vt:lpstr>5. Persampahan</vt:lpstr>
      <vt:lpstr>Slide 60</vt:lpstr>
      <vt:lpstr>Masalah sampah antara lain: </vt:lpstr>
      <vt:lpstr>6. Pelestarian Lingkungan</vt:lpstr>
      <vt:lpstr>7. Pemanasan Global </vt:lpstr>
      <vt:lpstr>PERUBAHAN, KOMPLEKSITAS, KETIDAKPASTIAN DAN KONFLIK</vt:lpstr>
      <vt:lpstr>Persoalan Lingkungan Yang Kompleks</vt:lpstr>
      <vt:lpstr>Slide 66</vt:lpstr>
      <vt:lpstr>Perubahan Lingkungan dan Konflik</vt:lpstr>
      <vt:lpstr>Slide 68</vt:lpstr>
      <vt:lpstr>Slide 69</vt:lpstr>
      <vt:lpstr>Penurunan jumlah, kualitas serta ketidak seimbangan</vt:lpstr>
      <vt:lpstr>Slide 71</vt:lpstr>
      <vt:lpstr>Ekologi Politik</vt:lpstr>
      <vt:lpstr>Slide 73</vt:lpstr>
      <vt:lpstr>ISU KEBIJAKAN NEGARA</vt:lpstr>
      <vt:lpstr>Briyant mencatat:</vt:lpstr>
      <vt:lpstr>Slide 76</vt:lpstr>
      <vt:lpstr>Konpleksitas</vt:lpstr>
      <vt:lpstr>Slide 78</vt:lpstr>
      <vt:lpstr>Ketidakpastian </vt:lpstr>
      <vt:lpstr>PEMAHAMAN oleh Cristensen (1985)</vt:lpstr>
      <vt:lpstr>Slide 81</vt:lpstr>
      <vt:lpstr>Jenis jenis ketidakpastian</vt:lpstr>
      <vt:lpstr>KONFLIK</vt:lpstr>
      <vt:lpstr>  Pertama:Perbedaan pengetahuan dan pemahaman</vt:lpstr>
      <vt:lpstr>Kedua: Perbedaan nilai </vt:lpstr>
      <vt:lpstr>Ketiga: Perbedaan kepentingan</vt:lpstr>
      <vt:lpstr>Keempat: per soalan pribadi dan latar belakng masalah</vt:lpstr>
      <vt:lpstr>ALTERNATIF PENELESAIAN KONFLIK</vt:lpstr>
      <vt:lpstr>Slide 89</vt:lpstr>
      <vt:lpstr>BERBGAI PENDEKATAN PENYELESAIAN SENGKETA</vt:lpstr>
      <vt:lpstr>Slide 91</vt:lpstr>
      <vt:lpstr>Slide 92</vt:lpstr>
      <vt:lpstr>Slide 93</vt:lpstr>
      <vt:lpstr>JENIS-JENIS ALTERNATI PENYELESAIAN KONFLIK</vt:lpstr>
      <vt:lpstr>Slide 95</vt:lpstr>
      <vt:lpstr>Slide 96</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Pengertian Ekologi </dc:title>
  <dc:creator>Asus</dc:creator>
  <cp:lastModifiedBy>Asus</cp:lastModifiedBy>
  <cp:revision>50</cp:revision>
  <dcterms:created xsi:type="dcterms:W3CDTF">2016-09-22T10:25:19Z</dcterms:created>
  <dcterms:modified xsi:type="dcterms:W3CDTF">2019-09-25T04:26:49Z</dcterms:modified>
</cp:coreProperties>
</file>