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0"/>
  </p:notesMasterIdLst>
  <p:sldIdLst>
    <p:sldId id="256" r:id="rId3"/>
    <p:sldId id="286" r:id="rId4"/>
    <p:sldId id="297" r:id="rId5"/>
    <p:sldId id="299" r:id="rId6"/>
    <p:sldId id="293" r:id="rId7"/>
    <p:sldId id="290" r:id="rId8"/>
    <p:sldId id="263" r:id="rId9"/>
    <p:sldId id="327" r:id="rId10"/>
    <p:sldId id="329" r:id="rId11"/>
    <p:sldId id="330" r:id="rId12"/>
    <p:sldId id="331" r:id="rId13"/>
    <p:sldId id="332" r:id="rId14"/>
    <p:sldId id="287" r:id="rId15"/>
    <p:sldId id="295" r:id="rId16"/>
    <p:sldId id="303" r:id="rId17"/>
    <p:sldId id="301"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4E19CA-E481-452F-A83E-C24E46BED710}" type="datetimeFigureOut">
              <a:rPr lang="en-US" smtClean="0"/>
              <a:t>3/23/2020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AA4481-5A82-4FFC-9412-42E02B6C4510}" type="slidenum">
              <a:rPr lang="en-US" smtClean="0"/>
              <a:t>‹#›</a:t>
            </a:fld>
            <a:endParaRPr lang="en-US"/>
          </a:p>
        </p:txBody>
      </p:sp>
    </p:spTree>
    <p:extLst>
      <p:ext uri="{BB962C8B-B14F-4D97-AF65-F5344CB8AC3E}">
        <p14:creationId xmlns:p14="http://schemas.microsoft.com/office/powerpoint/2010/main" val="395949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AA4481-5A82-4FFC-9412-42E02B6C4510}" type="slidenum">
              <a:rPr lang="en-US" smtClean="0"/>
              <a:t>31</a:t>
            </a:fld>
            <a:endParaRPr lang="en-US"/>
          </a:p>
        </p:txBody>
      </p:sp>
    </p:spTree>
    <p:extLst>
      <p:ext uri="{BB962C8B-B14F-4D97-AF65-F5344CB8AC3E}">
        <p14:creationId xmlns:p14="http://schemas.microsoft.com/office/powerpoint/2010/main" val="34448729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6718AF0-41DC-4CB2-9585-3BA9C94720C1}" type="datetimeFigureOut">
              <a:rPr lang="en-US" smtClean="0"/>
              <a:t>3/23/2020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EE2F47C-4FA9-4BA5-AA6E-21EA202DEA1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6718AF0-41DC-4CB2-9585-3BA9C94720C1}" type="datetimeFigureOut">
              <a:rPr lang="en-US" smtClean="0"/>
              <a:t>3/23/2020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EE2F47C-4FA9-4BA5-AA6E-21EA202DEA1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6718AF0-41DC-4CB2-9585-3BA9C94720C1}" type="datetimeFigureOut">
              <a:rPr lang="en-US" smtClean="0"/>
              <a:t>3/23/2020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EE2F47C-4FA9-4BA5-AA6E-21EA202DEA1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6718AF0-41DC-4CB2-9585-3BA9C94720C1}" type="datetimeFigureOut">
              <a:rPr lang="en-US" smtClean="0"/>
              <a:t>3/23/2020</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CEE2F47C-4FA9-4BA5-AA6E-21EA202DEA1C}"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718AF0-41DC-4CB2-9585-3BA9C94720C1}"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E2F47C-4FA9-4BA5-AA6E-21EA202DEA1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718AF0-41DC-4CB2-9585-3BA9C94720C1}"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E2F47C-4FA9-4BA5-AA6E-21EA202DEA1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6718AF0-41DC-4CB2-9585-3BA9C94720C1}"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E2F47C-4FA9-4BA5-AA6E-21EA202DEA1C}"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718AF0-41DC-4CB2-9585-3BA9C94720C1}" type="datetimeFigureOut">
              <a:rPr lang="en-US" smtClean="0"/>
              <a:t>3/23/2020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E2F47C-4FA9-4BA5-AA6E-21EA202DEA1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718AF0-41DC-4CB2-9585-3BA9C94720C1}" type="datetimeFigureOut">
              <a:rPr lang="en-US" smtClean="0"/>
              <a:t>3/23/2020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E2F47C-4FA9-4BA5-AA6E-21EA202DEA1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18AF0-41DC-4CB2-9585-3BA9C94720C1}" type="datetimeFigureOut">
              <a:rPr lang="en-US" smtClean="0"/>
              <a:t>3/23/2020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E2F47C-4FA9-4BA5-AA6E-21EA202DEA1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6718AF0-41DC-4CB2-9585-3BA9C94720C1}" type="datetimeFigureOut">
              <a:rPr lang="en-US" smtClean="0"/>
              <a:t>3/23/2020</a:t>
            </a:fld>
            <a:endParaRPr lang="en-US"/>
          </a:p>
        </p:txBody>
      </p:sp>
      <p:sp>
        <p:nvSpPr>
          <p:cNvPr id="7" name="Slide Number Placeholder 6"/>
          <p:cNvSpPr>
            <a:spLocks noGrp="1"/>
          </p:cNvSpPr>
          <p:nvPr>
            <p:ph type="sldNum" sz="quarter" idx="12"/>
          </p:nvPr>
        </p:nvSpPr>
        <p:spPr/>
        <p:txBody>
          <a:bodyPr/>
          <a:lstStyle/>
          <a:p>
            <a:fld id="{CEE2F47C-4FA9-4BA5-AA6E-21EA202DEA1C}"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6718AF0-41DC-4CB2-9585-3BA9C94720C1}" type="datetimeFigureOut">
              <a:rPr lang="en-US" smtClean="0"/>
              <a:t>3/23/2020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EE2F47C-4FA9-4BA5-AA6E-21EA202DEA1C}"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718AF0-41DC-4CB2-9585-3BA9C94720C1}" type="datetimeFigureOut">
              <a:rPr lang="en-US" smtClean="0"/>
              <a:t>3/23/2020</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CEE2F47C-4FA9-4BA5-AA6E-21EA202DEA1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718AF0-41DC-4CB2-9585-3BA9C94720C1}"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E2F47C-4FA9-4BA5-AA6E-21EA202DEA1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718AF0-41DC-4CB2-9585-3BA9C94720C1}"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E2F47C-4FA9-4BA5-AA6E-21EA202DEA1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6718AF0-41DC-4CB2-9585-3BA9C94720C1}" type="datetimeFigureOut">
              <a:rPr lang="en-US" smtClean="0"/>
              <a:t>3/23/2020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EE2F47C-4FA9-4BA5-AA6E-21EA202DEA1C}"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6718AF0-41DC-4CB2-9585-3BA9C94720C1}" type="datetimeFigureOut">
              <a:rPr lang="en-US" smtClean="0"/>
              <a:t>3/23/2020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EE2F47C-4FA9-4BA5-AA6E-21EA202DEA1C}"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6718AF0-41DC-4CB2-9585-3BA9C94720C1}" type="datetimeFigureOut">
              <a:rPr lang="en-US" smtClean="0"/>
              <a:t>3/23/2020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EE2F47C-4FA9-4BA5-AA6E-21EA202DEA1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6718AF0-41DC-4CB2-9585-3BA9C94720C1}" type="datetimeFigureOut">
              <a:rPr lang="en-US" smtClean="0"/>
              <a:t>3/23/2020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EE2F47C-4FA9-4BA5-AA6E-21EA202DEA1C}"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6718AF0-41DC-4CB2-9585-3BA9C94720C1}" type="datetimeFigureOut">
              <a:rPr lang="en-US" smtClean="0"/>
              <a:t>3/23/2020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EE2F47C-4FA9-4BA5-AA6E-21EA202DEA1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6718AF0-41DC-4CB2-9585-3BA9C94720C1}" type="datetimeFigureOut">
              <a:rPr lang="en-US" smtClean="0"/>
              <a:t>3/23/2020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EE2F47C-4FA9-4BA5-AA6E-21EA202DEA1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6718AF0-41DC-4CB2-9585-3BA9C94720C1}" type="datetimeFigureOut">
              <a:rPr lang="en-US" smtClean="0"/>
              <a:t>3/23/2020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EE2F47C-4FA9-4BA5-AA6E-21EA202DEA1C}"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6718AF0-41DC-4CB2-9585-3BA9C94720C1}" type="datetimeFigureOut">
              <a:rPr lang="en-US" smtClean="0"/>
              <a:t>3/23/2020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EE2F47C-4FA9-4BA5-AA6E-21EA202DEA1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6718AF0-41DC-4CB2-9585-3BA9C94720C1}" type="datetimeFigureOut">
              <a:rPr lang="en-US" smtClean="0"/>
              <a:t>3/23/2020</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CEE2F47C-4FA9-4BA5-AA6E-21EA202DEA1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362200"/>
            <a:ext cx="7772400" cy="2133600"/>
          </a:xfrm>
        </p:spPr>
        <p:txBody>
          <a:bodyPr>
            <a:normAutofit/>
          </a:bodyPr>
          <a:lstStyle/>
          <a:p>
            <a:r>
              <a:rPr lang="en-US" sz="6000" dirty="0" smtClean="0">
                <a:solidFill>
                  <a:srgbClr val="FF0000"/>
                </a:solidFill>
                <a:latin typeface="Arial Black" pitchFamily="34" charset="0"/>
              </a:rPr>
              <a:t>ETIKA PEMERINTAHAN I</a:t>
            </a:r>
            <a:endParaRPr lang="en-US" sz="6000" dirty="0">
              <a:solidFill>
                <a:srgbClr val="FF0000"/>
              </a:solidFill>
              <a:latin typeface="Arial Black" pitchFamily="34" charset="0"/>
            </a:endParaRPr>
          </a:p>
        </p:txBody>
      </p:sp>
      <p:sp>
        <p:nvSpPr>
          <p:cNvPr id="3" name="Subtitle 2"/>
          <p:cNvSpPr>
            <a:spLocks noGrp="1"/>
          </p:cNvSpPr>
          <p:nvPr>
            <p:ph type="subTitle" idx="1"/>
          </p:nvPr>
        </p:nvSpPr>
        <p:spPr/>
        <p:txBody>
          <a:bodyPr/>
          <a:lstStyle/>
          <a:p>
            <a:endParaRPr lang="en-US" dirty="0" smtClean="0"/>
          </a:p>
          <a:p>
            <a:r>
              <a:rPr lang="en-US" sz="2800" b="1" dirty="0" smtClean="0">
                <a:solidFill>
                  <a:schemeClr val="tx1"/>
                </a:solidFill>
              </a:rPr>
              <a:t>DR. TRI NUGROHO</a:t>
            </a:r>
            <a:endParaRPr lang="en-US" sz="2800" b="1" dirty="0">
              <a:solidFill>
                <a:schemeClr val="tx1"/>
              </a:solidFill>
            </a:endParaRPr>
          </a:p>
        </p:txBody>
      </p:sp>
    </p:spTree>
    <p:extLst>
      <p:ext uri="{BB962C8B-B14F-4D97-AF65-F5344CB8AC3E}">
        <p14:creationId xmlns:p14="http://schemas.microsoft.com/office/powerpoint/2010/main" val="1496476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US" sz="2800" i="1" dirty="0" smtClean="0">
                <a:solidFill>
                  <a:srgbClr val="211E1F"/>
                </a:solidFill>
                <a:latin typeface="Cambria"/>
              </a:rPr>
              <a:t>1</a:t>
            </a:r>
            <a:r>
              <a:rPr lang="en-US" sz="2800" i="1" dirty="0">
                <a:solidFill>
                  <a:srgbClr val="211E1F"/>
                </a:solidFill>
                <a:latin typeface="Cambria"/>
              </a:rPr>
              <a:t>.  </a:t>
            </a:r>
            <a:r>
              <a:rPr lang="en-US" sz="2800" i="1" dirty="0" err="1">
                <a:solidFill>
                  <a:srgbClr val="211E1F"/>
                </a:solidFill>
                <a:latin typeface="Cambria"/>
              </a:rPr>
              <a:t>Deontologis</a:t>
            </a:r>
            <a:r>
              <a:rPr lang="en-US" sz="2800" i="1" dirty="0">
                <a:solidFill>
                  <a:srgbClr val="211E1F"/>
                </a:solidFill>
                <a:latin typeface="Cambria"/>
              </a:rPr>
              <a:t>, </a:t>
            </a:r>
            <a:r>
              <a:rPr lang="en-US" sz="2800" i="1" dirty="0" err="1">
                <a:solidFill>
                  <a:srgbClr val="211E1F"/>
                </a:solidFill>
                <a:latin typeface="Cambria"/>
              </a:rPr>
              <a:t>adalah</a:t>
            </a:r>
            <a:r>
              <a:rPr lang="en-US" sz="2800" i="1" dirty="0">
                <a:solidFill>
                  <a:srgbClr val="211E1F"/>
                </a:solidFill>
                <a:latin typeface="Cambria"/>
              </a:rPr>
              <a:t> </a:t>
            </a:r>
            <a:r>
              <a:rPr lang="en-US" sz="2800" i="1" dirty="0" err="1">
                <a:solidFill>
                  <a:srgbClr val="211E1F"/>
                </a:solidFill>
                <a:latin typeface="Cambria"/>
              </a:rPr>
              <a:t>cara</a:t>
            </a:r>
            <a:r>
              <a:rPr lang="en-US" sz="2800" i="1" dirty="0">
                <a:solidFill>
                  <a:srgbClr val="211E1F"/>
                </a:solidFill>
                <a:latin typeface="Cambria"/>
              </a:rPr>
              <a:t> </a:t>
            </a:r>
            <a:r>
              <a:rPr lang="en-US" sz="2800" i="1" dirty="0" err="1">
                <a:solidFill>
                  <a:srgbClr val="211E1F"/>
                </a:solidFill>
                <a:latin typeface="Cambria"/>
              </a:rPr>
              <a:t>berfikir</a:t>
            </a:r>
            <a:r>
              <a:rPr lang="en-US" sz="2800" i="1" dirty="0">
                <a:solidFill>
                  <a:srgbClr val="211E1F"/>
                </a:solidFill>
                <a:latin typeface="Cambria"/>
              </a:rPr>
              <a:t> </a:t>
            </a:r>
            <a:r>
              <a:rPr lang="en-US" sz="2800" i="1" dirty="0" err="1">
                <a:solidFill>
                  <a:srgbClr val="211E1F"/>
                </a:solidFill>
                <a:latin typeface="Cambria"/>
              </a:rPr>
              <a:t>etis</a:t>
            </a:r>
            <a:r>
              <a:rPr lang="en-US" sz="2800" i="1" dirty="0">
                <a:solidFill>
                  <a:srgbClr val="211E1F"/>
                </a:solidFill>
                <a:latin typeface="Cambria"/>
              </a:rPr>
              <a:t> yang </a:t>
            </a:r>
            <a:r>
              <a:rPr lang="en-US" sz="2800" i="1" dirty="0" err="1" smtClean="0">
                <a:solidFill>
                  <a:srgbClr val="211E1F"/>
                </a:solidFill>
                <a:latin typeface="Cambria"/>
              </a:rPr>
              <a:t>mendasarkan</a:t>
            </a:r>
            <a:r>
              <a:rPr lang="en-US" sz="2800" i="1" dirty="0" smtClean="0">
                <a:solidFill>
                  <a:srgbClr val="211E1F"/>
                </a:solidFill>
                <a:latin typeface="Cambria"/>
              </a:rPr>
              <a:t> </a:t>
            </a:r>
            <a:r>
              <a:rPr lang="en-US" sz="2800" dirty="0" err="1" smtClean="0">
                <a:solidFill>
                  <a:srgbClr val="211E1F"/>
                </a:solidFill>
                <a:latin typeface="Cambria"/>
              </a:rPr>
              <a:t>diri</a:t>
            </a:r>
            <a:r>
              <a:rPr lang="en-US" sz="2800" dirty="0" smtClean="0">
                <a:solidFill>
                  <a:srgbClr val="211E1F"/>
                </a:solidFill>
                <a:latin typeface="Cambria"/>
              </a:rPr>
              <a:t> </a:t>
            </a:r>
            <a:r>
              <a:rPr lang="en-US" sz="2800" dirty="0" err="1">
                <a:solidFill>
                  <a:srgbClr val="211E1F"/>
                </a:solidFill>
                <a:latin typeface="Cambria"/>
              </a:rPr>
              <a:t>pada</a:t>
            </a:r>
            <a:r>
              <a:rPr lang="en-US" sz="2800" dirty="0">
                <a:solidFill>
                  <a:srgbClr val="211E1F"/>
                </a:solidFill>
                <a:latin typeface="Cambria"/>
              </a:rPr>
              <a:t> </a:t>
            </a:r>
            <a:r>
              <a:rPr lang="en-US" sz="2800" dirty="0" err="1">
                <a:solidFill>
                  <a:srgbClr val="211E1F"/>
                </a:solidFill>
                <a:latin typeface="Cambria"/>
              </a:rPr>
              <a:t>hukum</a:t>
            </a:r>
            <a:r>
              <a:rPr lang="en-US" sz="2800" dirty="0">
                <a:solidFill>
                  <a:srgbClr val="211E1F"/>
                </a:solidFill>
                <a:latin typeface="Cambria"/>
              </a:rPr>
              <a:t>, </a:t>
            </a:r>
            <a:r>
              <a:rPr lang="en-US" sz="2800" dirty="0" err="1">
                <a:solidFill>
                  <a:srgbClr val="211E1F"/>
                </a:solidFill>
                <a:latin typeface="Cambria"/>
              </a:rPr>
              <a:t>prinsip</a:t>
            </a:r>
            <a:r>
              <a:rPr lang="en-US" sz="2800" dirty="0">
                <a:solidFill>
                  <a:srgbClr val="211E1F"/>
                </a:solidFill>
                <a:latin typeface="Cambria"/>
              </a:rPr>
              <a:t>, </a:t>
            </a:r>
            <a:r>
              <a:rPr lang="en-US" sz="2800" dirty="0" err="1">
                <a:solidFill>
                  <a:srgbClr val="211E1F"/>
                </a:solidFill>
                <a:latin typeface="Cambria"/>
              </a:rPr>
              <a:t>atau</a:t>
            </a:r>
            <a:r>
              <a:rPr lang="en-US" sz="2800" dirty="0">
                <a:solidFill>
                  <a:srgbClr val="211E1F"/>
                </a:solidFill>
                <a:latin typeface="Cambria"/>
              </a:rPr>
              <a:t> </a:t>
            </a:r>
            <a:r>
              <a:rPr lang="en-US" sz="2800" dirty="0" err="1">
                <a:solidFill>
                  <a:srgbClr val="211E1F"/>
                </a:solidFill>
                <a:latin typeface="Cambria"/>
              </a:rPr>
              <a:t>norma</a:t>
            </a:r>
            <a:r>
              <a:rPr lang="en-US" sz="2800" dirty="0">
                <a:solidFill>
                  <a:srgbClr val="211E1F"/>
                </a:solidFill>
                <a:latin typeface="Cambria"/>
              </a:rPr>
              <a:t> </a:t>
            </a:r>
            <a:r>
              <a:rPr lang="en-US" sz="2800" dirty="0" err="1">
                <a:solidFill>
                  <a:srgbClr val="211E1F"/>
                </a:solidFill>
                <a:latin typeface="Cambria"/>
              </a:rPr>
              <a:t>objektif</a:t>
            </a:r>
            <a:r>
              <a:rPr lang="en-US" sz="2800" dirty="0">
                <a:solidFill>
                  <a:srgbClr val="211E1F"/>
                </a:solidFill>
                <a:latin typeface="Cambria"/>
              </a:rPr>
              <a:t> </a:t>
            </a:r>
            <a:r>
              <a:rPr lang="en-US" sz="2800" dirty="0" smtClean="0">
                <a:solidFill>
                  <a:srgbClr val="211E1F"/>
                </a:solidFill>
                <a:latin typeface="Cambria"/>
              </a:rPr>
              <a:t>yang </a:t>
            </a:r>
            <a:r>
              <a:rPr lang="en-US" sz="2800" dirty="0" err="1" smtClean="0">
                <a:solidFill>
                  <a:srgbClr val="211E1F"/>
                </a:solidFill>
                <a:latin typeface="Cambria"/>
              </a:rPr>
              <a:t>dianggap</a:t>
            </a:r>
            <a:r>
              <a:rPr lang="en-US" sz="2800" dirty="0" smtClean="0">
                <a:solidFill>
                  <a:srgbClr val="211E1F"/>
                </a:solidFill>
                <a:latin typeface="Cambria"/>
              </a:rPr>
              <a:t> </a:t>
            </a:r>
            <a:r>
              <a:rPr lang="en-US" sz="2800" dirty="0" err="1">
                <a:solidFill>
                  <a:srgbClr val="211E1F"/>
                </a:solidFill>
                <a:latin typeface="Cambria"/>
              </a:rPr>
              <a:t>harus</a:t>
            </a:r>
            <a:r>
              <a:rPr lang="en-US" sz="2800" dirty="0">
                <a:solidFill>
                  <a:srgbClr val="211E1F"/>
                </a:solidFill>
                <a:latin typeface="Cambria"/>
              </a:rPr>
              <a:t> </a:t>
            </a:r>
            <a:r>
              <a:rPr lang="en-US" sz="2800" dirty="0" err="1">
                <a:solidFill>
                  <a:srgbClr val="211E1F"/>
                </a:solidFill>
                <a:latin typeface="Cambria"/>
              </a:rPr>
              <a:t>berlaku</a:t>
            </a:r>
            <a:r>
              <a:rPr lang="en-US" sz="2800" dirty="0">
                <a:solidFill>
                  <a:srgbClr val="211E1F"/>
                </a:solidFill>
                <a:latin typeface="Cambria"/>
              </a:rPr>
              <a:t> </a:t>
            </a:r>
            <a:r>
              <a:rPr lang="en-US" sz="2800" dirty="0" err="1">
                <a:solidFill>
                  <a:srgbClr val="211E1F"/>
                </a:solidFill>
                <a:latin typeface="Cambria"/>
              </a:rPr>
              <a:t>dalam</a:t>
            </a:r>
            <a:r>
              <a:rPr lang="en-US" sz="2800" dirty="0">
                <a:solidFill>
                  <a:srgbClr val="211E1F"/>
                </a:solidFill>
                <a:latin typeface="Cambria"/>
              </a:rPr>
              <a:t> </a:t>
            </a:r>
            <a:r>
              <a:rPr lang="en-US" sz="2800" dirty="0" err="1">
                <a:solidFill>
                  <a:srgbClr val="211E1F"/>
                </a:solidFill>
                <a:latin typeface="Cambria"/>
              </a:rPr>
              <a:t>situasi</a:t>
            </a:r>
            <a:r>
              <a:rPr lang="en-US" sz="2800" dirty="0">
                <a:solidFill>
                  <a:srgbClr val="211E1F"/>
                </a:solidFill>
                <a:latin typeface="Cambria"/>
              </a:rPr>
              <a:t> </a:t>
            </a:r>
            <a:r>
              <a:rPr lang="en-US" sz="2800" dirty="0" err="1">
                <a:solidFill>
                  <a:srgbClr val="211E1F"/>
                </a:solidFill>
                <a:latin typeface="Cambria"/>
              </a:rPr>
              <a:t>dan</a:t>
            </a:r>
            <a:r>
              <a:rPr lang="en-US" sz="2800" dirty="0">
                <a:solidFill>
                  <a:srgbClr val="211E1F"/>
                </a:solidFill>
                <a:latin typeface="Cambria"/>
              </a:rPr>
              <a:t> </a:t>
            </a:r>
            <a:r>
              <a:rPr lang="en-US" sz="2800" dirty="0" err="1">
                <a:solidFill>
                  <a:srgbClr val="211E1F"/>
                </a:solidFill>
                <a:latin typeface="Cambria"/>
              </a:rPr>
              <a:t>kondisi</a:t>
            </a:r>
            <a:r>
              <a:rPr lang="en-US" sz="2800" dirty="0">
                <a:solidFill>
                  <a:srgbClr val="211E1F"/>
                </a:solidFill>
                <a:latin typeface="Cambria"/>
              </a:rPr>
              <a:t> </a:t>
            </a:r>
            <a:r>
              <a:rPr lang="en-US" sz="2800" dirty="0" err="1">
                <a:solidFill>
                  <a:srgbClr val="211E1F"/>
                </a:solidFill>
                <a:latin typeface="Cambria"/>
              </a:rPr>
              <a:t>apa</a:t>
            </a:r>
            <a:r>
              <a:rPr lang="en-US" sz="2800" dirty="0">
                <a:solidFill>
                  <a:srgbClr val="211E1F"/>
                </a:solidFill>
                <a:latin typeface="Cambria"/>
              </a:rPr>
              <a:t> </a:t>
            </a:r>
            <a:r>
              <a:rPr lang="en-US" sz="2800" dirty="0" smtClean="0">
                <a:solidFill>
                  <a:srgbClr val="211E1F"/>
                </a:solidFill>
                <a:latin typeface="Cambria"/>
              </a:rPr>
              <a:t>pun</a:t>
            </a:r>
            <a:r>
              <a:rPr lang="en-US" sz="2800" dirty="0">
                <a:solidFill>
                  <a:srgbClr val="211E1F"/>
                </a:solidFill>
                <a:latin typeface="Cambria"/>
              </a:rPr>
              <a:t>. </a:t>
            </a:r>
            <a:r>
              <a:rPr lang="en-US" sz="2800" dirty="0" err="1">
                <a:solidFill>
                  <a:srgbClr val="211E1F"/>
                </a:solidFill>
                <a:latin typeface="Cambria"/>
              </a:rPr>
              <a:t>Suatu</a:t>
            </a:r>
            <a:r>
              <a:rPr lang="en-US" sz="2800" dirty="0">
                <a:solidFill>
                  <a:srgbClr val="211E1F"/>
                </a:solidFill>
                <a:latin typeface="Cambria"/>
              </a:rPr>
              <a:t> </a:t>
            </a:r>
            <a:r>
              <a:rPr lang="en-US" sz="2800" dirty="0" err="1">
                <a:solidFill>
                  <a:srgbClr val="211E1F"/>
                </a:solidFill>
                <a:latin typeface="Cambria"/>
              </a:rPr>
              <a:t>tindakan</a:t>
            </a:r>
            <a:r>
              <a:rPr lang="en-US" sz="2800" dirty="0">
                <a:solidFill>
                  <a:srgbClr val="211E1F"/>
                </a:solidFill>
                <a:latin typeface="Cambria"/>
              </a:rPr>
              <a:t> yang </a:t>
            </a:r>
            <a:r>
              <a:rPr lang="en-US" sz="2800" dirty="0" err="1">
                <a:solidFill>
                  <a:srgbClr val="211E1F"/>
                </a:solidFill>
                <a:latin typeface="Cambria"/>
              </a:rPr>
              <a:t>dapat</a:t>
            </a:r>
            <a:r>
              <a:rPr lang="en-US" sz="2800" dirty="0">
                <a:solidFill>
                  <a:srgbClr val="211E1F"/>
                </a:solidFill>
                <a:latin typeface="Cambria"/>
              </a:rPr>
              <a:t> </a:t>
            </a:r>
            <a:r>
              <a:rPr lang="en-US" sz="2800" dirty="0" err="1">
                <a:solidFill>
                  <a:srgbClr val="211E1F"/>
                </a:solidFill>
                <a:latin typeface="Cambria"/>
              </a:rPr>
              <a:t>dikategorikan</a:t>
            </a:r>
            <a:r>
              <a:rPr lang="en-US" sz="2800" dirty="0">
                <a:solidFill>
                  <a:srgbClr val="211E1F"/>
                </a:solidFill>
                <a:latin typeface="Cambria"/>
              </a:rPr>
              <a:t> </a:t>
            </a:r>
            <a:r>
              <a:rPr lang="en-US" sz="2800" dirty="0" err="1">
                <a:solidFill>
                  <a:srgbClr val="211E1F"/>
                </a:solidFill>
                <a:latin typeface="Cambria"/>
              </a:rPr>
              <a:t>dalam</a:t>
            </a:r>
            <a:r>
              <a:rPr lang="en-US" sz="2800" dirty="0">
                <a:solidFill>
                  <a:srgbClr val="211E1F"/>
                </a:solidFill>
                <a:latin typeface="Cambria"/>
              </a:rPr>
              <a:t> </a:t>
            </a:r>
            <a:r>
              <a:rPr lang="en-US" sz="2800" dirty="0" err="1" smtClean="0">
                <a:solidFill>
                  <a:srgbClr val="211E1F"/>
                </a:solidFill>
                <a:latin typeface="Cambria"/>
              </a:rPr>
              <a:t>etika</a:t>
            </a:r>
            <a:r>
              <a:rPr lang="en-US" sz="2800" dirty="0" smtClean="0">
                <a:solidFill>
                  <a:srgbClr val="211E1F"/>
                </a:solidFill>
                <a:latin typeface="Cambria"/>
              </a:rPr>
              <a:t> </a:t>
            </a:r>
            <a:r>
              <a:rPr lang="en-US" sz="2800" dirty="0" err="1" smtClean="0">
                <a:solidFill>
                  <a:srgbClr val="211E1F"/>
                </a:solidFill>
                <a:latin typeface="Cambria"/>
              </a:rPr>
              <a:t>deontologis</a:t>
            </a:r>
            <a:r>
              <a:rPr lang="en-US" sz="2800" dirty="0" smtClean="0">
                <a:solidFill>
                  <a:srgbClr val="211E1F"/>
                </a:solidFill>
                <a:latin typeface="Cambria"/>
              </a:rPr>
              <a:t> </a:t>
            </a:r>
            <a:r>
              <a:rPr lang="en-US" sz="2800" dirty="0" err="1">
                <a:solidFill>
                  <a:srgbClr val="211E1F"/>
                </a:solidFill>
                <a:latin typeface="Cambria"/>
              </a:rPr>
              <a:t>adalah</a:t>
            </a:r>
            <a:r>
              <a:rPr lang="en-US" sz="2800" dirty="0">
                <a:solidFill>
                  <a:srgbClr val="211E1F"/>
                </a:solidFill>
                <a:latin typeface="Cambria"/>
              </a:rPr>
              <a:t> </a:t>
            </a:r>
            <a:r>
              <a:rPr lang="en-US" sz="2800" dirty="0" err="1">
                <a:solidFill>
                  <a:srgbClr val="211E1F"/>
                </a:solidFill>
                <a:latin typeface="Cambria"/>
              </a:rPr>
              <a:t>melaksanakan</a:t>
            </a:r>
            <a:r>
              <a:rPr lang="en-US" sz="2800" dirty="0">
                <a:solidFill>
                  <a:srgbClr val="211E1F"/>
                </a:solidFill>
                <a:latin typeface="Cambria"/>
              </a:rPr>
              <a:t> </a:t>
            </a:r>
            <a:r>
              <a:rPr lang="en-US" sz="2800" dirty="0" err="1">
                <a:solidFill>
                  <a:srgbClr val="211E1F"/>
                </a:solidFill>
                <a:latin typeface="Cambria"/>
              </a:rPr>
              <a:t>kewajiban</a:t>
            </a:r>
            <a:r>
              <a:rPr lang="en-US" sz="2800" dirty="0">
                <a:solidFill>
                  <a:srgbClr val="211E1F"/>
                </a:solidFill>
                <a:latin typeface="Cambria"/>
              </a:rPr>
              <a:t> </a:t>
            </a:r>
            <a:r>
              <a:rPr lang="en-US" sz="2800" dirty="0" err="1" smtClean="0">
                <a:solidFill>
                  <a:srgbClr val="211E1F"/>
                </a:solidFill>
                <a:latin typeface="Cambria"/>
              </a:rPr>
              <a:t>terhadap</a:t>
            </a:r>
            <a:r>
              <a:rPr lang="en-US" sz="2800" dirty="0" smtClean="0">
                <a:solidFill>
                  <a:srgbClr val="211E1F"/>
                </a:solidFill>
                <a:latin typeface="Cambria"/>
              </a:rPr>
              <a:t> </a:t>
            </a:r>
            <a:r>
              <a:rPr lang="sv-SE" sz="2800" dirty="0" smtClean="0">
                <a:solidFill>
                  <a:srgbClr val="211E1F"/>
                </a:solidFill>
                <a:latin typeface="Cambria"/>
              </a:rPr>
              <a:t>tugas </a:t>
            </a:r>
            <a:r>
              <a:rPr lang="sv-SE" sz="2800" dirty="0">
                <a:solidFill>
                  <a:srgbClr val="211E1F"/>
                </a:solidFill>
                <a:latin typeface="Cambria"/>
              </a:rPr>
              <a:t>dan fungsi yang didasarkan pada hukum dan </a:t>
            </a:r>
            <a:r>
              <a:rPr lang="sv-SE" sz="2800" dirty="0" smtClean="0">
                <a:solidFill>
                  <a:srgbClr val="211E1F"/>
                </a:solidFill>
                <a:latin typeface="Cambria"/>
              </a:rPr>
              <a:t>norma </a:t>
            </a:r>
            <a:r>
              <a:rPr lang="en-US" sz="2800" dirty="0" err="1" smtClean="0">
                <a:solidFill>
                  <a:srgbClr val="211E1F"/>
                </a:solidFill>
                <a:latin typeface="Cambria"/>
              </a:rPr>
              <a:t>sosial</a:t>
            </a:r>
            <a:r>
              <a:rPr lang="en-US" sz="2800" dirty="0" smtClean="0">
                <a:solidFill>
                  <a:srgbClr val="211E1F"/>
                </a:solidFill>
                <a:latin typeface="Cambria"/>
              </a:rPr>
              <a:t> </a:t>
            </a:r>
            <a:r>
              <a:rPr lang="en-US" sz="2800" dirty="0">
                <a:solidFill>
                  <a:srgbClr val="211E1F"/>
                </a:solidFill>
                <a:latin typeface="Cambria"/>
              </a:rPr>
              <a:t>yang </a:t>
            </a:r>
            <a:r>
              <a:rPr lang="en-US" sz="2800" dirty="0" err="1">
                <a:solidFill>
                  <a:srgbClr val="211E1F"/>
                </a:solidFill>
                <a:latin typeface="Cambria"/>
              </a:rPr>
              <a:t>dipergunakan</a:t>
            </a:r>
            <a:r>
              <a:rPr lang="en-US" sz="2800" dirty="0" smtClean="0">
                <a:solidFill>
                  <a:srgbClr val="211E1F"/>
                </a:solidFill>
                <a:latin typeface="Cambria"/>
              </a:rPr>
              <a:t>.</a:t>
            </a:r>
          </a:p>
          <a:p>
            <a:r>
              <a:rPr lang="en-US" sz="2800" dirty="0" err="1">
                <a:solidFill>
                  <a:srgbClr val="211E1F"/>
                </a:solidFill>
                <a:latin typeface="Cambria"/>
              </a:rPr>
              <a:t>Tindakan</a:t>
            </a:r>
            <a:r>
              <a:rPr lang="en-US" sz="2800" dirty="0">
                <a:solidFill>
                  <a:srgbClr val="211E1F"/>
                </a:solidFill>
                <a:latin typeface="Cambria"/>
              </a:rPr>
              <a:t> </a:t>
            </a:r>
            <a:r>
              <a:rPr lang="en-US" sz="2800" dirty="0" err="1">
                <a:solidFill>
                  <a:srgbClr val="211E1F"/>
                </a:solidFill>
                <a:latin typeface="Cambria"/>
              </a:rPr>
              <a:t>ini</a:t>
            </a:r>
            <a:r>
              <a:rPr lang="en-US" sz="2800" dirty="0">
                <a:solidFill>
                  <a:srgbClr val="211E1F"/>
                </a:solidFill>
                <a:latin typeface="Cambria"/>
              </a:rPr>
              <a:t> </a:t>
            </a:r>
            <a:r>
              <a:rPr lang="en-US" sz="2800" dirty="0" err="1" smtClean="0">
                <a:solidFill>
                  <a:srgbClr val="211E1F"/>
                </a:solidFill>
                <a:latin typeface="Cambria"/>
              </a:rPr>
              <a:t>perlu</a:t>
            </a:r>
            <a:r>
              <a:rPr lang="en-US" sz="2800" dirty="0" smtClean="0">
                <a:solidFill>
                  <a:srgbClr val="211E1F"/>
                </a:solidFill>
                <a:latin typeface="Cambria"/>
              </a:rPr>
              <a:t> </a:t>
            </a:r>
            <a:r>
              <a:rPr lang="en-US" sz="2800" dirty="0" err="1" smtClean="0">
                <a:solidFill>
                  <a:srgbClr val="211E1F"/>
                </a:solidFill>
                <a:latin typeface="Cambria"/>
              </a:rPr>
              <a:t>didasari</a:t>
            </a:r>
            <a:r>
              <a:rPr lang="en-US" sz="2800" dirty="0" smtClean="0">
                <a:solidFill>
                  <a:srgbClr val="211E1F"/>
                </a:solidFill>
                <a:latin typeface="Cambria"/>
              </a:rPr>
              <a:t>: </a:t>
            </a:r>
            <a:r>
              <a:rPr lang="en-US" sz="2800" dirty="0" err="1">
                <a:solidFill>
                  <a:srgbClr val="211E1F"/>
                </a:solidFill>
                <a:latin typeface="Cambria"/>
              </a:rPr>
              <a:t>kejujuran</a:t>
            </a:r>
            <a:r>
              <a:rPr lang="en-US" sz="2800" dirty="0">
                <a:solidFill>
                  <a:srgbClr val="211E1F"/>
                </a:solidFill>
                <a:latin typeface="Cambria"/>
              </a:rPr>
              <a:t>, </a:t>
            </a:r>
            <a:r>
              <a:rPr lang="en-US" sz="2800" dirty="0" err="1">
                <a:solidFill>
                  <a:srgbClr val="211E1F"/>
                </a:solidFill>
                <a:latin typeface="Cambria"/>
              </a:rPr>
              <a:t>bersikap</a:t>
            </a:r>
            <a:r>
              <a:rPr lang="en-US" sz="2800" dirty="0">
                <a:solidFill>
                  <a:srgbClr val="211E1F"/>
                </a:solidFill>
                <a:latin typeface="Cambria"/>
              </a:rPr>
              <a:t> </a:t>
            </a:r>
            <a:r>
              <a:rPr lang="en-US" sz="2800" dirty="0" err="1">
                <a:solidFill>
                  <a:srgbClr val="211E1F"/>
                </a:solidFill>
                <a:latin typeface="Cambria"/>
              </a:rPr>
              <a:t>adil</a:t>
            </a:r>
            <a:r>
              <a:rPr lang="en-US" sz="2800" dirty="0">
                <a:solidFill>
                  <a:srgbClr val="211E1F"/>
                </a:solidFill>
                <a:latin typeface="Cambria"/>
              </a:rPr>
              <a:t>, </a:t>
            </a:r>
            <a:r>
              <a:rPr lang="en-US" sz="2800" dirty="0" err="1">
                <a:solidFill>
                  <a:srgbClr val="211E1F"/>
                </a:solidFill>
                <a:latin typeface="Cambria"/>
              </a:rPr>
              <a:t>taat</a:t>
            </a:r>
            <a:r>
              <a:rPr lang="en-US" sz="2800" dirty="0">
                <a:solidFill>
                  <a:srgbClr val="211E1F"/>
                </a:solidFill>
                <a:latin typeface="Cambria"/>
              </a:rPr>
              <a:t> </a:t>
            </a:r>
            <a:r>
              <a:rPr lang="en-US" sz="2800" dirty="0" err="1">
                <a:solidFill>
                  <a:srgbClr val="211E1F"/>
                </a:solidFill>
                <a:latin typeface="Cambria"/>
              </a:rPr>
              <a:t>pada</a:t>
            </a:r>
            <a:r>
              <a:rPr lang="en-US" sz="2800" dirty="0">
                <a:solidFill>
                  <a:srgbClr val="211E1F"/>
                </a:solidFill>
                <a:latin typeface="Cambria"/>
              </a:rPr>
              <a:t> </a:t>
            </a:r>
            <a:r>
              <a:rPr lang="en-US" sz="2800" dirty="0" err="1" smtClean="0">
                <a:solidFill>
                  <a:srgbClr val="211E1F"/>
                </a:solidFill>
                <a:latin typeface="Cambria"/>
              </a:rPr>
              <a:t>hukum,dan</a:t>
            </a:r>
            <a:r>
              <a:rPr lang="en-US" sz="2800" dirty="0" smtClean="0">
                <a:solidFill>
                  <a:srgbClr val="211E1F"/>
                </a:solidFill>
                <a:latin typeface="Cambria"/>
              </a:rPr>
              <a:t> </a:t>
            </a:r>
            <a:r>
              <a:rPr lang="en-US" sz="2800" dirty="0" err="1">
                <a:solidFill>
                  <a:srgbClr val="211E1F"/>
                </a:solidFill>
                <a:latin typeface="Cambria"/>
              </a:rPr>
              <a:t>saling</a:t>
            </a:r>
            <a:r>
              <a:rPr lang="en-US" sz="2800" dirty="0">
                <a:solidFill>
                  <a:srgbClr val="211E1F"/>
                </a:solidFill>
                <a:latin typeface="Cambria"/>
              </a:rPr>
              <a:t> </a:t>
            </a:r>
            <a:r>
              <a:rPr lang="en-US" sz="2800" dirty="0" err="1" smtClean="0">
                <a:solidFill>
                  <a:srgbClr val="211E1F"/>
                </a:solidFill>
                <a:latin typeface="Cambria"/>
              </a:rPr>
              <a:t>menghormati</a:t>
            </a:r>
            <a:r>
              <a:rPr lang="en-US" sz="2800" dirty="0" smtClean="0">
                <a:solidFill>
                  <a:srgbClr val="211E1F"/>
                </a:solidFill>
                <a:latin typeface="Cambria"/>
              </a:rPr>
              <a:t> (</a:t>
            </a:r>
            <a:r>
              <a:rPr lang="nl-NL" sz="2800" dirty="0" smtClean="0">
                <a:solidFill>
                  <a:srgbClr val="211E1F"/>
                </a:solidFill>
                <a:latin typeface="Cambria"/>
              </a:rPr>
              <a:t>Dossy </a:t>
            </a:r>
            <a:r>
              <a:rPr lang="nl-NL" sz="2800" dirty="0">
                <a:solidFill>
                  <a:srgbClr val="211E1F"/>
                </a:solidFill>
                <a:latin typeface="Cambria"/>
              </a:rPr>
              <a:t>IP dan Bernanrd </a:t>
            </a:r>
            <a:r>
              <a:rPr lang="nl-NL" sz="2800" dirty="0" smtClean="0">
                <a:solidFill>
                  <a:srgbClr val="211E1F"/>
                </a:solidFill>
                <a:latin typeface="Cambria"/>
              </a:rPr>
              <a:t>LT, 2011:16.18</a:t>
            </a:r>
            <a:r>
              <a:rPr lang="nl-NL" sz="2800" dirty="0">
                <a:solidFill>
                  <a:srgbClr val="211E1F"/>
                </a:solidFill>
                <a:latin typeface="Cambria"/>
              </a:rPr>
              <a:t>)</a:t>
            </a:r>
          </a:p>
          <a:p>
            <a:endParaRPr lang="en-US" dirty="0"/>
          </a:p>
        </p:txBody>
      </p:sp>
      <p:sp>
        <p:nvSpPr>
          <p:cNvPr id="3" name="Title 2"/>
          <p:cNvSpPr>
            <a:spLocks noGrp="1"/>
          </p:cNvSpPr>
          <p:nvPr>
            <p:ph type="title"/>
          </p:nvPr>
        </p:nvSpPr>
        <p:spPr/>
        <p:txBody>
          <a:bodyPr/>
          <a:lstStyle/>
          <a:p>
            <a:r>
              <a:rPr lang="en-US" dirty="0" smtClean="0"/>
              <a:t>METODE ETIKA</a:t>
            </a:r>
            <a:endParaRPr lang="en-US" dirty="0"/>
          </a:p>
        </p:txBody>
      </p:sp>
    </p:spTree>
    <p:extLst>
      <p:ext uri="{BB962C8B-B14F-4D97-AF65-F5344CB8AC3E}">
        <p14:creationId xmlns:p14="http://schemas.microsoft.com/office/powerpoint/2010/main" val="3144699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normAutofit fontScale="92500"/>
          </a:bodyPr>
          <a:lstStyle/>
          <a:p>
            <a:pPr marL="109728" indent="0">
              <a:buNone/>
            </a:pPr>
            <a:r>
              <a:rPr lang="en-US" sz="2800" i="1" dirty="0" smtClean="0">
                <a:solidFill>
                  <a:srgbClr val="211E1F"/>
                </a:solidFill>
                <a:latin typeface="Cambria"/>
              </a:rPr>
              <a:t>2. </a:t>
            </a:r>
            <a:r>
              <a:rPr lang="en-US" sz="2800" i="1" dirty="0" err="1" smtClean="0">
                <a:solidFill>
                  <a:srgbClr val="211E1F"/>
                </a:solidFill>
                <a:latin typeface="Cambria"/>
              </a:rPr>
              <a:t>Teleologis</a:t>
            </a:r>
            <a:r>
              <a:rPr lang="en-US" sz="2800" i="1" dirty="0">
                <a:solidFill>
                  <a:srgbClr val="211E1F"/>
                </a:solidFill>
                <a:latin typeface="Cambria"/>
              </a:rPr>
              <a:t>, </a:t>
            </a:r>
            <a:r>
              <a:rPr lang="en-US" sz="2800" i="1" dirty="0" err="1">
                <a:solidFill>
                  <a:srgbClr val="211E1F"/>
                </a:solidFill>
                <a:latin typeface="Cambria"/>
              </a:rPr>
              <a:t>teleos</a:t>
            </a:r>
            <a:r>
              <a:rPr lang="en-US" sz="2800" i="1" dirty="0">
                <a:solidFill>
                  <a:srgbClr val="211E1F"/>
                </a:solidFill>
                <a:latin typeface="Cambria"/>
              </a:rPr>
              <a:t>, </a:t>
            </a:r>
            <a:r>
              <a:rPr lang="en-US" sz="2800" i="1" dirty="0" err="1">
                <a:solidFill>
                  <a:srgbClr val="211E1F"/>
                </a:solidFill>
                <a:latin typeface="Cambria"/>
              </a:rPr>
              <a:t>artinya</a:t>
            </a:r>
            <a:r>
              <a:rPr lang="en-US" sz="2800" i="1" dirty="0">
                <a:solidFill>
                  <a:srgbClr val="211E1F"/>
                </a:solidFill>
                <a:latin typeface="Cambria"/>
              </a:rPr>
              <a:t> </a:t>
            </a:r>
            <a:r>
              <a:rPr lang="en-US" sz="2800" i="1" dirty="0" err="1">
                <a:solidFill>
                  <a:srgbClr val="211E1F"/>
                </a:solidFill>
                <a:latin typeface="Cambria"/>
              </a:rPr>
              <a:t>tujuan</a:t>
            </a:r>
            <a:r>
              <a:rPr lang="en-US" sz="2800" i="1" dirty="0">
                <a:solidFill>
                  <a:srgbClr val="211E1F"/>
                </a:solidFill>
                <a:latin typeface="Cambria"/>
              </a:rPr>
              <a:t>. Cara </a:t>
            </a:r>
            <a:r>
              <a:rPr lang="en-US" sz="2800" i="1" dirty="0" err="1">
                <a:solidFill>
                  <a:srgbClr val="211E1F"/>
                </a:solidFill>
                <a:latin typeface="Cambria"/>
              </a:rPr>
              <a:t>berfikir</a:t>
            </a:r>
            <a:r>
              <a:rPr lang="en-US" sz="2800" i="1" dirty="0">
                <a:solidFill>
                  <a:srgbClr val="211E1F"/>
                </a:solidFill>
                <a:latin typeface="Cambria"/>
              </a:rPr>
              <a:t> </a:t>
            </a:r>
            <a:r>
              <a:rPr lang="en-US" sz="2800" i="1" dirty="0" err="1">
                <a:solidFill>
                  <a:srgbClr val="211E1F"/>
                </a:solidFill>
                <a:latin typeface="Cambria"/>
              </a:rPr>
              <a:t>teleologis</a:t>
            </a:r>
            <a:r>
              <a:rPr lang="en-US" sz="2800" i="1" dirty="0">
                <a:solidFill>
                  <a:srgbClr val="211E1F"/>
                </a:solidFill>
                <a:latin typeface="Cambria"/>
              </a:rPr>
              <a:t> </a:t>
            </a:r>
            <a:r>
              <a:rPr lang="en-US" sz="2800" i="1" dirty="0" err="1" smtClean="0">
                <a:solidFill>
                  <a:srgbClr val="211E1F"/>
                </a:solidFill>
                <a:latin typeface="Cambria"/>
              </a:rPr>
              <a:t>ini</a:t>
            </a:r>
            <a:r>
              <a:rPr lang="en-US" sz="2800" i="1" dirty="0" smtClean="0">
                <a:solidFill>
                  <a:srgbClr val="211E1F"/>
                </a:solidFill>
                <a:latin typeface="Cambria"/>
              </a:rPr>
              <a:t> </a:t>
            </a:r>
            <a:r>
              <a:rPr lang="en-US" sz="2800" dirty="0" err="1" smtClean="0">
                <a:solidFill>
                  <a:srgbClr val="211E1F"/>
                </a:solidFill>
                <a:latin typeface="Cambria"/>
              </a:rPr>
              <a:t>mengakui</a:t>
            </a:r>
            <a:r>
              <a:rPr lang="en-US" sz="2800" dirty="0" smtClean="0">
                <a:solidFill>
                  <a:srgbClr val="211E1F"/>
                </a:solidFill>
                <a:latin typeface="Cambria"/>
              </a:rPr>
              <a:t> </a:t>
            </a:r>
            <a:r>
              <a:rPr lang="en-US" sz="2800" dirty="0" err="1" smtClean="0">
                <a:solidFill>
                  <a:srgbClr val="211E1F"/>
                </a:solidFill>
                <a:latin typeface="Cambria"/>
              </a:rPr>
              <a:t>prinsip-prinsip</a:t>
            </a:r>
            <a:r>
              <a:rPr lang="en-US" sz="2800" dirty="0" smtClean="0">
                <a:solidFill>
                  <a:srgbClr val="211E1F"/>
                </a:solidFill>
                <a:latin typeface="Cambria"/>
              </a:rPr>
              <a:t> </a:t>
            </a:r>
            <a:r>
              <a:rPr lang="en-US" sz="2800" dirty="0" err="1">
                <a:solidFill>
                  <a:srgbClr val="211E1F"/>
                </a:solidFill>
                <a:latin typeface="Cambria"/>
              </a:rPr>
              <a:t>hukum</a:t>
            </a:r>
            <a:r>
              <a:rPr lang="en-US" sz="2800" dirty="0">
                <a:solidFill>
                  <a:srgbClr val="211E1F"/>
                </a:solidFill>
                <a:latin typeface="Cambria"/>
              </a:rPr>
              <a:t>, </a:t>
            </a:r>
            <a:r>
              <a:rPr lang="en-US" sz="2800" dirty="0" err="1">
                <a:solidFill>
                  <a:srgbClr val="211E1F"/>
                </a:solidFill>
                <a:latin typeface="Cambria"/>
              </a:rPr>
              <a:t>tetapi</a:t>
            </a:r>
            <a:r>
              <a:rPr lang="en-US" sz="2800" dirty="0">
                <a:solidFill>
                  <a:srgbClr val="211E1F"/>
                </a:solidFill>
                <a:latin typeface="Cambria"/>
              </a:rPr>
              <a:t> </a:t>
            </a:r>
            <a:r>
              <a:rPr lang="en-US" sz="2800" dirty="0" err="1">
                <a:solidFill>
                  <a:srgbClr val="211E1F"/>
                </a:solidFill>
                <a:latin typeface="Cambria"/>
              </a:rPr>
              <a:t>keberadaan</a:t>
            </a:r>
            <a:r>
              <a:rPr lang="en-US" sz="2800" dirty="0">
                <a:solidFill>
                  <a:srgbClr val="211E1F"/>
                </a:solidFill>
                <a:latin typeface="Cambria"/>
              </a:rPr>
              <a:t> </a:t>
            </a:r>
            <a:r>
              <a:rPr lang="en-US" sz="2800" dirty="0" err="1">
                <a:solidFill>
                  <a:srgbClr val="211E1F"/>
                </a:solidFill>
                <a:latin typeface="Cambria"/>
              </a:rPr>
              <a:t>hukum</a:t>
            </a:r>
            <a:r>
              <a:rPr lang="en-US" sz="2800" dirty="0">
                <a:solidFill>
                  <a:srgbClr val="211E1F"/>
                </a:solidFill>
                <a:latin typeface="Cambria"/>
              </a:rPr>
              <a:t> </a:t>
            </a:r>
            <a:r>
              <a:rPr lang="en-US" sz="2800" dirty="0" err="1" smtClean="0">
                <a:solidFill>
                  <a:srgbClr val="211E1F"/>
                </a:solidFill>
                <a:latin typeface="Cambria"/>
              </a:rPr>
              <a:t>bukan</a:t>
            </a:r>
            <a:r>
              <a:rPr lang="en-US" sz="2800" dirty="0" smtClean="0">
                <a:solidFill>
                  <a:srgbClr val="211E1F"/>
                </a:solidFill>
                <a:latin typeface="Cambria"/>
              </a:rPr>
              <a:t> </a:t>
            </a:r>
            <a:r>
              <a:rPr lang="en-US" sz="2800" dirty="0" err="1" smtClean="0">
                <a:solidFill>
                  <a:srgbClr val="211E1F"/>
                </a:solidFill>
                <a:latin typeface="Cambria"/>
              </a:rPr>
              <a:t>merupakan</a:t>
            </a:r>
            <a:r>
              <a:rPr lang="en-US" sz="2800" dirty="0" smtClean="0">
                <a:solidFill>
                  <a:srgbClr val="211E1F"/>
                </a:solidFill>
                <a:latin typeface="Cambria"/>
              </a:rPr>
              <a:t> </a:t>
            </a:r>
            <a:r>
              <a:rPr lang="en-US" sz="2800" dirty="0" err="1">
                <a:solidFill>
                  <a:srgbClr val="211E1F"/>
                </a:solidFill>
                <a:latin typeface="Cambria"/>
              </a:rPr>
              <a:t>ukuran</a:t>
            </a:r>
            <a:r>
              <a:rPr lang="en-US" sz="2800" dirty="0">
                <a:solidFill>
                  <a:srgbClr val="211E1F"/>
                </a:solidFill>
                <a:latin typeface="Cambria"/>
              </a:rPr>
              <a:t> </a:t>
            </a:r>
            <a:r>
              <a:rPr lang="en-US" sz="2800" dirty="0" err="1">
                <a:solidFill>
                  <a:srgbClr val="211E1F"/>
                </a:solidFill>
                <a:latin typeface="Cambria"/>
              </a:rPr>
              <a:t>terakhir</a:t>
            </a:r>
            <a:r>
              <a:rPr lang="en-US" sz="2800" dirty="0">
                <a:solidFill>
                  <a:srgbClr val="211E1F"/>
                </a:solidFill>
                <a:latin typeface="Cambria"/>
              </a:rPr>
              <a:t>. </a:t>
            </a:r>
            <a:r>
              <a:rPr lang="en-US" sz="2800" dirty="0" err="1">
                <a:solidFill>
                  <a:srgbClr val="211E1F"/>
                </a:solidFill>
                <a:latin typeface="Cambria"/>
              </a:rPr>
              <a:t>Tujuan</a:t>
            </a:r>
            <a:r>
              <a:rPr lang="en-US" sz="2800" dirty="0">
                <a:solidFill>
                  <a:srgbClr val="211E1F"/>
                </a:solidFill>
                <a:latin typeface="Cambria"/>
              </a:rPr>
              <a:t> </a:t>
            </a:r>
            <a:r>
              <a:rPr lang="en-US" sz="2800" dirty="0" err="1">
                <a:solidFill>
                  <a:srgbClr val="211E1F"/>
                </a:solidFill>
                <a:latin typeface="Cambria"/>
              </a:rPr>
              <a:t>dan</a:t>
            </a:r>
            <a:r>
              <a:rPr lang="en-US" sz="2800" dirty="0">
                <a:solidFill>
                  <a:srgbClr val="211E1F"/>
                </a:solidFill>
                <a:latin typeface="Cambria"/>
              </a:rPr>
              <a:t> </a:t>
            </a:r>
            <a:r>
              <a:rPr lang="en-US" sz="2800" dirty="0" err="1" smtClean="0">
                <a:solidFill>
                  <a:srgbClr val="211E1F"/>
                </a:solidFill>
                <a:latin typeface="Cambria"/>
              </a:rPr>
              <a:t>akibatnya</a:t>
            </a:r>
            <a:r>
              <a:rPr lang="en-US" sz="2800" dirty="0" smtClean="0">
                <a:solidFill>
                  <a:srgbClr val="211E1F"/>
                </a:solidFill>
                <a:latin typeface="Cambria"/>
              </a:rPr>
              <a:t> </a:t>
            </a:r>
            <a:r>
              <a:rPr lang="en-US" sz="2800" dirty="0" err="1" smtClean="0">
                <a:solidFill>
                  <a:srgbClr val="211E1F"/>
                </a:solidFill>
                <a:latin typeface="Cambria"/>
              </a:rPr>
              <a:t>lebih</a:t>
            </a:r>
            <a:r>
              <a:rPr lang="en-US" sz="2800" dirty="0" smtClean="0">
                <a:solidFill>
                  <a:srgbClr val="211E1F"/>
                </a:solidFill>
                <a:latin typeface="Cambria"/>
              </a:rPr>
              <a:t> </a:t>
            </a:r>
            <a:r>
              <a:rPr lang="en-US" sz="2800" dirty="0" err="1">
                <a:solidFill>
                  <a:srgbClr val="211E1F"/>
                </a:solidFill>
                <a:latin typeface="Cambria"/>
              </a:rPr>
              <a:t>penting</a:t>
            </a:r>
            <a:r>
              <a:rPr lang="en-US" sz="2800" dirty="0">
                <a:solidFill>
                  <a:srgbClr val="211E1F"/>
                </a:solidFill>
                <a:latin typeface="Cambria"/>
              </a:rPr>
              <a:t> </a:t>
            </a:r>
            <a:r>
              <a:rPr lang="en-US" sz="2800" dirty="0" err="1">
                <a:solidFill>
                  <a:srgbClr val="211E1F"/>
                </a:solidFill>
                <a:latin typeface="Cambria"/>
              </a:rPr>
              <a:t>dan</a:t>
            </a:r>
            <a:r>
              <a:rPr lang="en-US" sz="2800" dirty="0">
                <a:solidFill>
                  <a:srgbClr val="211E1F"/>
                </a:solidFill>
                <a:latin typeface="Cambria"/>
              </a:rPr>
              <a:t> </a:t>
            </a:r>
            <a:r>
              <a:rPr lang="en-US" sz="2800" dirty="0" err="1">
                <a:solidFill>
                  <a:srgbClr val="211E1F"/>
                </a:solidFill>
                <a:latin typeface="Cambria"/>
              </a:rPr>
              <a:t>lebih</a:t>
            </a:r>
            <a:r>
              <a:rPr lang="en-US" sz="2800" dirty="0">
                <a:solidFill>
                  <a:srgbClr val="211E1F"/>
                </a:solidFill>
                <a:latin typeface="Cambria"/>
              </a:rPr>
              <a:t> </a:t>
            </a:r>
            <a:r>
              <a:rPr lang="en-US" sz="2800" dirty="0" err="1">
                <a:solidFill>
                  <a:srgbClr val="211E1F"/>
                </a:solidFill>
                <a:latin typeface="Cambria"/>
              </a:rPr>
              <a:t>diprioritaskan</a:t>
            </a:r>
            <a:r>
              <a:rPr lang="en-US" sz="2800" dirty="0">
                <a:solidFill>
                  <a:srgbClr val="211E1F"/>
                </a:solidFill>
                <a:latin typeface="Cambria"/>
              </a:rPr>
              <a:t> </a:t>
            </a:r>
            <a:r>
              <a:rPr lang="en-US" sz="2800" dirty="0" err="1">
                <a:solidFill>
                  <a:srgbClr val="211E1F"/>
                </a:solidFill>
                <a:latin typeface="Cambria"/>
              </a:rPr>
              <a:t>daripada</a:t>
            </a:r>
            <a:r>
              <a:rPr lang="en-US" sz="2800" dirty="0">
                <a:solidFill>
                  <a:srgbClr val="211E1F"/>
                </a:solidFill>
                <a:latin typeface="Cambria"/>
              </a:rPr>
              <a:t> </a:t>
            </a:r>
            <a:r>
              <a:rPr lang="en-US" sz="2800" dirty="0" err="1" smtClean="0">
                <a:solidFill>
                  <a:srgbClr val="211E1F"/>
                </a:solidFill>
                <a:latin typeface="Cambria"/>
              </a:rPr>
              <a:t>hukum</a:t>
            </a:r>
            <a:r>
              <a:rPr lang="en-US" sz="2800" dirty="0" smtClean="0">
                <a:solidFill>
                  <a:srgbClr val="211E1F"/>
                </a:solidFill>
                <a:latin typeface="Cambria"/>
              </a:rPr>
              <a:t>.</a:t>
            </a:r>
          </a:p>
          <a:p>
            <a:r>
              <a:rPr lang="en-US" sz="2800" dirty="0" err="1" smtClean="0">
                <a:solidFill>
                  <a:srgbClr val="211E1F"/>
                </a:solidFill>
                <a:latin typeface="Cambria"/>
              </a:rPr>
              <a:t>Pertanyaannya</a:t>
            </a:r>
            <a:r>
              <a:rPr lang="en-US" sz="2800" dirty="0" smtClean="0">
                <a:solidFill>
                  <a:srgbClr val="211E1F"/>
                </a:solidFill>
                <a:latin typeface="Cambria"/>
              </a:rPr>
              <a:t>: “</a:t>
            </a:r>
            <a:r>
              <a:rPr lang="en-US" sz="2800" dirty="0" err="1">
                <a:solidFill>
                  <a:srgbClr val="211E1F"/>
                </a:solidFill>
                <a:latin typeface="Cambria"/>
              </a:rPr>
              <a:t>apakah</a:t>
            </a:r>
            <a:r>
              <a:rPr lang="en-US" sz="2800" dirty="0">
                <a:solidFill>
                  <a:srgbClr val="211E1F"/>
                </a:solidFill>
                <a:latin typeface="Cambria"/>
              </a:rPr>
              <a:t> </a:t>
            </a:r>
            <a:r>
              <a:rPr lang="en-US" sz="2800" dirty="0" err="1">
                <a:solidFill>
                  <a:srgbClr val="211E1F"/>
                </a:solidFill>
                <a:latin typeface="Cambria"/>
              </a:rPr>
              <a:t>suatu</a:t>
            </a:r>
            <a:r>
              <a:rPr lang="en-US" sz="2800" dirty="0">
                <a:solidFill>
                  <a:srgbClr val="211E1F"/>
                </a:solidFill>
                <a:latin typeface="Cambria"/>
              </a:rPr>
              <a:t> </a:t>
            </a:r>
            <a:r>
              <a:rPr lang="en-US" sz="2800" dirty="0" err="1">
                <a:solidFill>
                  <a:srgbClr val="211E1F"/>
                </a:solidFill>
                <a:latin typeface="Cambria"/>
              </a:rPr>
              <a:t>tindakan</a:t>
            </a:r>
            <a:r>
              <a:rPr lang="en-US" sz="2800" dirty="0">
                <a:solidFill>
                  <a:srgbClr val="211E1F"/>
                </a:solidFill>
                <a:latin typeface="Cambria"/>
              </a:rPr>
              <a:t> </a:t>
            </a:r>
            <a:r>
              <a:rPr lang="en-US" sz="2800" dirty="0" err="1">
                <a:solidFill>
                  <a:srgbClr val="211E1F"/>
                </a:solidFill>
                <a:latin typeface="Cambria"/>
              </a:rPr>
              <a:t>itu</a:t>
            </a:r>
            <a:r>
              <a:rPr lang="en-US" sz="2800" dirty="0">
                <a:solidFill>
                  <a:srgbClr val="211E1F"/>
                </a:solidFill>
                <a:latin typeface="Cambria"/>
              </a:rPr>
              <a:t> </a:t>
            </a:r>
            <a:r>
              <a:rPr lang="en-US" sz="2800" dirty="0" err="1">
                <a:solidFill>
                  <a:srgbClr val="211E1F"/>
                </a:solidFill>
                <a:latin typeface="Cambria"/>
              </a:rPr>
              <a:t>bertolak</a:t>
            </a:r>
            <a:r>
              <a:rPr lang="en-US" sz="2800" dirty="0">
                <a:solidFill>
                  <a:srgbClr val="211E1F"/>
                </a:solidFill>
                <a:latin typeface="Cambria"/>
              </a:rPr>
              <a:t> </a:t>
            </a:r>
            <a:r>
              <a:rPr lang="en-US" sz="2800" dirty="0" err="1">
                <a:solidFill>
                  <a:srgbClr val="211E1F"/>
                </a:solidFill>
                <a:latin typeface="Cambria"/>
              </a:rPr>
              <a:t>dari</a:t>
            </a:r>
            <a:r>
              <a:rPr lang="en-US" sz="2800" dirty="0">
                <a:solidFill>
                  <a:srgbClr val="211E1F"/>
                </a:solidFill>
                <a:latin typeface="Cambria"/>
              </a:rPr>
              <a:t> </a:t>
            </a:r>
            <a:r>
              <a:rPr lang="en-US" sz="2800" dirty="0" err="1">
                <a:solidFill>
                  <a:srgbClr val="211E1F"/>
                </a:solidFill>
                <a:latin typeface="Cambria"/>
              </a:rPr>
              <a:t>tujuan</a:t>
            </a:r>
            <a:r>
              <a:rPr lang="en-US" sz="2800" dirty="0">
                <a:solidFill>
                  <a:srgbClr val="211E1F"/>
                </a:solidFill>
                <a:latin typeface="Cambria"/>
              </a:rPr>
              <a:t> </a:t>
            </a:r>
            <a:r>
              <a:rPr lang="en-US" sz="2800" dirty="0" smtClean="0">
                <a:solidFill>
                  <a:srgbClr val="211E1F"/>
                </a:solidFill>
                <a:latin typeface="Cambria"/>
              </a:rPr>
              <a:t>yang </a:t>
            </a:r>
            <a:r>
              <a:rPr lang="en-US" sz="2800" dirty="0" err="1" smtClean="0">
                <a:solidFill>
                  <a:srgbClr val="211E1F"/>
                </a:solidFill>
                <a:latin typeface="Cambria"/>
              </a:rPr>
              <a:t>baik</a:t>
            </a:r>
            <a:r>
              <a:rPr lang="en-US" sz="2800" dirty="0">
                <a:solidFill>
                  <a:srgbClr val="211E1F"/>
                </a:solidFill>
                <a:latin typeface="Cambria"/>
              </a:rPr>
              <a:t>? Dan </a:t>
            </a:r>
            <a:r>
              <a:rPr lang="en-US" sz="2800" dirty="0" err="1">
                <a:solidFill>
                  <a:srgbClr val="211E1F"/>
                </a:solidFill>
                <a:latin typeface="Cambria"/>
              </a:rPr>
              <a:t>apakah</a:t>
            </a:r>
            <a:r>
              <a:rPr lang="en-US" sz="2800" dirty="0">
                <a:solidFill>
                  <a:srgbClr val="211E1F"/>
                </a:solidFill>
                <a:latin typeface="Cambria"/>
              </a:rPr>
              <a:t> </a:t>
            </a:r>
            <a:r>
              <a:rPr lang="en-US" sz="2800" dirty="0" err="1">
                <a:solidFill>
                  <a:srgbClr val="211E1F"/>
                </a:solidFill>
                <a:latin typeface="Cambria"/>
              </a:rPr>
              <a:t>tindakan</a:t>
            </a:r>
            <a:r>
              <a:rPr lang="en-US" sz="2800" dirty="0">
                <a:solidFill>
                  <a:srgbClr val="211E1F"/>
                </a:solidFill>
                <a:latin typeface="Cambria"/>
              </a:rPr>
              <a:t> yang </a:t>
            </a:r>
            <a:r>
              <a:rPr lang="en-US" sz="2800" dirty="0" err="1">
                <a:solidFill>
                  <a:srgbClr val="211E1F"/>
                </a:solidFill>
                <a:latin typeface="Cambria"/>
              </a:rPr>
              <a:t>tujuannya</a:t>
            </a:r>
            <a:r>
              <a:rPr lang="en-US" sz="2800" dirty="0">
                <a:solidFill>
                  <a:srgbClr val="211E1F"/>
                </a:solidFill>
                <a:latin typeface="Cambria"/>
              </a:rPr>
              <a:t> </a:t>
            </a:r>
            <a:r>
              <a:rPr lang="en-US" sz="2800" dirty="0" err="1">
                <a:solidFill>
                  <a:srgbClr val="211E1F"/>
                </a:solidFill>
                <a:latin typeface="Cambria"/>
              </a:rPr>
              <a:t>baik</a:t>
            </a:r>
            <a:r>
              <a:rPr lang="en-US" sz="2800" dirty="0">
                <a:solidFill>
                  <a:srgbClr val="211E1F"/>
                </a:solidFill>
                <a:latin typeface="Cambria"/>
              </a:rPr>
              <a:t>, </a:t>
            </a:r>
            <a:r>
              <a:rPr lang="en-US" sz="2800" dirty="0" err="1">
                <a:solidFill>
                  <a:srgbClr val="211E1F"/>
                </a:solidFill>
                <a:latin typeface="Cambria"/>
              </a:rPr>
              <a:t>itu</a:t>
            </a:r>
            <a:r>
              <a:rPr lang="en-US" sz="2800" dirty="0">
                <a:solidFill>
                  <a:srgbClr val="211E1F"/>
                </a:solidFill>
                <a:latin typeface="Cambria"/>
              </a:rPr>
              <a:t> </a:t>
            </a:r>
            <a:r>
              <a:rPr lang="en-US" sz="2800" dirty="0" err="1" smtClean="0">
                <a:solidFill>
                  <a:srgbClr val="211E1F"/>
                </a:solidFill>
                <a:latin typeface="Cambria"/>
              </a:rPr>
              <a:t>juga</a:t>
            </a:r>
            <a:r>
              <a:rPr lang="en-US" sz="2800" dirty="0" smtClean="0">
                <a:solidFill>
                  <a:srgbClr val="211E1F"/>
                </a:solidFill>
                <a:latin typeface="Cambria"/>
              </a:rPr>
              <a:t> </a:t>
            </a:r>
            <a:r>
              <a:rPr lang="en-US" sz="2800" dirty="0" err="1" smtClean="0">
                <a:solidFill>
                  <a:srgbClr val="211E1F"/>
                </a:solidFill>
                <a:latin typeface="Cambria"/>
              </a:rPr>
              <a:t>berakibat</a:t>
            </a:r>
            <a:r>
              <a:rPr lang="en-US" sz="2800" dirty="0" smtClean="0">
                <a:solidFill>
                  <a:srgbClr val="211E1F"/>
                </a:solidFill>
                <a:latin typeface="Cambria"/>
              </a:rPr>
              <a:t> </a:t>
            </a:r>
            <a:r>
              <a:rPr lang="en-US" sz="2800" dirty="0" err="1">
                <a:solidFill>
                  <a:srgbClr val="211E1F"/>
                </a:solidFill>
                <a:latin typeface="Cambria"/>
              </a:rPr>
              <a:t>baik</a:t>
            </a:r>
            <a:r>
              <a:rPr lang="en-US" sz="2800" dirty="0">
                <a:solidFill>
                  <a:srgbClr val="211E1F"/>
                </a:solidFill>
                <a:latin typeface="Cambria"/>
              </a:rPr>
              <a:t>?”. </a:t>
            </a:r>
            <a:endParaRPr lang="en-US" sz="2800" dirty="0" smtClean="0">
              <a:solidFill>
                <a:srgbClr val="211E1F"/>
              </a:solidFill>
              <a:latin typeface="Cambria"/>
            </a:endParaRPr>
          </a:p>
          <a:p>
            <a:r>
              <a:rPr lang="en-US" sz="2800" dirty="0" smtClean="0">
                <a:solidFill>
                  <a:srgbClr val="211E1F"/>
                </a:solidFill>
                <a:latin typeface="Cambria"/>
              </a:rPr>
              <a:t>Cara </a:t>
            </a:r>
            <a:r>
              <a:rPr lang="en-US" sz="2800" dirty="0" err="1">
                <a:solidFill>
                  <a:srgbClr val="211E1F"/>
                </a:solidFill>
                <a:latin typeface="Cambria"/>
              </a:rPr>
              <a:t>berfikir</a:t>
            </a:r>
            <a:r>
              <a:rPr lang="en-US" sz="2800" dirty="0">
                <a:solidFill>
                  <a:srgbClr val="211E1F"/>
                </a:solidFill>
                <a:latin typeface="Cambria"/>
              </a:rPr>
              <a:t> </a:t>
            </a:r>
            <a:r>
              <a:rPr lang="en-US" sz="2800" dirty="0" err="1">
                <a:solidFill>
                  <a:srgbClr val="211E1F"/>
                </a:solidFill>
                <a:latin typeface="Cambria"/>
              </a:rPr>
              <a:t>teleologis</a:t>
            </a:r>
            <a:r>
              <a:rPr lang="en-US" sz="2800" dirty="0">
                <a:solidFill>
                  <a:srgbClr val="211E1F"/>
                </a:solidFill>
                <a:latin typeface="Cambria"/>
              </a:rPr>
              <a:t>, </a:t>
            </a:r>
            <a:r>
              <a:rPr lang="en-US" sz="2800" dirty="0" err="1">
                <a:solidFill>
                  <a:srgbClr val="211E1F"/>
                </a:solidFill>
                <a:latin typeface="Cambria"/>
              </a:rPr>
              <a:t>oleh</a:t>
            </a:r>
            <a:r>
              <a:rPr lang="en-US" sz="2800" dirty="0">
                <a:solidFill>
                  <a:srgbClr val="211E1F"/>
                </a:solidFill>
                <a:latin typeface="Cambria"/>
              </a:rPr>
              <a:t> </a:t>
            </a:r>
            <a:r>
              <a:rPr lang="en-US" sz="2800" dirty="0" err="1">
                <a:solidFill>
                  <a:srgbClr val="211E1F"/>
                </a:solidFill>
                <a:latin typeface="Cambria"/>
              </a:rPr>
              <a:t>karenanya</a:t>
            </a:r>
            <a:r>
              <a:rPr lang="en-US" sz="2800" dirty="0">
                <a:solidFill>
                  <a:srgbClr val="211E1F"/>
                </a:solidFill>
                <a:latin typeface="Cambria"/>
              </a:rPr>
              <a:t> </a:t>
            </a:r>
            <a:r>
              <a:rPr lang="en-US" sz="2800" dirty="0" err="1" smtClean="0">
                <a:solidFill>
                  <a:srgbClr val="211E1F"/>
                </a:solidFill>
                <a:latin typeface="Cambria"/>
              </a:rPr>
              <a:t>tidak</a:t>
            </a:r>
            <a:r>
              <a:rPr lang="en-US" sz="2800" dirty="0" smtClean="0">
                <a:solidFill>
                  <a:srgbClr val="211E1F"/>
                </a:solidFill>
                <a:latin typeface="Cambria"/>
              </a:rPr>
              <a:t> </a:t>
            </a:r>
            <a:r>
              <a:rPr lang="en-US" sz="2800" dirty="0" err="1">
                <a:solidFill>
                  <a:srgbClr val="211E1F"/>
                </a:solidFill>
                <a:latin typeface="Cambria"/>
              </a:rPr>
              <a:t>berfikir</a:t>
            </a:r>
            <a:r>
              <a:rPr lang="en-US" sz="2800" dirty="0">
                <a:solidFill>
                  <a:srgbClr val="211E1F"/>
                </a:solidFill>
                <a:latin typeface="Cambria"/>
              </a:rPr>
              <a:t> </a:t>
            </a:r>
            <a:r>
              <a:rPr lang="en-US" sz="2800" dirty="0" err="1">
                <a:solidFill>
                  <a:srgbClr val="211E1F"/>
                </a:solidFill>
                <a:latin typeface="Cambria"/>
              </a:rPr>
              <a:t>menurut</a:t>
            </a:r>
            <a:r>
              <a:rPr lang="en-US" sz="2800" dirty="0">
                <a:solidFill>
                  <a:srgbClr val="211E1F"/>
                </a:solidFill>
                <a:latin typeface="Cambria"/>
              </a:rPr>
              <a:t> </a:t>
            </a:r>
            <a:r>
              <a:rPr lang="en-US" sz="2800" dirty="0" err="1">
                <a:solidFill>
                  <a:srgbClr val="211E1F"/>
                </a:solidFill>
                <a:latin typeface="Cambria"/>
              </a:rPr>
              <a:t>kategori</a:t>
            </a:r>
            <a:r>
              <a:rPr lang="en-US" sz="2800" dirty="0">
                <a:solidFill>
                  <a:srgbClr val="211E1F"/>
                </a:solidFill>
                <a:latin typeface="Cambria"/>
              </a:rPr>
              <a:t> “</a:t>
            </a:r>
            <a:r>
              <a:rPr lang="en-US" sz="2800" dirty="0" err="1">
                <a:solidFill>
                  <a:srgbClr val="211E1F"/>
                </a:solidFill>
                <a:latin typeface="Cambria"/>
              </a:rPr>
              <a:t>benar</a:t>
            </a:r>
            <a:r>
              <a:rPr lang="en-US" sz="2800" dirty="0">
                <a:solidFill>
                  <a:srgbClr val="211E1F"/>
                </a:solidFill>
                <a:latin typeface="Cambria"/>
              </a:rPr>
              <a:t>” </a:t>
            </a:r>
            <a:r>
              <a:rPr lang="en-US" sz="2800" dirty="0" err="1">
                <a:solidFill>
                  <a:srgbClr val="211E1F"/>
                </a:solidFill>
                <a:latin typeface="Cambria"/>
              </a:rPr>
              <a:t>dan</a:t>
            </a:r>
            <a:r>
              <a:rPr lang="en-US" sz="2800" dirty="0">
                <a:solidFill>
                  <a:srgbClr val="211E1F"/>
                </a:solidFill>
                <a:latin typeface="Cambria"/>
              </a:rPr>
              <a:t> “</a:t>
            </a:r>
            <a:r>
              <a:rPr lang="en-US" sz="2800" dirty="0" err="1">
                <a:solidFill>
                  <a:srgbClr val="211E1F"/>
                </a:solidFill>
                <a:latin typeface="Cambria"/>
              </a:rPr>
              <a:t>salah</a:t>
            </a:r>
            <a:r>
              <a:rPr lang="en-US" sz="2800" dirty="0">
                <a:solidFill>
                  <a:srgbClr val="211E1F"/>
                </a:solidFill>
                <a:latin typeface="Cambria"/>
              </a:rPr>
              <a:t>”, </a:t>
            </a:r>
            <a:r>
              <a:rPr lang="en-US" sz="2800" dirty="0" err="1">
                <a:solidFill>
                  <a:srgbClr val="211E1F"/>
                </a:solidFill>
                <a:latin typeface="Cambria"/>
              </a:rPr>
              <a:t>tapi</a:t>
            </a:r>
            <a:r>
              <a:rPr lang="en-US" sz="2800" dirty="0">
                <a:solidFill>
                  <a:srgbClr val="211E1F"/>
                </a:solidFill>
                <a:latin typeface="Cambria"/>
              </a:rPr>
              <a:t> </a:t>
            </a:r>
            <a:r>
              <a:rPr lang="en-US" sz="2800" dirty="0" err="1" smtClean="0">
                <a:solidFill>
                  <a:srgbClr val="211E1F"/>
                </a:solidFill>
                <a:latin typeface="Cambria"/>
              </a:rPr>
              <a:t>menurut</a:t>
            </a:r>
            <a:r>
              <a:rPr lang="en-US" sz="2800" dirty="0" smtClean="0">
                <a:solidFill>
                  <a:srgbClr val="211E1F"/>
                </a:solidFill>
                <a:latin typeface="Cambria"/>
              </a:rPr>
              <a:t> </a:t>
            </a:r>
            <a:r>
              <a:rPr lang="en-US" sz="2800" dirty="0" err="1">
                <a:solidFill>
                  <a:srgbClr val="211E1F"/>
                </a:solidFill>
                <a:latin typeface="Cambria"/>
              </a:rPr>
              <a:t>kategori</a:t>
            </a:r>
            <a:r>
              <a:rPr lang="en-US" sz="2800" dirty="0">
                <a:solidFill>
                  <a:srgbClr val="211E1F"/>
                </a:solidFill>
                <a:latin typeface="Cambria"/>
              </a:rPr>
              <a:t> “</a:t>
            </a:r>
            <a:r>
              <a:rPr lang="en-US" sz="2800" dirty="0" err="1">
                <a:solidFill>
                  <a:srgbClr val="211E1F"/>
                </a:solidFill>
                <a:latin typeface="Cambria"/>
              </a:rPr>
              <a:t>baik</a:t>
            </a:r>
            <a:r>
              <a:rPr lang="en-US" sz="2800" dirty="0">
                <a:solidFill>
                  <a:srgbClr val="211E1F"/>
                </a:solidFill>
                <a:latin typeface="Cambria"/>
              </a:rPr>
              <a:t>” </a:t>
            </a:r>
            <a:r>
              <a:rPr lang="en-US" sz="2800" dirty="0" err="1">
                <a:solidFill>
                  <a:srgbClr val="211E1F"/>
                </a:solidFill>
                <a:latin typeface="Cambria"/>
              </a:rPr>
              <a:t>dan</a:t>
            </a:r>
            <a:r>
              <a:rPr lang="en-US" sz="2800" dirty="0">
                <a:solidFill>
                  <a:srgbClr val="211E1F"/>
                </a:solidFill>
                <a:latin typeface="Cambria"/>
              </a:rPr>
              <a:t> “</a:t>
            </a:r>
            <a:r>
              <a:rPr lang="en-US" sz="2800" dirty="0" err="1">
                <a:solidFill>
                  <a:srgbClr val="211E1F"/>
                </a:solidFill>
                <a:latin typeface="Cambria"/>
              </a:rPr>
              <a:t>jahat</a:t>
            </a:r>
            <a:r>
              <a:rPr lang="en-US" sz="2800" dirty="0">
                <a:solidFill>
                  <a:srgbClr val="211E1F"/>
                </a:solidFill>
                <a:latin typeface="Cambria"/>
              </a:rPr>
              <a:t>”. </a:t>
            </a:r>
            <a:r>
              <a:rPr lang="en-US" sz="2800" dirty="0" err="1">
                <a:solidFill>
                  <a:srgbClr val="211E1F"/>
                </a:solidFill>
                <a:latin typeface="Cambria"/>
              </a:rPr>
              <a:t>Betapapun</a:t>
            </a:r>
            <a:r>
              <a:rPr lang="en-US" sz="2800" dirty="0">
                <a:solidFill>
                  <a:srgbClr val="211E1F"/>
                </a:solidFill>
                <a:latin typeface="Cambria"/>
              </a:rPr>
              <a:t> “</a:t>
            </a:r>
            <a:r>
              <a:rPr lang="en-US" sz="2800" dirty="0" err="1">
                <a:solidFill>
                  <a:srgbClr val="211E1F"/>
                </a:solidFill>
                <a:latin typeface="Cambria"/>
              </a:rPr>
              <a:t>salah”nya</a:t>
            </a:r>
            <a:r>
              <a:rPr lang="en-US" sz="2800" dirty="0" smtClean="0">
                <a:solidFill>
                  <a:srgbClr val="211E1F"/>
                </a:solidFill>
                <a:latin typeface="Cambria"/>
              </a:rPr>
              <a:t>, </a:t>
            </a:r>
            <a:r>
              <a:rPr lang="en-US" sz="2800" dirty="0" err="1" smtClean="0">
                <a:solidFill>
                  <a:srgbClr val="211E1F"/>
                </a:solidFill>
                <a:latin typeface="Cambria"/>
              </a:rPr>
              <a:t>tapi</a:t>
            </a:r>
            <a:r>
              <a:rPr lang="en-US" sz="2800" dirty="0" smtClean="0">
                <a:solidFill>
                  <a:srgbClr val="211E1F"/>
                </a:solidFill>
                <a:latin typeface="Cambria"/>
              </a:rPr>
              <a:t> </a:t>
            </a:r>
            <a:r>
              <a:rPr lang="en-US" sz="2800" dirty="0" err="1">
                <a:solidFill>
                  <a:srgbClr val="211E1F"/>
                </a:solidFill>
                <a:latin typeface="Cambria"/>
              </a:rPr>
              <a:t>kalau</a:t>
            </a:r>
            <a:r>
              <a:rPr lang="en-US" sz="2800" dirty="0">
                <a:solidFill>
                  <a:srgbClr val="211E1F"/>
                </a:solidFill>
                <a:latin typeface="Cambria"/>
              </a:rPr>
              <a:t> </a:t>
            </a:r>
            <a:r>
              <a:rPr lang="en-US" sz="2800" dirty="0" err="1">
                <a:solidFill>
                  <a:srgbClr val="211E1F"/>
                </a:solidFill>
                <a:latin typeface="Cambria"/>
              </a:rPr>
              <a:t>berangkat</a:t>
            </a:r>
            <a:r>
              <a:rPr lang="en-US" sz="2800" dirty="0">
                <a:solidFill>
                  <a:srgbClr val="211E1F"/>
                </a:solidFill>
                <a:latin typeface="Cambria"/>
              </a:rPr>
              <a:t> </a:t>
            </a:r>
            <a:r>
              <a:rPr lang="en-US" sz="2800" dirty="0" err="1">
                <a:solidFill>
                  <a:srgbClr val="211E1F"/>
                </a:solidFill>
                <a:latin typeface="Cambria"/>
              </a:rPr>
              <a:t>dari</a:t>
            </a:r>
            <a:r>
              <a:rPr lang="en-US" sz="2800" dirty="0">
                <a:solidFill>
                  <a:srgbClr val="211E1F"/>
                </a:solidFill>
                <a:latin typeface="Cambria"/>
              </a:rPr>
              <a:t> </a:t>
            </a:r>
            <a:r>
              <a:rPr lang="en-US" sz="2800" dirty="0" err="1">
                <a:solidFill>
                  <a:srgbClr val="211E1F"/>
                </a:solidFill>
                <a:latin typeface="Cambria"/>
              </a:rPr>
              <a:t>tujuan</a:t>
            </a:r>
            <a:r>
              <a:rPr lang="en-US" sz="2800" dirty="0">
                <a:solidFill>
                  <a:srgbClr val="211E1F"/>
                </a:solidFill>
                <a:latin typeface="Cambria"/>
              </a:rPr>
              <a:t> “</a:t>
            </a:r>
            <a:r>
              <a:rPr lang="en-US" sz="2800" dirty="0" err="1">
                <a:solidFill>
                  <a:srgbClr val="211E1F"/>
                </a:solidFill>
                <a:latin typeface="Cambria"/>
              </a:rPr>
              <a:t>baik</a:t>
            </a:r>
            <a:r>
              <a:rPr lang="en-US" sz="2800" dirty="0">
                <a:solidFill>
                  <a:srgbClr val="211E1F"/>
                </a:solidFill>
                <a:latin typeface="Cambria"/>
              </a:rPr>
              <a:t>” </a:t>
            </a:r>
            <a:r>
              <a:rPr lang="en-US" sz="2800" dirty="0" err="1">
                <a:solidFill>
                  <a:srgbClr val="211E1F"/>
                </a:solidFill>
                <a:latin typeface="Cambria"/>
              </a:rPr>
              <a:t>dan</a:t>
            </a:r>
            <a:r>
              <a:rPr lang="en-US" sz="2800" dirty="0">
                <a:solidFill>
                  <a:srgbClr val="211E1F"/>
                </a:solidFill>
                <a:latin typeface="Cambria"/>
              </a:rPr>
              <a:t> </a:t>
            </a:r>
            <a:r>
              <a:rPr lang="en-US" sz="2800" dirty="0" err="1" smtClean="0">
                <a:solidFill>
                  <a:srgbClr val="211E1F"/>
                </a:solidFill>
                <a:latin typeface="Cambria"/>
              </a:rPr>
              <a:t>akibatnya</a:t>
            </a:r>
            <a:r>
              <a:rPr lang="en-US" sz="2800" dirty="0" smtClean="0">
                <a:solidFill>
                  <a:srgbClr val="211E1F"/>
                </a:solidFill>
                <a:latin typeface="Cambria"/>
              </a:rPr>
              <a:t> </a:t>
            </a:r>
            <a:r>
              <a:rPr lang="sv-SE" sz="2800" dirty="0" smtClean="0">
                <a:solidFill>
                  <a:srgbClr val="211E1F"/>
                </a:solidFill>
                <a:latin typeface="Cambria"/>
              </a:rPr>
              <a:t>“</a:t>
            </a:r>
            <a:r>
              <a:rPr lang="sv-SE" sz="2800" dirty="0">
                <a:solidFill>
                  <a:srgbClr val="211E1F"/>
                </a:solidFill>
                <a:latin typeface="Cambria"/>
              </a:rPr>
              <a:t>baik”, maka tindakan itu baik secara etis.</a:t>
            </a:r>
            <a:endParaRPr lang="en-US" dirty="0"/>
          </a:p>
        </p:txBody>
      </p:sp>
    </p:spTree>
    <p:extLst>
      <p:ext uri="{BB962C8B-B14F-4D97-AF65-F5344CB8AC3E}">
        <p14:creationId xmlns:p14="http://schemas.microsoft.com/office/powerpoint/2010/main" val="773769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normAutofit fontScale="92500"/>
          </a:bodyPr>
          <a:lstStyle/>
          <a:p>
            <a:pPr marL="109728" indent="0">
              <a:buNone/>
            </a:pPr>
            <a:r>
              <a:rPr lang="en-US" sz="2800" i="1" dirty="0" smtClean="0">
                <a:solidFill>
                  <a:srgbClr val="211E1F"/>
                </a:solidFill>
                <a:latin typeface="Cambria"/>
              </a:rPr>
              <a:t>3. </a:t>
            </a:r>
            <a:r>
              <a:rPr lang="en-US" sz="2800" i="1" dirty="0" err="1" smtClean="0">
                <a:solidFill>
                  <a:srgbClr val="211E1F"/>
                </a:solidFill>
                <a:latin typeface="Cambria"/>
              </a:rPr>
              <a:t>Kontekstual</a:t>
            </a:r>
            <a:r>
              <a:rPr lang="en-US" sz="2800" i="1" dirty="0" smtClean="0">
                <a:solidFill>
                  <a:srgbClr val="211E1F"/>
                </a:solidFill>
                <a:latin typeface="Cambria"/>
              </a:rPr>
              <a:t>. </a:t>
            </a:r>
            <a:r>
              <a:rPr lang="en-US" sz="2800" i="1" dirty="0" err="1" smtClean="0">
                <a:solidFill>
                  <a:srgbClr val="211E1F"/>
                </a:solidFill>
                <a:latin typeface="Cambria"/>
              </a:rPr>
              <a:t>Etika</a:t>
            </a:r>
            <a:r>
              <a:rPr lang="en-US" sz="2800" i="1" dirty="0" smtClean="0">
                <a:solidFill>
                  <a:srgbClr val="211E1F"/>
                </a:solidFill>
                <a:latin typeface="Cambria"/>
              </a:rPr>
              <a:t> </a:t>
            </a:r>
            <a:r>
              <a:rPr lang="en-US" sz="2800" i="1" dirty="0" err="1" smtClean="0">
                <a:solidFill>
                  <a:srgbClr val="211E1F"/>
                </a:solidFill>
                <a:latin typeface="Cambria"/>
              </a:rPr>
              <a:t>dalam</a:t>
            </a:r>
            <a:r>
              <a:rPr lang="en-US" sz="2800" i="1" dirty="0" smtClean="0">
                <a:solidFill>
                  <a:srgbClr val="211E1F"/>
                </a:solidFill>
                <a:latin typeface="Cambria"/>
              </a:rPr>
              <a:t> </a:t>
            </a:r>
            <a:r>
              <a:rPr lang="en-US" sz="2800" i="1" dirty="0" err="1" smtClean="0">
                <a:solidFill>
                  <a:srgbClr val="211E1F"/>
                </a:solidFill>
                <a:latin typeface="Cambria"/>
              </a:rPr>
              <a:t>hal</a:t>
            </a:r>
            <a:r>
              <a:rPr lang="en-US" sz="2800" i="1" dirty="0" smtClean="0">
                <a:solidFill>
                  <a:srgbClr val="211E1F"/>
                </a:solidFill>
                <a:latin typeface="Cambria"/>
              </a:rPr>
              <a:t> </a:t>
            </a:r>
            <a:r>
              <a:rPr lang="en-US" sz="2800" i="1" dirty="0" err="1" smtClean="0">
                <a:solidFill>
                  <a:srgbClr val="211E1F"/>
                </a:solidFill>
                <a:latin typeface="Cambria"/>
              </a:rPr>
              <a:t>ini</a:t>
            </a:r>
            <a:r>
              <a:rPr lang="en-US" sz="2800" i="1" dirty="0" smtClean="0">
                <a:solidFill>
                  <a:srgbClr val="211E1F"/>
                </a:solidFill>
                <a:latin typeface="Cambria"/>
              </a:rPr>
              <a:t> yang paling </a:t>
            </a:r>
            <a:r>
              <a:rPr lang="en-US" sz="2800" i="1" dirty="0" err="1" smtClean="0">
                <a:solidFill>
                  <a:srgbClr val="211E1F"/>
                </a:solidFill>
                <a:latin typeface="Cambria"/>
              </a:rPr>
              <a:t>penting</a:t>
            </a:r>
            <a:r>
              <a:rPr lang="en-US" sz="2800" i="1" dirty="0" smtClean="0">
                <a:solidFill>
                  <a:srgbClr val="211E1F"/>
                </a:solidFill>
                <a:latin typeface="Cambria"/>
              </a:rPr>
              <a:t> </a:t>
            </a:r>
            <a:r>
              <a:rPr lang="en-US" sz="2800" i="1" dirty="0" err="1" smtClean="0">
                <a:solidFill>
                  <a:srgbClr val="211E1F"/>
                </a:solidFill>
                <a:latin typeface="Cambria"/>
              </a:rPr>
              <a:t>untuk</a:t>
            </a:r>
            <a:r>
              <a:rPr lang="en-US" sz="2800" i="1" dirty="0" smtClean="0">
                <a:solidFill>
                  <a:srgbClr val="211E1F"/>
                </a:solidFill>
                <a:latin typeface="Cambria"/>
              </a:rPr>
              <a:t> </a:t>
            </a:r>
            <a:r>
              <a:rPr lang="en-US" sz="2800" dirty="0" err="1" smtClean="0">
                <a:solidFill>
                  <a:srgbClr val="211E1F"/>
                </a:solidFill>
                <a:latin typeface="Cambria"/>
              </a:rPr>
              <a:t>ditanyakan</a:t>
            </a:r>
            <a:r>
              <a:rPr lang="en-US" sz="2800" dirty="0" smtClean="0">
                <a:solidFill>
                  <a:srgbClr val="211E1F"/>
                </a:solidFill>
                <a:latin typeface="Cambria"/>
              </a:rPr>
              <a:t> </a:t>
            </a:r>
            <a:r>
              <a:rPr lang="en-US" sz="2800" dirty="0" err="1" smtClean="0">
                <a:solidFill>
                  <a:srgbClr val="211E1F"/>
                </a:solidFill>
                <a:latin typeface="Cambria"/>
              </a:rPr>
              <a:t>sebelum</a:t>
            </a:r>
            <a:r>
              <a:rPr lang="en-US" sz="2800" dirty="0" smtClean="0">
                <a:solidFill>
                  <a:srgbClr val="211E1F"/>
                </a:solidFill>
                <a:latin typeface="Cambria"/>
              </a:rPr>
              <a:t> </a:t>
            </a:r>
            <a:r>
              <a:rPr lang="en-US" sz="2800" dirty="0" err="1" smtClean="0">
                <a:solidFill>
                  <a:srgbClr val="211E1F"/>
                </a:solidFill>
                <a:latin typeface="Cambria"/>
              </a:rPr>
              <a:t>melakukan</a:t>
            </a:r>
            <a:r>
              <a:rPr lang="en-US" sz="2800" dirty="0" smtClean="0">
                <a:solidFill>
                  <a:srgbClr val="211E1F"/>
                </a:solidFill>
                <a:latin typeface="Cambria"/>
              </a:rPr>
              <a:t> </a:t>
            </a:r>
            <a:r>
              <a:rPr lang="en-US" sz="2800" dirty="0" err="1" smtClean="0">
                <a:solidFill>
                  <a:srgbClr val="211E1F"/>
                </a:solidFill>
                <a:latin typeface="Cambria"/>
              </a:rPr>
              <a:t>sesuatu</a:t>
            </a:r>
            <a:r>
              <a:rPr lang="en-US" sz="2800" dirty="0" smtClean="0">
                <a:solidFill>
                  <a:srgbClr val="211E1F"/>
                </a:solidFill>
                <a:latin typeface="Cambria"/>
              </a:rPr>
              <a:t>, </a:t>
            </a:r>
            <a:r>
              <a:rPr lang="en-US" sz="2800" dirty="0" err="1" smtClean="0">
                <a:solidFill>
                  <a:srgbClr val="211E1F"/>
                </a:solidFill>
                <a:latin typeface="Cambria"/>
              </a:rPr>
              <a:t>bukanlah</a:t>
            </a:r>
            <a:r>
              <a:rPr lang="en-US" sz="2800" dirty="0" smtClean="0">
                <a:solidFill>
                  <a:srgbClr val="211E1F"/>
                </a:solidFill>
                <a:latin typeface="Cambria"/>
              </a:rPr>
              <a:t> </a:t>
            </a:r>
            <a:r>
              <a:rPr lang="en-US" sz="2800" dirty="0" err="1" smtClean="0">
                <a:solidFill>
                  <a:srgbClr val="211E1F"/>
                </a:solidFill>
                <a:latin typeface="Cambria"/>
              </a:rPr>
              <a:t>apa</a:t>
            </a:r>
            <a:r>
              <a:rPr lang="en-US" sz="2800" dirty="0" smtClean="0">
                <a:solidFill>
                  <a:srgbClr val="211E1F"/>
                </a:solidFill>
                <a:latin typeface="Cambria"/>
              </a:rPr>
              <a:t> </a:t>
            </a:r>
            <a:r>
              <a:rPr lang="es-ES" sz="2800" dirty="0" smtClean="0">
                <a:solidFill>
                  <a:srgbClr val="211E1F"/>
                </a:solidFill>
                <a:latin typeface="Cambria"/>
              </a:rPr>
              <a:t>yang secara universal “</a:t>
            </a:r>
            <a:r>
              <a:rPr lang="es-ES" sz="2800" dirty="0" err="1" smtClean="0">
                <a:solidFill>
                  <a:srgbClr val="211E1F"/>
                </a:solidFill>
                <a:latin typeface="Cambria"/>
              </a:rPr>
              <a:t>benar</a:t>
            </a:r>
            <a:r>
              <a:rPr lang="es-ES" sz="2800" dirty="0" smtClean="0">
                <a:solidFill>
                  <a:srgbClr val="211E1F"/>
                </a:solidFill>
                <a:latin typeface="Cambria"/>
              </a:rPr>
              <a:t>”, dan </a:t>
            </a:r>
            <a:r>
              <a:rPr lang="en-US" sz="2800" dirty="0" smtClean="0">
                <a:solidFill>
                  <a:srgbClr val="211E1F"/>
                </a:solidFill>
                <a:latin typeface="Cambria"/>
              </a:rPr>
              <a:t>“</a:t>
            </a:r>
            <a:r>
              <a:rPr lang="en-US" sz="2800" dirty="0" err="1" smtClean="0">
                <a:solidFill>
                  <a:srgbClr val="211E1F"/>
                </a:solidFill>
                <a:latin typeface="Cambria"/>
              </a:rPr>
              <a:t>baik</a:t>
            </a:r>
            <a:r>
              <a:rPr lang="en-US" sz="2800" dirty="0" smtClean="0">
                <a:solidFill>
                  <a:srgbClr val="211E1F"/>
                </a:solidFill>
                <a:latin typeface="Cambria"/>
              </a:rPr>
              <a:t>” </a:t>
            </a:r>
            <a:r>
              <a:rPr lang="en-US" sz="2800" dirty="0" err="1" smtClean="0">
                <a:solidFill>
                  <a:srgbClr val="211E1F"/>
                </a:solidFill>
                <a:latin typeface="Cambria"/>
              </a:rPr>
              <a:t>tetapi</a:t>
            </a:r>
            <a:r>
              <a:rPr lang="en-US" sz="2800" dirty="0" smtClean="0">
                <a:solidFill>
                  <a:srgbClr val="211E1F"/>
                </a:solidFill>
                <a:latin typeface="Cambria"/>
              </a:rPr>
              <a:t> </a:t>
            </a:r>
            <a:r>
              <a:rPr lang="en-US" sz="2800" dirty="0" err="1" smtClean="0">
                <a:solidFill>
                  <a:srgbClr val="211E1F"/>
                </a:solidFill>
                <a:latin typeface="Cambria"/>
              </a:rPr>
              <a:t>apa</a:t>
            </a:r>
            <a:r>
              <a:rPr lang="en-US" sz="2800" dirty="0" smtClean="0">
                <a:solidFill>
                  <a:srgbClr val="211E1F"/>
                </a:solidFill>
                <a:latin typeface="Cambria"/>
              </a:rPr>
              <a:t> yang </a:t>
            </a:r>
            <a:r>
              <a:rPr lang="en-US" sz="2800" dirty="0" err="1" smtClean="0">
                <a:solidFill>
                  <a:srgbClr val="211E1F"/>
                </a:solidFill>
                <a:latin typeface="Cambria"/>
              </a:rPr>
              <a:t>secara</a:t>
            </a:r>
            <a:r>
              <a:rPr lang="en-US" sz="2800" dirty="0" smtClean="0">
                <a:solidFill>
                  <a:srgbClr val="211E1F"/>
                </a:solidFill>
                <a:latin typeface="Cambria"/>
              </a:rPr>
              <a:t> </a:t>
            </a:r>
            <a:r>
              <a:rPr lang="en-US" sz="2800" dirty="0" err="1" smtClean="0">
                <a:solidFill>
                  <a:srgbClr val="211E1F"/>
                </a:solidFill>
                <a:latin typeface="Cambria"/>
              </a:rPr>
              <a:t>kontekstual</a:t>
            </a:r>
            <a:r>
              <a:rPr lang="en-US" sz="2800" dirty="0" smtClean="0">
                <a:solidFill>
                  <a:srgbClr val="211E1F"/>
                </a:solidFill>
                <a:latin typeface="Cambria"/>
              </a:rPr>
              <a:t> paling </a:t>
            </a:r>
            <a:r>
              <a:rPr lang="en-US" sz="2800" dirty="0" err="1" smtClean="0">
                <a:solidFill>
                  <a:srgbClr val="211E1F"/>
                </a:solidFill>
                <a:latin typeface="Cambria"/>
              </a:rPr>
              <a:t>pantas</a:t>
            </a:r>
            <a:r>
              <a:rPr lang="en-US" sz="2800" dirty="0" smtClean="0">
                <a:solidFill>
                  <a:srgbClr val="211E1F"/>
                </a:solidFill>
                <a:latin typeface="Cambria"/>
              </a:rPr>
              <a:t> </a:t>
            </a:r>
            <a:r>
              <a:rPr lang="en-US" sz="2800" dirty="0" err="1" smtClean="0">
                <a:solidFill>
                  <a:srgbClr val="211E1F"/>
                </a:solidFill>
                <a:latin typeface="Cambria"/>
              </a:rPr>
              <a:t>dan</a:t>
            </a:r>
            <a:r>
              <a:rPr lang="en-US" sz="2800" dirty="0" smtClean="0">
                <a:solidFill>
                  <a:srgbClr val="211E1F"/>
                </a:solidFill>
                <a:latin typeface="Cambria"/>
              </a:rPr>
              <a:t> paling </a:t>
            </a:r>
            <a:r>
              <a:rPr lang="en-US" sz="2800" dirty="0" err="1" smtClean="0">
                <a:solidFill>
                  <a:srgbClr val="211E1F"/>
                </a:solidFill>
                <a:latin typeface="Cambria"/>
              </a:rPr>
              <a:t>bisa</a:t>
            </a:r>
            <a:r>
              <a:rPr lang="en-US" sz="2800" dirty="0" smtClean="0">
                <a:solidFill>
                  <a:srgbClr val="211E1F"/>
                </a:solidFill>
                <a:latin typeface="Cambria"/>
              </a:rPr>
              <a:t> </a:t>
            </a:r>
            <a:r>
              <a:rPr lang="en-US" sz="2800" dirty="0" err="1" smtClean="0">
                <a:solidFill>
                  <a:srgbClr val="211E1F"/>
                </a:solidFill>
                <a:latin typeface="Cambria"/>
              </a:rPr>
              <a:t>dipertanggungjawabkan</a:t>
            </a:r>
            <a:r>
              <a:rPr lang="en-US" sz="2800" dirty="0" smtClean="0">
                <a:solidFill>
                  <a:srgbClr val="211E1F"/>
                </a:solidFill>
                <a:latin typeface="Cambria"/>
              </a:rPr>
              <a:t>. </a:t>
            </a:r>
          </a:p>
          <a:p>
            <a:r>
              <a:rPr lang="en-US" sz="2800" dirty="0" err="1" smtClean="0">
                <a:solidFill>
                  <a:srgbClr val="211E1F"/>
                </a:solidFill>
                <a:latin typeface="Cambria"/>
              </a:rPr>
              <a:t>Oleh</a:t>
            </a:r>
            <a:r>
              <a:rPr lang="en-US" sz="2800" dirty="0" smtClean="0">
                <a:solidFill>
                  <a:srgbClr val="211E1F"/>
                </a:solidFill>
                <a:latin typeface="Cambria"/>
              </a:rPr>
              <a:t> </a:t>
            </a:r>
            <a:r>
              <a:rPr lang="en-US" sz="2800" dirty="0" err="1" smtClean="0">
                <a:solidFill>
                  <a:srgbClr val="211E1F"/>
                </a:solidFill>
                <a:latin typeface="Cambria"/>
              </a:rPr>
              <a:t>karena</a:t>
            </a:r>
            <a:r>
              <a:rPr lang="en-US" sz="2800" dirty="0" smtClean="0">
                <a:solidFill>
                  <a:srgbClr val="211E1F"/>
                </a:solidFill>
                <a:latin typeface="Cambria"/>
              </a:rPr>
              <a:t> </a:t>
            </a:r>
            <a:r>
              <a:rPr lang="en-US" sz="2800" dirty="0" err="1" smtClean="0">
                <a:solidFill>
                  <a:srgbClr val="211E1F"/>
                </a:solidFill>
                <a:latin typeface="Cambria"/>
              </a:rPr>
              <a:t>itu</a:t>
            </a:r>
            <a:r>
              <a:rPr lang="en-US" sz="2800" dirty="0" smtClean="0">
                <a:solidFill>
                  <a:srgbClr val="211E1F"/>
                </a:solidFill>
                <a:latin typeface="Cambria"/>
              </a:rPr>
              <a:t>, </a:t>
            </a:r>
            <a:r>
              <a:rPr lang="en-US" sz="2800" dirty="0" err="1" smtClean="0">
                <a:solidFill>
                  <a:srgbClr val="211E1F"/>
                </a:solidFill>
                <a:latin typeface="Cambria"/>
              </a:rPr>
              <a:t>bukan</a:t>
            </a:r>
            <a:r>
              <a:rPr lang="en-US" sz="2800" dirty="0" smtClean="0">
                <a:solidFill>
                  <a:srgbClr val="211E1F"/>
                </a:solidFill>
                <a:latin typeface="Cambria"/>
              </a:rPr>
              <a:t> yang “</a:t>
            </a:r>
            <a:r>
              <a:rPr lang="en-US" sz="2800" dirty="0" err="1" smtClean="0">
                <a:solidFill>
                  <a:srgbClr val="211E1F"/>
                </a:solidFill>
                <a:latin typeface="Cambria"/>
              </a:rPr>
              <a:t>benar</a:t>
            </a:r>
            <a:r>
              <a:rPr lang="en-US" sz="2800" dirty="0" smtClean="0">
                <a:solidFill>
                  <a:srgbClr val="211E1F"/>
                </a:solidFill>
                <a:latin typeface="Cambria"/>
              </a:rPr>
              <a:t>” </a:t>
            </a:r>
            <a:r>
              <a:rPr lang="en-US" sz="2800" dirty="0" err="1" smtClean="0">
                <a:solidFill>
                  <a:srgbClr val="211E1F"/>
                </a:solidFill>
                <a:latin typeface="Cambria"/>
              </a:rPr>
              <a:t>dan</a:t>
            </a:r>
            <a:r>
              <a:rPr lang="en-US" sz="2800" dirty="0" smtClean="0">
                <a:solidFill>
                  <a:srgbClr val="211E1F"/>
                </a:solidFill>
                <a:latin typeface="Cambria"/>
              </a:rPr>
              <a:t> “</a:t>
            </a:r>
            <a:r>
              <a:rPr lang="en-US" sz="2800" dirty="0" err="1" smtClean="0">
                <a:solidFill>
                  <a:srgbClr val="211E1F"/>
                </a:solidFill>
                <a:latin typeface="Cambria"/>
              </a:rPr>
              <a:t>baik</a:t>
            </a:r>
            <a:r>
              <a:rPr lang="en-US" sz="2800" dirty="0" smtClean="0">
                <a:solidFill>
                  <a:srgbClr val="211E1F"/>
                </a:solidFill>
                <a:latin typeface="Cambria"/>
              </a:rPr>
              <a:t>”, </a:t>
            </a:r>
            <a:r>
              <a:rPr lang="en-US" sz="2800" dirty="0" err="1" smtClean="0">
                <a:solidFill>
                  <a:srgbClr val="211E1F"/>
                </a:solidFill>
                <a:latin typeface="Cambria"/>
              </a:rPr>
              <a:t>tetapi</a:t>
            </a:r>
            <a:r>
              <a:rPr lang="en-US" sz="2800" dirty="0" smtClean="0">
                <a:solidFill>
                  <a:srgbClr val="211E1F"/>
                </a:solidFill>
                <a:latin typeface="Cambria"/>
              </a:rPr>
              <a:t> </a:t>
            </a:r>
            <a:r>
              <a:rPr lang="en-US" sz="2800" dirty="0" err="1" smtClean="0">
                <a:solidFill>
                  <a:srgbClr val="211E1F"/>
                </a:solidFill>
                <a:latin typeface="Cambria"/>
              </a:rPr>
              <a:t>apa</a:t>
            </a:r>
            <a:r>
              <a:rPr lang="en-US" sz="2800" dirty="0" smtClean="0">
                <a:solidFill>
                  <a:srgbClr val="211E1F"/>
                </a:solidFill>
                <a:latin typeface="Cambria"/>
              </a:rPr>
              <a:t> yang </a:t>
            </a:r>
            <a:r>
              <a:rPr lang="en-US" sz="2800" dirty="0" err="1" smtClean="0">
                <a:solidFill>
                  <a:srgbClr val="211E1F"/>
                </a:solidFill>
                <a:latin typeface="Cambria"/>
              </a:rPr>
              <a:t>secara</a:t>
            </a:r>
            <a:r>
              <a:rPr lang="en-US" sz="2800" dirty="0" smtClean="0">
                <a:solidFill>
                  <a:srgbClr val="211E1F"/>
                </a:solidFill>
                <a:latin typeface="Cambria"/>
              </a:rPr>
              <a:t> </a:t>
            </a:r>
            <a:r>
              <a:rPr lang="en-US" sz="2800" dirty="0" err="1" smtClean="0">
                <a:solidFill>
                  <a:srgbClr val="211E1F"/>
                </a:solidFill>
                <a:latin typeface="Cambria"/>
              </a:rPr>
              <a:t>kontekstual</a:t>
            </a:r>
            <a:r>
              <a:rPr lang="en-US" sz="2800" dirty="0" smtClean="0">
                <a:solidFill>
                  <a:srgbClr val="211E1F"/>
                </a:solidFill>
                <a:latin typeface="Cambria"/>
              </a:rPr>
              <a:t> paling “</a:t>
            </a:r>
            <a:r>
              <a:rPr lang="en-US" sz="2800" dirty="0" err="1" smtClean="0">
                <a:solidFill>
                  <a:srgbClr val="211E1F"/>
                </a:solidFill>
                <a:latin typeface="Cambria"/>
              </a:rPr>
              <a:t>tepat</a:t>
            </a:r>
            <a:r>
              <a:rPr lang="en-US" sz="2800" dirty="0" smtClean="0">
                <a:solidFill>
                  <a:srgbClr val="211E1F"/>
                </a:solidFill>
                <a:latin typeface="Cambria"/>
              </a:rPr>
              <a:t>” </a:t>
            </a:r>
            <a:r>
              <a:rPr lang="en-US" sz="2800" dirty="0" err="1" smtClean="0">
                <a:solidFill>
                  <a:srgbClr val="211E1F"/>
                </a:solidFill>
                <a:latin typeface="Cambria"/>
              </a:rPr>
              <a:t>untuk</a:t>
            </a:r>
            <a:r>
              <a:rPr lang="en-US" sz="2800" dirty="0" smtClean="0">
                <a:solidFill>
                  <a:srgbClr val="211E1F"/>
                </a:solidFill>
                <a:latin typeface="Cambria"/>
              </a:rPr>
              <a:t> </a:t>
            </a:r>
            <a:r>
              <a:rPr lang="en-US" sz="2800" dirty="0" err="1" smtClean="0">
                <a:solidFill>
                  <a:srgbClr val="211E1F"/>
                </a:solidFill>
                <a:latin typeface="Cambria"/>
              </a:rPr>
              <a:t>dilakukan</a:t>
            </a:r>
            <a:r>
              <a:rPr lang="en-US" sz="2800" dirty="0" smtClean="0">
                <a:solidFill>
                  <a:srgbClr val="211E1F"/>
                </a:solidFill>
                <a:latin typeface="Cambria"/>
              </a:rPr>
              <a:t> </a:t>
            </a:r>
            <a:r>
              <a:rPr lang="en-US" sz="2800" dirty="0" err="1" smtClean="0">
                <a:solidFill>
                  <a:srgbClr val="211E1F"/>
                </a:solidFill>
                <a:latin typeface="Cambria"/>
              </a:rPr>
              <a:t>saat</a:t>
            </a:r>
            <a:r>
              <a:rPr lang="en-US" sz="2800" dirty="0" smtClean="0">
                <a:solidFill>
                  <a:srgbClr val="211E1F"/>
                </a:solidFill>
                <a:latin typeface="Cambria"/>
              </a:rPr>
              <a:t> </a:t>
            </a:r>
            <a:r>
              <a:rPr lang="en-US" sz="2800" dirty="0" err="1" smtClean="0">
                <a:solidFill>
                  <a:srgbClr val="211E1F"/>
                </a:solidFill>
                <a:latin typeface="Cambria"/>
              </a:rPr>
              <a:t>itu</a:t>
            </a:r>
            <a:r>
              <a:rPr lang="en-US" sz="2800" dirty="0" smtClean="0">
                <a:solidFill>
                  <a:srgbClr val="211E1F"/>
                </a:solidFill>
                <a:latin typeface="Cambria"/>
              </a:rPr>
              <a:t>. </a:t>
            </a:r>
            <a:r>
              <a:rPr lang="en-US" sz="2800" dirty="0" err="1" smtClean="0">
                <a:solidFill>
                  <a:srgbClr val="211E1F"/>
                </a:solidFill>
                <a:latin typeface="Cambria"/>
              </a:rPr>
              <a:t>Etika</a:t>
            </a:r>
            <a:r>
              <a:rPr lang="en-US" sz="2800" dirty="0" smtClean="0">
                <a:solidFill>
                  <a:srgbClr val="211E1F"/>
                </a:solidFill>
                <a:latin typeface="Cambria"/>
              </a:rPr>
              <a:t> </a:t>
            </a:r>
            <a:r>
              <a:rPr lang="en-US" sz="2800" dirty="0" err="1" smtClean="0">
                <a:solidFill>
                  <a:srgbClr val="211E1F"/>
                </a:solidFill>
                <a:latin typeface="Cambria"/>
              </a:rPr>
              <a:t>ini</a:t>
            </a:r>
            <a:r>
              <a:rPr lang="en-US" sz="2800" dirty="0" smtClean="0">
                <a:solidFill>
                  <a:srgbClr val="211E1F"/>
                </a:solidFill>
                <a:latin typeface="Cambria"/>
              </a:rPr>
              <a:t> </a:t>
            </a:r>
            <a:r>
              <a:rPr lang="en-US" sz="2800" dirty="0" err="1" smtClean="0">
                <a:solidFill>
                  <a:srgbClr val="211E1F"/>
                </a:solidFill>
                <a:latin typeface="Cambria"/>
              </a:rPr>
              <a:t>memprioritaskan</a:t>
            </a:r>
            <a:r>
              <a:rPr lang="en-US" sz="2800" dirty="0" smtClean="0">
                <a:solidFill>
                  <a:srgbClr val="211E1F"/>
                </a:solidFill>
                <a:latin typeface="Cambria"/>
              </a:rPr>
              <a:t> </a:t>
            </a:r>
            <a:r>
              <a:rPr lang="en-US" sz="2800" dirty="0" err="1" smtClean="0">
                <a:solidFill>
                  <a:srgbClr val="211E1F"/>
                </a:solidFill>
                <a:latin typeface="Cambria"/>
              </a:rPr>
              <a:t>situasi</a:t>
            </a:r>
            <a:r>
              <a:rPr lang="en-US" sz="2800" dirty="0" smtClean="0">
                <a:solidFill>
                  <a:srgbClr val="211E1F"/>
                </a:solidFill>
                <a:latin typeface="Cambria"/>
              </a:rPr>
              <a:t> </a:t>
            </a:r>
            <a:r>
              <a:rPr lang="en-US" sz="2800" dirty="0" err="1" smtClean="0">
                <a:solidFill>
                  <a:srgbClr val="211E1F"/>
                </a:solidFill>
                <a:latin typeface="Cambria"/>
              </a:rPr>
              <a:t>dan</a:t>
            </a:r>
            <a:r>
              <a:rPr lang="en-US" sz="2800" dirty="0" smtClean="0">
                <a:solidFill>
                  <a:srgbClr val="211E1F"/>
                </a:solidFill>
                <a:latin typeface="Cambria"/>
              </a:rPr>
              <a:t> </a:t>
            </a:r>
            <a:r>
              <a:rPr lang="en-US" sz="2800" dirty="0" err="1" smtClean="0">
                <a:solidFill>
                  <a:srgbClr val="211E1F"/>
                </a:solidFill>
                <a:latin typeface="Cambria"/>
              </a:rPr>
              <a:t>kondisi</a:t>
            </a:r>
            <a:r>
              <a:rPr lang="en-US" sz="2800" dirty="0" smtClean="0">
                <a:solidFill>
                  <a:srgbClr val="211E1F"/>
                </a:solidFill>
                <a:latin typeface="Cambria"/>
              </a:rPr>
              <a:t> </a:t>
            </a:r>
            <a:r>
              <a:rPr lang="en-US" sz="2800" dirty="0" err="1" smtClean="0">
                <a:solidFill>
                  <a:srgbClr val="211E1F"/>
                </a:solidFill>
                <a:latin typeface="Cambria"/>
              </a:rPr>
              <a:t>sebagai</a:t>
            </a:r>
            <a:r>
              <a:rPr lang="en-US" sz="2800" dirty="0" smtClean="0">
                <a:solidFill>
                  <a:srgbClr val="211E1F"/>
                </a:solidFill>
                <a:latin typeface="Cambria"/>
              </a:rPr>
              <a:t>  </a:t>
            </a:r>
            <a:r>
              <a:rPr lang="en-US" sz="2800" dirty="0" err="1" smtClean="0">
                <a:solidFill>
                  <a:srgbClr val="211E1F"/>
                </a:solidFill>
                <a:latin typeface="Cambria"/>
              </a:rPr>
              <a:t>pertimbangan</a:t>
            </a:r>
            <a:r>
              <a:rPr lang="en-US" sz="2800" dirty="0" smtClean="0">
                <a:solidFill>
                  <a:srgbClr val="211E1F"/>
                </a:solidFill>
                <a:latin typeface="Cambria"/>
              </a:rPr>
              <a:t> </a:t>
            </a:r>
            <a:r>
              <a:rPr lang="en-US" sz="2800" dirty="0" err="1" smtClean="0">
                <a:solidFill>
                  <a:srgbClr val="211E1F"/>
                </a:solidFill>
                <a:latin typeface="Cambria"/>
              </a:rPr>
              <a:t>pokok</a:t>
            </a:r>
            <a:r>
              <a:rPr lang="en-US" sz="2800" dirty="0" smtClean="0">
                <a:solidFill>
                  <a:srgbClr val="211E1F"/>
                </a:solidFill>
                <a:latin typeface="Cambria"/>
              </a:rPr>
              <a:t> </a:t>
            </a:r>
            <a:r>
              <a:rPr lang="en-US" sz="2800" dirty="0" err="1" smtClean="0">
                <a:solidFill>
                  <a:srgbClr val="211E1F"/>
                </a:solidFill>
                <a:latin typeface="Cambria"/>
              </a:rPr>
              <a:t>dalam</a:t>
            </a:r>
            <a:r>
              <a:rPr lang="en-US" sz="2800" dirty="0" smtClean="0">
                <a:solidFill>
                  <a:srgbClr val="211E1F"/>
                </a:solidFill>
                <a:latin typeface="Cambria"/>
              </a:rPr>
              <a:t> </a:t>
            </a:r>
            <a:r>
              <a:rPr lang="en-US" sz="2800" dirty="0" err="1" smtClean="0">
                <a:solidFill>
                  <a:srgbClr val="211E1F"/>
                </a:solidFill>
                <a:latin typeface="Cambria"/>
              </a:rPr>
              <a:t>melakukan</a:t>
            </a:r>
            <a:r>
              <a:rPr lang="en-US" sz="2800" dirty="0" smtClean="0">
                <a:solidFill>
                  <a:srgbClr val="211E1F"/>
                </a:solidFill>
                <a:latin typeface="Cambria"/>
              </a:rPr>
              <a:t> </a:t>
            </a:r>
            <a:r>
              <a:rPr lang="en-US" sz="2800" dirty="0" err="1" smtClean="0">
                <a:solidFill>
                  <a:srgbClr val="211E1F"/>
                </a:solidFill>
                <a:latin typeface="Cambria"/>
              </a:rPr>
              <a:t>keputusan</a:t>
            </a:r>
            <a:r>
              <a:rPr lang="en-US" sz="2800" dirty="0" smtClean="0">
                <a:solidFill>
                  <a:srgbClr val="211E1F"/>
                </a:solidFill>
                <a:latin typeface="Cambria"/>
              </a:rPr>
              <a:t> </a:t>
            </a:r>
            <a:r>
              <a:rPr lang="en-US" sz="2800" dirty="0" err="1" smtClean="0">
                <a:solidFill>
                  <a:srgbClr val="211E1F"/>
                </a:solidFill>
                <a:latin typeface="Cambria"/>
              </a:rPr>
              <a:t>etis</a:t>
            </a:r>
            <a:r>
              <a:rPr lang="en-US" sz="2800" dirty="0">
                <a:solidFill>
                  <a:srgbClr val="211E1F"/>
                </a:solidFill>
                <a:latin typeface="Cambria"/>
              </a:rPr>
              <a:t>. </a:t>
            </a:r>
            <a:endParaRPr lang="en-US" sz="2800" dirty="0" smtClean="0">
              <a:solidFill>
                <a:srgbClr val="211E1F"/>
              </a:solidFill>
              <a:latin typeface="Cambria"/>
            </a:endParaRPr>
          </a:p>
          <a:p>
            <a:r>
              <a:rPr lang="en-US" sz="2800" dirty="0" err="1" smtClean="0">
                <a:solidFill>
                  <a:srgbClr val="211E1F"/>
                </a:solidFill>
                <a:latin typeface="Cambria"/>
              </a:rPr>
              <a:t>Jadi</a:t>
            </a:r>
            <a:r>
              <a:rPr lang="en-US" sz="2800" dirty="0" smtClean="0">
                <a:solidFill>
                  <a:srgbClr val="211E1F"/>
                </a:solidFill>
                <a:latin typeface="Cambria"/>
              </a:rPr>
              <a:t> </a:t>
            </a:r>
            <a:r>
              <a:rPr lang="en-US" sz="2800" dirty="0" err="1" smtClean="0">
                <a:solidFill>
                  <a:srgbClr val="211E1F"/>
                </a:solidFill>
                <a:latin typeface="Cambria"/>
              </a:rPr>
              <a:t>perlu</a:t>
            </a:r>
            <a:r>
              <a:rPr lang="en-US" sz="2800" dirty="0" smtClean="0">
                <a:solidFill>
                  <a:srgbClr val="211E1F"/>
                </a:solidFill>
                <a:latin typeface="Cambria"/>
              </a:rPr>
              <a:t> </a:t>
            </a:r>
            <a:r>
              <a:rPr lang="en-US" sz="2800" dirty="0" err="1" smtClean="0">
                <a:solidFill>
                  <a:srgbClr val="211E1F"/>
                </a:solidFill>
                <a:latin typeface="Cambria"/>
              </a:rPr>
              <a:t>selalu</a:t>
            </a:r>
            <a:r>
              <a:rPr lang="en-US" sz="2800" dirty="0" smtClean="0">
                <a:solidFill>
                  <a:srgbClr val="211E1F"/>
                </a:solidFill>
                <a:latin typeface="Cambria"/>
              </a:rPr>
              <a:t> </a:t>
            </a:r>
            <a:r>
              <a:rPr lang="en-US" sz="2800" dirty="0" err="1">
                <a:solidFill>
                  <a:srgbClr val="211E1F"/>
                </a:solidFill>
                <a:latin typeface="Cambria"/>
              </a:rPr>
              <a:t>berusaha</a:t>
            </a:r>
            <a:r>
              <a:rPr lang="en-US" sz="2800" dirty="0">
                <a:solidFill>
                  <a:srgbClr val="211E1F"/>
                </a:solidFill>
                <a:latin typeface="Cambria"/>
              </a:rPr>
              <a:t> </a:t>
            </a:r>
            <a:r>
              <a:rPr lang="en-US" sz="2800" dirty="0" err="1">
                <a:solidFill>
                  <a:srgbClr val="211E1F"/>
                </a:solidFill>
                <a:latin typeface="Cambria"/>
              </a:rPr>
              <a:t>dan</a:t>
            </a:r>
            <a:r>
              <a:rPr lang="en-US" sz="2800" dirty="0">
                <a:solidFill>
                  <a:srgbClr val="211E1F"/>
                </a:solidFill>
                <a:latin typeface="Cambria"/>
              </a:rPr>
              <a:t> </a:t>
            </a:r>
            <a:r>
              <a:rPr lang="en-US" sz="2800" dirty="0" err="1" smtClean="0">
                <a:solidFill>
                  <a:srgbClr val="211E1F"/>
                </a:solidFill>
                <a:latin typeface="Cambria"/>
              </a:rPr>
              <a:t>mencapai</a:t>
            </a:r>
            <a:r>
              <a:rPr lang="en-US" sz="2800" dirty="0" smtClean="0">
                <a:solidFill>
                  <a:srgbClr val="211E1F"/>
                </a:solidFill>
                <a:latin typeface="Cambria"/>
              </a:rPr>
              <a:t> </a:t>
            </a:r>
            <a:r>
              <a:rPr lang="en-US" sz="2800" dirty="0">
                <a:solidFill>
                  <a:srgbClr val="211E1F"/>
                </a:solidFill>
                <a:latin typeface="Cambria"/>
              </a:rPr>
              <a:t>yang </a:t>
            </a:r>
            <a:r>
              <a:rPr lang="en-US" sz="2800" dirty="0" err="1">
                <a:solidFill>
                  <a:srgbClr val="211E1F"/>
                </a:solidFill>
                <a:latin typeface="Cambria"/>
              </a:rPr>
              <a:t>baik</a:t>
            </a:r>
            <a:r>
              <a:rPr lang="en-US" sz="2800" dirty="0">
                <a:solidFill>
                  <a:srgbClr val="211E1F"/>
                </a:solidFill>
                <a:latin typeface="Cambria"/>
              </a:rPr>
              <a:t>, </a:t>
            </a:r>
            <a:r>
              <a:rPr lang="en-US" sz="2800" dirty="0" err="1">
                <a:solidFill>
                  <a:srgbClr val="211E1F"/>
                </a:solidFill>
                <a:latin typeface="Cambria"/>
              </a:rPr>
              <a:t>benar</a:t>
            </a:r>
            <a:r>
              <a:rPr lang="en-US" sz="2800" dirty="0">
                <a:solidFill>
                  <a:srgbClr val="211E1F"/>
                </a:solidFill>
                <a:latin typeface="Cambria"/>
              </a:rPr>
              <a:t> </a:t>
            </a:r>
            <a:r>
              <a:rPr lang="en-US" sz="2800" dirty="0" err="1">
                <a:solidFill>
                  <a:srgbClr val="211E1F"/>
                </a:solidFill>
                <a:latin typeface="Cambria"/>
              </a:rPr>
              <a:t>dan</a:t>
            </a:r>
            <a:r>
              <a:rPr lang="en-US" sz="2800" dirty="0">
                <a:solidFill>
                  <a:srgbClr val="211E1F"/>
                </a:solidFill>
                <a:latin typeface="Cambria"/>
              </a:rPr>
              <a:t> </a:t>
            </a:r>
            <a:r>
              <a:rPr lang="en-US" sz="2800" dirty="0" err="1">
                <a:solidFill>
                  <a:srgbClr val="211E1F"/>
                </a:solidFill>
                <a:latin typeface="Cambria"/>
              </a:rPr>
              <a:t>tepat</a:t>
            </a:r>
            <a:r>
              <a:rPr lang="en-US" sz="2800" dirty="0">
                <a:solidFill>
                  <a:srgbClr val="211E1F"/>
                </a:solidFill>
                <a:latin typeface="Cambria"/>
              </a:rPr>
              <a:t> </a:t>
            </a:r>
            <a:r>
              <a:rPr lang="en-US" sz="2800" dirty="0" err="1">
                <a:solidFill>
                  <a:srgbClr val="211E1F"/>
                </a:solidFill>
                <a:latin typeface="Cambria"/>
              </a:rPr>
              <a:t>dalam</a:t>
            </a:r>
            <a:r>
              <a:rPr lang="en-US" sz="2800" dirty="0">
                <a:solidFill>
                  <a:srgbClr val="211E1F"/>
                </a:solidFill>
                <a:latin typeface="Cambria"/>
              </a:rPr>
              <a:t> </a:t>
            </a:r>
            <a:r>
              <a:rPr lang="en-US" sz="2800" dirty="0" err="1">
                <a:solidFill>
                  <a:srgbClr val="211E1F"/>
                </a:solidFill>
                <a:latin typeface="Cambria"/>
              </a:rPr>
              <a:t>situasi</a:t>
            </a:r>
            <a:r>
              <a:rPr lang="en-US" sz="2800" dirty="0">
                <a:solidFill>
                  <a:srgbClr val="211E1F"/>
                </a:solidFill>
                <a:latin typeface="Cambria"/>
              </a:rPr>
              <a:t> </a:t>
            </a:r>
            <a:r>
              <a:rPr lang="en-US" sz="2800" dirty="0" err="1">
                <a:solidFill>
                  <a:srgbClr val="211E1F"/>
                </a:solidFill>
                <a:latin typeface="Cambria"/>
              </a:rPr>
              <a:t>dan</a:t>
            </a:r>
            <a:r>
              <a:rPr lang="en-US" sz="2800" dirty="0">
                <a:solidFill>
                  <a:srgbClr val="211E1F"/>
                </a:solidFill>
                <a:latin typeface="Cambria"/>
              </a:rPr>
              <a:t> </a:t>
            </a:r>
            <a:r>
              <a:rPr lang="en-US" sz="2800" dirty="0" err="1" smtClean="0">
                <a:solidFill>
                  <a:srgbClr val="211E1F"/>
                </a:solidFill>
                <a:latin typeface="Cambria"/>
              </a:rPr>
              <a:t>kondisi</a:t>
            </a:r>
            <a:r>
              <a:rPr lang="en-US" sz="2800" dirty="0" smtClean="0">
                <a:solidFill>
                  <a:srgbClr val="211E1F"/>
                </a:solidFill>
                <a:latin typeface="Cambria"/>
              </a:rPr>
              <a:t> </a:t>
            </a:r>
            <a:r>
              <a:rPr lang="nb-NO" sz="2800" dirty="0" smtClean="0">
                <a:solidFill>
                  <a:srgbClr val="211E1F"/>
                </a:solidFill>
                <a:latin typeface="Cambria"/>
              </a:rPr>
              <a:t>apa </a:t>
            </a:r>
            <a:r>
              <a:rPr lang="nb-NO" sz="2800" dirty="0">
                <a:solidFill>
                  <a:srgbClr val="211E1F"/>
                </a:solidFill>
                <a:latin typeface="Cambria"/>
              </a:rPr>
              <a:t>pun dan </a:t>
            </a:r>
            <a:r>
              <a:rPr lang="nb-NO" sz="2800">
                <a:solidFill>
                  <a:srgbClr val="211E1F"/>
                </a:solidFill>
                <a:latin typeface="Cambria"/>
              </a:rPr>
              <a:t>berusaha </a:t>
            </a:r>
            <a:r>
              <a:rPr lang="nb-NO" sz="2800" smtClean="0">
                <a:solidFill>
                  <a:srgbClr val="211E1F"/>
                </a:solidFill>
                <a:latin typeface="Cambria"/>
              </a:rPr>
              <a:t>mengurangi </a:t>
            </a:r>
            <a:r>
              <a:rPr lang="nb-NO" sz="2800" dirty="0">
                <a:solidFill>
                  <a:srgbClr val="211E1F"/>
                </a:solidFill>
                <a:latin typeface="Cambria"/>
              </a:rPr>
              <a:t>tindakan </a:t>
            </a:r>
            <a:r>
              <a:rPr lang="nb-NO" sz="2800">
                <a:solidFill>
                  <a:srgbClr val="211E1F"/>
                </a:solidFill>
                <a:latin typeface="Cambria"/>
              </a:rPr>
              <a:t>yang </a:t>
            </a:r>
            <a:r>
              <a:rPr lang="nb-NO" sz="2800" smtClean="0">
                <a:solidFill>
                  <a:srgbClr val="211E1F"/>
                </a:solidFill>
                <a:latin typeface="Cambria"/>
              </a:rPr>
              <a:t>merugikan.</a:t>
            </a:r>
            <a:endParaRPr lang="en-US" sz="2800" dirty="0" smtClean="0">
              <a:solidFill>
                <a:srgbClr val="211E1F"/>
              </a:solidFill>
              <a:latin typeface="Cambria"/>
            </a:endParaRPr>
          </a:p>
          <a:p>
            <a:pPr>
              <a:buFont typeface="Wingdings" pitchFamily="2" charset="2"/>
              <a:buChar char="§"/>
            </a:pPr>
            <a:endParaRPr lang="en-US" dirty="0"/>
          </a:p>
        </p:txBody>
      </p:sp>
    </p:spTree>
    <p:extLst>
      <p:ext uri="{BB962C8B-B14F-4D97-AF65-F5344CB8AC3E}">
        <p14:creationId xmlns:p14="http://schemas.microsoft.com/office/powerpoint/2010/main" val="2134308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buNone/>
            </a:pPr>
            <a:r>
              <a:rPr lang="en-US" dirty="0"/>
              <a:t>PENTINGNYA ETIKA PEM: </a:t>
            </a:r>
            <a:endParaRPr lang="en-US" dirty="0" smtClean="0"/>
          </a:p>
          <a:p>
            <a:pPr marL="117475" indent="-7938">
              <a:buNone/>
            </a:pPr>
            <a:r>
              <a:rPr lang="en-US" dirty="0" err="1" smtClean="0"/>
              <a:t>Dewasa</a:t>
            </a:r>
            <a:r>
              <a:rPr lang="en-US" dirty="0" smtClean="0"/>
              <a:t> </a:t>
            </a:r>
            <a:r>
              <a:rPr lang="en-US" dirty="0" err="1" smtClean="0"/>
              <a:t>ini</a:t>
            </a:r>
            <a:r>
              <a:rPr lang="en-US" dirty="0" smtClean="0"/>
              <a:t> </a:t>
            </a:r>
            <a:r>
              <a:rPr lang="en-US" dirty="0" err="1" smtClean="0"/>
              <a:t>etika</a:t>
            </a:r>
            <a:r>
              <a:rPr lang="en-US" dirty="0" smtClean="0"/>
              <a:t> </a:t>
            </a:r>
            <a:r>
              <a:rPr lang="en-US" dirty="0" err="1" smtClean="0"/>
              <a:t>pemerintahan</a:t>
            </a:r>
            <a:r>
              <a:rPr lang="en-US" dirty="0" smtClean="0"/>
              <a:t> </a:t>
            </a:r>
            <a:r>
              <a:rPr lang="en-US" dirty="0" err="1" smtClean="0"/>
              <a:t>semakin</a:t>
            </a:r>
            <a:r>
              <a:rPr lang="en-US" dirty="0"/>
              <a:t> </a:t>
            </a:r>
            <a:r>
              <a:rPr lang="en-US" dirty="0" err="1" smtClean="0"/>
              <a:t>mendapat</a:t>
            </a:r>
            <a:r>
              <a:rPr lang="en-US" dirty="0" smtClean="0"/>
              <a:t> </a:t>
            </a:r>
            <a:r>
              <a:rPr lang="en-US" dirty="0" err="1" smtClean="0"/>
              <a:t>tempat</a:t>
            </a:r>
            <a:r>
              <a:rPr lang="en-US" dirty="0" smtClean="0"/>
              <a:t> yang </a:t>
            </a:r>
            <a:r>
              <a:rPr lang="en-US" dirty="0" err="1" smtClean="0"/>
              <a:t>penting</a:t>
            </a:r>
            <a:r>
              <a:rPr lang="en-US" dirty="0" smtClean="0"/>
              <a:t>, </a:t>
            </a:r>
            <a:r>
              <a:rPr lang="en-US" dirty="0" err="1" smtClean="0"/>
              <a:t>karena</a:t>
            </a:r>
            <a:r>
              <a:rPr lang="en-US" dirty="0" smtClean="0"/>
              <a:t>:  </a:t>
            </a:r>
          </a:p>
          <a:p>
            <a:pPr marL="514350" indent="-514350">
              <a:buClrTx/>
              <a:buFont typeface="+mj-lt"/>
              <a:buAutoNum type="arabicPeriod"/>
            </a:pPr>
            <a:r>
              <a:rPr lang="en-US" dirty="0" err="1" smtClean="0"/>
              <a:t>masyarakat</a:t>
            </a:r>
            <a:r>
              <a:rPr lang="en-US" dirty="0" smtClean="0"/>
              <a:t> </a:t>
            </a:r>
            <a:r>
              <a:rPr lang="en-US" dirty="0" err="1" smtClean="0"/>
              <a:t>tercabut</a:t>
            </a:r>
            <a:r>
              <a:rPr lang="en-US" dirty="0" smtClean="0"/>
              <a:t> </a:t>
            </a:r>
            <a:r>
              <a:rPr lang="en-US" dirty="0" err="1" smtClean="0"/>
              <a:t>dari</a:t>
            </a:r>
            <a:r>
              <a:rPr lang="en-US" dirty="0" smtClean="0"/>
              <a:t> </a:t>
            </a:r>
            <a:r>
              <a:rPr lang="en-US" dirty="0" err="1" smtClean="0"/>
              <a:t>budaya</a:t>
            </a:r>
            <a:r>
              <a:rPr lang="en-US" dirty="0" smtClean="0"/>
              <a:t> </a:t>
            </a:r>
            <a:r>
              <a:rPr lang="en-US" dirty="0" err="1" smtClean="0"/>
              <a:t>asal</a:t>
            </a:r>
            <a:r>
              <a:rPr lang="en-US" dirty="0" smtClean="0"/>
              <a:t> </a:t>
            </a:r>
            <a:r>
              <a:rPr lang="en-US" dirty="0" err="1" smtClean="0"/>
              <a:t>dan</a:t>
            </a:r>
            <a:r>
              <a:rPr lang="en-US" dirty="0" smtClean="0"/>
              <a:t> </a:t>
            </a:r>
            <a:r>
              <a:rPr lang="en-US" dirty="0" err="1" smtClean="0"/>
              <a:t>hidup</a:t>
            </a:r>
            <a:r>
              <a:rPr lang="en-US" dirty="0" smtClean="0"/>
              <a:t> </a:t>
            </a:r>
            <a:r>
              <a:rPr lang="en-US" dirty="0" err="1" smtClean="0"/>
              <a:t>dalam</a:t>
            </a:r>
            <a:r>
              <a:rPr lang="en-US" dirty="0" smtClean="0"/>
              <a:t> </a:t>
            </a:r>
            <a:r>
              <a:rPr lang="en-US" dirty="0" err="1" smtClean="0"/>
              <a:t>masyarakat</a:t>
            </a:r>
            <a:r>
              <a:rPr lang="en-US" dirty="0" smtClean="0"/>
              <a:t> yang </a:t>
            </a:r>
            <a:r>
              <a:rPr lang="en-US" dirty="0" err="1" smtClean="0"/>
              <a:t>heterogen</a:t>
            </a:r>
            <a:r>
              <a:rPr lang="en-US" dirty="0" smtClean="0"/>
              <a:t> </a:t>
            </a:r>
          </a:p>
          <a:p>
            <a:pPr marL="514350" indent="-514350">
              <a:buClrTx/>
              <a:buFont typeface="+mj-lt"/>
              <a:buAutoNum type="arabicPeriod"/>
            </a:pPr>
            <a:r>
              <a:rPr lang="en-US" dirty="0" err="1" smtClean="0"/>
              <a:t>kesulitan</a:t>
            </a:r>
            <a:r>
              <a:rPr lang="en-US" dirty="0" smtClean="0"/>
              <a:t> </a:t>
            </a:r>
            <a:r>
              <a:rPr lang="en-US" dirty="0" err="1" smtClean="0"/>
              <a:t>menemukan</a:t>
            </a:r>
            <a:r>
              <a:rPr lang="en-US" dirty="0" smtClean="0"/>
              <a:t> </a:t>
            </a:r>
            <a:r>
              <a:rPr lang="en-US" dirty="0" err="1" smtClean="0"/>
              <a:t>kaidah</a:t>
            </a:r>
            <a:r>
              <a:rPr lang="en-US" dirty="0" smtClean="0"/>
              <a:t> agama </a:t>
            </a:r>
            <a:r>
              <a:rPr lang="en-US" dirty="0" err="1" smtClean="0"/>
              <a:t>bagi</a:t>
            </a:r>
            <a:r>
              <a:rPr lang="en-US" dirty="0" smtClean="0"/>
              <a:t> </a:t>
            </a:r>
            <a:r>
              <a:rPr lang="en-US" dirty="0" err="1" smtClean="0"/>
              <a:t>pemecahan</a:t>
            </a:r>
            <a:r>
              <a:rPr lang="en-US" dirty="0" smtClean="0"/>
              <a:t> </a:t>
            </a:r>
            <a:r>
              <a:rPr lang="en-US" dirty="0" err="1" smtClean="0"/>
              <a:t>masalah</a:t>
            </a:r>
            <a:r>
              <a:rPr lang="en-US" dirty="0" smtClean="0"/>
              <a:t> </a:t>
            </a:r>
            <a:r>
              <a:rPr lang="en-US" dirty="0" err="1" smtClean="0"/>
              <a:t>konkret</a:t>
            </a:r>
            <a:r>
              <a:rPr lang="en-US" dirty="0" smtClean="0"/>
              <a:t> </a:t>
            </a:r>
          </a:p>
          <a:p>
            <a:pPr marL="514350" indent="-514350">
              <a:buClrTx/>
              <a:buFont typeface="+mj-lt"/>
              <a:buAutoNum type="arabicPeriod"/>
            </a:pPr>
            <a:r>
              <a:rPr lang="en-US" dirty="0" err="1" smtClean="0"/>
              <a:t>perkembangan</a:t>
            </a:r>
            <a:r>
              <a:rPr lang="en-US" dirty="0" smtClean="0"/>
              <a:t> </a:t>
            </a:r>
            <a:r>
              <a:rPr lang="en-US" dirty="0" err="1" smtClean="0"/>
              <a:t>masalah</a:t>
            </a:r>
            <a:r>
              <a:rPr lang="en-US" dirty="0" smtClean="0"/>
              <a:t> </a:t>
            </a:r>
            <a:r>
              <a:rPr lang="en-US" dirty="0" err="1" smtClean="0"/>
              <a:t>dalam</a:t>
            </a:r>
            <a:r>
              <a:rPr lang="en-US" dirty="0" smtClean="0"/>
              <a:t> </a:t>
            </a:r>
            <a:r>
              <a:rPr lang="en-US" dirty="0" err="1" smtClean="0"/>
              <a:t>kehidupan</a:t>
            </a:r>
            <a:r>
              <a:rPr lang="en-US" dirty="0" smtClean="0"/>
              <a:t> </a:t>
            </a:r>
            <a:r>
              <a:rPr lang="en-US" dirty="0" err="1" smtClean="0"/>
              <a:t>masyarakat</a:t>
            </a:r>
            <a:endParaRPr lang="en-US" dirty="0" smtClean="0"/>
          </a:p>
          <a:p>
            <a:pPr marL="514350" indent="-514350">
              <a:buClrTx/>
              <a:buFont typeface="+mj-lt"/>
              <a:buAutoNum type="arabicPeriod"/>
            </a:pPr>
            <a:r>
              <a:rPr lang="en-US" dirty="0" err="1" smtClean="0"/>
              <a:t>perkembangan</a:t>
            </a:r>
            <a:r>
              <a:rPr lang="en-US" dirty="0" smtClean="0"/>
              <a:t> </a:t>
            </a:r>
            <a:r>
              <a:rPr lang="en-US" dirty="0" err="1" smtClean="0"/>
              <a:t>pemahaman</a:t>
            </a:r>
            <a:r>
              <a:rPr lang="en-US" dirty="0" smtClean="0"/>
              <a:t> </a:t>
            </a:r>
            <a:r>
              <a:rPr lang="en-US" dirty="0" err="1" smtClean="0"/>
              <a:t>nilai</a:t>
            </a:r>
            <a:r>
              <a:rPr lang="en-US" dirty="0" smtClean="0"/>
              <a:t> </a:t>
            </a:r>
          </a:p>
          <a:p>
            <a:pPr marL="514350" indent="-514350">
              <a:buClrTx/>
              <a:buFont typeface="+mj-lt"/>
              <a:buAutoNum type="arabicPeriod"/>
            </a:pPr>
            <a:r>
              <a:rPr lang="en-US" dirty="0" err="1" smtClean="0"/>
              <a:t>muncul</a:t>
            </a:r>
            <a:r>
              <a:rPr lang="en-US" dirty="0" smtClean="0"/>
              <a:t> </a:t>
            </a:r>
            <a:r>
              <a:rPr lang="en-US" dirty="0" err="1" smtClean="0"/>
              <a:t>sikap</a:t>
            </a:r>
            <a:r>
              <a:rPr lang="en-US" dirty="0" smtClean="0"/>
              <a:t> </a:t>
            </a:r>
            <a:r>
              <a:rPr lang="en-US" dirty="0" err="1" smtClean="0"/>
              <a:t>permisif</a:t>
            </a:r>
            <a:r>
              <a:rPr lang="en-US" dirty="0" smtClean="0"/>
              <a:t>.</a:t>
            </a:r>
          </a:p>
          <a:p>
            <a:endParaRPr lang="en-US" dirty="0"/>
          </a:p>
        </p:txBody>
      </p:sp>
    </p:spTree>
    <p:extLst>
      <p:ext uri="{BB962C8B-B14F-4D97-AF65-F5344CB8AC3E}">
        <p14:creationId xmlns:p14="http://schemas.microsoft.com/office/powerpoint/2010/main" val="229909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fontScale="92500" lnSpcReduction="20000"/>
          </a:bodyPr>
          <a:lstStyle/>
          <a:p>
            <a:r>
              <a:rPr lang="en-US" dirty="0" err="1"/>
              <a:t>Misi</a:t>
            </a:r>
            <a:r>
              <a:rPr lang="en-US" dirty="0"/>
              <a:t> </a:t>
            </a:r>
            <a:r>
              <a:rPr lang="en-US" dirty="0" err="1"/>
              <a:t>utama</a:t>
            </a:r>
            <a:r>
              <a:rPr lang="en-US" dirty="0"/>
              <a:t> </a:t>
            </a:r>
            <a:r>
              <a:rPr lang="en-US" dirty="0" err="1"/>
              <a:t>etika</a:t>
            </a:r>
            <a:r>
              <a:rPr lang="en-US" dirty="0"/>
              <a:t> </a:t>
            </a:r>
            <a:r>
              <a:rPr lang="en-US" dirty="0" err="1" smtClean="0"/>
              <a:t>adalah</a:t>
            </a:r>
            <a:r>
              <a:rPr lang="en-US" dirty="0" smtClean="0"/>
              <a:t> </a:t>
            </a:r>
            <a:r>
              <a:rPr lang="en-US" i="1" dirty="0"/>
              <a:t>to keep hope alive </a:t>
            </a:r>
            <a:r>
              <a:rPr lang="en-US" dirty="0"/>
              <a:t>(</a:t>
            </a:r>
            <a:r>
              <a:rPr lang="en-US" dirty="0" err="1"/>
              <a:t>harapan</a:t>
            </a:r>
            <a:r>
              <a:rPr lang="en-US" dirty="0"/>
              <a:t> </a:t>
            </a:r>
            <a:r>
              <a:rPr lang="en-US" dirty="0" err="1"/>
              <a:t>tetap</a:t>
            </a:r>
            <a:r>
              <a:rPr lang="en-US" dirty="0"/>
              <a:t> </a:t>
            </a:r>
            <a:r>
              <a:rPr lang="en-US" dirty="0" err="1"/>
              <a:t>ada</a:t>
            </a:r>
            <a:r>
              <a:rPr lang="en-US" dirty="0"/>
              <a:t>) </a:t>
            </a:r>
            <a:r>
              <a:rPr lang="en-US" dirty="0" err="1"/>
              <a:t>untuk</a:t>
            </a:r>
            <a:r>
              <a:rPr lang="en-US" dirty="0"/>
              <a:t> </a:t>
            </a:r>
            <a:r>
              <a:rPr lang="en-US" dirty="0" err="1"/>
              <a:t>menciptakan</a:t>
            </a:r>
            <a:r>
              <a:rPr lang="en-US" dirty="0"/>
              <a:t> </a:t>
            </a:r>
            <a:r>
              <a:rPr lang="en-US" dirty="0" err="1"/>
              <a:t>berbagai</a:t>
            </a:r>
            <a:r>
              <a:rPr lang="en-US" dirty="0"/>
              <a:t> </a:t>
            </a:r>
            <a:r>
              <a:rPr lang="en-US" dirty="0" err="1"/>
              <a:t>kemungkinan</a:t>
            </a:r>
            <a:r>
              <a:rPr lang="en-US" dirty="0"/>
              <a:t> </a:t>
            </a:r>
            <a:r>
              <a:rPr lang="en-US" dirty="0" err="1"/>
              <a:t>menuju</a:t>
            </a:r>
            <a:r>
              <a:rPr lang="en-US" dirty="0"/>
              <a:t> </a:t>
            </a:r>
            <a:r>
              <a:rPr lang="en-US" dirty="0" err="1"/>
              <a:t>kemakmuran</a:t>
            </a:r>
            <a:r>
              <a:rPr lang="en-US" dirty="0" smtClean="0"/>
              <a:t>.</a:t>
            </a:r>
          </a:p>
          <a:p>
            <a:r>
              <a:rPr lang="en-US" dirty="0" err="1" smtClean="0"/>
              <a:t>Fungsi</a:t>
            </a:r>
            <a:r>
              <a:rPr lang="en-US" dirty="0" smtClean="0"/>
              <a:t>: 1). </a:t>
            </a:r>
            <a:r>
              <a:rPr lang="en-US" dirty="0" err="1" smtClean="0"/>
              <a:t>Mengangkat</a:t>
            </a:r>
            <a:r>
              <a:rPr lang="en-US" dirty="0" smtClean="0"/>
              <a:t> </a:t>
            </a:r>
            <a:r>
              <a:rPr lang="en-US" dirty="0" err="1"/>
              <a:t>nilai-nilai</a:t>
            </a:r>
            <a:r>
              <a:rPr lang="en-US" dirty="0"/>
              <a:t> </a:t>
            </a:r>
            <a:r>
              <a:rPr lang="en-US" dirty="0" err="1"/>
              <a:t>sebagai</a:t>
            </a:r>
            <a:r>
              <a:rPr lang="en-US" dirty="0"/>
              <a:t> </a:t>
            </a:r>
            <a:r>
              <a:rPr lang="en-US" dirty="0" err="1"/>
              <a:t>suatu</a:t>
            </a:r>
            <a:r>
              <a:rPr lang="en-US" dirty="0"/>
              <a:t> </a:t>
            </a:r>
            <a:r>
              <a:rPr lang="en-US" dirty="0" err="1"/>
              <a:t>kebutuhan</a:t>
            </a:r>
            <a:r>
              <a:rPr lang="en-US" dirty="0"/>
              <a:t> (</a:t>
            </a:r>
            <a:r>
              <a:rPr lang="en-US" i="1" dirty="0"/>
              <a:t>needs</a:t>
            </a:r>
            <a:r>
              <a:rPr lang="en-US" dirty="0"/>
              <a:t>) </a:t>
            </a:r>
            <a:r>
              <a:rPr lang="en-US" dirty="0" err="1"/>
              <a:t>bukan</a:t>
            </a:r>
            <a:r>
              <a:rPr lang="en-US" dirty="0"/>
              <a:t> </a:t>
            </a:r>
            <a:r>
              <a:rPr lang="en-US" dirty="0" err="1"/>
              <a:t>sekedar</a:t>
            </a:r>
            <a:r>
              <a:rPr lang="en-US" dirty="0"/>
              <a:t> </a:t>
            </a:r>
            <a:r>
              <a:rPr lang="en-US" dirty="0" err="1"/>
              <a:t>kemauan</a:t>
            </a:r>
            <a:r>
              <a:rPr lang="en-US" dirty="0"/>
              <a:t> (</a:t>
            </a:r>
            <a:r>
              <a:rPr lang="en-US" i="1" dirty="0"/>
              <a:t>wants</a:t>
            </a:r>
            <a:r>
              <a:rPr lang="en-US" dirty="0"/>
              <a:t>); </a:t>
            </a:r>
            <a:r>
              <a:rPr lang="en-US" dirty="0" err="1"/>
              <a:t>berbasis</a:t>
            </a:r>
            <a:r>
              <a:rPr lang="en-US" dirty="0"/>
              <a:t> </a:t>
            </a:r>
            <a:r>
              <a:rPr lang="en-US" dirty="0" err="1"/>
              <a:t>pada</a:t>
            </a:r>
            <a:r>
              <a:rPr lang="en-US" dirty="0"/>
              <a:t> </a:t>
            </a:r>
            <a:r>
              <a:rPr lang="en-US" dirty="0" err="1" smtClean="0"/>
              <a:t>keadilan</a:t>
            </a:r>
            <a:r>
              <a:rPr lang="en-US" dirty="0" smtClean="0"/>
              <a:t> </a:t>
            </a:r>
            <a:r>
              <a:rPr lang="en-US" dirty="0" err="1" smtClean="0"/>
              <a:t>sosial</a:t>
            </a:r>
            <a:r>
              <a:rPr lang="en-US" dirty="0" smtClean="0"/>
              <a:t> </a:t>
            </a:r>
            <a:r>
              <a:rPr lang="en-US" dirty="0"/>
              <a:t>(</a:t>
            </a:r>
            <a:r>
              <a:rPr lang="en-US" i="1" dirty="0"/>
              <a:t>justice</a:t>
            </a:r>
            <a:r>
              <a:rPr lang="en-US" dirty="0"/>
              <a:t>) </a:t>
            </a:r>
            <a:r>
              <a:rPr lang="en-US" dirty="0" err="1"/>
              <a:t>bukan</a:t>
            </a:r>
            <a:r>
              <a:rPr lang="en-US" dirty="0"/>
              <a:t> </a:t>
            </a:r>
            <a:r>
              <a:rPr lang="en-US" dirty="0" err="1"/>
              <a:t>sekedar</a:t>
            </a:r>
            <a:r>
              <a:rPr lang="en-US" dirty="0"/>
              <a:t> </a:t>
            </a:r>
            <a:r>
              <a:rPr lang="en-US" dirty="0" err="1"/>
              <a:t>sedekah</a:t>
            </a:r>
            <a:r>
              <a:rPr lang="en-US" dirty="0"/>
              <a:t> (</a:t>
            </a:r>
            <a:r>
              <a:rPr lang="en-US" i="1" dirty="0"/>
              <a:t>charity</a:t>
            </a:r>
            <a:r>
              <a:rPr lang="en-US" dirty="0"/>
              <a:t>); </a:t>
            </a:r>
            <a:r>
              <a:rPr lang="en-US" dirty="0" err="1" smtClean="0"/>
              <a:t>dan</a:t>
            </a:r>
            <a:r>
              <a:rPr lang="en-US" dirty="0" smtClean="0"/>
              <a:t>  </a:t>
            </a:r>
            <a:r>
              <a:rPr lang="en-US" dirty="0" err="1"/>
              <a:t>tidak</a:t>
            </a:r>
            <a:r>
              <a:rPr lang="en-US" dirty="0"/>
              <a:t>  </a:t>
            </a:r>
            <a:r>
              <a:rPr lang="en-US" dirty="0" err="1"/>
              <a:t>sekedar</a:t>
            </a:r>
            <a:r>
              <a:rPr lang="en-US" dirty="0"/>
              <a:t> </a:t>
            </a:r>
            <a:r>
              <a:rPr lang="en-US" dirty="0" err="1"/>
              <a:t>memanipulasi</a:t>
            </a:r>
            <a:r>
              <a:rPr lang="en-US" dirty="0"/>
              <a:t> </a:t>
            </a:r>
            <a:r>
              <a:rPr lang="en-US" dirty="0" err="1"/>
              <a:t>sumber-sumber</a:t>
            </a:r>
            <a:r>
              <a:rPr lang="en-US" dirty="0"/>
              <a:t> (</a:t>
            </a:r>
            <a:r>
              <a:rPr lang="en-US" dirty="0" err="1"/>
              <a:t>kekayaan</a:t>
            </a:r>
            <a:r>
              <a:rPr lang="en-US" dirty="0"/>
              <a:t>, </a:t>
            </a:r>
            <a:r>
              <a:rPr lang="en-US" dirty="0" err="1"/>
              <a:t>kekuasaan</a:t>
            </a:r>
            <a:r>
              <a:rPr lang="en-US" dirty="0"/>
              <a:t>, </a:t>
            </a:r>
            <a:r>
              <a:rPr lang="en-US" dirty="0" err="1"/>
              <a:t>informasi</a:t>
            </a:r>
            <a:r>
              <a:rPr lang="en-US" dirty="0"/>
              <a:t>, </a:t>
            </a:r>
            <a:r>
              <a:rPr lang="en-US" dirty="0" err="1"/>
              <a:t>dan</a:t>
            </a:r>
            <a:r>
              <a:rPr lang="en-US" dirty="0"/>
              <a:t> </a:t>
            </a:r>
            <a:r>
              <a:rPr lang="en-US" dirty="0" err="1"/>
              <a:t>pengaruh</a:t>
            </a:r>
            <a:r>
              <a:rPr lang="en-US" dirty="0" smtClean="0"/>
              <a:t>). 2). </a:t>
            </a:r>
            <a:r>
              <a:rPr lang="en-US" sz="2800" dirty="0" err="1" smtClean="0">
                <a:solidFill>
                  <a:prstClr val="black"/>
                </a:solidFill>
              </a:rPr>
              <a:t>Memformulasikan</a:t>
            </a:r>
            <a:r>
              <a:rPr lang="en-US" sz="2800" dirty="0" smtClean="0">
                <a:solidFill>
                  <a:prstClr val="black"/>
                </a:solidFill>
              </a:rPr>
              <a:t> </a:t>
            </a:r>
            <a:r>
              <a:rPr lang="en-US" sz="2800" dirty="0" err="1">
                <a:solidFill>
                  <a:prstClr val="black"/>
                </a:solidFill>
              </a:rPr>
              <a:t>strategi-strategi</a:t>
            </a:r>
            <a:r>
              <a:rPr lang="en-US" sz="2800" dirty="0">
                <a:solidFill>
                  <a:prstClr val="black"/>
                </a:solidFill>
              </a:rPr>
              <a:t> </a:t>
            </a:r>
            <a:r>
              <a:rPr lang="en-US" sz="2800" dirty="0" err="1">
                <a:solidFill>
                  <a:prstClr val="black"/>
                </a:solidFill>
              </a:rPr>
              <a:t>kebijakan</a:t>
            </a:r>
            <a:r>
              <a:rPr lang="en-US" sz="2800" dirty="0">
                <a:solidFill>
                  <a:prstClr val="black"/>
                </a:solidFill>
              </a:rPr>
              <a:t> yang </a:t>
            </a:r>
            <a:r>
              <a:rPr lang="en-US" sz="2800" dirty="0" err="1">
                <a:solidFill>
                  <a:prstClr val="black"/>
                </a:solidFill>
              </a:rPr>
              <a:t>etis</a:t>
            </a:r>
            <a:r>
              <a:rPr lang="en-US" sz="2800" dirty="0">
                <a:solidFill>
                  <a:prstClr val="black"/>
                </a:solidFill>
              </a:rPr>
              <a:t> </a:t>
            </a:r>
            <a:r>
              <a:rPr lang="en-US" sz="2800" dirty="0" err="1">
                <a:solidFill>
                  <a:prstClr val="black"/>
                </a:solidFill>
              </a:rPr>
              <a:t>dalam</a:t>
            </a:r>
            <a:r>
              <a:rPr lang="en-US" sz="2800" dirty="0">
                <a:solidFill>
                  <a:prstClr val="black"/>
                </a:solidFill>
              </a:rPr>
              <a:t> </a:t>
            </a:r>
            <a:r>
              <a:rPr lang="en-US" sz="2800" dirty="0" err="1">
                <a:solidFill>
                  <a:prstClr val="black"/>
                </a:solidFill>
              </a:rPr>
              <a:t>memecahkan</a:t>
            </a:r>
            <a:r>
              <a:rPr lang="en-US" sz="2800" dirty="0">
                <a:solidFill>
                  <a:prstClr val="black"/>
                </a:solidFill>
              </a:rPr>
              <a:t> </a:t>
            </a:r>
            <a:r>
              <a:rPr lang="en-US" sz="2800" dirty="0" err="1">
                <a:solidFill>
                  <a:prstClr val="black"/>
                </a:solidFill>
              </a:rPr>
              <a:t>masalah</a:t>
            </a:r>
            <a:r>
              <a:rPr lang="en-US" sz="2800" dirty="0">
                <a:solidFill>
                  <a:prstClr val="black"/>
                </a:solidFill>
              </a:rPr>
              <a:t> </a:t>
            </a:r>
            <a:r>
              <a:rPr lang="en-US" sz="2800" dirty="0" err="1" smtClean="0">
                <a:solidFill>
                  <a:prstClr val="black"/>
                </a:solidFill>
              </a:rPr>
              <a:t>pemerintahan</a:t>
            </a:r>
            <a:r>
              <a:rPr lang="en-US" sz="2800" dirty="0" smtClean="0">
                <a:solidFill>
                  <a:prstClr val="black"/>
                </a:solidFill>
              </a:rPr>
              <a:t>. 3) </a:t>
            </a:r>
            <a:r>
              <a:rPr lang="en-US" sz="2800" dirty="0" err="1" smtClean="0">
                <a:solidFill>
                  <a:prstClr val="black"/>
                </a:solidFill>
              </a:rPr>
              <a:t>Menemukan</a:t>
            </a:r>
            <a:r>
              <a:rPr lang="en-US" sz="2800" dirty="0" smtClean="0">
                <a:solidFill>
                  <a:prstClr val="black"/>
                </a:solidFill>
              </a:rPr>
              <a:t> </a:t>
            </a:r>
            <a:r>
              <a:rPr lang="en-US" sz="2800" dirty="0">
                <a:solidFill>
                  <a:prstClr val="black"/>
                </a:solidFill>
              </a:rPr>
              <a:t>proses </a:t>
            </a:r>
            <a:r>
              <a:rPr lang="en-US" sz="2800" dirty="0" err="1">
                <a:solidFill>
                  <a:prstClr val="black"/>
                </a:solidFill>
              </a:rPr>
              <a:t>perencanaan</a:t>
            </a:r>
            <a:r>
              <a:rPr lang="en-US" sz="2800" dirty="0">
                <a:solidFill>
                  <a:prstClr val="black"/>
                </a:solidFill>
              </a:rPr>
              <a:t> </a:t>
            </a:r>
            <a:r>
              <a:rPr lang="en-US" sz="2800" dirty="0" err="1">
                <a:solidFill>
                  <a:prstClr val="black"/>
                </a:solidFill>
              </a:rPr>
              <a:t>alternatif</a:t>
            </a:r>
            <a:r>
              <a:rPr lang="en-US" sz="2800" dirty="0">
                <a:solidFill>
                  <a:prstClr val="black"/>
                </a:solidFill>
              </a:rPr>
              <a:t> yang </a:t>
            </a:r>
            <a:r>
              <a:rPr lang="en-US" sz="2800" dirty="0" err="1">
                <a:solidFill>
                  <a:prstClr val="black"/>
                </a:solidFill>
              </a:rPr>
              <a:t>layak</a:t>
            </a:r>
            <a:r>
              <a:rPr lang="en-US" sz="2800" dirty="0">
                <a:solidFill>
                  <a:prstClr val="black"/>
                </a:solidFill>
              </a:rPr>
              <a:t> (</a:t>
            </a:r>
            <a:r>
              <a:rPr lang="en-US" sz="2800" dirty="0" err="1">
                <a:solidFill>
                  <a:prstClr val="black"/>
                </a:solidFill>
              </a:rPr>
              <a:t>secara</a:t>
            </a:r>
            <a:r>
              <a:rPr lang="en-US" sz="2800" dirty="0">
                <a:solidFill>
                  <a:prstClr val="black"/>
                </a:solidFill>
              </a:rPr>
              <a:t> </a:t>
            </a:r>
            <a:r>
              <a:rPr lang="en-US" sz="2800" dirty="0" err="1">
                <a:solidFill>
                  <a:prstClr val="black"/>
                </a:solidFill>
              </a:rPr>
              <a:t>teknis</a:t>
            </a:r>
            <a:r>
              <a:rPr lang="en-US" sz="2800" dirty="0">
                <a:solidFill>
                  <a:prstClr val="black"/>
                </a:solidFill>
              </a:rPr>
              <a:t>, </a:t>
            </a:r>
            <a:r>
              <a:rPr lang="en-US" sz="2800" dirty="0" err="1">
                <a:solidFill>
                  <a:prstClr val="black"/>
                </a:solidFill>
              </a:rPr>
              <a:t>politi</a:t>
            </a:r>
            <a:r>
              <a:rPr lang="id-ID" sz="2800" dirty="0">
                <a:solidFill>
                  <a:prstClr val="black"/>
                </a:solidFill>
              </a:rPr>
              <a:t>s</a:t>
            </a:r>
            <a:r>
              <a:rPr lang="en-US" sz="2800" dirty="0">
                <a:solidFill>
                  <a:prstClr val="black"/>
                </a:solidFill>
              </a:rPr>
              <a:t>, </a:t>
            </a:r>
            <a:r>
              <a:rPr lang="en-US" sz="2800" dirty="0" err="1">
                <a:solidFill>
                  <a:prstClr val="black"/>
                </a:solidFill>
              </a:rPr>
              <a:t>dan</a:t>
            </a:r>
            <a:r>
              <a:rPr lang="en-US" sz="2800" dirty="0">
                <a:solidFill>
                  <a:prstClr val="black"/>
                </a:solidFill>
              </a:rPr>
              <a:t> </a:t>
            </a:r>
            <a:r>
              <a:rPr lang="en-US" sz="2800" dirty="0" err="1">
                <a:solidFill>
                  <a:prstClr val="black"/>
                </a:solidFill>
              </a:rPr>
              <a:t>eti</a:t>
            </a:r>
            <a:r>
              <a:rPr lang="id-ID" sz="2800" dirty="0">
                <a:solidFill>
                  <a:prstClr val="black"/>
                </a:solidFill>
              </a:rPr>
              <a:t>s</a:t>
            </a:r>
            <a:r>
              <a:rPr lang="en-US" sz="2800" dirty="0">
                <a:solidFill>
                  <a:prstClr val="black"/>
                </a:solidFill>
              </a:rPr>
              <a:t>).</a:t>
            </a:r>
            <a:endParaRPr lang="en-US" dirty="0"/>
          </a:p>
          <a:p>
            <a:endParaRPr lang="en-US" dirty="0"/>
          </a:p>
        </p:txBody>
      </p:sp>
      <p:sp>
        <p:nvSpPr>
          <p:cNvPr id="2" name="Title 1"/>
          <p:cNvSpPr>
            <a:spLocks noGrp="1"/>
          </p:cNvSpPr>
          <p:nvPr>
            <p:ph type="title"/>
          </p:nvPr>
        </p:nvSpPr>
        <p:spPr>
          <a:xfrm>
            <a:off x="457200" y="274638"/>
            <a:ext cx="8229600" cy="868362"/>
          </a:xfrm>
        </p:spPr>
        <p:txBody>
          <a:bodyPr/>
          <a:lstStyle/>
          <a:p>
            <a:r>
              <a:rPr lang="en-US" dirty="0" smtClean="0"/>
              <a:t>MISI &amp; FUNGSI ETIKA</a:t>
            </a:r>
            <a:endParaRPr lang="en-US" dirty="0"/>
          </a:p>
        </p:txBody>
      </p:sp>
    </p:spTree>
    <p:extLst>
      <p:ext uri="{BB962C8B-B14F-4D97-AF65-F5344CB8AC3E}">
        <p14:creationId xmlns:p14="http://schemas.microsoft.com/office/powerpoint/2010/main" val="368929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a:bodyPr>
          <a:lstStyle/>
          <a:p>
            <a:pPr marL="109728" indent="0">
              <a:buNone/>
            </a:pPr>
            <a:r>
              <a:rPr lang="en-US" b="1" dirty="0"/>
              <a:t>KODE ETIK </a:t>
            </a:r>
            <a:r>
              <a:rPr lang="en-US" b="1" dirty="0" smtClean="0"/>
              <a:t>DAN KODE PERILAKU PEGAWAI </a:t>
            </a:r>
            <a:r>
              <a:rPr lang="en-US" b="1" dirty="0"/>
              <a:t>ASN</a:t>
            </a:r>
            <a:r>
              <a:rPr lang="en-US" dirty="0"/>
              <a:t> </a:t>
            </a:r>
            <a:r>
              <a:rPr lang="en-US" sz="2400" spc="5" dirty="0" smtClean="0">
                <a:effectLst/>
                <a:latin typeface="Georgia"/>
                <a:ea typeface="Georgia"/>
                <a:cs typeface="Georgia"/>
              </a:rPr>
              <a:t>LATAR </a:t>
            </a:r>
            <a:r>
              <a:rPr lang="en-US" sz="2400" spc="5" dirty="0" smtClean="0">
                <a:effectLst/>
                <a:latin typeface="Georgia"/>
                <a:ea typeface="Georgia"/>
                <a:cs typeface="Georgia"/>
              </a:rPr>
              <a:t>BELAKANG: PELANGGARAN ASN</a:t>
            </a:r>
          </a:p>
          <a:p>
            <a:r>
              <a:rPr lang="en-US" spc="5" dirty="0" err="1" smtClean="0">
                <a:effectLst/>
                <a:latin typeface="Georgia"/>
                <a:ea typeface="Georgia"/>
                <a:cs typeface="Georgia"/>
              </a:rPr>
              <a:t>Pelanggaran</a:t>
            </a:r>
            <a:r>
              <a:rPr lang="en-US" spc="5" dirty="0" smtClean="0">
                <a:effectLst/>
                <a:latin typeface="Georgia"/>
                <a:ea typeface="Georgia"/>
                <a:cs typeface="Georgia"/>
              </a:rPr>
              <a:t> ASN </a:t>
            </a:r>
            <a:r>
              <a:rPr lang="en-US" spc="5" dirty="0" err="1" smtClean="0">
                <a:effectLst/>
                <a:latin typeface="Georgia"/>
                <a:ea typeface="Georgia"/>
                <a:cs typeface="Georgia"/>
              </a:rPr>
              <a:t>karena</a:t>
            </a:r>
            <a:r>
              <a:rPr lang="en-US" spc="5" dirty="0" smtClean="0">
                <a:effectLst/>
                <a:latin typeface="Georgia"/>
                <a:ea typeface="Georgia"/>
                <a:cs typeface="Georgia"/>
              </a:rPr>
              <a:t> </a:t>
            </a:r>
            <a:r>
              <a:rPr lang="en-US" spc="5" dirty="0" err="1" smtClean="0">
                <a:effectLst/>
                <a:latin typeface="Georgia"/>
                <a:ea typeface="Georgia"/>
                <a:cs typeface="Georgia"/>
              </a:rPr>
              <a:t>k</a:t>
            </a:r>
            <a:r>
              <a:rPr lang="en-US" spc="-5" dirty="0" err="1" smtClean="0">
                <a:effectLst/>
                <a:latin typeface="Georgia"/>
                <a:ea typeface="Georgia"/>
                <a:cs typeface="Georgia"/>
              </a:rPr>
              <a:t>a</a:t>
            </a:r>
            <a:r>
              <a:rPr lang="en-US" dirty="0" err="1" smtClean="0">
                <a:effectLst/>
                <a:latin typeface="Georgia"/>
                <a:ea typeface="Georgia"/>
                <a:cs typeface="Georgia"/>
              </a:rPr>
              <a:t>s</a:t>
            </a:r>
            <a:r>
              <a:rPr lang="en-US" spc="5" dirty="0" err="1" smtClean="0">
                <a:effectLst/>
                <a:latin typeface="Georgia"/>
                <a:ea typeface="Georgia"/>
                <a:cs typeface="Georgia"/>
              </a:rPr>
              <a:t>u</a:t>
            </a:r>
            <a:r>
              <a:rPr lang="en-US" dirty="0" err="1" smtClean="0">
                <a:effectLst/>
                <a:latin typeface="Georgia"/>
                <a:ea typeface="Georgia"/>
                <a:cs typeface="Georgia"/>
              </a:rPr>
              <a:t>s</a:t>
            </a:r>
            <a:r>
              <a:rPr lang="en-US" dirty="0" smtClean="0">
                <a:effectLst/>
                <a:latin typeface="Georgia"/>
                <a:ea typeface="Georgia"/>
                <a:cs typeface="Georgia"/>
              </a:rPr>
              <a:t> </a:t>
            </a:r>
            <a:r>
              <a:rPr lang="en-US" spc="10" dirty="0" smtClean="0">
                <a:effectLst/>
                <a:latin typeface="Georgia"/>
                <a:ea typeface="Georgia"/>
                <a:cs typeface="Georgia"/>
              </a:rPr>
              <a:t> </a:t>
            </a:r>
            <a:r>
              <a:rPr lang="en-US" spc="-15" dirty="0" err="1" smtClean="0">
                <a:effectLst/>
                <a:latin typeface="Georgia"/>
                <a:ea typeface="Georgia"/>
                <a:cs typeface="Georgia"/>
              </a:rPr>
              <a:t>k</a:t>
            </a:r>
            <a:r>
              <a:rPr lang="en-US" spc="5" dirty="0" err="1" smtClean="0">
                <a:effectLst/>
                <a:latin typeface="Georgia"/>
                <a:ea typeface="Georgia"/>
                <a:cs typeface="Georgia"/>
              </a:rPr>
              <a:t>or</a:t>
            </a:r>
            <a:r>
              <a:rPr lang="en-US" spc="-10" dirty="0" err="1" smtClean="0">
                <a:effectLst/>
                <a:latin typeface="Georgia"/>
                <a:ea typeface="Georgia"/>
                <a:cs typeface="Georgia"/>
              </a:rPr>
              <a:t>u</a:t>
            </a:r>
            <a:r>
              <a:rPr lang="en-US" spc="5" dirty="0" err="1" smtClean="0">
                <a:effectLst/>
                <a:latin typeface="Georgia"/>
                <a:ea typeface="Georgia"/>
                <a:cs typeface="Georgia"/>
              </a:rPr>
              <a:t>p</a:t>
            </a:r>
            <a:r>
              <a:rPr lang="en-US" dirty="0" err="1" smtClean="0">
                <a:effectLst/>
                <a:latin typeface="Georgia"/>
                <a:ea typeface="Georgia"/>
                <a:cs typeface="Georgia"/>
              </a:rPr>
              <a:t>si</a:t>
            </a:r>
            <a:r>
              <a:rPr lang="en-US" dirty="0" smtClean="0">
                <a:effectLst/>
                <a:latin typeface="Georgia"/>
                <a:ea typeface="Georgia"/>
                <a:cs typeface="Georgia"/>
              </a:rPr>
              <a:t> </a:t>
            </a:r>
            <a:r>
              <a:rPr lang="en-US" dirty="0" err="1" smtClean="0">
                <a:effectLst/>
                <a:latin typeface="Georgia"/>
                <a:ea typeface="Georgia"/>
                <a:cs typeface="Georgia"/>
              </a:rPr>
              <a:t>m</a:t>
            </a:r>
            <a:r>
              <a:rPr lang="en-US" spc="-5" dirty="0" err="1" smtClean="0">
                <a:effectLst/>
                <a:latin typeface="Georgia"/>
                <a:ea typeface="Georgia"/>
                <a:cs typeface="Georgia"/>
              </a:rPr>
              <a:t>ene</a:t>
            </a:r>
            <a:r>
              <a:rPr lang="en-US" dirty="0" err="1" smtClean="0">
                <a:effectLst/>
                <a:latin typeface="Georgia"/>
                <a:ea typeface="Georgia"/>
                <a:cs typeface="Georgia"/>
              </a:rPr>
              <a:t>m</a:t>
            </a:r>
            <a:r>
              <a:rPr lang="en-US" spc="5" dirty="0" err="1" smtClean="0">
                <a:effectLst/>
                <a:latin typeface="Georgia"/>
                <a:ea typeface="Georgia"/>
                <a:cs typeface="Georgia"/>
              </a:rPr>
              <a:t>p</a:t>
            </a:r>
            <a:r>
              <a:rPr lang="en-US" spc="-5" dirty="0" err="1" smtClean="0">
                <a:effectLst/>
                <a:latin typeface="Georgia"/>
                <a:ea typeface="Georgia"/>
                <a:cs typeface="Georgia"/>
              </a:rPr>
              <a:t>a</a:t>
            </a:r>
            <a:r>
              <a:rPr lang="en-US" dirty="0" err="1" smtClean="0">
                <a:effectLst/>
                <a:latin typeface="Georgia"/>
                <a:ea typeface="Georgia"/>
                <a:cs typeface="Georgia"/>
              </a:rPr>
              <a:t>ti</a:t>
            </a:r>
            <a:r>
              <a:rPr lang="en-US" spc="20" dirty="0" smtClean="0">
                <a:effectLst/>
                <a:latin typeface="Georgia"/>
                <a:ea typeface="Georgia"/>
                <a:cs typeface="Georgia"/>
              </a:rPr>
              <a:t> </a:t>
            </a:r>
            <a:r>
              <a:rPr lang="en-US" spc="-5" dirty="0" err="1" smtClean="0">
                <a:effectLst/>
                <a:latin typeface="Georgia"/>
                <a:ea typeface="Georgia"/>
                <a:cs typeface="Georgia"/>
              </a:rPr>
              <a:t>p</a:t>
            </a:r>
            <a:r>
              <a:rPr lang="en-US" spc="5" dirty="0" err="1" smtClean="0">
                <a:effectLst/>
                <a:latin typeface="Georgia"/>
                <a:ea typeface="Georgia"/>
                <a:cs typeface="Georgia"/>
              </a:rPr>
              <a:t>o</a:t>
            </a:r>
            <a:r>
              <a:rPr lang="en-US" spc="-10" dirty="0" err="1" smtClean="0">
                <a:effectLst/>
                <a:latin typeface="Georgia"/>
                <a:ea typeface="Georgia"/>
                <a:cs typeface="Georgia"/>
              </a:rPr>
              <a:t>s</a:t>
            </a:r>
            <a:r>
              <a:rPr lang="en-US" dirty="0" err="1" smtClean="0">
                <a:effectLst/>
                <a:latin typeface="Georgia"/>
                <a:ea typeface="Georgia"/>
                <a:cs typeface="Georgia"/>
              </a:rPr>
              <a:t>isi</a:t>
            </a:r>
            <a:r>
              <a:rPr lang="en-US" spc="5" dirty="0" smtClean="0">
                <a:effectLst/>
                <a:latin typeface="Georgia"/>
                <a:ea typeface="Georgia"/>
                <a:cs typeface="Georgia"/>
              </a:rPr>
              <a:t> </a:t>
            </a:r>
            <a:r>
              <a:rPr lang="en-US" dirty="0" err="1" smtClean="0">
                <a:effectLst/>
                <a:latin typeface="Georgia"/>
                <a:ea typeface="Georgia"/>
                <a:cs typeface="Georgia"/>
              </a:rPr>
              <a:t>ter</a:t>
            </a:r>
            <a:r>
              <a:rPr lang="en-US" spc="5" dirty="0" err="1" smtClean="0">
                <a:effectLst/>
                <a:latin typeface="Georgia"/>
                <a:ea typeface="Georgia"/>
                <a:cs typeface="Georgia"/>
              </a:rPr>
              <a:t>t</a:t>
            </a:r>
            <a:r>
              <a:rPr lang="en-US" dirty="0" err="1" smtClean="0">
                <a:effectLst/>
                <a:latin typeface="Georgia"/>
                <a:ea typeface="Georgia"/>
                <a:cs typeface="Georgia"/>
              </a:rPr>
              <a:t>i</a:t>
            </a:r>
            <a:r>
              <a:rPr lang="en-US" spc="-15" dirty="0" err="1" smtClean="0">
                <a:effectLst/>
                <a:latin typeface="Georgia"/>
                <a:ea typeface="Georgia"/>
                <a:cs typeface="Georgia"/>
              </a:rPr>
              <a:t>n</a:t>
            </a:r>
            <a:r>
              <a:rPr lang="en-US" dirty="0" err="1" smtClean="0">
                <a:effectLst/>
                <a:latin typeface="Georgia"/>
                <a:ea typeface="Georgia"/>
                <a:cs typeface="Georgia"/>
              </a:rPr>
              <a:t>g</a:t>
            </a:r>
            <a:r>
              <a:rPr lang="en-US" spc="5" dirty="0" err="1" smtClean="0">
                <a:effectLst/>
                <a:latin typeface="Georgia"/>
                <a:ea typeface="Georgia"/>
                <a:cs typeface="Georgia"/>
              </a:rPr>
              <a:t>g</a:t>
            </a:r>
            <a:r>
              <a:rPr lang="en-US" dirty="0" err="1" smtClean="0">
                <a:effectLst/>
                <a:latin typeface="Georgia"/>
                <a:ea typeface="Georgia"/>
                <a:cs typeface="Georgia"/>
              </a:rPr>
              <a:t>i</a:t>
            </a:r>
            <a:r>
              <a:rPr lang="en-US" spc="20" dirty="0" smtClean="0">
                <a:effectLst/>
                <a:latin typeface="Georgia"/>
                <a:ea typeface="Georgia"/>
                <a:cs typeface="Georgia"/>
              </a:rPr>
              <a:t> </a:t>
            </a:r>
            <a:r>
              <a:rPr lang="en-US" dirty="0" err="1" smtClean="0">
                <a:effectLst/>
                <a:latin typeface="Georgia"/>
                <a:ea typeface="Georgia"/>
                <a:cs typeface="Georgia"/>
              </a:rPr>
              <a:t>de</a:t>
            </a:r>
            <a:r>
              <a:rPr lang="en-US" spc="-10" dirty="0" err="1" smtClean="0">
                <a:effectLst/>
                <a:latin typeface="Georgia"/>
                <a:ea typeface="Georgia"/>
                <a:cs typeface="Georgia"/>
              </a:rPr>
              <a:t>n</a:t>
            </a:r>
            <a:r>
              <a:rPr lang="en-US" dirty="0" err="1" smtClean="0">
                <a:effectLst/>
                <a:latin typeface="Georgia"/>
                <a:ea typeface="Georgia"/>
                <a:cs typeface="Georgia"/>
              </a:rPr>
              <a:t>gan</a:t>
            </a:r>
            <a:r>
              <a:rPr lang="en-US" dirty="0" smtClean="0">
                <a:effectLst/>
                <a:latin typeface="Georgia"/>
                <a:ea typeface="Georgia"/>
                <a:cs typeface="Georgia"/>
              </a:rPr>
              <a:t> </a:t>
            </a:r>
            <a:r>
              <a:rPr lang="en-US" spc="5" dirty="0" smtClean="0">
                <a:effectLst/>
                <a:latin typeface="Georgia"/>
                <a:ea typeface="Georgia"/>
                <a:cs typeface="Georgia"/>
              </a:rPr>
              <a:t>1</a:t>
            </a:r>
            <a:r>
              <a:rPr lang="en-US" spc="-5" dirty="0" smtClean="0">
                <a:effectLst/>
                <a:latin typeface="Georgia"/>
                <a:ea typeface="Georgia"/>
                <a:cs typeface="Georgia"/>
              </a:rPr>
              <a:t>0</a:t>
            </a:r>
            <a:r>
              <a:rPr lang="en-US" dirty="0" smtClean="0">
                <a:effectLst/>
                <a:latin typeface="Georgia"/>
                <a:ea typeface="Georgia"/>
                <a:cs typeface="Georgia"/>
              </a:rPr>
              <a:t>87</a:t>
            </a:r>
            <a:r>
              <a:rPr lang="en-US" spc="15" dirty="0" smtClean="0">
                <a:effectLst/>
                <a:latin typeface="Georgia"/>
                <a:ea typeface="Georgia"/>
                <a:cs typeface="Georgia"/>
              </a:rPr>
              <a:t> </a:t>
            </a:r>
            <a:r>
              <a:rPr lang="en-US" spc="-5" dirty="0" err="1" smtClean="0">
                <a:effectLst/>
                <a:latin typeface="Georgia"/>
                <a:ea typeface="Georgia"/>
                <a:cs typeface="Georgia"/>
              </a:rPr>
              <a:t>ka</a:t>
            </a:r>
            <a:r>
              <a:rPr lang="en-US" dirty="0" err="1" smtClean="0">
                <a:effectLst/>
                <a:latin typeface="Georgia"/>
                <a:ea typeface="Georgia"/>
                <a:cs typeface="Georgia"/>
              </a:rPr>
              <a:t>s</a:t>
            </a:r>
            <a:r>
              <a:rPr lang="en-US" spc="-10" dirty="0" err="1" smtClean="0">
                <a:effectLst/>
                <a:latin typeface="Georgia"/>
                <a:ea typeface="Georgia"/>
                <a:cs typeface="Georgia"/>
              </a:rPr>
              <a:t>u</a:t>
            </a:r>
            <a:r>
              <a:rPr lang="en-US" dirty="0" err="1" smtClean="0">
                <a:effectLst/>
                <a:latin typeface="Georgia"/>
                <a:ea typeface="Georgia"/>
                <a:cs typeface="Georgia"/>
              </a:rPr>
              <a:t>s</a:t>
            </a:r>
            <a:r>
              <a:rPr lang="en-US" dirty="0" smtClean="0">
                <a:effectLst/>
                <a:latin typeface="Georgia"/>
                <a:ea typeface="Georgia"/>
                <a:cs typeface="Georgia"/>
              </a:rPr>
              <a:t>.</a:t>
            </a:r>
            <a:r>
              <a:rPr lang="en-US" spc="10" dirty="0" smtClean="0">
                <a:effectLst/>
                <a:latin typeface="Georgia"/>
                <a:ea typeface="Georgia"/>
                <a:cs typeface="Georgia"/>
              </a:rPr>
              <a:t> </a:t>
            </a:r>
          </a:p>
          <a:p>
            <a:r>
              <a:rPr lang="en-US" dirty="0" err="1" smtClean="0">
                <a:effectLst/>
                <a:latin typeface="Georgia"/>
                <a:ea typeface="Georgia"/>
                <a:cs typeface="Georgia"/>
              </a:rPr>
              <a:t>B</a:t>
            </a:r>
            <a:r>
              <a:rPr lang="en-US" spc="-5" dirty="0" err="1" smtClean="0">
                <a:effectLst/>
                <a:latin typeface="Georgia"/>
                <a:ea typeface="Georgia"/>
                <a:cs typeface="Georgia"/>
              </a:rPr>
              <a:t>a</a:t>
            </a:r>
            <a:r>
              <a:rPr lang="en-US" dirty="0" err="1" smtClean="0">
                <a:effectLst/>
                <a:latin typeface="Georgia"/>
                <a:ea typeface="Georgia"/>
                <a:cs typeface="Georgia"/>
              </a:rPr>
              <a:t>d</a:t>
            </a:r>
            <a:r>
              <a:rPr lang="en-US" spc="-15" dirty="0" err="1" smtClean="0">
                <a:effectLst/>
                <a:latin typeface="Georgia"/>
                <a:ea typeface="Georgia"/>
                <a:cs typeface="Georgia"/>
              </a:rPr>
              <a:t>a</a:t>
            </a:r>
            <a:r>
              <a:rPr lang="en-US" dirty="0" err="1" smtClean="0">
                <a:effectLst/>
                <a:latin typeface="Georgia"/>
                <a:ea typeface="Georgia"/>
                <a:cs typeface="Georgia"/>
              </a:rPr>
              <a:t>n</a:t>
            </a:r>
            <a:r>
              <a:rPr lang="en-US" dirty="0" smtClean="0">
                <a:effectLst/>
                <a:latin typeface="Georgia"/>
                <a:ea typeface="Georgia"/>
                <a:cs typeface="Georgia"/>
              </a:rPr>
              <a:t> </a:t>
            </a:r>
            <a:r>
              <a:rPr lang="en-US" dirty="0" err="1" smtClean="0">
                <a:effectLst/>
                <a:latin typeface="Georgia"/>
                <a:ea typeface="Georgia"/>
                <a:cs typeface="Georgia"/>
              </a:rPr>
              <a:t>K</a:t>
            </a:r>
            <a:r>
              <a:rPr lang="en-US" spc="-5" dirty="0" err="1" smtClean="0">
                <a:effectLst/>
                <a:latin typeface="Georgia"/>
                <a:ea typeface="Georgia"/>
                <a:cs typeface="Georgia"/>
              </a:rPr>
              <a:t>e</a:t>
            </a:r>
            <a:r>
              <a:rPr lang="en-US" spc="5" dirty="0" err="1" smtClean="0">
                <a:effectLst/>
                <a:latin typeface="Georgia"/>
                <a:ea typeface="Georgia"/>
                <a:cs typeface="Georgia"/>
              </a:rPr>
              <a:t>p</a:t>
            </a:r>
            <a:r>
              <a:rPr lang="en-US" spc="-5" dirty="0" err="1" smtClean="0">
                <a:effectLst/>
                <a:latin typeface="Georgia"/>
                <a:ea typeface="Georgia"/>
                <a:cs typeface="Georgia"/>
              </a:rPr>
              <a:t>e</a:t>
            </a:r>
            <a:r>
              <a:rPr lang="en-US" dirty="0" err="1" smtClean="0">
                <a:effectLst/>
                <a:latin typeface="Georgia"/>
                <a:ea typeface="Georgia"/>
                <a:cs typeface="Georgia"/>
              </a:rPr>
              <a:t>gaw</a:t>
            </a:r>
            <a:r>
              <a:rPr lang="en-US" spc="-5" dirty="0" err="1" smtClean="0">
                <a:effectLst/>
                <a:latin typeface="Georgia"/>
                <a:ea typeface="Georgia"/>
                <a:cs typeface="Georgia"/>
              </a:rPr>
              <a:t>a</a:t>
            </a:r>
            <a:r>
              <a:rPr lang="en-US" dirty="0" err="1" smtClean="0">
                <a:effectLst/>
                <a:latin typeface="Georgia"/>
                <a:ea typeface="Georgia"/>
                <a:cs typeface="Georgia"/>
              </a:rPr>
              <a:t>i</a:t>
            </a:r>
            <a:r>
              <a:rPr lang="en-US" spc="-5" dirty="0" err="1" smtClean="0">
                <a:effectLst/>
                <a:latin typeface="Georgia"/>
                <a:ea typeface="Georgia"/>
                <a:cs typeface="Georgia"/>
              </a:rPr>
              <a:t>a</a:t>
            </a:r>
            <a:r>
              <a:rPr lang="en-US" dirty="0" err="1" smtClean="0">
                <a:effectLst/>
                <a:latin typeface="Georgia"/>
                <a:ea typeface="Georgia"/>
                <a:cs typeface="Georgia"/>
              </a:rPr>
              <a:t>n</a:t>
            </a:r>
            <a:r>
              <a:rPr lang="en-US" dirty="0" smtClean="0">
                <a:effectLst/>
                <a:latin typeface="Georgia"/>
                <a:ea typeface="Georgia"/>
                <a:cs typeface="Georgia"/>
              </a:rPr>
              <a:t> </a:t>
            </a:r>
            <a:r>
              <a:rPr lang="en-US" spc="5" dirty="0" smtClean="0">
                <a:effectLst/>
                <a:latin typeface="Georgia"/>
                <a:ea typeface="Georgia"/>
                <a:cs typeface="Georgia"/>
              </a:rPr>
              <a:t>N</a:t>
            </a:r>
            <a:r>
              <a:rPr lang="en-US" spc="-5" dirty="0" smtClean="0">
                <a:effectLst/>
                <a:latin typeface="Georgia"/>
                <a:ea typeface="Georgia"/>
                <a:cs typeface="Georgia"/>
              </a:rPr>
              <a:t>e</a:t>
            </a:r>
            <a:r>
              <a:rPr lang="en-US" dirty="0" smtClean="0">
                <a:effectLst/>
                <a:latin typeface="Georgia"/>
                <a:ea typeface="Georgia"/>
                <a:cs typeface="Georgia"/>
              </a:rPr>
              <a:t>gara </a:t>
            </a:r>
            <a:r>
              <a:rPr lang="en-US" spc="5" dirty="0" smtClean="0">
                <a:effectLst/>
                <a:latin typeface="Georgia"/>
                <a:ea typeface="Georgia"/>
                <a:cs typeface="Georgia"/>
              </a:rPr>
              <a:t>(</a:t>
            </a:r>
            <a:r>
              <a:rPr lang="en-US" spc="-15" dirty="0" smtClean="0">
                <a:effectLst/>
                <a:latin typeface="Georgia"/>
                <a:ea typeface="Georgia"/>
                <a:cs typeface="Georgia"/>
              </a:rPr>
              <a:t>B</a:t>
            </a:r>
            <a:r>
              <a:rPr lang="en-US" dirty="0" smtClean="0">
                <a:effectLst/>
                <a:latin typeface="Georgia"/>
                <a:ea typeface="Georgia"/>
                <a:cs typeface="Georgia"/>
              </a:rPr>
              <a:t>K</a:t>
            </a:r>
            <a:r>
              <a:rPr lang="en-US" spc="-5" dirty="0" smtClean="0">
                <a:effectLst/>
                <a:latin typeface="Georgia"/>
                <a:ea typeface="Georgia"/>
                <a:cs typeface="Georgia"/>
              </a:rPr>
              <a:t>N</a:t>
            </a:r>
            <a:r>
              <a:rPr lang="en-US" dirty="0" smtClean="0">
                <a:effectLst/>
                <a:latin typeface="Georgia"/>
                <a:ea typeface="Georgia"/>
                <a:cs typeface="Georgia"/>
              </a:rPr>
              <a:t>)</a:t>
            </a:r>
            <a:r>
              <a:rPr lang="en-US" spc="10" dirty="0" smtClean="0">
                <a:effectLst/>
                <a:latin typeface="Georgia"/>
                <a:ea typeface="Georgia"/>
                <a:cs typeface="Georgia"/>
              </a:rPr>
              <a:t> </a:t>
            </a:r>
            <a:r>
              <a:rPr lang="en-US" dirty="0" err="1" smtClean="0">
                <a:effectLst/>
                <a:latin typeface="Georgia"/>
                <a:ea typeface="Georgia"/>
                <a:cs typeface="Georgia"/>
              </a:rPr>
              <a:t>m</a:t>
            </a:r>
            <a:r>
              <a:rPr lang="en-US" spc="-5" dirty="0" err="1" smtClean="0">
                <a:effectLst/>
                <a:latin typeface="Georgia"/>
                <a:ea typeface="Georgia"/>
                <a:cs typeface="Georgia"/>
              </a:rPr>
              <a:t>en</a:t>
            </a:r>
            <a:r>
              <a:rPr lang="en-US" dirty="0" err="1" smtClean="0">
                <a:effectLst/>
                <a:latin typeface="Georgia"/>
                <a:ea typeface="Georgia"/>
                <a:cs typeface="Georgia"/>
              </a:rPr>
              <a:t>catat</a:t>
            </a:r>
            <a:r>
              <a:rPr lang="en-US" spc="5" dirty="0" smtClean="0">
                <a:effectLst/>
                <a:latin typeface="Georgia"/>
                <a:ea typeface="Georgia"/>
                <a:cs typeface="Georgia"/>
              </a:rPr>
              <a:t> </a:t>
            </a:r>
            <a:r>
              <a:rPr lang="en-US" spc="-5" dirty="0" smtClean="0">
                <a:effectLst/>
                <a:latin typeface="Georgia"/>
                <a:ea typeface="Georgia"/>
                <a:cs typeface="Georgia"/>
              </a:rPr>
              <a:t>2</a:t>
            </a:r>
            <a:r>
              <a:rPr lang="en-US" dirty="0" smtClean="0">
                <a:effectLst/>
                <a:latin typeface="Georgia"/>
                <a:ea typeface="Georgia"/>
                <a:cs typeface="Georgia"/>
              </a:rPr>
              <a:t>.674</a:t>
            </a:r>
            <a:r>
              <a:rPr lang="en-US" spc="5" dirty="0" smtClean="0">
                <a:effectLst/>
                <a:latin typeface="Georgia"/>
                <a:ea typeface="Georgia"/>
                <a:cs typeface="Georgia"/>
              </a:rPr>
              <a:t> </a:t>
            </a:r>
            <a:r>
              <a:rPr lang="en-US" spc="5" dirty="0" err="1" smtClean="0">
                <a:effectLst/>
                <a:latin typeface="Georgia"/>
                <a:ea typeface="Georgia"/>
                <a:cs typeface="Georgia"/>
              </a:rPr>
              <a:t>p</a:t>
            </a:r>
            <a:r>
              <a:rPr lang="en-US" spc="-5" dirty="0" err="1" smtClean="0">
                <a:effectLst/>
                <a:latin typeface="Georgia"/>
                <a:ea typeface="Georgia"/>
                <a:cs typeface="Georgia"/>
              </a:rPr>
              <a:t>e</a:t>
            </a:r>
            <a:r>
              <a:rPr lang="en-US" dirty="0" err="1" smtClean="0">
                <a:effectLst/>
                <a:latin typeface="Georgia"/>
                <a:ea typeface="Georgia"/>
                <a:cs typeface="Georgia"/>
              </a:rPr>
              <a:t>gaw</a:t>
            </a:r>
            <a:r>
              <a:rPr lang="en-US" spc="-5" dirty="0" err="1" smtClean="0">
                <a:effectLst/>
                <a:latin typeface="Georgia"/>
                <a:ea typeface="Georgia"/>
                <a:cs typeface="Georgia"/>
              </a:rPr>
              <a:t>a</a:t>
            </a:r>
            <a:r>
              <a:rPr lang="en-US" dirty="0" err="1" smtClean="0">
                <a:effectLst/>
                <a:latin typeface="Georgia"/>
                <a:ea typeface="Georgia"/>
                <a:cs typeface="Georgia"/>
              </a:rPr>
              <a:t>i</a:t>
            </a:r>
            <a:r>
              <a:rPr lang="en-US" spc="5" dirty="0" smtClean="0">
                <a:effectLst/>
                <a:latin typeface="Georgia"/>
                <a:ea typeface="Georgia"/>
                <a:cs typeface="Georgia"/>
              </a:rPr>
              <a:t> </a:t>
            </a:r>
            <a:r>
              <a:rPr lang="en-US" dirty="0" smtClean="0">
                <a:effectLst/>
                <a:latin typeface="Georgia"/>
                <a:ea typeface="Georgia"/>
                <a:cs typeface="Georgia"/>
              </a:rPr>
              <a:t>A</a:t>
            </a:r>
            <a:r>
              <a:rPr lang="en-US" spc="-5" dirty="0" smtClean="0">
                <a:effectLst/>
                <a:latin typeface="Georgia"/>
                <a:ea typeface="Georgia"/>
                <a:cs typeface="Georgia"/>
              </a:rPr>
              <a:t>S</a:t>
            </a:r>
            <a:r>
              <a:rPr lang="en-US" dirty="0" smtClean="0">
                <a:effectLst/>
                <a:latin typeface="Georgia"/>
                <a:ea typeface="Georgia"/>
                <a:cs typeface="Georgia"/>
              </a:rPr>
              <a:t>N</a:t>
            </a:r>
            <a:r>
              <a:rPr lang="en-US" spc="10" dirty="0" smtClean="0">
                <a:effectLst/>
                <a:latin typeface="Georgia"/>
                <a:ea typeface="Georgia"/>
                <a:cs typeface="Georgia"/>
              </a:rPr>
              <a:t> </a:t>
            </a:r>
            <a:r>
              <a:rPr lang="en-US" spc="5" dirty="0" err="1" smtClean="0">
                <a:effectLst/>
                <a:latin typeface="Georgia"/>
                <a:ea typeface="Georgia"/>
                <a:cs typeface="Georgia"/>
              </a:rPr>
              <a:t>p</a:t>
            </a:r>
            <a:r>
              <a:rPr lang="en-US" spc="-5" dirty="0" err="1" smtClean="0">
                <a:effectLst/>
                <a:latin typeface="Georgia"/>
                <a:ea typeface="Georgia"/>
                <a:cs typeface="Georgia"/>
              </a:rPr>
              <a:t>e</a:t>
            </a:r>
            <a:r>
              <a:rPr lang="en-US" spc="5" dirty="0" err="1" smtClean="0">
                <a:effectLst/>
                <a:latin typeface="Georgia"/>
                <a:ea typeface="Georgia"/>
                <a:cs typeface="Georgia"/>
              </a:rPr>
              <a:t>r</a:t>
            </a:r>
            <a:r>
              <a:rPr lang="en-US" spc="-5" dirty="0" err="1" smtClean="0">
                <a:effectLst/>
                <a:latin typeface="Georgia"/>
                <a:ea typeface="Georgia"/>
                <a:cs typeface="Georgia"/>
              </a:rPr>
              <a:t>na</a:t>
            </a:r>
            <a:r>
              <a:rPr lang="en-US" dirty="0" err="1" smtClean="0">
                <a:effectLst/>
                <a:latin typeface="Georgia"/>
                <a:ea typeface="Georgia"/>
                <a:cs typeface="Georgia"/>
              </a:rPr>
              <a:t>h</a:t>
            </a:r>
            <a:r>
              <a:rPr lang="en-US" spc="10" dirty="0" smtClean="0">
                <a:effectLst/>
                <a:latin typeface="Georgia"/>
                <a:ea typeface="Georgia"/>
                <a:cs typeface="Georgia"/>
              </a:rPr>
              <a:t> </a:t>
            </a:r>
            <a:r>
              <a:rPr lang="en-US" dirty="0" err="1" smtClean="0">
                <a:effectLst/>
                <a:latin typeface="Georgia"/>
                <a:ea typeface="Georgia"/>
                <a:cs typeface="Georgia"/>
              </a:rPr>
              <a:t>terl</a:t>
            </a:r>
            <a:r>
              <a:rPr lang="en-US" spc="-15" dirty="0" err="1" smtClean="0">
                <a:effectLst/>
                <a:latin typeface="Georgia"/>
                <a:ea typeface="Georgia"/>
                <a:cs typeface="Georgia"/>
              </a:rPr>
              <a:t>i</a:t>
            </a:r>
            <a:r>
              <a:rPr lang="en-US" spc="5" dirty="0" err="1" smtClean="0">
                <a:effectLst/>
                <a:latin typeface="Georgia"/>
                <a:ea typeface="Georgia"/>
                <a:cs typeface="Georgia"/>
              </a:rPr>
              <a:t>b</a:t>
            </a:r>
            <a:r>
              <a:rPr lang="en-US" spc="-15" dirty="0" err="1" smtClean="0">
                <a:effectLst/>
                <a:latin typeface="Georgia"/>
                <a:ea typeface="Georgia"/>
                <a:cs typeface="Georgia"/>
              </a:rPr>
              <a:t>a</a:t>
            </a:r>
            <a:r>
              <a:rPr lang="en-US" dirty="0" err="1" smtClean="0">
                <a:effectLst/>
                <a:latin typeface="Georgia"/>
                <a:ea typeface="Georgia"/>
                <a:cs typeface="Georgia"/>
              </a:rPr>
              <a:t>t</a:t>
            </a:r>
            <a:r>
              <a:rPr lang="en-US" dirty="0" smtClean="0">
                <a:effectLst/>
                <a:latin typeface="Georgia"/>
                <a:ea typeface="Georgia"/>
                <a:cs typeface="Georgia"/>
              </a:rPr>
              <a:t> </a:t>
            </a:r>
            <a:r>
              <a:rPr lang="en-US" spc="-5" dirty="0" err="1" smtClean="0">
                <a:effectLst/>
                <a:latin typeface="Georgia"/>
                <a:ea typeface="Georgia"/>
                <a:cs typeface="Georgia"/>
              </a:rPr>
              <a:t>k</a:t>
            </a:r>
            <a:r>
              <a:rPr lang="en-US" spc="5" dirty="0" err="1" smtClean="0">
                <a:effectLst/>
                <a:latin typeface="Georgia"/>
                <a:ea typeface="Georgia"/>
                <a:cs typeface="Georgia"/>
              </a:rPr>
              <a:t>or</a:t>
            </a:r>
            <a:r>
              <a:rPr lang="en-US" spc="-10" dirty="0" err="1" smtClean="0">
                <a:effectLst/>
                <a:latin typeface="Georgia"/>
                <a:ea typeface="Georgia"/>
                <a:cs typeface="Georgia"/>
              </a:rPr>
              <a:t>u</a:t>
            </a:r>
            <a:r>
              <a:rPr lang="en-US" spc="5" dirty="0" err="1" smtClean="0">
                <a:effectLst/>
                <a:latin typeface="Georgia"/>
                <a:ea typeface="Georgia"/>
                <a:cs typeface="Georgia"/>
              </a:rPr>
              <a:t>p</a:t>
            </a:r>
            <a:r>
              <a:rPr lang="en-US" dirty="0" err="1" smtClean="0">
                <a:effectLst/>
                <a:latin typeface="Georgia"/>
                <a:ea typeface="Georgia"/>
                <a:cs typeface="Georgia"/>
              </a:rPr>
              <a:t>si</a:t>
            </a:r>
            <a:r>
              <a:rPr lang="en-US" spc="-20" dirty="0" smtClean="0">
                <a:effectLst/>
                <a:latin typeface="Georgia"/>
                <a:ea typeface="Georgia"/>
                <a:cs typeface="Georgia"/>
              </a:rPr>
              <a:t> </a:t>
            </a:r>
            <a:r>
              <a:rPr lang="en-US" dirty="0" smtClean="0">
                <a:effectLst/>
                <a:latin typeface="Georgia"/>
                <a:ea typeface="Georgia"/>
                <a:cs typeface="Georgia"/>
              </a:rPr>
              <a:t>.</a:t>
            </a:r>
            <a:r>
              <a:rPr lang="en-US" spc="-25" dirty="0" smtClean="0">
                <a:effectLst/>
                <a:latin typeface="Georgia"/>
                <a:ea typeface="Georgia"/>
                <a:cs typeface="Georgia"/>
              </a:rPr>
              <a:t> </a:t>
            </a:r>
            <a:r>
              <a:rPr lang="en-US" dirty="0" smtClean="0">
                <a:effectLst/>
                <a:latin typeface="Georgia"/>
                <a:ea typeface="Georgia"/>
                <a:cs typeface="Georgia"/>
              </a:rPr>
              <a:t>D</a:t>
            </a:r>
            <a:r>
              <a:rPr lang="en-US" spc="-5" dirty="0" smtClean="0">
                <a:effectLst/>
                <a:latin typeface="Georgia"/>
                <a:ea typeface="Georgia"/>
                <a:cs typeface="Georgia"/>
              </a:rPr>
              <a:t>a</a:t>
            </a:r>
            <a:r>
              <a:rPr lang="en-US" spc="5" dirty="0" smtClean="0">
                <a:effectLst/>
                <a:latin typeface="Georgia"/>
                <a:ea typeface="Georgia"/>
                <a:cs typeface="Georgia"/>
              </a:rPr>
              <a:t>r</a:t>
            </a:r>
            <a:r>
              <a:rPr lang="en-US" dirty="0" smtClean="0">
                <a:effectLst/>
                <a:latin typeface="Georgia"/>
                <a:ea typeface="Georgia"/>
                <a:cs typeface="Georgia"/>
              </a:rPr>
              <a:t>i</a:t>
            </a:r>
            <a:r>
              <a:rPr lang="en-US" spc="-25" dirty="0" smtClean="0">
                <a:effectLst/>
                <a:latin typeface="Georgia"/>
                <a:ea typeface="Georgia"/>
                <a:cs typeface="Georgia"/>
              </a:rPr>
              <a:t> </a:t>
            </a:r>
            <a:r>
              <a:rPr lang="en-US" dirty="0" smtClean="0">
                <a:effectLst/>
                <a:latin typeface="Georgia"/>
                <a:ea typeface="Georgia"/>
                <a:cs typeface="Georgia"/>
              </a:rPr>
              <a:t>t</a:t>
            </a:r>
            <a:r>
              <a:rPr lang="en-US" spc="-5" dirty="0" smtClean="0">
                <a:effectLst/>
                <a:latin typeface="Georgia"/>
                <a:ea typeface="Georgia"/>
                <a:cs typeface="Georgia"/>
              </a:rPr>
              <a:t>o</a:t>
            </a:r>
            <a:r>
              <a:rPr lang="en-US" dirty="0" smtClean="0">
                <a:effectLst/>
                <a:latin typeface="Georgia"/>
                <a:ea typeface="Georgia"/>
                <a:cs typeface="Georgia"/>
              </a:rPr>
              <a:t>tal</a:t>
            </a:r>
            <a:r>
              <a:rPr lang="en-US" spc="-20" dirty="0" smtClean="0">
                <a:effectLst/>
                <a:latin typeface="Georgia"/>
                <a:ea typeface="Georgia"/>
                <a:cs typeface="Georgia"/>
              </a:rPr>
              <a:t> </a:t>
            </a:r>
            <a:r>
              <a:rPr lang="en-US" dirty="0" err="1" smtClean="0">
                <a:effectLst/>
                <a:latin typeface="Georgia"/>
                <a:ea typeface="Georgia"/>
                <a:cs typeface="Georgia"/>
              </a:rPr>
              <a:t>te</a:t>
            </a:r>
            <a:r>
              <a:rPr lang="en-US" spc="-10" dirty="0" err="1" smtClean="0">
                <a:effectLst/>
                <a:latin typeface="Georgia"/>
                <a:ea typeface="Georgia"/>
                <a:cs typeface="Georgia"/>
              </a:rPr>
              <a:t>r</a:t>
            </a:r>
            <a:r>
              <a:rPr lang="en-US" dirty="0" err="1" smtClean="0">
                <a:effectLst/>
                <a:latin typeface="Georgia"/>
                <a:ea typeface="Georgia"/>
                <a:cs typeface="Georgia"/>
              </a:rPr>
              <a:t>sebu</a:t>
            </a:r>
            <a:r>
              <a:rPr lang="en-US" spc="-10" dirty="0" err="1" smtClean="0">
                <a:effectLst/>
                <a:latin typeface="Georgia"/>
                <a:ea typeface="Georgia"/>
                <a:cs typeface="Georgia"/>
              </a:rPr>
              <a:t>t</a:t>
            </a:r>
            <a:r>
              <a:rPr lang="en-US" dirty="0" smtClean="0">
                <a:effectLst/>
                <a:latin typeface="Georgia"/>
                <a:ea typeface="Georgia"/>
                <a:cs typeface="Georgia"/>
              </a:rPr>
              <a:t>,</a:t>
            </a:r>
            <a:r>
              <a:rPr lang="en-US" spc="-25" dirty="0" smtClean="0">
                <a:effectLst/>
                <a:latin typeface="Georgia"/>
                <a:ea typeface="Georgia"/>
                <a:cs typeface="Georgia"/>
              </a:rPr>
              <a:t> </a:t>
            </a:r>
            <a:r>
              <a:rPr lang="en-US" spc="5" dirty="0" err="1" smtClean="0">
                <a:effectLst/>
                <a:latin typeface="Georgia"/>
                <a:ea typeface="Georgia"/>
                <a:cs typeface="Georgia"/>
              </a:rPr>
              <a:t>b</a:t>
            </a:r>
            <a:r>
              <a:rPr lang="en-US" spc="-5" dirty="0" err="1" smtClean="0">
                <a:effectLst/>
                <a:latin typeface="Georgia"/>
                <a:ea typeface="Georgia"/>
                <a:cs typeface="Georgia"/>
              </a:rPr>
              <a:t>a</a:t>
            </a:r>
            <a:r>
              <a:rPr lang="en-US" spc="5" dirty="0" err="1" smtClean="0">
                <a:effectLst/>
                <a:latin typeface="Georgia"/>
                <a:ea typeface="Georgia"/>
                <a:cs typeface="Georgia"/>
              </a:rPr>
              <a:t>r</a:t>
            </a:r>
            <a:r>
              <a:rPr lang="en-US" dirty="0" err="1" smtClean="0">
                <a:effectLst/>
                <a:latin typeface="Georgia"/>
                <a:ea typeface="Georgia"/>
                <a:cs typeface="Georgia"/>
              </a:rPr>
              <a:t>u</a:t>
            </a:r>
            <a:r>
              <a:rPr lang="en-US" spc="-25" dirty="0" smtClean="0">
                <a:effectLst/>
                <a:latin typeface="Georgia"/>
                <a:ea typeface="Georgia"/>
                <a:cs typeface="Georgia"/>
              </a:rPr>
              <a:t> </a:t>
            </a:r>
            <a:r>
              <a:rPr lang="en-US" spc="-5" dirty="0" smtClean="0">
                <a:effectLst/>
                <a:latin typeface="Georgia"/>
                <a:ea typeface="Georgia"/>
                <a:cs typeface="Georgia"/>
              </a:rPr>
              <a:t>1</a:t>
            </a:r>
            <a:r>
              <a:rPr lang="en-US" spc="5" dirty="0" smtClean="0">
                <a:effectLst/>
                <a:latin typeface="Georgia"/>
                <a:ea typeface="Georgia"/>
                <a:cs typeface="Georgia"/>
              </a:rPr>
              <a:t>1</a:t>
            </a:r>
            <a:r>
              <a:rPr lang="en-US" dirty="0" smtClean="0">
                <a:effectLst/>
                <a:latin typeface="Georgia"/>
                <a:ea typeface="Georgia"/>
                <a:cs typeface="Georgia"/>
              </a:rPr>
              <a:t>,9%</a:t>
            </a:r>
            <a:r>
              <a:rPr lang="en-US" spc="-25" dirty="0" smtClean="0">
                <a:effectLst/>
                <a:latin typeface="Georgia"/>
                <a:ea typeface="Georgia"/>
                <a:cs typeface="Georgia"/>
              </a:rPr>
              <a:t> </a:t>
            </a:r>
            <a:r>
              <a:rPr lang="en-US" spc="-5" dirty="0" err="1" smtClean="0">
                <a:effectLst/>
                <a:latin typeface="Georgia"/>
                <a:ea typeface="Georgia"/>
                <a:cs typeface="Georgia"/>
              </a:rPr>
              <a:t>a</a:t>
            </a:r>
            <a:r>
              <a:rPr lang="en-US" dirty="0" err="1" smtClean="0">
                <a:effectLst/>
                <a:latin typeface="Georgia"/>
                <a:ea typeface="Georgia"/>
                <a:cs typeface="Georgia"/>
              </a:rPr>
              <a:t>tau</a:t>
            </a:r>
            <a:r>
              <a:rPr lang="en-US" spc="-15" dirty="0" smtClean="0">
                <a:effectLst/>
                <a:latin typeface="Georgia"/>
                <a:ea typeface="Georgia"/>
                <a:cs typeface="Georgia"/>
              </a:rPr>
              <a:t> </a:t>
            </a:r>
            <a:r>
              <a:rPr lang="en-US" dirty="0" err="1" smtClean="0">
                <a:effectLst/>
                <a:latin typeface="Georgia"/>
                <a:ea typeface="Georgia"/>
                <a:cs typeface="Georgia"/>
              </a:rPr>
              <a:t>s</a:t>
            </a:r>
            <a:r>
              <a:rPr lang="en-US" spc="-15" dirty="0" err="1" smtClean="0">
                <a:effectLst/>
                <a:latin typeface="Georgia"/>
                <a:ea typeface="Georgia"/>
                <a:cs typeface="Georgia"/>
              </a:rPr>
              <a:t>e</a:t>
            </a:r>
            <a:r>
              <a:rPr lang="en-US" dirty="0" err="1" smtClean="0">
                <a:effectLst/>
                <a:latin typeface="Georgia"/>
                <a:ea typeface="Georgia"/>
                <a:cs typeface="Georgia"/>
              </a:rPr>
              <a:t>tara</a:t>
            </a:r>
            <a:r>
              <a:rPr lang="en-US" spc="-15" dirty="0" smtClean="0">
                <a:effectLst/>
                <a:latin typeface="Georgia"/>
                <a:ea typeface="Georgia"/>
                <a:cs typeface="Georgia"/>
              </a:rPr>
              <a:t> </a:t>
            </a:r>
            <a:r>
              <a:rPr lang="en-US" dirty="0" err="1" smtClean="0">
                <a:effectLst/>
                <a:latin typeface="Georgia"/>
                <a:ea typeface="Georgia"/>
                <a:cs typeface="Georgia"/>
              </a:rPr>
              <a:t>d</a:t>
            </a:r>
            <a:r>
              <a:rPr lang="en-US" spc="15" dirty="0" err="1" smtClean="0">
                <a:effectLst/>
                <a:latin typeface="Georgia"/>
                <a:ea typeface="Georgia"/>
                <a:cs typeface="Georgia"/>
              </a:rPr>
              <a:t>e</a:t>
            </a:r>
            <a:r>
              <a:rPr lang="en-US" spc="-5" dirty="0" err="1" smtClean="0">
                <a:effectLst/>
                <a:latin typeface="Georgia"/>
                <a:ea typeface="Georgia"/>
                <a:cs typeface="Georgia"/>
              </a:rPr>
              <a:t>n</a:t>
            </a:r>
            <a:r>
              <a:rPr lang="en-US" dirty="0" err="1" smtClean="0">
                <a:effectLst/>
                <a:latin typeface="Georgia"/>
                <a:ea typeface="Georgia"/>
                <a:cs typeface="Georgia"/>
              </a:rPr>
              <a:t>gan</a:t>
            </a:r>
            <a:r>
              <a:rPr lang="en-US" spc="-20" dirty="0" smtClean="0">
                <a:effectLst/>
                <a:latin typeface="Georgia"/>
                <a:ea typeface="Georgia"/>
                <a:cs typeface="Georgia"/>
              </a:rPr>
              <a:t> </a:t>
            </a:r>
            <a:r>
              <a:rPr lang="en-US" spc="-10" dirty="0" smtClean="0">
                <a:effectLst/>
                <a:latin typeface="Georgia"/>
                <a:ea typeface="Georgia"/>
                <a:cs typeface="Georgia"/>
              </a:rPr>
              <a:t>3</a:t>
            </a:r>
            <a:r>
              <a:rPr lang="en-US" spc="5" dirty="0" smtClean="0">
                <a:effectLst/>
                <a:latin typeface="Georgia"/>
                <a:ea typeface="Georgia"/>
                <a:cs typeface="Georgia"/>
              </a:rPr>
              <a:t>1</a:t>
            </a:r>
            <a:r>
              <a:rPr lang="en-US" dirty="0" smtClean="0">
                <a:effectLst/>
                <a:latin typeface="Georgia"/>
                <a:ea typeface="Georgia"/>
                <a:cs typeface="Georgia"/>
              </a:rPr>
              <a:t>7</a:t>
            </a:r>
            <a:r>
              <a:rPr lang="en-US" spc="-30" dirty="0" smtClean="0">
                <a:effectLst/>
                <a:latin typeface="Georgia"/>
                <a:ea typeface="Georgia"/>
                <a:cs typeface="Georgia"/>
              </a:rPr>
              <a:t> </a:t>
            </a:r>
            <a:r>
              <a:rPr lang="en-US" spc="5" dirty="0" err="1" smtClean="0">
                <a:effectLst/>
                <a:latin typeface="Georgia"/>
                <a:ea typeface="Georgia"/>
                <a:cs typeface="Georgia"/>
              </a:rPr>
              <a:t>p</a:t>
            </a:r>
            <a:r>
              <a:rPr lang="en-US" spc="-5" dirty="0" err="1" smtClean="0">
                <a:effectLst/>
                <a:latin typeface="Georgia"/>
                <a:ea typeface="Georgia"/>
                <a:cs typeface="Georgia"/>
              </a:rPr>
              <a:t>e</a:t>
            </a:r>
            <a:r>
              <a:rPr lang="en-US" dirty="0" err="1" smtClean="0">
                <a:effectLst/>
                <a:latin typeface="Georgia"/>
                <a:ea typeface="Georgia"/>
                <a:cs typeface="Georgia"/>
              </a:rPr>
              <a:t>gaw</a:t>
            </a:r>
            <a:r>
              <a:rPr lang="en-US" spc="-5" dirty="0" err="1" smtClean="0">
                <a:effectLst/>
                <a:latin typeface="Georgia"/>
                <a:ea typeface="Georgia"/>
                <a:cs typeface="Georgia"/>
              </a:rPr>
              <a:t>a</a:t>
            </a:r>
            <a:r>
              <a:rPr lang="en-US" dirty="0" err="1" smtClean="0">
                <a:effectLst/>
                <a:latin typeface="Georgia"/>
                <a:ea typeface="Georgia"/>
                <a:cs typeface="Georgia"/>
              </a:rPr>
              <a:t>i</a:t>
            </a:r>
            <a:r>
              <a:rPr lang="en-US" spc="-10" dirty="0" smtClean="0">
                <a:effectLst/>
                <a:latin typeface="Georgia"/>
                <a:ea typeface="Georgia"/>
                <a:cs typeface="Georgia"/>
              </a:rPr>
              <a:t> </a:t>
            </a:r>
            <a:r>
              <a:rPr lang="en-US" dirty="0" smtClean="0">
                <a:effectLst/>
                <a:latin typeface="Georgia"/>
                <a:ea typeface="Georgia"/>
                <a:cs typeface="Georgia"/>
              </a:rPr>
              <a:t>y</a:t>
            </a:r>
            <a:r>
              <a:rPr lang="en-US" spc="-20" dirty="0" smtClean="0">
                <a:effectLst/>
                <a:latin typeface="Georgia"/>
                <a:ea typeface="Georgia"/>
                <a:cs typeface="Georgia"/>
              </a:rPr>
              <a:t>a</a:t>
            </a:r>
            <a:r>
              <a:rPr lang="en-US" spc="-5" dirty="0" smtClean="0">
                <a:effectLst/>
                <a:latin typeface="Georgia"/>
                <a:ea typeface="Georgia"/>
                <a:cs typeface="Georgia"/>
              </a:rPr>
              <a:t>n</a:t>
            </a:r>
            <a:r>
              <a:rPr lang="en-US" dirty="0" smtClean="0">
                <a:effectLst/>
                <a:latin typeface="Georgia"/>
                <a:ea typeface="Georgia"/>
                <a:cs typeface="Georgia"/>
              </a:rPr>
              <a:t>g </a:t>
            </a:r>
            <a:r>
              <a:rPr lang="en-US" dirty="0" err="1" smtClean="0">
                <a:effectLst/>
                <a:latin typeface="Georgia"/>
                <a:ea typeface="Georgia"/>
                <a:cs typeface="Georgia"/>
              </a:rPr>
              <a:t>di</a:t>
            </a:r>
            <a:r>
              <a:rPr lang="en-US" spc="5" dirty="0" err="1" smtClean="0">
                <a:effectLst/>
                <a:latin typeface="Georgia"/>
                <a:ea typeface="Georgia"/>
                <a:cs typeface="Georgia"/>
              </a:rPr>
              <a:t>b</a:t>
            </a:r>
            <a:r>
              <a:rPr lang="en-US" spc="-5" dirty="0" err="1" smtClean="0">
                <a:effectLst/>
                <a:latin typeface="Georgia"/>
                <a:ea typeface="Georgia"/>
                <a:cs typeface="Georgia"/>
              </a:rPr>
              <a:t>e</a:t>
            </a:r>
            <a:r>
              <a:rPr lang="en-US" spc="-10" dirty="0" err="1" smtClean="0">
                <a:effectLst/>
                <a:latin typeface="Georgia"/>
                <a:ea typeface="Georgia"/>
                <a:cs typeface="Georgia"/>
              </a:rPr>
              <a:t>r</a:t>
            </a:r>
            <a:r>
              <a:rPr lang="en-US" spc="5" dirty="0" err="1" smtClean="0">
                <a:effectLst/>
                <a:latin typeface="Georgia"/>
                <a:ea typeface="Georgia"/>
                <a:cs typeface="Georgia"/>
              </a:rPr>
              <a:t>h</a:t>
            </a:r>
            <a:r>
              <a:rPr lang="en-US" spc="-5" dirty="0" err="1" smtClean="0">
                <a:effectLst/>
                <a:latin typeface="Georgia"/>
                <a:ea typeface="Georgia"/>
                <a:cs typeface="Georgia"/>
              </a:rPr>
              <a:t>en</a:t>
            </a:r>
            <a:r>
              <a:rPr lang="en-US" dirty="0" err="1" smtClean="0">
                <a:effectLst/>
                <a:latin typeface="Georgia"/>
                <a:ea typeface="Georgia"/>
                <a:cs typeface="Georgia"/>
              </a:rPr>
              <a:t>ti</a:t>
            </a:r>
            <a:r>
              <a:rPr lang="en-US" spc="-5" dirty="0" err="1" smtClean="0">
                <a:effectLst/>
                <a:latin typeface="Georgia"/>
                <a:ea typeface="Georgia"/>
                <a:cs typeface="Georgia"/>
              </a:rPr>
              <a:t>kan</a:t>
            </a:r>
            <a:r>
              <a:rPr lang="en-US" dirty="0" smtClean="0">
                <a:effectLst/>
                <a:latin typeface="Georgia"/>
                <a:ea typeface="Georgia"/>
                <a:cs typeface="Georgia"/>
              </a:rPr>
              <a:t>,</a:t>
            </a:r>
            <a:r>
              <a:rPr lang="en-US" spc="-35" dirty="0" smtClean="0">
                <a:effectLst/>
                <a:latin typeface="Georgia"/>
                <a:ea typeface="Georgia"/>
                <a:cs typeface="Georgia"/>
              </a:rPr>
              <a:t> </a:t>
            </a:r>
            <a:r>
              <a:rPr lang="en-US" dirty="0" err="1" smtClean="0">
                <a:effectLst/>
                <a:latin typeface="Georgia"/>
                <a:ea typeface="Georgia"/>
                <a:cs typeface="Georgia"/>
              </a:rPr>
              <a:t>sem</a:t>
            </a:r>
            <a:r>
              <a:rPr lang="en-US" spc="-10" dirty="0" err="1" smtClean="0">
                <a:effectLst/>
                <a:latin typeface="Georgia"/>
                <a:ea typeface="Georgia"/>
                <a:cs typeface="Georgia"/>
              </a:rPr>
              <a:t>e</a:t>
            </a:r>
            <a:r>
              <a:rPr lang="en-US" spc="-5" dirty="0" err="1" smtClean="0">
                <a:effectLst/>
                <a:latin typeface="Georgia"/>
                <a:ea typeface="Georgia"/>
                <a:cs typeface="Georgia"/>
              </a:rPr>
              <a:t>n</a:t>
            </a:r>
            <a:r>
              <a:rPr lang="en-US" dirty="0" err="1" smtClean="0">
                <a:effectLst/>
                <a:latin typeface="Georgia"/>
                <a:ea typeface="Georgia"/>
                <a:cs typeface="Georgia"/>
              </a:rPr>
              <a:t>ta</a:t>
            </a:r>
            <a:r>
              <a:rPr lang="en-US" spc="-10" dirty="0" err="1" smtClean="0">
                <a:effectLst/>
                <a:latin typeface="Georgia"/>
                <a:ea typeface="Georgia"/>
                <a:cs typeface="Georgia"/>
              </a:rPr>
              <a:t>r</a:t>
            </a:r>
            <a:r>
              <a:rPr lang="en-US" dirty="0" err="1" smtClean="0">
                <a:effectLst/>
                <a:latin typeface="Georgia"/>
                <a:ea typeface="Georgia"/>
                <a:cs typeface="Georgia"/>
              </a:rPr>
              <a:t>a</a:t>
            </a:r>
            <a:r>
              <a:rPr lang="en-US" spc="-40" dirty="0" smtClean="0">
                <a:effectLst/>
                <a:latin typeface="Georgia"/>
                <a:ea typeface="Georgia"/>
                <a:cs typeface="Georgia"/>
              </a:rPr>
              <a:t> </a:t>
            </a:r>
            <a:r>
              <a:rPr lang="en-US" dirty="0" smtClean="0">
                <a:effectLst/>
                <a:latin typeface="Georgia"/>
                <a:ea typeface="Georgia"/>
                <a:cs typeface="Georgia"/>
              </a:rPr>
              <a:t>8</a:t>
            </a:r>
            <a:r>
              <a:rPr lang="en-US" spc="5" dirty="0" smtClean="0">
                <a:effectLst/>
                <a:latin typeface="Georgia"/>
                <a:ea typeface="Georgia"/>
                <a:cs typeface="Georgia"/>
              </a:rPr>
              <a:t>5</a:t>
            </a:r>
            <a:r>
              <a:rPr lang="en-US" spc="-10" dirty="0" smtClean="0">
                <a:effectLst/>
                <a:latin typeface="Georgia"/>
                <a:ea typeface="Georgia"/>
                <a:cs typeface="Georgia"/>
              </a:rPr>
              <a:t>,</a:t>
            </a:r>
            <a:r>
              <a:rPr lang="en-US" spc="5" dirty="0" smtClean="0">
                <a:effectLst/>
                <a:latin typeface="Georgia"/>
                <a:ea typeface="Georgia"/>
                <a:cs typeface="Georgia"/>
              </a:rPr>
              <a:t>1</a:t>
            </a:r>
            <a:r>
              <a:rPr lang="en-US" dirty="0" smtClean="0">
                <a:effectLst/>
                <a:latin typeface="Georgia"/>
                <a:ea typeface="Georgia"/>
                <a:cs typeface="Georgia"/>
              </a:rPr>
              <a:t>%</a:t>
            </a:r>
            <a:r>
              <a:rPr lang="en-US" spc="-40" dirty="0" smtClean="0">
                <a:effectLst/>
                <a:latin typeface="Georgia"/>
                <a:ea typeface="Georgia"/>
                <a:cs typeface="Georgia"/>
              </a:rPr>
              <a:t> </a:t>
            </a:r>
            <a:r>
              <a:rPr lang="en-US" spc="-5" dirty="0" err="1" smtClean="0">
                <a:effectLst/>
                <a:latin typeface="Georgia"/>
                <a:ea typeface="Georgia"/>
                <a:cs typeface="Georgia"/>
              </a:rPr>
              <a:t>a</a:t>
            </a:r>
            <a:r>
              <a:rPr lang="en-US" dirty="0" err="1" smtClean="0">
                <a:effectLst/>
                <a:latin typeface="Georgia"/>
                <a:ea typeface="Georgia"/>
                <a:cs typeface="Georgia"/>
              </a:rPr>
              <a:t>tau</a:t>
            </a:r>
            <a:r>
              <a:rPr lang="en-US" spc="-50" dirty="0" smtClean="0">
                <a:effectLst/>
                <a:latin typeface="Georgia"/>
                <a:ea typeface="Georgia"/>
                <a:cs typeface="Georgia"/>
              </a:rPr>
              <a:t> </a:t>
            </a:r>
            <a:r>
              <a:rPr lang="en-US" spc="-5" dirty="0" smtClean="0">
                <a:effectLst/>
                <a:latin typeface="Georgia"/>
                <a:ea typeface="Georgia"/>
                <a:cs typeface="Georgia"/>
              </a:rPr>
              <a:t>2.357</a:t>
            </a:r>
            <a:r>
              <a:rPr lang="en-US" spc="-50" dirty="0" smtClean="0">
                <a:effectLst/>
                <a:latin typeface="Georgia"/>
                <a:ea typeface="Georgia"/>
                <a:cs typeface="Georgia"/>
              </a:rPr>
              <a:t> </a:t>
            </a:r>
            <a:r>
              <a:rPr lang="en-US" spc="5" dirty="0" err="1" smtClean="0">
                <a:effectLst/>
                <a:latin typeface="Georgia"/>
                <a:ea typeface="Georgia"/>
                <a:cs typeface="Georgia"/>
              </a:rPr>
              <a:t>p</a:t>
            </a:r>
            <a:r>
              <a:rPr lang="en-US" spc="-5" dirty="0" err="1" smtClean="0">
                <a:effectLst/>
                <a:latin typeface="Georgia"/>
                <a:ea typeface="Georgia"/>
                <a:cs typeface="Georgia"/>
              </a:rPr>
              <a:t>e</a:t>
            </a:r>
            <a:r>
              <a:rPr lang="en-US" dirty="0" err="1" smtClean="0">
                <a:effectLst/>
                <a:latin typeface="Georgia"/>
                <a:ea typeface="Georgia"/>
                <a:cs typeface="Georgia"/>
              </a:rPr>
              <a:t>ga</a:t>
            </a:r>
            <a:r>
              <a:rPr lang="en-US" spc="-15" dirty="0" err="1" smtClean="0">
                <a:effectLst/>
                <a:latin typeface="Georgia"/>
                <a:ea typeface="Georgia"/>
                <a:cs typeface="Georgia"/>
              </a:rPr>
              <a:t>w</a:t>
            </a:r>
            <a:r>
              <a:rPr lang="en-US" spc="-5" dirty="0" err="1" smtClean="0">
                <a:effectLst/>
                <a:latin typeface="Georgia"/>
                <a:ea typeface="Georgia"/>
                <a:cs typeface="Georgia"/>
              </a:rPr>
              <a:t>a</a:t>
            </a:r>
            <a:r>
              <a:rPr lang="en-US" dirty="0" err="1" smtClean="0">
                <a:effectLst/>
                <a:latin typeface="Georgia"/>
                <a:ea typeface="Georgia"/>
                <a:cs typeface="Georgia"/>
              </a:rPr>
              <a:t>i</a:t>
            </a:r>
            <a:r>
              <a:rPr lang="en-US" spc="-35" dirty="0" smtClean="0">
                <a:effectLst/>
                <a:latin typeface="Georgia"/>
                <a:ea typeface="Georgia"/>
                <a:cs typeface="Georgia"/>
              </a:rPr>
              <a:t> </a:t>
            </a:r>
            <a:r>
              <a:rPr lang="en-US" spc="-5" dirty="0" smtClean="0">
                <a:effectLst/>
                <a:latin typeface="Georgia"/>
                <a:ea typeface="Georgia"/>
                <a:cs typeface="Georgia"/>
              </a:rPr>
              <a:t>la</a:t>
            </a:r>
            <a:r>
              <a:rPr lang="en-US" dirty="0" smtClean="0">
                <a:effectLst/>
                <a:latin typeface="Georgia"/>
                <a:ea typeface="Georgia"/>
                <a:cs typeface="Georgia"/>
              </a:rPr>
              <a:t>in</a:t>
            </a:r>
            <a:r>
              <a:rPr lang="en-US" spc="-40" dirty="0" smtClean="0">
                <a:effectLst/>
                <a:latin typeface="Georgia"/>
                <a:ea typeface="Georgia"/>
                <a:cs typeface="Georgia"/>
              </a:rPr>
              <a:t> </a:t>
            </a:r>
            <a:r>
              <a:rPr lang="en-US" dirty="0" err="1" smtClean="0">
                <a:effectLst/>
                <a:latin typeface="Georgia"/>
                <a:ea typeface="Georgia"/>
                <a:cs typeface="Georgia"/>
              </a:rPr>
              <a:t>m</a:t>
            </a:r>
            <a:r>
              <a:rPr lang="en-US" spc="-5" dirty="0" err="1" smtClean="0">
                <a:effectLst/>
                <a:latin typeface="Georgia"/>
                <a:ea typeface="Georgia"/>
                <a:cs typeface="Georgia"/>
              </a:rPr>
              <a:t>a</a:t>
            </a:r>
            <a:r>
              <a:rPr lang="en-US" dirty="0" err="1" smtClean="0">
                <a:effectLst/>
                <a:latin typeface="Georgia"/>
                <a:ea typeface="Georgia"/>
                <a:cs typeface="Georgia"/>
              </a:rPr>
              <a:t>sih</a:t>
            </a:r>
            <a:r>
              <a:rPr lang="en-US" spc="-45" dirty="0" smtClean="0">
                <a:effectLst/>
                <a:latin typeface="Georgia"/>
                <a:ea typeface="Georgia"/>
                <a:cs typeface="Georgia"/>
              </a:rPr>
              <a:t> </a:t>
            </a:r>
            <a:r>
              <a:rPr lang="en-US" spc="5" dirty="0" err="1" smtClean="0">
                <a:effectLst/>
                <a:latin typeface="Georgia"/>
                <a:ea typeface="Georgia"/>
                <a:cs typeface="Georgia"/>
              </a:rPr>
              <a:t>b</a:t>
            </a:r>
            <a:r>
              <a:rPr lang="en-US" spc="-5" dirty="0" err="1" smtClean="0">
                <a:effectLst/>
                <a:latin typeface="Georgia"/>
                <a:ea typeface="Georgia"/>
                <a:cs typeface="Georgia"/>
              </a:rPr>
              <a:t>e</a:t>
            </a:r>
            <a:r>
              <a:rPr lang="en-US" spc="-10" dirty="0" err="1" smtClean="0">
                <a:effectLst/>
                <a:latin typeface="Georgia"/>
                <a:ea typeface="Georgia"/>
                <a:cs typeface="Georgia"/>
              </a:rPr>
              <a:t>r</a:t>
            </a:r>
            <a:r>
              <a:rPr lang="en-US" dirty="0" err="1" smtClean="0">
                <a:effectLst/>
                <a:latin typeface="Georgia"/>
                <a:ea typeface="Georgia"/>
                <a:cs typeface="Georgia"/>
              </a:rPr>
              <a:t>s</a:t>
            </a:r>
            <a:r>
              <a:rPr lang="en-US" spc="5" dirty="0" err="1" smtClean="0">
                <a:effectLst/>
                <a:latin typeface="Georgia"/>
                <a:ea typeface="Georgia"/>
                <a:cs typeface="Georgia"/>
              </a:rPr>
              <a:t>t</a:t>
            </a:r>
            <a:r>
              <a:rPr lang="en-US" spc="-5" dirty="0" err="1" smtClean="0">
                <a:effectLst/>
                <a:latin typeface="Georgia"/>
                <a:ea typeface="Georgia"/>
                <a:cs typeface="Georgia"/>
              </a:rPr>
              <a:t>a</a:t>
            </a:r>
            <a:r>
              <a:rPr lang="en-US" dirty="0" err="1" smtClean="0">
                <a:effectLst/>
                <a:latin typeface="Georgia"/>
                <a:ea typeface="Georgia"/>
                <a:cs typeface="Georgia"/>
              </a:rPr>
              <a:t>t</a:t>
            </a:r>
            <a:r>
              <a:rPr lang="en-US" spc="-10" dirty="0" err="1" smtClean="0">
                <a:effectLst/>
                <a:latin typeface="Georgia"/>
                <a:ea typeface="Georgia"/>
                <a:cs typeface="Georgia"/>
              </a:rPr>
              <a:t>u</a:t>
            </a:r>
            <a:r>
              <a:rPr lang="en-US" dirty="0" err="1" smtClean="0">
                <a:effectLst/>
                <a:latin typeface="Georgia"/>
                <a:ea typeface="Georgia"/>
                <a:cs typeface="Georgia"/>
              </a:rPr>
              <a:t>s</a:t>
            </a:r>
            <a:r>
              <a:rPr lang="en-US" spc="-35" dirty="0" smtClean="0">
                <a:effectLst/>
                <a:latin typeface="Georgia"/>
                <a:ea typeface="Georgia"/>
                <a:cs typeface="Georgia"/>
              </a:rPr>
              <a:t> </a:t>
            </a:r>
            <a:r>
              <a:rPr lang="en-US" spc="-5" dirty="0" err="1" smtClean="0">
                <a:effectLst/>
                <a:latin typeface="Georgia"/>
                <a:ea typeface="Georgia"/>
                <a:cs typeface="Georgia"/>
              </a:rPr>
              <a:t>a</a:t>
            </a:r>
            <a:r>
              <a:rPr lang="en-US" spc="-15" dirty="0" err="1" smtClean="0">
                <a:effectLst/>
                <a:latin typeface="Georgia"/>
                <a:ea typeface="Georgia"/>
                <a:cs typeface="Georgia"/>
              </a:rPr>
              <a:t>k</a:t>
            </a:r>
            <a:r>
              <a:rPr lang="en-US" dirty="0" err="1" smtClean="0">
                <a:effectLst/>
                <a:latin typeface="Georgia"/>
                <a:ea typeface="Georgia"/>
                <a:cs typeface="Georgia"/>
              </a:rPr>
              <a:t>tif</a:t>
            </a:r>
            <a:r>
              <a:rPr lang="en-US" dirty="0" smtClean="0">
                <a:effectLst/>
                <a:latin typeface="Georgia"/>
                <a:ea typeface="Georgia"/>
                <a:cs typeface="Georgia"/>
              </a:rPr>
              <a:t> </a:t>
            </a:r>
            <a:r>
              <a:rPr lang="en-US" dirty="0" err="1" smtClean="0">
                <a:effectLst/>
                <a:latin typeface="Georgia"/>
                <a:ea typeface="Georgia"/>
                <a:cs typeface="Georgia"/>
              </a:rPr>
              <a:t>seb</a:t>
            </a:r>
            <a:r>
              <a:rPr lang="en-US" spc="-5" dirty="0" err="1" smtClean="0">
                <a:effectLst/>
                <a:latin typeface="Georgia"/>
                <a:ea typeface="Georgia"/>
                <a:cs typeface="Georgia"/>
              </a:rPr>
              <a:t>a</a:t>
            </a:r>
            <a:r>
              <a:rPr lang="en-US" dirty="0" err="1" smtClean="0">
                <a:effectLst/>
                <a:latin typeface="Georgia"/>
                <a:ea typeface="Georgia"/>
                <a:cs typeface="Georgia"/>
              </a:rPr>
              <a:t>gai</a:t>
            </a:r>
            <a:r>
              <a:rPr lang="en-US" spc="5" dirty="0" smtClean="0">
                <a:effectLst/>
                <a:latin typeface="Georgia"/>
                <a:ea typeface="Georgia"/>
                <a:cs typeface="Georgia"/>
              </a:rPr>
              <a:t> </a:t>
            </a:r>
            <a:r>
              <a:rPr lang="en-US" spc="5" dirty="0" err="1" smtClean="0">
                <a:effectLst/>
                <a:latin typeface="Georgia"/>
                <a:ea typeface="Georgia"/>
                <a:cs typeface="Georgia"/>
              </a:rPr>
              <a:t>p</a:t>
            </a:r>
            <a:r>
              <a:rPr lang="en-US" spc="-5" dirty="0" err="1" smtClean="0">
                <a:effectLst/>
                <a:latin typeface="Georgia"/>
                <a:ea typeface="Georgia"/>
                <a:cs typeface="Georgia"/>
              </a:rPr>
              <a:t>e</a:t>
            </a:r>
            <a:r>
              <a:rPr lang="en-US" dirty="0" err="1" smtClean="0">
                <a:effectLst/>
                <a:latin typeface="Georgia"/>
                <a:ea typeface="Georgia"/>
                <a:cs typeface="Georgia"/>
              </a:rPr>
              <a:t>g</a:t>
            </a:r>
            <a:r>
              <a:rPr lang="en-US" spc="-15" dirty="0" err="1" smtClean="0">
                <a:effectLst/>
                <a:latin typeface="Georgia"/>
                <a:ea typeface="Georgia"/>
                <a:cs typeface="Georgia"/>
              </a:rPr>
              <a:t>a</a:t>
            </a:r>
            <a:r>
              <a:rPr lang="en-US" dirty="0" err="1" smtClean="0">
                <a:effectLst/>
                <a:latin typeface="Georgia"/>
                <a:ea typeface="Georgia"/>
                <a:cs typeface="Georgia"/>
              </a:rPr>
              <a:t>wai</a:t>
            </a:r>
            <a:r>
              <a:rPr lang="en-US" dirty="0" smtClean="0">
                <a:effectLst/>
                <a:latin typeface="Georgia"/>
                <a:ea typeface="Georgia"/>
                <a:cs typeface="Georgia"/>
              </a:rPr>
              <a:t>. </a:t>
            </a:r>
            <a:endParaRPr lang="en-US" spc="10" dirty="0">
              <a:latin typeface="Georgia"/>
              <a:ea typeface="Georgia"/>
              <a:cs typeface="Georgia"/>
            </a:endParaRPr>
          </a:p>
          <a:p>
            <a:r>
              <a:rPr lang="en-US" spc="-5" dirty="0" err="1" smtClean="0">
                <a:effectLst/>
                <a:latin typeface="Georgia"/>
                <a:ea typeface="Georgia"/>
                <a:cs typeface="Georgia"/>
              </a:rPr>
              <a:t>In</a:t>
            </a:r>
            <a:r>
              <a:rPr lang="en-US" dirty="0" err="1" smtClean="0">
                <a:effectLst/>
                <a:latin typeface="Georgia"/>
                <a:ea typeface="Georgia"/>
                <a:cs typeface="Georgia"/>
              </a:rPr>
              <a:t>i</a:t>
            </a:r>
            <a:r>
              <a:rPr lang="en-US" spc="10" dirty="0" smtClean="0">
                <a:effectLst/>
                <a:latin typeface="Georgia"/>
                <a:ea typeface="Georgia"/>
                <a:cs typeface="Georgia"/>
              </a:rPr>
              <a:t> </a:t>
            </a:r>
            <a:r>
              <a:rPr lang="en-US" spc="10" dirty="0" err="1" smtClean="0">
                <a:effectLst/>
                <a:latin typeface="Georgia"/>
                <a:ea typeface="Georgia"/>
                <a:cs typeface="Georgia"/>
              </a:rPr>
              <a:t>bukti</a:t>
            </a:r>
            <a:r>
              <a:rPr lang="en-US" spc="10" dirty="0" smtClean="0">
                <a:effectLst/>
                <a:latin typeface="Georgia"/>
                <a:ea typeface="Georgia"/>
                <a:cs typeface="Georgia"/>
              </a:rPr>
              <a:t> </a:t>
            </a:r>
            <a:r>
              <a:rPr lang="en-US" spc="-5" dirty="0" err="1" smtClean="0">
                <a:effectLst/>
                <a:latin typeface="Georgia"/>
                <a:ea typeface="Georgia"/>
                <a:cs typeface="Georgia"/>
              </a:rPr>
              <a:t>le</a:t>
            </a:r>
            <a:r>
              <a:rPr lang="en-US" dirty="0" err="1" smtClean="0">
                <a:effectLst/>
                <a:latin typeface="Georgia"/>
                <a:ea typeface="Georgia"/>
                <a:cs typeface="Georgia"/>
              </a:rPr>
              <a:t>m</a:t>
            </a:r>
            <a:r>
              <a:rPr lang="en-US" spc="-5" dirty="0" err="1" smtClean="0">
                <a:effectLst/>
                <a:latin typeface="Georgia"/>
                <a:ea typeface="Georgia"/>
                <a:cs typeface="Georgia"/>
              </a:rPr>
              <a:t>a</a:t>
            </a:r>
            <a:r>
              <a:rPr lang="en-US" spc="5" dirty="0" err="1" smtClean="0">
                <a:effectLst/>
                <a:latin typeface="Georgia"/>
                <a:ea typeface="Georgia"/>
                <a:cs typeface="Georgia"/>
              </a:rPr>
              <a:t>h</a:t>
            </a:r>
            <a:r>
              <a:rPr lang="en-US" spc="-5" dirty="0" err="1" smtClean="0">
                <a:effectLst/>
                <a:latin typeface="Georgia"/>
                <a:ea typeface="Georgia"/>
                <a:cs typeface="Georgia"/>
              </a:rPr>
              <a:t>n</a:t>
            </a:r>
            <a:r>
              <a:rPr lang="en-US" dirty="0" err="1" smtClean="0">
                <a:effectLst/>
                <a:latin typeface="Georgia"/>
                <a:ea typeface="Georgia"/>
                <a:cs typeface="Georgia"/>
              </a:rPr>
              <a:t>ya</a:t>
            </a:r>
            <a:r>
              <a:rPr lang="en-US" dirty="0" smtClean="0">
                <a:effectLst/>
                <a:latin typeface="Georgia"/>
                <a:ea typeface="Georgia"/>
                <a:cs typeface="Georgia"/>
              </a:rPr>
              <a:t> </a:t>
            </a:r>
            <a:r>
              <a:rPr lang="en-US" spc="-5" dirty="0" err="1" smtClean="0">
                <a:effectLst/>
                <a:latin typeface="Georgia"/>
                <a:ea typeface="Georgia"/>
                <a:cs typeface="Georgia"/>
              </a:rPr>
              <a:t>k</a:t>
            </a:r>
            <a:r>
              <a:rPr lang="en-US" spc="5" dirty="0" err="1" smtClean="0">
                <a:effectLst/>
                <a:latin typeface="Georgia"/>
                <a:ea typeface="Georgia"/>
                <a:cs typeface="Georgia"/>
              </a:rPr>
              <a:t>o</a:t>
            </a:r>
            <a:r>
              <a:rPr lang="en-US" dirty="0" err="1" smtClean="0">
                <a:effectLst/>
                <a:latin typeface="Georgia"/>
                <a:ea typeface="Georgia"/>
                <a:cs typeface="Georgia"/>
              </a:rPr>
              <a:t>mitmen</a:t>
            </a:r>
            <a:r>
              <a:rPr lang="en-US" dirty="0" smtClean="0">
                <a:effectLst/>
                <a:latin typeface="Georgia"/>
                <a:ea typeface="Georgia"/>
                <a:cs typeface="Georgia"/>
              </a:rPr>
              <a:t> </a:t>
            </a:r>
            <a:r>
              <a:rPr lang="en-US" dirty="0" err="1" smtClean="0">
                <a:effectLst/>
                <a:latin typeface="Georgia"/>
                <a:ea typeface="Georgia"/>
                <a:cs typeface="Georgia"/>
              </a:rPr>
              <a:t>un</a:t>
            </a:r>
            <a:r>
              <a:rPr lang="en-US" spc="-10" dirty="0" err="1" smtClean="0">
                <a:effectLst/>
                <a:latin typeface="Georgia"/>
                <a:ea typeface="Georgia"/>
                <a:cs typeface="Georgia"/>
              </a:rPr>
              <a:t>t</a:t>
            </a:r>
            <a:r>
              <a:rPr lang="en-US" dirty="0" err="1" smtClean="0">
                <a:effectLst/>
                <a:latin typeface="Georgia"/>
                <a:ea typeface="Georgia"/>
                <a:cs typeface="Georgia"/>
              </a:rPr>
              <a:t>uk</a:t>
            </a:r>
            <a:r>
              <a:rPr lang="en-US" dirty="0" smtClean="0">
                <a:effectLst/>
                <a:latin typeface="Georgia"/>
                <a:ea typeface="Georgia"/>
                <a:cs typeface="Georgia"/>
              </a:rPr>
              <a:t> </a:t>
            </a:r>
            <a:r>
              <a:rPr lang="en-US" dirty="0" err="1" smtClean="0">
                <a:effectLst/>
                <a:latin typeface="Georgia"/>
                <a:ea typeface="Georgia"/>
                <a:cs typeface="Georgia"/>
              </a:rPr>
              <a:t>m</a:t>
            </a:r>
            <a:r>
              <a:rPr lang="en-US" spc="-5" dirty="0" err="1" smtClean="0">
                <a:effectLst/>
                <a:latin typeface="Georgia"/>
                <a:ea typeface="Georgia"/>
                <a:cs typeface="Georgia"/>
              </a:rPr>
              <a:t>ene</a:t>
            </a:r>
            <a:r>
              <a:rPr lang="en-US" dirty="0" err="1" smtClean="0">
                <a:effectLst/>
                <a:latin typeface="Georgia"/>
                <a:ea typeface="Georgia"/>
                <a:cs typeface="Georgia"/>
              </a:rPr>
              <a:t>ga</a:t>
            </a:r>
            <a:r>
              <a:rPr lang="en-US" spc="-5" dirty="0" err="1" smtClean="0">
                <a:effectLst/>
                <a:latin typeface="Georgia"/>
                <a:ea typeface="Georgia"/>
                <a:cs typeface="Georgia"/>
              </a:rPr>
              <a:t>kka</a:t>
            </a:r>
            <a:r>
              <a:rPr lang="en-US" dirty="0" err="1" smtClean="0">
                <a:effectLst/>
                <a:latin typeface="Georgia"/>
                <a:ea typeface="Georgia"/>
                <a:cs typeface="Georgia"/>
              </a:rPr>
              <a:t>n</a:t>
            </a:r>
            <a:r>
              <a:rPr lang="en-US" spc="10" dirty="0" smtClean="0">
                <a:effectLst/>
                <a:latin typeface="Georgia"/>
                <a:ea typeface="Georgia"/>
                <a:cs typeface="Georgia"/>
              </a:rPr>
              <a:t> </a:t>
            </a:r>
            <a:r>
              <a:rPr lang="en-US" spc="-5" dirty="0" err="1" smtClean="0">
                <a:effectLst/>
                <a:latin typeface="Georgia"/>
                <a:ea typeface="Georgia"/>
                <a:cs typeface="Georgia"/>
              </a:rPr>
              <a:t>k</a:t>
            </a:r>
            <a:r>
              <a:rPr lang="en-US" spc="5" dirty="0" err="1" smtClean="0">
                <a:effectLst/>
                <a:latin typeface="Georgia"/>
                <a:ea typeface="Georgia"/>
                <a:cs typeface="Georgia"/>
              </a:rPr>
              <a:t>o</a:t>
            </a:r>
            <a:r>
              <a:rPr lang="en-US" dirty="0" err="1" smtClean="0">
                <a:effectLst/>
                <a:latin typeface="Georgia"/>
                <a:ea typeface="Georgia"/>
                <a:cs typeface="Georgia"/>
              </a:rPr>
              <a:t>de</a:t>
            </a:r>
            <a:r>
              <a:rPr lang="en-US" spc="10" dirty="0" smtClean="0">
                <a:effectLst/>
                <a:latin typeface="Georgia"/>
                <a:ea typeface="Georgia"/>
                <a:cs typeface="Georgia"/>
              </a:rPr>
              <a:t> </a:t>
            </a:r>
            <a:r>
              <a:rPr lang="en-US" spc="-5" dirty="0" err="1" smtClean="0">
                <a:effectLst/>
                <a:latin typeface="Georgia"/>
                <a:ea typeface="Georgia"/>
                <a:cs typeface="Georgia"/>
              </a:rPr>
              <a:t>e</a:t>
            </a:r>
            <a:r>
              <a:rPr lang="en-US" dirty="0" err="1" smtClean="0">
                <a:effectLst/>
                <a:latin typeface="Georgia"/>
                <a:ea typeface="Georgia"/>
                <a:cs typeface="Georgia"/>
              </a:rPr>
              <a:t>tik</a:t>
            </a:r>
            <a:r>
              <a:rPr lang="en-US" spc="10" dirty="0" smtClean="0">
                <a:effectLst/>
                <a:latin typeface="Georgia"/>
                <a:ea typeface="Georgia"/>
                <a:cs typeface="Georgia"/>
              </a:rPr>
              <a:t> </a:t>
            </a:r>
            <a:r>
              <a:rPr lang="en-US" spc="-10" dirty="0" err="1" smtClean="0">
                <a:effectLst/>
                <a:latin typeface="Georgia"/>
                <a:ea typeface="Georgia"/>
                <a:cs typeface="Georgia"/>
              </a:rPr>
              <a:t>d</a:t>
            </a:r>
            <a:r>
              <a:rPr lang="en-US" spc="-5" dirty="0" err="1" smtClean="0">
                <a:effectLst/>
                <a:latin typeface="Georgia"/>
                <a:ea typeface="Georgia"/>
                <a:cs typeface="Georgia"/>
              </a:rPr>
              <a:t>a</a:t>
            </a:r>
            <a:r>
              <a:rPr lang="en-US" dirty="0" err="1" smtClean="0">
                <a:effectLst/>
                <a:latin typeface="Georgia"/>
                <a:ea typeface="Georgia"/>
                <a:cs typeface="Georgia"/>
              </a:rPr>
              <a:t>n</a:t>
            </a:r>
            <a:r>
              <a:rPr lang="en-US" spc="10" dirty="0" smtClean="0">
                <a:effectLst/>
                <a:latin typeface="Georgia"/>
                <a:ea typeface="Georgia"/>
                <a:cs typeface="Georgia"/>
              </a:rPr>
              <a:t> </a:t>
            </a:r>
            <a:r>
              <a:rPr lang="en-US" spc="-5" dirty="0" err="1" smtClean="0">
                <a:effectLst/>
                <a:latin typeface="Georgia"/>
                <a:ea typeface="Georgia"/>
                <a:cs typeface="Georgia"/>
              </a:rPr>
              <a:t>k</a:t>
            </a:r>
            <a:r>
              <a:rPr lang="en-US" spc="5" dirty="0" err="1" smtClean="0">
                <a:effectLst/>
                <a:latin typeface="Georgia"/>
                <a:ea typeface="Georgia"/>
                <a:cs typeface="Georgia"/>
              </a:rPr>
              <a:t>o</a:t>
            </a:r>
            <a:r>
              <a:rPr lang="en-US" dirty="0" err="1" smtClean="0">
                <a:effectLst/>
                <a:latin typeface="Georgia"/>
                <a:ea typeface="Georgia"/>
                <a:cs typeface="Georgia"/>
              </a:rPr>
              <a:t>de</a:t>
            </a:r>
            <a:r>
              <a:rPr lang="en-US" dirty="0" smtClean="0">
                <a:effectLst/>
                <a:latin typeface="Georgia"/>
                <a:ea typeface="Georgia"/>
                <a:cs typeface="Georgia"/>
              </a:rPr>
              <a:t> </a:t>
            </a:r>
            <a:r>
              <a:rPr lang="en-US" spc="5" dirty="0" err="1" smtClean="0">
                <a:effectLst/>
                <a:latin typeface="Georgia"/>
                <a:ea typeface="Georgia"/>
                <a:cs typeface="Georgia"/>
              </a:rPr>
              <a:t>p</a:t>
            </a:r>
            <a:r>
              <a:rPr lang="en-US" spc="-5" dirty="0" err="1" smtClean="0">
                <a:effectLst/>
                <a:latin typeface="Georgia"/>
                <a:ea typeface="Georgia"/>
                <a:cs typeface="Georgia"/>
              </a:rPr>
              <a:t>e</a:t>
            </a:r>
            <a:r>
              <a:rPr lang="en-US" spc="5" dirty="0" err="1" smtClean="0">
                <a:effectLst/>
                <a:latin typeface="Georgia"/>
                <a:ea typeface="Georgia"/>
                <a:cs typeface="Georgia"/>
              </a:rPr>
              <a:t>r</a:t>
            </a:r>
            <a:r>
              <a:rPr lang="en-US" dirty="0" err="1" smtClean="0">
                <a:effectLst/>
                <a:latin typeface="Georgia"/>
                <a:ea typeface="Georgia"/>
                <a:cs typeface="Georgia"/>
              </a:rPr>
              <a:t>il</a:t>
            </a:r>
            <a:r>
              <a:rPr lang="en-US" spc="-10" dirty="0" err="1" smtClean="0">
                <a:effectLst/>
                <a:latin typeface="Georgia"/>
                <a:ea typeface="Georgia"/>
                <a:cs typeface="Georgia"/>
              </a:rPr>
              <a:t>a</a:t>
            </a:r>
            <a:r>
              <a:rPr lang="en-US" spc="-5" dirty="0" err="1" smtClean="0">
                <a:effectLst/>
                <a:latin typeface="Georgia"/>
                <a:ea typeface="Georgia"/>
                <a:cs typeface="Georgia"/>
              </a:rPr>
              <a:t>k</a:t>
            </a:r>
            <a:r>
              <a:rPr lang="en-US" dirty="0" err="1" smtClean="0">
                <a:effectLst/>
                <a:latin typeface="Georgia"/>
                <a:ea typeface="Georgia"/>
                <a:cs typeface="Georgia"/>
              </a:rPr>
              <a:t>u</a:t>
            </a:r>
            <a:r>
              <a:rPr lang="en-US" spc="15" dirty="0" smtClean="0">
                <a:effectLst/>
                <a:latin typeface="Georgia"/>
                <a:ea typeface="Georgia"/>
                <a:cs typeface="Georgia"/>
              </a:rPr>
              <a:t> </a:t>
            </a:r>
            <a:r>
              <a:rPr lang="en-US" dirty="0" err="1" smtClean="0">
                <a:effectLst/>
                <a:latin typeface="Georgia"/>
                <a:ea typeface="Georgia"/>
                <a:cs typeface="Georgia"/>
              </a:rPr>
              <a:t>m</a:t>
            </a:r>
            <a:r>
              <a:rPr lang="en-US" spc="-5" dirty="0" err="1" smtClean="0">
                <a:effectLst/>
                <a:latin typeface="Georgia"/>
                <a:ea typeface="Georgia"/>
                <a:cs typeface="Georgia"/>
              </a:rPr>
              <a:t>elal</a:t>
            </a:r>
            <a:r>
              <a:rPr lang="en-US" dirty="0" err="1" smtClean="0">
                <a:effectLst/>
                <a:latin typeface="Georgia"/>
                <a:ea typeface="Georgia"/>
                <a:cs typeface="Georgia"/>
              </a:rPr>
              <a:t>ui</a:t>
            </a:r>
            <a:r>
              <a:rPr lang="en-US" spc="5" dirty="0" smtClean="0">
                <a:effectLst/>
                <a:latin typeface="Georgia"/>
                <a:ea typeface="Georgia"/>
                <a:cs typeface="Georgia"/>
              </a:rPr>
              <a:t> </a:t>
            </a:r>
            <a:r>
              <a:rPr lang="en-US" spc="5" dirty="0" err="1" smtClean="0">
                <a:effectLst/>
                <a:latin typeface="Georgia"/>
                <a:ea typeface="Georgia"/>
                <a:cs typeface="Georgia"/>
              </a:rPr>
              <a:t>h</a:t>
            </a:r>
            <a:r>
              <a:rPr lang="en-US" dirty="0" err="1" smtClean="0">
                <a:effectLst/>
                <a:latin typeface="Georgia"/>
                <a:ea typeface="Georgia"/>
                <a:cs typeface="Georgia"/>
              </a:rPr>
              <a:t>uk</a:t>
            </a:r>
            <a:r>
              <a:rPr lang="en-US" spc="-15" dirty="0" err="1" smtClean="0">
                <a:effectLst/>
                <a:latin typeface="Georgia"/>
                <a:ea typeface="Georgia"/>
                <a:cs typeface="Georgia"/>
              </a:rPr>
              <a:t>u</a:t>
            </a:r>
            <a:r>
              <a:rPr lang="en-US" dirty="0" err="1" smtClean="0">
                <a:effectLst/>
                <a:latin typeface="Georgia"/>
                <a:ea typeface="Georgia"/>
                <a:cs typeface="Georgia"/>
              </a:rPr>
              <a:t>m</a:t>
            </a:r>
            <a:r>
              <a:rPr lang="en-US" spc="-5" dirty="0" err="1" smtClean="0">
                <a:effectLst/>
                <a:latin typeface="Georgia"/>
                <a:ea typeface="Georgia"/>
                <a:cs typeface="Georgia"/>
              </a:rPr>
              <a:t>a</a:t>
            </a:r>
            <a:r>
              <a:rPr lang="en-US" dirty="0" err="1" smtClean="0">
                <a:effectLst/>
                <a:latin typeface="Georgia"/>
                <a:ea typeface="Georgia"/>
                <a:cs typeface="Georgia"/>
              </a:rPr>
              <a:t>n</a:t>
            </a:r>
            <a:r>
              <a:rPr lang="en-US" spc="10" dirty="0" smtClean="0">
                <a:effectLst/>
                <a:latin typeface="Georgia"/>
                <a:ea typeface="Georgia"/>
                <a:cs typeface="Georgia"/>
              </a:rPr>
              <a:t> </a:t>
            </a:r>
            <a:r>
              <a:rPr lang="en-US" spc="5" dirty="0" err="1" smtClean="0">
                <a:effectLst/>
                <a:latin typeface="Georgia"/>
                <a:ea typeface="Georgia"/>
                <a:cs typeface="Georgia"/>
              </a:rPr>
              <a:t>b</a:t>
            </a:r>
            <a:r>
              <a:rPr lang="en-US" spc="-5" dirty="0" err="1" smtClean="0">
                <a:effectLst/>
                <a:latin typeface="Georgia"/>
                <a:ea typeface="Georgia"/>
                <a:cs typeface="Georgia"/>
              </a:rPr>
              <a:t>e</a:t>
            </a:r>
            <a:r>
              <a:rPr lang="en-US" spc="5" dirty="0" err="1" smtClean="0">
                <a:effectLst/>
                <a:latin typeface="Georgia"/>
                <a:ea typeface="Georgia"/>
                <a:cs typeface="Georgia"/>
              </a:rPr>
              <a:t>r</a:t>
            </a:r>
            <a:r>
              <a:rPr lang="en-US" spc="-15" dirty="0" err="1" smtClean="0">
                <a:effectLst/>
                <a:latin typeface="Georgia"/>
                <a:ea typeface="Georgia"/>
                <a:cs typeface="Georgia"/>
              </a:rPr>
              <a:t>a</a:t>
            </a:r>
            <a:r>
              <a:rPr lang="en-US" dirty="0" err="1" smtClean="0">
                <a:effectLst/>
                <a:latin typeface="Georgia"/>
                <a:ea typeface="Georgia"/>
                <a:cs typeface="Georgia"/>
              </a:rPr>
              <a:t>t</a:t>
            </a:r>
            <a:r>
              <a:rPr lang="en-US" spc="5" dirty="0" smtClean="0">
                <a:effectLst/>
                <a:latin typeface="Georgia"/>
                <a:ea typeface="Georgia"/>
                <a:cs typeface="Georgia"/>
              </a:rPr>
              <a:t> </a:t>
            </a:r>
            <a:r>
              <a:rPr lang="en-US" spc="5" dirty="0" err="1" smtClean="0">
                <a:effectLst/>
                <a:latin typeface="Georgia"/>
                <a:ea typeface="Georgia"/>
                <a:cs typeface="Georgia"/>
              </a:rPr>
              <a:t>b</a:t>
            </a:r>
            <a:r>
              <a:rPr lang="en-US" spc="-5" dirty="0" err="1" smtClean="0">
                <a:effectLst/>
                <a:latin typeface="Georgia"/>
                <a:ea typeface="Georgia"/>
                <a:cs typeface="Georgia"/>
              </a:rPr>
              <a:t>a</a:t>
            </a:r>
            <a:r>
              <a:rPr lang="en-US" dirty="0" err="1" smtClean="0">
                <a:effectLst/>
                <a:latin typeface="Georgia"/>
                <a:ea typeface="Georgia"/>
                <a:cs typeface="Georgia"/>
              </a:rPr>
              <a:t>gi</a:t>
            </a:r>
            <a:r>
              <a:rPr lang="en-US" spc="5" dirty="0" smtClean="0">
                <a:effectLst/>
                <a:latin typeface="Georgia"/>
                <a:ea typeface="Georgia"/>
                <a:cs typeface="Georgia"/>
              </a:rPr>
              <a:t> </a:t>
            </a:r>
            <a:r>
              <a:rPr lang="en-US" spc="5" dirty="0" err="1" smtClean="0">
                <a:effectLst/>
                <a:latin typeface="Georgia"/>
                <a:ea typeface="Georgia"/>
                <a:cs typeface="Georgia"/>
              </a:rPr>
              <a:t>p</a:t>
            </a:r>
            <a:r>
              <a:rPr lang="en-US" spc="-15" dirty="0" err="1" smtClean="0">
                <a:effectLst/>
                <a:latin typeface="Georgia"/>
                <a:ea typeface="Georgia"/>
                <a:cs typeface="Georgia"/>
              </a:rPr>
              <a:t>a</a:t>
            </a:r>
            <a:r>
              <a:rPr lang="en-US" spc="5" dirty="0" err="1" smtClean="0">
                <a:effectLst/>
                <a:latin typeface="Georgia"/>
                <a:ea typeface="Georgia"/>
                <a:cs typeface="Georgia"/>
              </a:rPr>
              <a:t>r</a:t>
            </a:r>
            <a:r>
              <a:rPr lang="en-US" dirty="0" err="1" smtClean="0">
                <a:effectLst/>
                <a:latin typeface="Georgia"/>
                <a:ea typeface="Georgia"/>
                <a:cs typeface="Georgia"/>
              </a:rPr>
              <a:t>a</a:t>
            </a:r>
            <a:r>
              <a:rPr lang="en-US" dirty="0" smtClean="0">
                <a:effectLst/>
                <a:latin typeface="Georgia"/>
                <a:ea typeface="Georgia"/>
                <a:cs typeface="Georgia"/>
              </a:rPr>
              <a:t> </a:t>
            </a:r>
            <a:r>
              <a:rPr lang="en-US" spc="5" dirty="0" err="1" smtClean="0">
                <a:effectLst/>
                <a:latin typeface="Georgia"/>
                <a:ea typeface="Georgia"/>
                <a:cs typeface="Georgia"/>
              </a:rPr>
              <a:t>p</a:t>
            </a:r>
            <a:r>
              <a:rPr lang="en-US" spc="-5" dirty="0" err="1" smtClean="0">
                <a:effectLst/>
                <a:latin typeface="Georgia"/>
                <a:ea typeface="Georgia"/>
                <a:cs typeface="Georgia"/>
              </a:rPr>
              <a:t>elan</a:t>
            </a:r>
            <a:r>
              <a:rPr lang="en-US" dirty="0" err="1" smtClean="0">
                <a:effectLst/>
                <a:latin typeface="Georgia"/>
                <a:ea typeface="Georgia"/>
                <a:cs typeface="Georgia"/>
              </a:rPr>
              <a:t>g</a:t>
            </a:r>
            <a:r>
              <a:rPr lang="en-US" spc="5" dirty="0" err="1" smtClean="0">
                <a:effectLst/>
                <a:latin typeface="Georgia"/>
                <a:ea typeface="Georgia"/>
                <a:cs typeface="Georgia"/>
              </a:rPr>
              <a:t>g</a:t>
            </a:r>
            <a:r>
              <a:rPr lang="en-US" spc="-5" dirty="0" err="1" smtClean="0">
                <a:effectLst/>
                <a:latin typeface="Georgia"/>
                <a:ea typeface="Georgia"/>
                <a:cs typeface="Georgia"/>
              </a:rPr>
              <a:t>a</a:t>
            </a:r>
            <a:r>
              <a:rPr lang="en-US" spc="5" dirty="0" err="1" smtClean="0">
                <a:effectLst/>
                <a:latin typeface="Georgia"/>
                <a:ea typeface="Georgia"/>
                <a:cs typeface="Georgia"/>
              </a:rPr>
              <a:t>r</a:t>
            </a:r>
            <a:r>
              <a:rPr lang="en-US" dirty="0" smtClean="0">
                <a:effectLst/>
                <a:latin typeface="Georgia"/>
                <a:ea typeface="Georgia"/>
                <a:cs typeface="Georgia"/>
              </a:rPr>
              <a:t>.</a:t>
            </a:r>
          </a:p>
          <a:p>
            <a:r>
              <a:rPr lang="en-US" dirty="0" err="1" smtClean="0">
                <a:latin typeface="Georgia"/>
              </a:rPr>
              <a:t>Apa</a:t>
            </a:r>
            <a:r>
              <a:rPr lang="en-US" dirty="0" smtClean="0">
                <a:latin typeface="Georgia"/>
              </a:rPr>
              <a:t> </a:t>
            </a:r>
            <a:r>
              <a:rPr lang="en-US" dirty="0" err="1" smtClean="0">
                <a:latin typeface="Georgia"/>
              </a:rPr>
              <a:t>dasar</a:t>
            </a:r>
            <a:r>
              <a:rPr lang="en-US" dirty="0" smtClean="0">
                <a:latin typeface="Georgia"/>
              </a:rPr>
              <a:t> </a:t>
            </a:r>
            <a:r>
              <a:rPr lang="en-US" dirty="0" err="1" smtClean="0">
                <a:latin typeface="Georgia"/>
              </a:rPr>
              <a:t>hukum</a:t>
            </a:r>
            <a:r>
              <a:rPr lang="en-US" dirty="0" smtClean="0">
                <a:latin typeface="Georgia"/>
              </a:rPr>
              <a:t> </a:t>
            </a:r>
            <a:r>
              <a:rPr lang="en-US" dirty="0" err="1" smtClean="0">
                <a:latin typeface="Georgia"/>
              </a:rPr>
              <a:t>kedua</a:t>
            </a:r>
            <a:r>
              <a:rPr lang="en-US" dirty="0" smtClean="0">
                <a:latin typeface="Georgia"/>
              </a:rPr>
              <a:t> </a:t>
            </a:r>
            <a:r>
              <a:rPr lang="en-US" dirty="0" err="1" smtClean="0">
                <a:latin typeface="Georgia"/>
              </a:rPr>
              <a:t>kode</a:t>
            </a:r>
            <a:r>
              <a:rPr lang="en-US" dirty="0" smtClean="0">
                <a:latin typeface="Georgia"/>
              </a:rPr>
              <a:t> </a:t>
            </a:r>
            <a:r>
              <a:rPr lang="en-US" dirty="0" err="1" smtClean="0">
                <a:latin typeface="Georgia"/>
              </a:rPr>
              <a:t>etik</a:t>
            </a:r>
            <a:r>
              <a:rPr lang="en-US" dirty="0" smtClean="0">
                <a:latin typeface="Georgia"/>
              </a:rPr>
              <a:t> </a:t>
            </a:r>
            <a:r>
              <a:rPr lang="en-US" dirty="0" err="1" smtClean="0">
                <a:latin typeface="Georgia"/>
              </a:rPr>
              <a:t>tersebut</a:t>
            </a:r>
            <a:r>
              <a:rPr lang="en-US" dirty="0" smtClean="0">
                <a:latin typeface="Georgia"/>
              </a:rPr>
              <a:t>?</a:t>
            </a:r>
            <a:endParaRPr lang="en-US" dirty="0"/>
          </a:p>
        </p:txBody>
      </p:sp>
    </p:spTree>
    <p:extLst>
      <p:ext uri="{BB962C8B-B14F-4D97-AF65-F5344CB8AC3E}">
        <p14:creationId xmlns:p14="http://schemas.microsoft.com/office/powerpoint/2010/main" val="4023124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800" dirty="0" err="1" smtClean="0">
                <a:solidFill>
                  <a:prstClr val="black"/>
                </a:solidFill>
              </a:rPr>
              <a:t>Pancasila</a:t>
            </a:r>
            <a:r>
              <a:rPr lang="en-US" sz="2800" dirty="0" smtClean="0">
                <a:solidFill>
                  <a:prstClr val="black"/>
                </a:solidFill>
              </a:rPr>
              <a:t>, </a:t>
            </a:r>
            <a:r>
              <a:rPr lang="en-US" sz="2800" smtClean="0">
                <a:solidFill>
                  <a:prstClr val="black"/>
                </a:solidFill>
              </a:rPr>
              <a:t>UUD 1945.</a:t>
            </a:r>
          </a:p>
          <a:p>
            <a:r>
              <a:rPr lang="en-US" sz="2800" dirty="0" err="1" smtClean="0">
                <a:solidFill>
                  <a:prstClr val="black"/>
                </a:solidFill>
              </a:rPr>
              <a:t>Undang-Undang</a:t>
            </a:r>
            <a:r>
              <a:rPr lang="en-US" sz="2800" dirty="0" smtClean="0">
                <a:solidFill>
                  <a:prstClr val="black"/>
                </a:solidFill>
              </a:rPr>
              <a:t> </a:t>
            </a:r>
            <a:r>
              <a:rPr lang="en-US" sz="2800" dirty="0" err="1">
                <a:solidFill>
                  <a:prstClr val="black"/>
                </a:solidFill>
              </a:rPr>
              <a:t>Nomor</a:t>
            </a:r>
            <a:r>
              <a:rPr lang="en-US" sz="2800" dirty="0">
                <a:solidFill>
                  <a:prstClr val="black"/>
                </a:solidFill>
              </a:rPr>
              <a:t> </a:t>
            </a:r>
            <a:r>
              <a:rPr lang="en-US" sz="2800" b="1" dirty="0">
                <a:solidFill>
                  <a:prstClr val="black"/>
                </a:solidFill>
              </a:rPr>
              <a:t>5 </a:t>
            </a:r>
            <a:r>
              <a:rPr lang="en-US" sz="2800" b="1" dirty="0" err="1">
                <a:solidFill>
                  <a:prstClr val="black"/>
                </a:solidFill>
              </a:rPr>
              <a:t>Tahun</a:t>
            </a:r>
            <a:r>
              <a:rPr lang="en-US" sz="2800" b="1" dirty="0">
                <a:solidFill>
                  <a:prstClr val="black"/>
                </a:solidFill>
              </a:rPr>
              <a:t> </a:t>
            </a:r>
            <a:r>
              <a:rPr lang="en-US" sz="2800" b="1" dirty="0" smtClean="0">
                <a:solidFill>
                  <a:prstClr val="black"/>
                </a:solidFill>
              </a:rPr>
              <a:t>2014 </a:t>
            </a:r>
            <a:r>
              <a:rPr lang="en-US" sz="2800" dirty="0" err="1" smtClean="0">
                <a:solidFill>
                  <a:prstClr val="black"/>
                </a:solidFill>
              </a:rPr>
              <a:t>tentang</a:t>
            </a:r>
            <a:r>
              <a:rPr lang="en-US" sz="2800" dirty="0" smtClean="0">
                <a:solidFill>
                  <a:prstClr val="black"/>
                </a:solidFill>
              </a:rPr>
              <a:t> </a:t>
            </a:r>
            <a:r>
              <a:rPr lang="en-US" sz="2800" dirty="0" err="1" smtClean="0">
                <a:solidFill>
                  <a:prstClr val="black"/>
                </a:solidFill>
              </a:rPr>
              <a:t>t</a:t>
            </a:r>
            <a:r>
              <a:rPr lang="en-US" sz="2800" dirty="0" err="1" smtClean="0">
                <a:solidFill>
                  <a:srgbClr val="000000"/>
                </a:solidFill>
              </a:rPr>
              <a:t>entang</a:t>
            </a:r>
            <a:r>
              <a:rPr lang="en-US" sz="2800" dirty="0" smtClean="0">
                <a:solidFill>
                  <a:srgbClr val="000000"/>
                </a:solidFill>
              </a:rPr>
              <a:t> </a:t>
            </a:r>
            <a:r>
              <a:rPr lang="en-US" sz="2800" dirty="0" err="1" smtClean="0">
                <a:solidFill>
                  <a:srgbClr val="000000"/>
                </a:solidFill>
              </a:rPr>
              <a:t>Aparatur</a:t>
            </a:r>
            <a:r>
              <a:rPr lang="en-US" sz="2800" dirty="0" smtClean="0">
                <a:solidFill>
                  <a:srgbClr val="000000"/>
                </a:solidFill>
              </a:rPr>
              <a:t> </a:t>
            </a:r>
            <a:r>
              <a:rPr lang="en-US" sz="2800" dirty="0" err="1" smtClean="0">
                <a:solidFill>
                  <a:srgbClr val="000000"/>
                </a:solidFill>
              </a:rPr>
              <a:t>Sipil</a:t>
            </a:r>
            <a:r>
              <a:rPr lang="en-US" sz="2800" dirty="0" smtClean="0">
                <a:solidFill>
                  <a:srgbClr val="000000"/>
                </a:solidFill>
              </a:rPr>
              <a:t> Negara</a:t>
            </a:r>
          </a:p>
          <a:p>
            <a:r>
              <a:rPr lang="en-US" sz="2800" dirty="0" smtClean="0">
                <a:solidFill>
                  <a:prstClr val="black"/>
                </a:solidFill>
              </a:rPr>
              <a:t>PP </a:t>
            </a:r>
            <a:r>
              <a:rPr lang="en-US" sz="2800" dirty="0" err="1">
                <a:solidFill>
                  <a:prstClr val="black"/>
                </a:solidFill>
              </a:rPr>
              <a:t>Nomor</a:t>
            </a:r>
            <a:r>
              <a:rPr lang="en-US" sz="2800" dirty="0">
                <a:solidFill>
                  <a:prstClr val="black"/>
                </a:solidFill>
              </a:rPr>
              <a:t> </a:t>
            </a:r>
            <a:r>
              <a:rPr lang="en-US" sz="2800" b="1" dirty="0">
                <a:solidFill>
                  <a:prstClr val="black"/>
                </a:solidFill>
              </a:rPr>
              <a:t>42 </a:t>
            </a:r>
            <a:r>
              <a:rPr lang="en-US" sz="2800" b="1" dirty="0" err="1">
                <a:solidFill>
                  <a:prstClr val="black"/>
                </a:solidFill>
              </a:rPr>
              <a:t>Tahun</a:t>
            </a:r>
            <a:r>
              <a:rPr lang="en-US" sz="2800" b="1" dirty="0">
                <a:solidFill>
                  <a:prstClr val="black"/>
                </a:solidFill>
              </a:rPr>
              <a:t> </a:t>
            </a:r>
            <a:r>
              <a:rPr lang="en-US" sz="2800" b="1" dirty="0" smtClean="0">
                <a:solidFill>
                  <a:prstClr val="black"/>
                </a:solidFill>
              </a:rPr>
              <a:t>2004 </a:t>
            </a:r>
            <a:r>
              <a:rPr lang="en-US" sz="2800" b="1" dirty="0" err="1" smtClean="0">
                <a:solidFill>
                  <a:prstClr val="black"/>
                </a:solidFill>
              </a:rPr>
              <a:t>t</a:t>
            </a:r>
            <a:r>
              <a:rPr lang="en-US" sz="2800" dirty="0" err="1" smtClean="0"/>
              <a:t>entang</a:t>
            </a:r>
            <a:r>
              <a:rPr lang="en-US" sz="2800" dirty="0" smtClean="0"/>
              <a:t> </a:t>
            </a:r>
            <a:r>
              <a:rPr lang="en-US" sz="2800" dirty="0" err="1" smtClean="0"/>
              <a:t>Pembinaan</a:t>
            </a:r>
            <a:r>
              <a:rPr lang="en-US" sz="2800" dirty="0" smtClean="0"/>
              <a:t> </a:t>
            </a:r>
            <a:r>
              <a:rPr lang="en-US" sz="2800" dirty="0" err="1" smtClean="0"/>
              <a:t>Jiwa</a:t>
            </a:r>
            <a:r>
              <a:rPr lang="en-US" sz="2800" dirty="0" smtClean="0"/>
              <a:t> </a:t>
            </a:r>
            <a:r>
              <a:rPr lang="en-US" sz="2800" dirty="0" err="1" smtClean="0"/>
              <a:t>Korps</a:t>
            </a:r>
            <a:r>
              <a:rPr lang="en-US" sz="2800" dirty="0" smtClean="0"/>
              <a:t> Dan </a:t>
            </a:r>
            <a:r>
              <a:rPr lang="en-US" sz="2800" dirty="0" err="1" smtClean="0"/>
              <a:t>Kode</a:t>
            </a:r>
            <a:r>
              <a:rPr lang="en-US" sz="2800" dirty="0" smtClean="0"/>
              <a:t> </a:t>
            </a:r>
            <a:r>
              <a:rPr lang="en-US" sz="2800" dirty="0" err="1" smtClean="0"/>
              <a:t>Etik</a:t>
            </a:r>
            <a:r>
              <a:rPr lang="en-US" sz="2800" dirty="0" smtClean="0"/>
              <a:t> </a:t>
            </a:r>
            <a:r>
              <a:rPr lang="en-US" sz="2800" dirty="0" err="1" smtClean="0"/>
              <a:t>Pegawai</a:t>
            </a:r>
            <a:r>
              <a:rPr lang="en-US" sz="2800" dirty="0" smtClean="0"/>
              <a:t> </a:t>
            </a:r>
            <a:r>
              <a:rPr lang="en-US" sz="2800" dirty="0" err="1" smtClean="0"/>
              <a:t>Negeri</a:t>
            </a:r>
            <a:r>
              <a:rPr lang="en-US" sz="2800" dirty="0" smtClean="0"/>
              <a:t> </a:t>
            </a:r>
            <a:r>
              <a:rPr lang="en-US" sz="2800" dirty="0" err="1" smtClean="0"/>
              <a:t>Sipil</a:t>
            </a:r>
            <a:endParaRPr lang="en-US" sz="2800" dirty="0" smtClean="0"/>
          </a:p>
          <a:p>
            <a:r>
              <a:rPr lang="en-US" dirty="0" smtClean="0">
                <a:solidFill>
                  <a:prstClr val="black"/>
                </a:solidFill>
              </a:rPr>
              <a:t>PP </a:t>
            </a:r>
            <a:r>
              <a:rPr lang="en-US" dirty="0" err="1" smtClean="0">
                <a:solidFill>
                  <a:prstClr val="black"/>
                </a:solidFill>
              </a:rPr>
              <a:t>Nomor</a:t>
            </a:r>
            <a:r>
              <a:rPr lang="en-US" dirty="0" smtClean="0">
                <a:solidFill>
                  <a:prstClr val="black"/>
                </a:solidFill>
              </a:rPr>
              <a:t> </a:t>
            </a:r>
            <a:r>
              <a:rPr lang="en-US" b="1" dirty="0" smtClean="0">
                <a:solidFill>
                  <a:prstClr val="black"/>
                </a:solidFill>
              </a:rPr>
              <a:t>53 </a:t>
            </a:r>
            <a:r>
              <a:rPr lang="en-US" b="1" dirty="0" err="1">
                <a:solidFill>
                  <a:prstClr val="black"/>
                </a:solidFill>
              </a:rPr>
              <a:t>Tahun</a:t>
            </a:r>
            <a:r>
              <a:rPr lang="en-US" b="1" dirty="0">
                <a:solidFill>
                  <a:prstClr val="black"/>
                </a:solidFill>
              </a:rPr>
              <a:t> 2010 </a:t>
            </a:r>
            <a:r>
              <a:rPr lang="en-US" dirty="0" err="1">
                <a:solidFill>
                  <a:prstClr val="black"/>
                </a:solidFill>
              </a:rPr>
              <a:t>tentang</a:t>
            </a:r>
            <a:r>
              <a:rPr lang="en-US" dirty="0">
                <a:solidFill>
                  <a:prstClr val="black"/>
                </a:solidFill>
              </a:rPr>
              <a:t> </a:t>
            </a:r>
            <a:r>
              <a:rPr lang="en-US" dirty="0" err="1">
                <a:solidFill>
                  <a:prstClr val="black"/>
                </a:solidFill>
              </a:rPr>
              <a:t>Disiplin</a:t>
            </a:r>
            <a:r>
              <a:rPr lang="en-US" dirty="0">
                <a:solidFill>
                  <a:prstClr val="black"/>
                </a:solidFill>
              </a:rPr>
              <a:t> </a:t>
            </a:r>
            <a:r>
              <a:rPr lang="en-US" dirty="0" err="1">
                <a:solidFill>
                  <a:prstClr val="black"/>
                </a:solidFill>
              </a:rPr>
              <a:t>Pegawai</a:t>
            </a:r>
            <a:r>
              <a:rPr lang="en-US" dirty="0">
                <a:solidFill>
                  <a:prstClr val="black"/>
                </a:solidFill>
              </a:rPr>
              <a:t> </a:t>
            </a:r>
            <a:r>
              <a:rPr lang="en-US" dirty="0" err="1">
                <a:solidFill>
                  <a:prstClr val="black"/>
                </a:solidFill>
              </a:rPr>
              <a:t>Negeri</a:t>
            </a:r>
            <a:r>
              <a:rPr lang="en-US" dirty="0">
                <a:solidFill>
                  <a:prstClr val="black"/>
                </a:solidFill>
              </a:rPr>
              <a:t> </a:t>
            </a:r>
            <a:r>
              <a:rPr lang="en-US" dirty="0" err="1">
                <a:solidFill>
                  <a:prstClr val="black"/>
                </a:solidFill>
              </a:rPr>
              <a:t>Sipil</a:t>
            </a:r>
            <a:r>
              <a:rPr lang="en-US" dirty="0">
                <a:solidFill>
                  <a:prstClr val="black"/>
                </a:solidFill>
              </a:rPr>
              <a:t>.</a:t>
            </a:r>
            <a:endParaRPr lang="en-US" sz="2800" dirty="0" smtClean="0"/>
          </a:p>
          <a:p>
            <a:r>
              <a:rPr lang="en-US" sz="2800" dirty="0" err="1" smtClean="0">
                <a:solidFill>
                  <a:srgbClr val="000000"/>
                </a:solidFill>
              </a:rPr>
              <a:t>Peraturan</a:t>
            </a:r>
            <a:r>
              <a:rPr lang="en-US" sz="2800" dirty="0" smtClean="0">
                <a:solidFill>
                  <a:srgbClr val="000000"/>
                </a:solidFill>
              </a:rPr>
              <a:t> </a:t>
            </a:r>
            <a:r>
              <a:rPr lang="en-US" sz="2800" dirty="0" err="1" smtClean="0">
                <a:solidFill>
                  <a:srgbClr val="000000"/>
                </a:solidFill>
              </a:rPr>
              <a:t>Pemerintah</a:t>
            </a:r>
            <a:r>
              <a:rPr lang="en-US" sz="2800" dirty="0" smtClean="0">
                <a:solidFill>
                  <a:srgbClr val="000000"/>
                </a:solidFill>
              </a:rPr>
              <a:t> </a:t>
            </a:r>
            <a:r>
              <a:rPr lang="en-US" sz="2800" dirty="0" err="1" smtClean="0">
                <a:solidFill>
                  <a:srgbClr val="000000"/>
                </a:solidFill>
              </a:rPr>
              <a:t>Nomor</a:t>
            </a:r>
            <a:r>
              <a:rPr lang="en-US" sz="2800" dirty="0" smtClean="0">
                <a:solidFill>
                  <a:srgbClr val="000000"/>
                </a:solidFill>
              </a:rPr>
              <a:t> </a:t>
            </a:r>
            <a:r>
              <a:rPr lang="en-US" sz="2800" b="1" dirty="0" smtClean="0">
                <a:solidFill>
                  <a:srgbClr val="000000"/>
                </a:solidFill>
              </a:rPr>
              <a:t>11 </a:t>
            </a:r>
            <a:r>
              <a:rPr lang="en-US" sz="2800" b="1" dirty="0" err="1" smtClean="0">
                <a:solidFill>
                  <a:srgbClr val="000000"/>
                </a:solidFill>
              </a:rPr>
              <a:t>Tahun</a:t>
            </a:r>
            <a:r>
              <a:rPr lang="en-US" sz="2800" b="1" dirty="0" smtClean="0">
                <a:solidFill>
                  <a:srgbClr val="000000"/>
                </a:solidFill>
              </a:rPr>
              <a:t> 2017</a:t>
            </a:r>
            <a:r>
              <a:rPr lang="en-US" sz="2800" dirty="0" smtClean="0">
                <a:solidFill>
                  <a:srgbClr val="000000"/>
                </a:solidFill>
              </a:rPr>
              <a:t> </a:t>
            </a:r>
            <a:r>
              <a:rPr lang="en-US" sz="2800" dirty="0" err="1" smtClean="0">
                <a:solidFill>
                  <a:srgbClr val="000000"/>
                </a:solidFill>
              </a:rPr>
              <a:t>tentang</a:t>
            </a:r>
            <a:r>
              <a:rPr lang="en-US" sz="2800" dirty="0" smtClean="0">
                <a:solidFill>
                  <a:srgbClr val="000000"/>
                </a:solidFill>
              </a:rPr>
              <a:t> </a:t>
            </a:r>
            <a:r>
              <a:rPr lang="en-US" sz="2800" dirty="0" err="1" smtClean="0">
                <a:solidFill>
                  <a:srgbClr val="000000"/>
                </a:solidFill>
              </a:rPr>
              <a:t>Manajemen</a:t>
            </a:r>
            <a:r>
              <a:rPr lang="en-US" sz="2800" dirty="0" smtClean="0">
                <a:solidFill>
                  <a:srgbClr val="000000"/>
                </a:solidFill>
              </a:rPr>
              <a:t> </a:t>
            </a:r>
            <a:r>
              <a:rPr lang="en-US" sz="2800" dirty="0" err="1" smtClean="0">
                <a:solidFill>
                  <a:srgbClr val="000000"/>
                </a:solidFill>
              </a:rPr>
              <a:t>Pegawai</a:t>
            </a:r>
            <a:r>
              <a:rPr lang="en-US" sz="2800" dirty="0" smtClean="0">
                <a:solidFill>
                  <a:srgbClr val="000000"/>
                </a:solidFill>
              </a:rPr>
              <a:t> </a:t>
            </a:r>
            <a:r>
              <a:rPr lang="en-US" sz="2800" dirty="0" err="1" smtClean="0">
                <a:solidFill>
                  <a:srgbClr val="000000"/>
                </a:solidFill>
              </a:rPr>
              <a:t>Negeri</a:t>
            </a:r>
            <a:r>
              <a:rPr lang="en-US" sz="2800" dirty="0" smtClean="0">
                <a:solidFill>
                  <a:srgbClr val="000000"/>
                </a:solidFill>
              </a:rPr>
              <a:t> </a:t>
            </a:r>
            <a:r>
              <a:rPr lang="en-US" sz="2800" dirty="0" err="1" smtClean="0">
                <a:solidFill>
                  <a:srgbClr val="000000"/>
                </a:solidFill>
              </a:rPr>
              <a:t>Sipil</a:t>
            </a:r>
            <a:r>
              <a:rPr lang="en-US" sz="2800" dirty="0" smtClean="0">
                <a:solidFill>
                  <a:srgbClr val="000000"/>
                </a:solidFill>
              </a:rPr>
              <a:t>: </a:t>
            </a:r>
            <a:r>
              <a:rPr lang="en-US" sz="2800" dirty="0" err="1">
                <a:solidFill>
                  <a:srgbClr val="000000"/>
                </a:solidFill>
              </a:rPr>
              <a:t>Pasal</a:t>
            </a:r>
            <a:r>
              <a:rPr lang="en-US" sz="2800" dirty="0">
                <a:solidFill>
                  <a:srgbClr val="000000"/>
                </a:solidFill>
              </a:rPr>
              <a:t> 17, </a:t>
            </a:r>
            <a:r>
              <a:rPr lang="en-US" sz="2800" dirty="0" smtClean="0">
                <a:solidFill>
                  <a:srgbClr val="000000"/>
                </a:solidFill>
              </a:rPr>
              <a:t>18 </a:t>
            </a:r>
            <a:r>
              <a:rPr lang="es-ES" sz="2800" dirty="0" smtClean="0">
                <a:solidFill>
                  <a:srgbClr val="000000"/>
                </a:solidFill>
              </a:rPr>
              <a:t>(4),19 (4</a:t>
            </a:r>
            <a:r>
              <a:rPr lang="es-ES" sz="2800" dirty="0">
                <a:solidFill>
                  <a:srgbClr val="000000"/>
                </a:solidFill>
              </a:rPr>
              <a:t>), </a:t>
            </a:r>
            <a:r>
              <a:rPr lang="es-ES" sz="2800" dirty="0" smtClean="0">
                <a:solidFill>
                  <a:srgbClr val="000000"/>
                </a:solidFill>
              </a:rPr>
              <a:t>20 (4</a:t>
            </a:r>
            <a:r>
              <a:rPr lang="es-ES" sz="2800" dirty="0">
                <a:solidFill>
                  <a:srgbClr val="000000"/>
                </a:solidFill>
              </a:rPr>
              <a:t>), </a:t>
            </a:r>
            <a:r>
              <a:rPr lang="es-ES" sz="2800" dirty="0" smtClean="0">
                <a:solidFill>
                  <a:srgbClr val="000000"/>
                </a:solidFill>
              </a:rPr>
              <a:t>57</a:t>
            </a:r>
            <a:r>
              <a:rPr lang="es-ES" sz="2800" dirty="0">
                <a:solidFill>
                  <a:srgbClr val="000000"/>
                </a:solidFill>
              </a:rPr>
              <a:t>, </a:t>
            </a:r>
            <a:r>
              <a:rPr lang="es-ES" sz="2800" dirty="0" smtClean="0">
                <a:solidFill>
                  <a:srgbClr val="000000"/>
                </a:solidFill>
              </a:rPr>
              <a:t>67</a:t>
            </a:r>
            <a:r>
              <a:rPr lang="es-ES" sz="2800" dirty="0">
                <a:solidFill>
                  <a:srgbClr val="000000"/>
                </a:solidFill>
              </a:rPr>
              <a:t>, </a:t>
            </a:r>
            <a:r>
              <a:rPr lang="es-ES" sz="2800" dirty="0" smtClean="0">
                <a:solidFill>
                  <a:srgbClr val="000000"/>
                </a:solidFill>
              </a:rPr>
              <a:t>68 (7</a:t>
            </a:r>
            <a:r>
              <a:rPr lang="es-ES" sz="2800" dirty="0">
                <a:solidFill>
                  <a:srgbClr val="000000"/>
                </a:solidFill>
              </a:rPr>
              <a:t>), </a:t>
            </a:r>
            <a:r>
              <a:rPr lang="es-ES" sz="2800" dirty="0" smtClean="0">
                <a:solidFill>
                  <a:srgbClr val="000000"/>
                </a:solidFill>
              </a:rPr>
              <a:t>74, 78</a:t>
            </a:r>
            <a:r>
              <a:rPr lang="es-ES" sz="2800" dirty="0">
                <a:solidFill>
                  <a:srgbClr val="000000"/>
                </a:solidFill>
              </a:rPr>
              <a:t>, </a:t>
            </a:r>
            <a:r>
              <a:rPr lang="es-ES" sz="2800" dirty="0" smtClean="0">
                <a:solidFill>
                  <a:srgbClr val="000000"/>
                </a:solidFill>
              </a:rPr>
              <a:t>81, 85, 86 (4</a:t>
            </a:r>
            <a:r>
              <a:rPr lang="es-ES" sz="2800" dirty="0">
                <a:solidFill>
                  <a:srgbClr val="000000"/>
                </a:solidFill>
              </a:rPr>
              <a:t>), </a:t>
            </a:r>
            <a:r>
              <a:rPr lang="es-ES" sz="2800" dirty="0" smtClean="0">
                <a:solidFill>
                  <a:srgbClr val="000000"/>
                </a:solidFill>
              </a:rPr>
              <a:t>89</a:t>
            </a:r>
            <a:r>
              <a:rPr lang="es-ES" sz="2800" dirty="0">
                <a:solidFill>
                  <a:srgbClr val="000000"/>
                </a:solidFill>
              </a:rPr>
              <a:t>, </a:t>
            </a:r>
            <a:r>
              <a:rPr lang="es-ES" sz="2800" dirty="0" smtClean="0">
                <a:solidFill>
                  <a:srgbClr val="000000"/>
                </a:solidFill>
              </a:rPr>
              <a:t>91(6), 92 (4),</a:t>
            </a:r>
            <a:r>
              <a:rPr lang="en-US" sz="2800" dirty="0" smtClean="0">
                <a:solidFill>
                  <a:srgbClr val="000000"/>
                </a:solidFill>
              </a:rPr>
              <a:t>125</a:t>
            </a:r>
          </a:p>
          <a:p>
            <a:endParaRPr lang="en-US" dirty="0" smtClean="0"/>
          </a:p>
          <a:p>
            <a:endParaRPr lang="en-US" dirty="0">
              <a:solidFill>
                <a:prstClr val="black"/>
              </a:solidFill>
            </a:endParaRPr>
          </a:p>
          <a:p>
            <a:endParaRPr lang="en-US" dirty="0"/>
          </a:p>
        </p:txBody>
      </p:sp>
      <p:sp>
        <p:nvSpPr>
          <p:cNvPr id="3" name="Title 2"/>
          <p:cNvSpPr>
            <a:spLocks noGrp="1"/>
          </p:cNvSpPr>
          <p:nvPr>
            <p:ph type="title"/>
          </p:nvPr>
        </p:nvSpPr>
        <p:spPr/>
        <p:txBody>
          <a:bodyPr/>
          <a:lstStyle/>
          <a:p>
            <a:r>
              <a:rPr lang="en-US" dirty="0" smtClean="0"/>
              <a:t>SUMBER ETIKA ASN: </a:t>
            </a:r>
            <a:endParaRPr lang="en-US" dirty="0"/>
          </a:p>
        </p:txBody>
      </p:sp>
    </p:spTree>
    <p:extLst>
      <p:ext uri="{BB962C8B-B14F-4D97-AF65-F5344CB8AC3E}">
        <p14:creationId xmlns:p14="http://schemas.microsoft.com/office/powerpoint/2010/main" val="1249578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Autofit/>
          </a:bodyPr>
          <a:lstStyle/>
          <a:p>
            <a:pPr marL="109728" indent="0">
              <a:buNone/>
            </a:pPr>
            <a:r>
              <a:rPr lang="en-US" sz="2300" b="1" dirty="0" smtClean="0"/>
              <a:t>MESKI DASAR HUKUM KODE ETIK KUAT, MENGAPA KOMITMEN DAN PENEGAKKAN LEMAH?</a:t>
            </a:r>
          </a:p>
          <a:p>
            <a:r>
              <a:rPr lang="en-US" sz="2300" dirty="0" err="1" smtClean="0"/>
              <a:t>Sifat</a:t>
            </a:r>
            <a:r>
              <a:rPr lang="en-US" sz="2300" dirty="0" smtClean="0"/>
              <a:t> </a:t>
            </a:r>
            <a:r>
              <a:rPr lang="en-US" sz="2300" dirty="0" err="1"/>
              <a:t>kode</a:t>
            </a:r>
            <a:r>
              <a:rPr lang="en-US" sz="2300" dirty="0"/>
              <a:t> </a:t>
            </a:r>
            <a:r>
              <a:rPr lang="en-US" sz="2300" dirty="0" err="1"/>
              <a:t>etik</a:t>
            </a:r>
            <a:r>
              <a:rPr lang="en-US" sz="2300" dirty="0"/>
              <a:t> yang </a:t>
            </a:r>
            <a:r>
              <a:rPr lang="en-US" sz="2300" dirty="0" err="1"/>
              <a:t>terlalu</a:t>
            </a:r>
            <a:r>
              <a:rPr lang="en-US" sz="2300" dirty="0"/>
              <a:t> </a:t>
            </a:r>
            <a:r>
              <a:rPr lang="en-US" sz="2300" dirty="0" err="1"/>
              <a:t>abstrak</a:t>
            </a:r>
            <a:r>
              <a:rPr lang="en-US" sz="2300" dirty="0"/>
              <a:t> </a:t>
            </a:r>
            <a:r>
              <a:rPr lang="en-US" sz="2300" dirty="0" err="1" smtClean="0"/>
              <a:t>sehingga</a:t>
            </a:r>
            <a:r>
              <a:rPr lang="en-US" sz="2300" dirty="0" smtClean="0"/>
              <a:t> </a:t>
            </a:r>
            <a:r>
              <a:rPr lang="en-US" sz="2300" dirty="0" err="1" smtClean="0"/>
              <a:t>sulit</a:t>
            </a:r>
            <a:r>
              <a:rPr lang="en-US" sz="2300" dirty="0" smtClean="0"/>
              <a:t> </a:t>
            </a:r>
            <a:r>
              <a:rPr lang="en-US" sz="2300" dirty="0" err="1" smtClean="0"/>
              <a:t>dalam</a:t>
            </a:r>
            <a:r>
              <a:rPr lang="en-US" sz="2300" dirty="0" smtClean="0"/>
              <a:t> </a:t>
            </a:r>
            <a:r>
              <a:rPr lang="en-US" sz="2300" dirty="0" err="1"/>
              <a:t>penerapannya</a:t>
            </a:r>
            <a:r>
              <a:rPr lang="en-US" sz="2300" dirty="0"/>
              <a:t> di </a:t>
            </a:r>
            <a:r>
              <a:rPr lang="en-US" sz="2300" dirty="0" err="1"/>
              <a:t>instansi</a:t>
            </a:r>
            <a:r>
              <a:rPr lang="en-US" sz="2300" dirty="0"/>
              <a:t> </a:t>
            </a:r>
            <a:r>
              <a:rPr lang="en-US" sz="2300" dirty="0" err="1"/>
              <a:t>pemerintah</a:t>
            </a:r>
            <a:r>
              <a:rPr lang="en-US" sz="2300" dirty="0"/>
              <a:t>. </a:t>
            </a:r>
            <a:endParaRPr lang="en-US" sz="2300" dirty="0" smtClean="0"/>
          </a:p>
          <a:p>
            <a:r>
              <a:rPr lang="en-US" sz="2300" dirty="0" err="1" smtClean="0"/>
              <a:t>Anggapan</a:t>
            </a:r>
            <a:r>
              <a:rPr lang="en-US" sz="2300" dirty="0" smtClean="0"/>
              <a:t> </a:t>
            </a:r>
            <a:r>
              <a:rPr lang="en-US" sz="2300" dirty="0" err="1"/>
              <a:t>bahwa</a:t>
            </a:r>
            <a:r>
              <a:rPr lang="en-US" sz="2300" dirty="0"/>
              <a:t> </a:t>
            </a:r>
            <a:r>
              <a:rPr lang="en-US" sz="2300" dirty="0" err="1"/>
              <a:t>tidak</a:t>
            </a:r>
            <a:r>
              <a:rPr lang="en-US" sz="2300" dirty="0"/>
              <a:t> </a:t>
            </a:r>
            <a:r>
              <a:rPr lang="en-US" sz="2300" dirty="0" err="1"/>
              <a:t>terdapat</a:t>
            </a:r>
            <a:r>
              <a:rPr lang="en-US" sz="2300" dirty="0"/>
              <a:t> </a:t>
            </a:r>
            <a:r>
              <a:rPr lang="en-US" sz="2300" dirty="0" err="1"/>
              <a:t>pengaruh</a:t>
            </a:r>
            <a:r>
              <a:rPr lang="en-US" sz="2300" dirty="0"/>
              <a:t> </a:t>
            </a:r>
            <a:r>
              <a:rPr lang="en-US" sz="2300" dirty="0" err="1"/>
              <a:t>langsung</a:t>
            </a:r>
            <a:r>
              <a:rPr lang="en-US" sz="2300" dirty="0"/>
              <a:t> </a:t>
            </a:r>
            <a:r>
              <a:rPr lang="en-US" sz="2300" dirty="0" err="1" smtClean="0"/>
              <a:t>antara</a:t>
            </a:r>
            <a:r>
              <a:rPr lang="en-US" sz="2300" dirty="0" smtClean="0"/>
              <a:t> </a:t>
            </a:r>
            <a:r>
              <a:rPr lang="en-US" sz="2300" spc="5" dirty="0" err="1" smtClean="0">
                <a:effectLst/>
                <a:ea typeface="Georgia"/>
                <a:cs typeface="Georgia"/>
              </a:rPr>
              <a:t>p</a:t>
            </a:r>
            <a:r>
              <a:rPr lang="en-US" sz="2300" spc="-5" dirty="0" err="1" smtClean="0">
                <a:effectLst/>
                <a:ea typeface="Georgia"/>
                <a:cs typeface="Georgia"/>
              </a:rPr>
              <a:t>ene</a:t>
            </a:r>
            <a:r>
              <a:rPr lang="en-US" sz="2300" spc="5" dirty="0" err="1" smtClean="0">
                <a:effectLst/>
                <a:ea typeface="Georgia"/>
                <a:cs typeface="Georgia"/>
              </a:rPr>
              <a:t>r</a:t>
            </a:r>
            <a:r>
              <a:rPr lang="en-US" sz="2300" spc="-5" dirty="0" err="1" smtClean="0">
                <a:effectLst/>
                <a:ea typeface="Georgia"/>
                <a:cs typeface="Georgia"/>
              </a:rPr>
              <a:t>a</a:t>
            </a:r>
            <a:r>
              <a:rPr lang="en-US" sz="2300" spc="5" dirty="0" err="1" smtClean="0">
                <a:effectLst/>
                <a:ea typeface="Georgia"/>
                <a:cs typeface="Georgia"/>
              </a:rPr>
              <a:t>p</a:t>
            </a:r>
            <a:r>
              <a:rPr lang="en-US" sz="2300" spc="-5" dirty="0" err="1" smtClean="0">
                <a:effectLst/>
                <a:ea typeface="Georgia"/>
                <a:cs typeface="Georgia"/>
              </a:rPr>
              <a:t>a</a:t>
            </a:r>
            <a:r>
              <a:rPr lang="en-US" sz="2300" dirty="0" err="1" smtClean="0">
                <a:effectLst/>
                <a:ea typeface="Georgia"/>
                <a:cs typeface="Georgia"/>
              </a:rPr>
              <a:t>n</a:t>
            </a:r>
            <a:r>
              <a:rPr lang="en-US" sz="2300" spc="5" dirty="0" smtClean="0">
                <a:effectLst/>
                <a:ea typeface="Georgia"/>
                <a:cs typeface="Georgia"/>
              </a:rPr>
              <a:t> </a:t>
            </a:r>
            <a:r>
              <a:rPr lang="en-US" sz="2300" spc="-5" dirty="0" err="1" smtClean="0">
                <a:effectLst/>
                <a:ea typeface="Georgia"/>
                <a:cs typeface="Georgia"/>
              </a:rPr>
              <a:t>k</a:t>
            </a:r>
            <a:r>
              <a:rPr lang="en-US" sz="2300" spc="5" dirty="0" err="1" smtClean="0">
                <a:effectLst/>
                <a:ea typeface="Georgia"/>
                <a:cs typeface="Georgia"/>
              </a:rPr>
              <a:t>o</a:t>
            </a:r>
            <a:r>
              <a:rPr lang="en-US" sz="2300" dirty="0" err="1" smtClean="0">
                <a:effectLst/>
                <a:ea typeface="Georgia"/>
                <a:cs typeface="Georgia"/>
              </a:rPr>
              <a:t>de</a:t>
            </a:r>
            <a:r>
              <a:rPr lang="en-US" sz="2300" spc="5" dirty="0" smtClean="0">
                <a:effectLst/>
                <a:ea typeface="Georgia"/>
                <a:cs typeface="Georgia"/>
              </a:rPr>
              <a:t> </a:t>
            </a:r>
            <a:r>
              <a:rPr lang="en-US" sz="2300" spc="-5" dirty="0" err="1" smtClean="0">
                <a:effectLst/>
                <a:ea typeface="Georgia"/>
                <a:cs typeface="Georgia"/>
              </a:rPr>
              <a:t>e</a:t>
            </a:r>
            <a:r>
              <a:rPr lang="en-US" sz="2300" dirty="0" err="1" smtClean="0">
                <a:effectLst/>
                <a:ea typeface="Georgia"/>
                <a:cs typeface="Georgia"/>
              </a:rPr>
              <a:t>tik</a:t>
            </a:r>
            <a:r>
              <a:rPr lang="en-US" sz="2300" spc="10" dirty="0" smtClean="0">
                <a:effectLst/>
                <a:ea typeface="Georgia"/>
                <a:cs typeface="Georgia"/>
              </a:rPr>
              <a:t> </a:t>
            </a:r>
            <a:r>
              <a:rPr lang="en-US" sz="2300" dirty="0" err="1" smtClean="0">
                <a:effectLst/>
                <a:ea typeface="Georgia"/>
                <a:cs typeface="Georgia"/>
              </a:rPr>
              <a:t>de</a:t>
            </a:r>
            <a:r>
              <a:rPr lang="en-US" sz="2300" spc="-20" dirty="0" err="1" smtClean="0">
                <a:effectLst/>
                <a:ea typeface="Georgia"/>
                <a:cs typeface="Georgia"/>
              </a:rPr>
              <a:t>n</a:t>
            </a:r>
            <a:r>
              <a:rPr lang="en-US" sz="2300" dirty="0" err="1" smtClean="0">
                <a:effectLst/>
                <a:ea typeface="Georgia"/>
                <a:cs typeface="Georgia"/>
              </a:rPr>
              <a:t>gan</a:t>
            </a:r>
            <a:r>
              <a:rPr lang="en-US" sz="2300" spc="5" dirty="0" smtClean="0">
                <a:effectLst/>
                <a:ea typeface="Georgia"/>
                <a:cs typeface="Georgia"/>
              </a:rPr>
              <a:t> o</a:t>
            </a:r>
            <a:r>
              <a:rPr lang="en-US" sz="2300" dirty="0" smtClean="0">
                <a:effectLst/>
                <a:ea typeface="Georgia"/>
                <a:cs typeface="Georgia"/>
              </a:rPr>
              <a:t>u</a:t>
            </a:r>
            <a:r>
              <a:rPr lang="en-US" sz="2300" spc="-10" dirty="0" smtClean="0">
                <a:effectLst/>
                <a:ea typeface="Georgia"/>
                <a:cs typeface="Georgia"/>
              </a:rPr>
              <a:t>t</a:t>
            </a:r>
            <a:r>
              <a:rPr lang="en-US" sz="2300" spc="5" dirty="0" smtClean="0">
                <a:effectLst/>
                <a:ea typeface="Georgia"/>
                <a:cs typeface="Georgia"/>
              </a:rPr>
              <a:t>p</a:t>
            </a:r>
            <a:r>
              <a:rPr lang="en-US" sz="2300" dirty="0" smtClean="0">
                <a:effectLst/>
                <a:ea typeface="Georgia"/>
                <a:cs typeface="Georgia"/>
              </a:rPr>
              <a:t>ut </a:t>
            </a:r>
            <a:r>
              <a:rPr lang="en-US" sz="2300" dirty="0" err="1" smtClean="0">
                <a:effectLst/>
                <a:ea typeface="Georgia"/>
                <a:cs typeface="Georgia"/>
              </a:rPr>
              <a:t>i</a:t>
            </a:r>
            <a:r>
              <a:rPr lang="en-US" sz="2300" spc="-5" dirty="0" err="1" smtClean="0">
                <a:effectLst/>
                <a:ea typeface="Georgia"/>
                <a:cs typeface="Georgia"/>
              </a:rPr>
              <a:t>n</a:t>
            </a:r>
            <a:r>
              <a:rPr lang="en-US" sz="2300" spc="25" dirty="0" err="1" smtClean="0">
                <a:effectLst/>
                <a:ea typeface="Georgia"/>
                <a:cs typeface="Georgia"/>
              </a:rPr>
              <a:t>s</a:t>
            </a:r>
            <a:r>
              <a:rPr lang="en-US" sz="2300" dirty="0" err="1" smtClean="0">
                <a:effectLst/>
                <a:ea typeface="Georgia"/>
                <a:cs typeface="Georgia"/>
              </a:rPr>
              <a:t>ta</a:t>
            </a:r>
            <a:r>
              <a:rPr lang="en-US" sz="2300" spc="-5" dirty="0" err="1" smtClean="0">
                <a:effectLst/>
                <a:ea typeface="Georgia"/>
                <a:cs typeface="Georgia"/>
              </a:rPr>
              <a:t>n</a:t>
            </a:r>
            <a:r>
              <a:rPr lang="en-US" sz="2300" dirty="0" err="1" smtClean="0">
                <a:effectLst/>
                <a:ea typeface="Georgia"/>
                <a:cs typeface="Georgia"/>
              </a:rPr>
              <a:t>s</a:t>
            </a:r>
            <a:r>
              <a:rPr lang="en-US" sz="2300" spc="-10" dirty="0" err="1" smtClean="0">
                <a:effectLst/>
                <a:ea typeface="Georgia"/>
                <a:cs typeface="Georgia"/>
              </a:rPr>
              <a:t>i</a:t>
            </a:r>
            <a:r>
              <a:rPr lang="en-US" sz="2300" dirty="0" smtClean="0">
                <a:effectLst/>
                <a:ea typeface="Georgia"/>
                <a:cs typeface="Georgia"/>
              </a:rPr>
              <a:t>.</a:t>
            </a:r>
            <a:r>
              <a:rPr lang="en-US" sz="2300" spc="15" dirty="0" smtClean="0">
                <a:effectLst/>
                <a:ea typeface="Georgia"/>
                <a:cs typeface="Georgia"/>
              </a:rPr>
              <a:t> </a:t>
            </a:r>
          </a:p>
          <a:p>
            <a:pPr marL="109728" indent="0">
              <a:buNone/>
            </a:pPr>
            <a:r>
              <a:rPr lang="en-US" sz="2300" b="1" spc="15" dirty="0" smtClean="0">
                <a:ea typeface="Georgia"/>
                <a:cs typeface="Georgia"/>
              </a:rPr>
              <a:t>MASALAH:</a:t>
            </a:r>
            <a:endParaRPr lang="en-US" sz="2300" b="1" spc="15" dirty="0" smtClean="0">
              <a:effectLst/>
              <a:ea typeface="Georgia"/>
              <a:cs typeface="Georgia"/>
            </a:endParaRPr>
          </a:p>
          <a:p>
            <a:pPr lvl="0" defTabSz="738188">
              <a:buClr>
                <a:srgbClr val="2DA2BF"/>
              </a:buClr>
              <a:tabLst>
                <a:tab pos="738188" algn="l"/>
              </a:tabLst>
            </a:pPr>
            <a:r>
              <a:rPr lang="en-US" sz="2300" dirty="0">
                <a:solidFill>
                  <a:prstClr val="black"/>
                </a:solidFill>
              </a:rPr>
              <a:t>a. </a:t>
            </a:r>
            <a:r>
              <a:rPr lang="en-US" sz="2300" dirty="0" err="1" smtClean="0">
                <a:solidFill>
                  <a:prstClr val="black"/>
                </a:solidFill>
              </a:rPr>
              <a:t>Bagaimana</a:t>
            </a:r>
            <a:r>
              <a:rPr lang="en-US" sz="2300" dirty="0" smtClean="0">
                <a:solidFill>
                  <a:prstClr val="black"/>
                </a:solidFill>
              </a:rPr>
              <a:t> </a:t>
            </a:r>
            <a:r>
              <a:rPr lang="en-US" sz="2300" dirty="0" err="1">
                <a:solidFill>
                  <a:prstClr val="black"/>
                </a:solidFill>
              </a:rPr>
              <a:t>menanamkan</a:t>
            </a:r>
            <a:r>
              <a:rPr lang="en-US" sz="2300" dirty="0">
                <a:solidFill>
                  <a:prstClr val="black"/>
                </a:solidFill>
              </a:rPr>
              <a:t>   </a:t>
            </a:r>
            <a:r>
              <a:rPr lang="en-US" sz="2300" dirty="0" err="1">
                <a:solidFill>
                  <a:prstClr val="black"/>
                </a:solidFill>
              </a:rPr>
              <a:t>pemahaman</a:t>
            </a:r>
            <a:r>
              <a:rPr lang="en-US" sz="2300" dirty="0">
                <a:solidFill>
                  <a:prstClr val="black"/>
                </a:solidFill>
              </a:rPr>
              <a:t>   </a:t>
            </a:r>
            <a:r>
              <a:rPr lang="en-US" sz="2300" dirty="0" err="1">
                <a:solidFill>
                  <a:prstClr val="black"/>
                </a:solidFill>
              </a:rPr>
              <a:t>kepada</a:t>
            </a:r>
            <a:r>
              <a:rPr lang="en-US" sz="2300" dirty="0">
                <a:solidFill>
                  <a:prstClr val="black"/>
                </a:solidFill>
              </a:rPr>
              <a:t>   </a:t>
            </a:r>
            <a:r>
              <a:rPr lang="en-US" sz="2300" i="1" dirty="0">
                <a:solidFill>
                  <a:prstClr val="black"/>
                </a:solidFill>
              </a:rPr>
              <a:t>stakeholders</a:t>
            </a:r>
            <a:r>
              <a:rPr lang="en-US" sz="2300" dirty="0">
                <a:solidFill>
                  <a:prstClr val="black"/>
                </a:solidFill>
              </a:rPr>
              <a:t>   </a:t>
            </a:r>
            <a:r>
              <a:rPr lang="en-US" sz="2300" dirty="0" err="1" smtClean="0">
                <a:solidFill>
                  <a:prstClr val="black"/>
                </a:solidFill>
              </a:rPr>
              <a:t>mengenai</a:t>
            </a:r>
            <a:r>
              <a:rPr lang="en-US" sz="2300" dirty="0" smtClean="0">
                <a:solidFill>
                  <a:prstClr val="black"/>
                </a:solidFill>
              </a:rPr>
              <a:t>  </a:t>
            </a:r>
            <a:r>
              <a:rPr lang="en-US" sz="2300" dirty="0" err="1">
                <a:solidFill>
                  <a:prstClr val="black"/>
                </a:solidFill>
              </a:rPr>
              <a:t>konsep</a:t>
            </a:r>
            <a:r>
              <a:rPr lang="en-US" sz="2300" dirty="0">
                <a:solidFill>
                  <a:prstClr val="black"/>
                </a:solidFill>
              </a:rPr>
              <a:t>, </a:t>
            </a:r>
            <a:r>
              <a:rPr lang="en-US" sz="2300" dirty="0" err="1">
                <a:solidFill>
                  <a:prstClr val="black"/>
                </a:solidFill>
              </a:rPr>
              <a:t>penerapan</a:t>
            </a:r>
            <a:r>
              <a:rPr lang="en-US" sz="2300" dirty="0">
                <a:solidFill>
                  <a:prstClr val="black"/>
                </a:solidFill>
              </a:rPr>
              <a:t> </a:t>
            </a:r>
            <a:r>
              <a:rPr lang="en-US" sz="2300" dirty="0" err="1">
                <a:solidFill>
                  <a:prstClr val="black"/>
                </a:solidFill>
              </a:rPr>
              <a:t>dan</a:t>
            </a:r>
            <a:r>
              <a:rPr lang="en-US" sz="2300" dirty="0">
                <a:solidFill>
                  <a:prstClr val="black"/>
                </a:solidFill>
              </a:rPr>
              <a:t> </a:t>
            </a:r>
            <a:r>
              <a:rPr lang="en-US" sz="2300" dirty="0" err="1">
                <a:solidFill>
                  <a:prstClr val="black"/>
                </a:solidFill>
              </a:rPr>
              <a:t>penegakkan</a:t>
            </a:r>
            <a:r>
              <a:rPr lang="en-US" sz="2300" dirty="0">
                <a:solidFill>
                  <a:prstClr val="black"/>
                </a:solidFill>
              </a:rPr>
              <a:t> </a:t>
            </a:r>
            <a:r>
              <a:rPr lang="en-US" sz="2300" dirty="0" err="1">
                <a:solidFill>
                  <a:prstClr val="black"/>
                </a:solidFill>
              </a:rPr>
              <a:t>kode</a:t>
            </a:r>
            <a:r>
              <a:rPr lang="en-US" sz="2300" dirty="0">
                <a:solidFill>
                  <a:prstClr val="black"/>
                </a:solidFill>
              </a:rPr>
              <a:t> </a:t>
            </a:r>
            <a:r>
              <a:rPr lang="en-US" sz="2300" dirty="0" err="1">
                <a:solidFill>
                  <a:prstClr val="black"/>
                </a:solidFill>
              </a:rPr>
              <a:t>etik</a:t>
            </a:r>
            <a:r>
              <a:rPr lang="en-US" sz="2300" dirty="0">
                <a:solidFill>
                  <a:prstClr val="black"/>
                </a:solidFill>
              </a:rPr>
              <a:t> </a:t>
            </a:r>
            <a:r>
              <a:rPr lang="en-US" sz="2300" dirty="0" err="1">
                <a:solidFill>
                  <a:prstClr val="black"/>
                </a:solidFill>
              </a:rPr>
              <a:t>dan</a:t>
            </a:r>
            <a:r>
              <a:rPr lang="en-US" sz="2300" dirty="0">
                <a:solidFill>
                  <a:prstClr val="black"/>
                </a:solidFill>
              </a:rPr>
              <a:t> </a:t>
            </a:r>
            <a:r>
              <a:rPr lang="en-US" sz="2300" dirty="0" err="1" smtClean="0">
                <a:solidFill>
                  <a:prstClr val="black"/>
                </a:solidFill>
              </a:rPr>
              <a:t>perilaku</a:t>
            </a:r>
            <a:r>
              <a:rPr lang="en-US" sz="2300" dirty="0" smtClean="0">
                <a:solidFill>
                  <a:prstClr val="black"/>
                </a:solidFill>
              </a:rPr>
              <a:t> </a:t>
            </a:r>
            <a:r>
              <a:rPr lang="en-US" sz="2300" dirty="0" err="1">
                <a:solidFill>
                  <a:prstClr val="black"/>
                </a:solidFill>
              </a:rPr>
              <a:t>pegawai</a:t>
            </a:r>
            <a:r>
              <a:rPr lang="en-US" sz="2300" dirty="0">
                <a:solidFill>
                  <a:prstClr val="black"/>
                </a:solidFill>
              </a:rPr>
              <a:t> ASN;</a:t>
            </a:r>
          </a:p>
          <a:p>
            <a:pPr lvl="0">
              <a:buClr>
                <a:srgbClr val="2DA2BF"/>
              </a:buClr>
              <a:tabLst>
                <a:tab pos="738188" algn="l"/>
              </a:tabLst>
            </a:pPr>
            <a:r>
              <a:rPr lang="en-US" sz="2300" dirty="0">
                <a:solidFill>
                  <a:prstClr val="black"/>
                </a:solidFill>
              </a:rPr>
              <a:t>b. </a:t>
            </a:r>
            <a:r>
              <a:rPr lang="en-US" sz="2300" dirty="0" err="1" smtClean="0">
                <a:solidFill>
                  <a:prstClr val="black"/>
                </a:solidFill>
              </a:rPr>
              <a:t>Apa</a:t>
            </a:r>
            <a:r>
              <a:rPr lang="en-US" sz="2300" dirty="0" smtClean="0">
                <a:solidFill>
                  <a:prstClr val="black"/>
                </a:solidFill>
              </a:rPr>
              <a:t> </a:t>
            </a:r>
            <a:r>
              <a:rPr lang="en-US" sz="2300" dirty="0" err="1">
                <a:solidFill>
                  <a:prstClr val="black"/>
                </a:solidFill>
              </a:rPr>
              <a:t>faktor-faktor</a:t>
            </a:r>
            <a:r>
              <a:rPr lang="en-US" sz="2300" dirty="0">
                <a:solidFill>
                  <a:prstClr val="black"/>
                </a:solidFill>
              </a:rPr>
              <a:t> yang </a:t>
            </a:r>
            <a:r>
              <a:rPr lang="en-US" sz="2300" dirty="0" err="1">
                <a:solidFill>
                  <a:prstClr val="black"/>
                </a:solidFill>
              </a:rPr>
              <a:t>mempengaruhi</a:t>
            </a:r>
            <a:r>
              <a:rPr lang="en-US" sz="2300" dirty="0">
                <a:solidFill>
                  <a:prstClr val="black"/>
                </a:solidFill>
              </a:rPr>
              <a:t> </a:t>
            </a:r>
            <a:r>
              <a:rPr lang="en-US" sz="2300" dirty="0" err="1">
                <a:solidFill>
                  <a:prstClr val="black"/>
                </a:solidFill>
              </a:rPr>
              <a:t>penerapan</a:t>
            </a:r>
            <a:r>
              <a:rPr lang="en-US" sz="2300" dirty="0">
                <a:solidFill>
                  <a:prstClr val="black"/>
                </a:solidFill>
              </a:rPr>
              <a:t> </a:t>
            </a:r>
            <a:r>
              <a:rPr lang="en-US" sz="2300" dirty="0" err="1">
                <a:solidFill>
                  <a:prstClr val="black"/>
                </a:solidFill>
              </a:rPr>
              <a:t>kode</a:t>
            </a:r>
            <a:r>
              <a:rPr lang="en-US" sz="2300" dirty="0">
                <a:solidFill>
                  <a:prstClr val="black"/>
                </a:solidFill>
              </a:rPr>
              <a:t> </a:t>
            </a:r>
            <a:r>
              <a:rPr lang="en-US" sz="2300" dirty="0" err="1">
                <a:solidFill>
                  <a:prstClr val="black"/>
                </a:solidFill>
              </a:rPr>
              <a:t>etik</a:t>
            </a:r>
            <a:r>
              <a:rPr lang="en-US" sz="2300" dirty="0">
                <a:solidFill>
                  <a:prstClr val="black"/>
                </a:solidFill>
              </a:rPr>
              <a:t> </a:t>
            </a:r>
            <a:r>
              <a:rPr lang="en-US" sz="2300" dirty="0" err="1">
                <a:solidFill>
                  <a:prstClr val="black"/>
                </a:solidFill>
              </a:rPr>
              <a:t>dan</a:t>
            </a:r>
            <a:r>
              <a:rPr lang="en-US" sz="2300" dirty="0">
                <a:solidFill>
                  <a:prstClr val="black"/>
                </a:solidFill>
              </a:rPr>
              <a:t> </a:t>
            </a:r>
            <a:r>
              <a:rPr lang="en-US" sz="2300" dirty="0" err="1">
                <a:solidFill>
                  <a:prstClr val="black"/>
                </a:solidFill>
              </a:rPr>
              <a:t>kode</a:t>
            </a:r>
            <a:r>
              <a:rPr lang="en-US" sz="2300" dirty="0">
                <a:solidFill>
                  <a:prstClr val="black"/>
                </a:solidFill>
              </a:rPr>
              <a:t> </a:t>
            </a:r>
            <a:r>
              <a:rPr lang="en-US" sz="2300" dirty="0" err="1">
                <a:solidFill>
                  <a:prstClr val="black"/>
                </a:solidFill>
              </a:rPr>
              <a:t>perilaku</a:t>
            </a:r>
            <a:r>
              <a:rPr lang="en-US" sz="2300" dirty="0">
                <a:solidFill>
                  <a:prstClr val="black"/>
                </a:solidFill>
              </a:rPr>
              <a:t>;</a:t>
            </a:r>
          </a:p>
          <a:p>
            <a:pPr lvl="0">
              <a:buClr>
                <a:srgbClr val="2DA2BF"/>
              </a:buClr>
              <a:tabLst>
                <a:tab pos="738188" algn="l"/>
              </a:tabLst>
            </a:pPr>
            <a:r>
              <a:rPr lang="en-US" sz="2300" dirty="0">
                <a:solidFill>
                  <a:prstClr val="black"/>
                </a:solidFill>
              </a:rPr>
              <a:t>c.	</a:t>
            </a:r>
            <a:r>
              <a:rPr lang="en-US" sz="2300" dirty="0" err="1">
                <a:solidFill>
                  <a:prstClr val="black"/>
                </a:solidFill>
              </a:rPr>
              <a:t>Apa</a:t>
            </a:r>
            <a:r>
              <a:rPr lang="en-US" sz="2300" dirty="0">
                <a:solidFill>
                  <a:prstClr val="black"/>
                </a:solidFill>
              </a:rPr>
              <a:t>  </a:t>
            </a:r>
            <a:r>
              <a:rPr lang="en-US" sz="2300" dirty="0" err="1">
                <a:solidFill>
                  <a:prstClr val="black"/>
                </a:solidFill>
              </a:rPr>
              <a:t>strategi</a:t>
            </a:r>
            <a:r>
              <a:rPr lang="en-US" sz="2300" dirty="0">
                <a:solidFill>
                  <a:prstClr val="black"/>
                </a:solidFill>
              </a:rPr>
              <a:t>  </a:t>
            </a:r>
            <a:r>
              <a:rPr lang="en-US" sz="2300" dirty="0" err="1">
                <a:solidFill>
                  <a:prstClr val="black"/>
                </a:solidFill>
              </a:rPr>
              <a:t>untuk</a:t>
            </a:r>
            <a:r>
              <a:rPr lang="en-US" sz="2300" dirty="0">
                <a:solidFill>
                  <a:prstClr val="black"/>
                </a:solidFill>
              </a:rPr>
              <a:t> </a:t>
            </a:r>
            <a:r>
              <a:rPr lang="en-US" sz="2300" dirty="0" err="1">
                <a:solidFill>
                  <a:prstClr val="black"/>
                </a:solidFill>
              </a:rPr>
              <a:t>memperbaiki</a:t>
            </a:r>
            <a:r>
              <a:rPr lang="en-US" sz="2300" dirty="0">
                <a:solidFill>
                  <a:prstClr val="black"/>
                </a:solidFill>
              </a:rPr>
              <a:t> </a:t>
            </a:r>
            <a:r>
              <a:rPr lang="en-US" sz="2300" dirty="0" err="1">
                <a:solidFill>
                  <a:prstClr val="black"/>
                </a:solidFill>
              </a:rPr>
              <a:t>penerapan</a:t>
            </a:r>
            <a:r>
              <a:rPr lang="en-US" sz="2300" dirty="0">
                <a:solidFill>
                  <a:prstClr val="black"/>
                </a:solidFill>
              </a:rPr>
              <a:t>  </a:t>
            </a:r>
            <a:r>
              <a:rPr lang="en-US" sz="2300" dirty="0" err="1">
                <a:solidFill>
                  <a:prstClr val="black"/>
                </a:solidFill>
              </a:rPr>
              <a:t>dan</a:t>
            </a:r>
            <a:r>
              <a:rPr lang="en-US" sz="2300" dirty="0">
                <a:solidFill>
                  <a:prstClr val="black"/>
                </a:solidFill>
              </a:rPr>
              <a:t> </a:t>
            </a:r>
            <a:r>
              <a:rPr lang="en-US" sz="2300" dirty="0" err="1">
                <a:solidFill>
                  <a:prstClr val="black"/>
                </a:solidFill>
              </a:rPr>
              <a:t>penegakan</a:t>
            </a:r>
            <a:r>
              <a:rPr lang="en-US" sz="2300" dirty="0">
                <a:solidFill>
                  <a:prstClr val="black"/>
                </a:solidFill>
              </a:rPr>
              <a:t> </a:t>
            </a:r>
            <a:r>
              <a:rPr lang="en-US" sz="2300" dirty="0" err="1">
                <a:solidFill>
                  <a:prstClr val="black"/>
                </a:solidFill>
              </a:rPr>
              <a:t>kode</a:t>
            </a:r>
            <a:r>
              <a:rPr lang="en-US" sz="2300" dirty="0">
                <a:solidFill>
                  <a:prstClr val="black"/>
                </a:solidFill>
              </a:rPr>
              <a:t> </a:t>
            </a:r>
            <a:r>
              <a:rPr lang="en-US" sz="2300" dirty="0" err="1">
                <a:solidFill>
                  <a:prstClr val="black"/>
                </a:solidFill>
              </a:rPr>
              <a:t>etik</a:t>
            </a:r>
            <a:r>
              <a:rPr lang="en-US" sz="2300" dirty="0">
                <a:solidFill>
                  <a:prstClr val="black"/>
                </a:solidFill>
              </a:rPr>
              <a:t> </a:t>
            </a:r>
            <a:r>
              <a:rPr lang="en-US" sz="2300" dirty="0" err="1">
                <a:solidFill>
                  <a:prstClr val="black"/>
                </a:solidFill>
              </a:rPr>
              <a:t>dan</a:t>
            </a:r>
            <a:r>
              <a:rPr lang="en-US" sz="2300" dirty="0">
                <a:solidFill>
                  <a:prstClr val="black"/>
                </a:solidFill>
              </a:rPr>
              <a:t> </a:t>
            </a:r>
            <a:r>
              <a:rPr lang="en-US" sz="2300" dirty="0" err="1">
                <a:solidFill>
                  <a:prstClr val="black"/>
                </a:solidFill>
              </a:rPr>
              <a:t>kode</a:t>
            </a:r>
            <a:r>
              <a:rPr lang="en-US" sz="2300" dirty="0">
                <a:solidFill>
                  <a:prstClr val="black"/>
                </a:solidFill>
              </a:rPr>
              <a:t> </a:t>
            </a:r>
            <a:r>
              <a:rPr lang="en-US" sz="2300" dirty="0" err="1">
                <a:solidFill>
                  <a:prstClr val="black"/>
                </a:solidFill>
              </a:rPr>
              <a:t>perilaku</a:t>
            </a:r>
            <a:endParaRPr lang="en-US" sz="2300" dirty="0">
              <a:solidFill>
                <a:prstClr val="black"/>
              </a:solidFill>
            </a:endParaRPr>
          </a:p>
          <a:p>
            <a:endParaRPr lang="en-US" sz="2300" dirty="0"/>
          </a:p>
        </p:txBody>
      </p:sp>
    </p:spTree>
    <p:extLst>
      <p:ext uri="{BB962C8B-B14F-4D97-AF65-F5344CB8AC3E}">
        <p14:creationId xmlns:p14="http://schemas.microsoft.com/office/powerpoint/2010/main" val="344017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109728" lvl="0" indent="0">
              <a:buClr>
                <a:srgbClr val="2DA2BF"/>
              </a:buClr>
              <a:buNone/>
            </a:pPr>
            <a:r>
              <a:rPr lang="en-US" sz="3200" spc="-5" dirty="0" err="1" smtClean="0">
                <a:solidFill>
                  <a:prstClr val="black"/>
                </a:solidFill>
                <a:latin typeface="Georgia"/>
                <a:ea typeface="Georgia"/>
                <a:cs typeface="Georgia"/>
              </a:rPr>
              <a:t>Pen</a:t>
            </a:r>
            <a:r>
              <a:rPr lang="en-US" sz="3200" dirty="0" err="1" smtClean="0">
                <a:solidFill>
                  <a:prstClr val="black"/>
                </a:solidFill>
                <a:latin typeface="Georgia"/>
                <a:ea typeface="Georgia"/>
                <a:cs typeface="Georgia"/>
              </a:rPr>
              <a:t>de</a:t>
            </a:r>
            <a:r>
              <a:rPr lang="en-US" sz="3200" spc="-5" dirty="0" err="1" smtClean="0">
                <a:solidFill>
                  <a:prstClr val="black"/>
                </a:solidFill>
                <a:latin typeface="Georgia"/>
                <a:ea typeface="Georgia"/>
                <a:cs typeface="Georgia"/>
              </a:rPr>
              <a:t>ka</a:t>
            </a:r>
            <a:r>
              <a:rPr lang="en-US" sz="3200" dirty="0" err="1" smtClean="0">
                <a:solidFill>
                  <a:prstClr val="black"/>
                </a:solidFill>
                <a:latin typeface="Georgia"/>
                <a:ea typeface="Georgia"/>
                <a:cs typeface="Georgia"/>
              </a:rPr>
              <a:t>tan</a:t>
            </a:r>
            <a:r>
              <a:rPr lang="en-US" sz="3200" spc="-20" dirty="0" smtClean="0">
                <a:solidFill>
                  <a:prstClr val="black"/>
                </a:solidFill>
                <a:latin typeface="Georgia"/>
                <a:ea typeface="Georgia"/>
                <a:cs typeface="Georgia"/>
              </a:rPr>
              <a:t> </a:t>
            </a:r>
            <a:r>
              <a:rPr lang="en-US" sz="3200" dirty="0" err="1" smtClean="0">
                <a:solidFill>
                  <a:prstClr val="black"/>
                </a:solidFill>
                <a:latin typeface="Georgia"/>
                <a:ea typeface="Georgia"/>
                <a:cs typeface="Georgia"/>
              </a:rPr>
              <a:t>m</a:t>
            </a:r>
            <a:r>
              <a:rPr lang="en-US" sz="3200" spc="-5" dirty="0" err="1" smtClean="0">
                <a:solidFill>
                  <a:prstClr val="black"/>
                </a:solidFill>
                <a:latin typeface="Georgia"/>
                <a:ea typeface="Georgia"/>
                <a:cs typeface="Georgia"/>
              </a:rPr>
              <a:t>ana</a:t>
            </a:r>
            <a:r>
              <a:rPr lang="en-US" sz="3200" dirty="0" err="1" smtClean="0">
                <a:solidFill>
                  <a:prstClr val="black"/>
                </a:solidFill>
                <a:latin typeface="Georgia"/>
                <a:ea typeface="Georgia"/>
                <a:cs typeface="Georgia"/>
              </a:rPr>
              <a:t>j</a:t>
            </a:r>
            <a:r>
              <a:rPr lang="en-US" sz="3200" spc="-5" dirty="0" err="1" smtClean="0">
                <a:solidFill>
                  <a:prstClr val="black"/>
                </a:solidFill>
                <a:latin typeface="Georgia"/>
                <a:ea typeface="Georgia"/>
                <a:cs typeface="Georgia"/>
              </a:rPr>
              <a:t>e</a:t>
            </a:r>
            <a:r>
              <a:rPr lang="en-US" sz="3200" dirty="0" err="1" smtClean="0">
                <a:solidFill>
                  <a:prstClr val="black"/>
                </a:solidFill>
                <a:latin typeface="Georgia"/>
                <a:ea typeface="Georgia"/>
                <a:cs typeface="Georgia"/>
              </a:rPr>
              <a:t>m</a:t>
            </a:r>
            <a:r>
              <a:rPr lang="en-US" sz="3200" spc="-5" dirty="0" err="1" smtClean="0">
                <a:solidFill>
                  <a:prstClr val="black"/>
                </a:solidFill>
                <a:latin typeface="Georgia"/>
                <a:ea typeface="Georgia"/>
                <a:cs typeface="Georgia"/>
              </a:rPr>
              <a:t>e</a:t>
            </a:r>
            <a:r>
              <a:rPr lang="en-US" sz="3200" dirty="0" err="1" smtClean="0">
                <a:solidFill>
                  <a:prstClr val="black"/>
                </a:solidFill>
                <a:latin typeface="Georgia"/>
                <a:ea typeface="Georgia"/>
                <a:cs typeface="Georgia"/>
              </a:rPr>
              <a:t>n</a:t>
            </a:r>
            <a:r>
              <a:rPr lang="en-US" sz="3200" dirty="0" smtClean="0">
                <a:solidFill>
                  <a:prstClr val="black"/>
                </a:solidFill>
                <a:latin typeface="Georgia"/>
                <a:ea typeface="Georgia"/>
                <a:cs typeface="Georgia"/>
              </a:rPr>
              <a:t> A</a:t>
            </a:r>
            <a:r>
              <a:rPr lang="en-US" sz="3200" spc="-5" dirty="0" smtClean="0">
                <a:solidFill>
                  <a:prstClr val="black"/>
                </a:solidFill>
                <a:latin typeface="Georgia"/>
                <a:ea typeface="Georgia"/>
                <a:cs typeface="Georgia"/>
              </a:rPr>
              <a:t>S</a:t>
            </a:r>
            <a:r>
              <a:rPr lang="en-US" sz="3200" dirty="0" smtClean="0">
                <a:solidFill>
                  <a:prstClr val="black"/>
                </a:solidFill>
                <a:latin typeface="Georgia"/>
                <a:ea typeface="Georgia"/>
                <a:cs typeface="Georgia"/>
              </a:rPr>
              <a:t>N:</a:t>
            </a:r>
            <a:r>
              <a:rPr lang="en-US" sz="3200" spc="-10" dirty="0" smtClean="0">
                <a:solidFill>
                  <a:prstClr val="black"/>
                </a:solidFill>
                <a:latin typeface="Georgia"/>
                <a:ea typeface="Georgia"/>
                <a:cs typeface="Georgia"/>
              </a:rPr>
              <a:t> </a:t>
            </a:r>
          </a:p>
          <a:p>
            <a:pPr lvl="0">
              <a:buClr>
                <a:srgbClr val="2DA2BF"/>
              </a:buClr>
            </a:pPr>
            <a:r>
              <a:rPr lang="en-US" sz="3200" spc="-10" dirty="0" err="1" smtClean="0">
                <a:solidFill>
                  <a:prstClr val="black"/>
                </a:solidFill>
                <a:latin typeface="Georgia"/>
                <a:ea typeface="Georgia"/>
                <a:cs typeface="Georgia"/>
              </a:rPr>
              <a:t>dari</a:t>
            </a:r>
            <a:r>
              <a:rPr lang="en-US" sz="3200" spc="-20" dirty="0" smtClean="0">
                <a:solidFill>
                  <a:prstClr val="black"/>
                </a:solidFill>
                <a:latin typeface="Georgia"/>
                <a:ea typeface="Georgia"/>
                <a:cs typeface="Georgia"/>
              </a:rPr>
              <a:t> </a:t>
            </a:r>
            <a:r>
              <a:rPr lang="en-US" sz="3200" spc="5" dirty="0" err="1" smtClean="0">
                <a:solidFill>
                  <a:prstClr val="black"/>
                </a:solidFill>
                <a:latin typeface="Georgia"/>
                <a:ea typeface="Georgia"/>
                <a:cs typeface="Georgia"/>
              </a:rPr>
              <a:t>p</a:t>
            </a:r>
            <a:r>
              <a:rPr lang="en-US" sz="3200" spc="-5" dirty="0" err="1" smtClean="0">
                <a:solidFill>
                  <a:prstClr val="black"/>
                </a:solidFill>
                <a:latin typeface="Georgia"/>
                <a:ea typeface="Georgia"/>
                <a:cs typeface="Georgia"/>
              </a:rPr>
              <a:t>en</a:t>
            </a:r>
            <a:r>
              <a:rPr lang="en-US" sz="3200" dirty="0" err="1" smtClean="0">
                <a:solidFill>
                  <a:prstClr val="black"/>
                </a:solidFill>
                <a:latin typeface="Georgia"/>
                <a:ea typeface="Georgia"/>
                <a:cs typeface="Georgia"/>
              </a:rPr>
              <a:t>de</a:t>
            </a:r>
            <a:r>
              <a:rPr lang="en-US" sz="3200" spc="-5" dirty="0" err="1" smtClean="0">
                <a:solidFill>
                  <a:prstClr val="black"/>
                </a:solidFill>
                <a:latin typeface="Georgia"/>
                <a:ea typeface="Georgia"/>
                <a:cs typeface="Georgia"/>
              </a:rPr>
              <a:t>ka</a:t>
            </a:r>
            <a:r>
              <a:rPr lang="en-US" sz="3200" dirty="0" err="1" smtClean="0">
                <a:solidFill>
                  <a:prstClr val="black"/>
                </a:solidFill>
                <a:latin typeface="Georgia"/>
                <a:ea typeface="Georgia"/>
                <a:cs typeface="Georgia"/>
              </a:rPr>
              <a:t>tan</a:t>
            </a:r>
            <a:r>
              <a:rPr lang="en-US" sz="3200" spc="-10" dirty="0" smtClean="0">
                <a:solidFill>
                  <a:prstClr val="black"/>
                </a:solidFill>
                <a:latin typeface="Georgia"/>
                <a:ea typeface="Georgia"/>
                <a:cs typeface="Georgia"/>
              </a:rPr>
              <a:t> </a:t>
            </a:r>
            <a:r>
              <a:rPr lang="en-US" sz="3200" i="1" dirty="0" smtClean="0">
                <a:solidFill>
                  <a:prstClr val="black"/>
                </a:solidFill>
                <a:latin typeface="Georgia"/>
                <a:ea typeface="Georgia"/>
                <a:cs typeface="Georgia"/>
              </a:rPr>
              <a:t>p</a:t>
            </a:r>
            <a:r>
              <a:rPr lang="en-US" sz="3200" i="1" spc="-10" dirty="0" smtClean="0">
                <a:solidFill>
                  <a:prstClr val="black"/>
                </a:solidFill>
                <a:latin typeface="Georgia"/>
                <a:ea typeface="Georgia"/>
                <a:cs typeface="Georgia"/>
              </a:rPr>
              <a:t>e</a:t>
            </a:r>
            <a:r>
              <a:rPr lang="en-US" sz="3200" i="1" spc="-5" dirty="0" smtClean="0">
                <a:solidFill>
                  <a:prstClr val="black"/>
                </a:solidFill>
                <a:latin typeface="Georgia"/>
                <a:ea typeface="Georgia"/>
                <a:cs typeface="Georgia"/>
              </a:rPr>
              <a:t>r</a:t>
            </a:r>
            <a:r>
              <a:rPr lang="en-US" sz="3200" i="1" spc="5" dirty="0" smtClean="0">
                <a:solidFill>
                  <a:prstClr val="black"/>
                </a:solidFill>
                <a:latin typeface="Georgia"/>
                <a:ea typeface="Georgia"/>
                <a:cs typeface="Georgia"/>
              </a:rPr>
              <a:t>s</a:t>
            </a:r>
            <a:r>
              <a:rPr lang="en-US" sz="3200" i="1" spc="-5" dirty="0" smtClean="0">
                <a:solidFill>
                  <a:prstClr val="black"/>
                </a:solidFill>
                <a:latin typeface="Georgia"/>
                <a:ea typeface="Georgia"/>
                <a:cs typeface="Georgia"/>
              </a:rPr>
              <a:t>onne</a:t>
            </a:r>
            <a:r>
              <a:rPr lang="en-US" sz="3200" i="1" dirty="0" smtClean="0">
                <a:solidFill>
                  <a:prstClr val="black"/>
                </a:solidFill>
                <a:latin typeface="Georgia"/>
                <a:ea typeface="Georgia"/>
                <a:cs typeface="Georgia"/>
              </a:rPr>
              <a:t>l</a:t>
            </a:r>
            <a:r>
              <a:rPr lang="en-US" sz="3200" i="1" spc="-5" dirty="0" smtClean="0">
                <a:solidFill>
                  <a:prstClr val="black"/>
                </a:solidFill>
                <a:latin typeface="Georgia"/>
                <a:ea typeface="Georgia"/>
                <a:cs typeface="Georgia"/>
              </a:rPr>
              <a:t> </a:t>
            </a:r>
            <a:r>
              <a:rPr lang="en-US" sz="3200" i="1" dirty="0" smtClean="0">
                <a:solidFill>
                  <a:prstClr val="black"/>
                </a:solidFill>
                <a:latin typeface="Georgia"/>
                <a:ea typeface="Georgia"/>
                <a:cs typeface="Georgia"/>
              </a:rPr>
              <a:t>admi</a:t>
            </a:r>
            <a:r>
              <a:rPr lang="en-US" sz="3200" i="1" spc="-5" dirty="0" smtClean="0">
                <a:solidFill>
                  <a:prstClr val="black"/>
                </a:solidFill>
                <a:latin typeface="Georgia"/>
                <a:ea typeface="Georgia"/>
                <a:cs typeface="Georgia"/>
              </a:rPr>
              <a:t>ni</a:t>
            </a:r>
            <a:r>
              <a:rPr lang="en-US" sz="3200" i="1" spc="-10" dirty="0" smtClean="0">
                <a:solidFill>
                  <a:prstClr val="black"/>
                </a:solidFill>
                <a:latin typeface="Georgia"/>
                <a:ea typeface="Georgia"/>
                <a:cs typeface="Georgia"/>
              </a:rPr>
              <a:t>s</a:t>
            </a:r>
            <a:r>
              <a:rPr lang="en-US" sz="3200" i="1" dirty="0" smtClean="0">
                <a:solidFill>
                  <a:prstClr val="black"/>
                </a:solidFill>
                <a:latin typeface="Georgia"/>
                <a:ea typeface="Georgia"/>
                <a:cs typeface="Georgia"/>
              </a:rPr>
              <a:t>t</a:t>
            </a:r>
            <a:r>
              <a:rPr lang="en-US" sz="3200" i="1" spc="-5" dirty="0" smtClean="0">
                <a:solidFill>
                  <a:prstClr val="black"/>
                </a:solidFill>
                <a:latin typeface="Georgia"/>
                <a:ea typeface="Georgia"/>
                <a:cs typeface="Georgia"/>
              </a:rPr>
              <a:t>r</a:t>
            </a:r>
            <a:r>
              <a:rPr lang="en-US" sz="3200" i="1" dirty="0" smtClean="0">
                <a:solidFill>
                  <a:prstClr val="black"/>
                </a:solidFill>
                <a:latin typeface="Georgia"/>
                <a:ea typeface="Georgia"/>
                <a:cs typeface="Georgia"/>
              </a:rPr>
              <a:t>ati</a:t>
            </a:r>
            <a:r>
              <a:rPr lang="en-US" sz="3200" i="1" spc="-10" dirty="0" smtClean="0">
                <a:solidFill>
                  <a:prstClr val="black"/>
                </a:solidFill>
                <a:latin typeface="Georgia"/>
                <a:ea typeface="Georgia"/>
                <a:cs typeface="Georgia"/>
              </a:rPr>
              <a:t>o</a:t>
            </a:r>
            <a:r>
              <a:rPr lang="en-US" sz="3200" i="1" dirty="0" smtClean="0">
                <a:solidFill>
                  <a:prstClr val="black"/>
                </a:solidFill>
                <a:latin typeface="Georgia"/>
                <a:ea typeface="Georgia"/>
                <a:cs typeface="Georgia"/>
              </a:rPr>
              <a:t>n</a:t>
            </a:r>
            <a:r>
              <a:rPr lang="en-US" sz="3200" i="1" spc="-10" dirty="0" smtClean="0">
                <a:solidFill>
                  <a:prstClr val="black"/>
                </a:solidFill>
                <a:latin typeface="Georgia"/>
                <a:ea typeface="Georgia"/>
                <a:cs typeface="Georgia"/>
              </a:rPr>
              <a:t> </a:t>
            </a:r>
            <a:r>
              <a:rPr lang="en-US" sz="3200" dirty="0" smtClean="0">
                <a:solidFill>
                  <a:prstClr val="black"/>
                </a:solidFill>
                <a:latin typeface="Georgia"/>
                <a:ea typeface="Georgia"/>
                <a:cs typeface="Georgia"/>
              </a:rPr>
              <a:t>y</a:t>
            </a:r>
            <a:r>
              <a:rPr lang="en-US" sz="3200" spc="-10" dirty="0" smtClean="0">
                <a:solidFill>
                  <a:prstClr val="black"/>
                </a:solidFill>
                <a:latin typeface="Georgia"/>
                <a:ea typeface="Georgia"/>
                <a:cs typeface="Georgia"/>
              </a:rPr>
              <a:t>a</a:t>
            </a:r>
            <a:r>
              <a:rPr lang="en-US" sz="3200" spc="-5" dirty="0" smtClean="0">
                <a:solidFill>
                  <a:prstClr val="black"/>
                </a:solidFill>
                <a:latin typeface="Georgia"/>
                <a:ea typeface="Georgia"/>
                <a:cs typeface="Georgia"/>
              </a:rPr>
              <a:t>n</a:t>
            </a:r>
            <a:r>
              <a:rPr lang="en-US" sz="3200" dirty="0" smtClean="0">
                <a:solidFill>
                  <a:prstClr val="black"/>
                </a:solidFill>
                <a:latin typeface="Georgia"/>
                <a:ea typeface="Georgia"/>
                <a:cs typeface="Georgia"/>
              </a:rPr>
              <a:t>g</a:t>
            </a:r>
            <a:r>
              <a:rPr lang="en-US" sz="3200" spc="-10" dirty="0" smtClean="0">
                <a:solidFill>
                  <a:prstClr val="black"/>
                </a:solidFill>
                <a:latin typeface="Georgia"/>
                <a:ea typeface="Georgia"/>
                <a:cs typeface="Georgia"/>
              </a:rPr>
              <a:t> </a:t>
            </a:r>
            <a:r>
              <a:rPr lang="en-US" sz="3200" spc="5" dirty="0" err="1" smtClean="0">
                <a:solidFill>
                  <a:prstClr val="black"/>
                </a:solidFill>
                <a:latin typeface="Georgia"/>
                <a:ea typeface="Georgia"/>
                <a:cs typeface="Georgia"/>
              </a:rPr>
              <a:t>h</a:t>
            </a:r>
            <a:r>
              <a:rPr lang="en-US" sz="3200" spc="-5" dirty="0" err="1" smtClean="0">
                <a:solidFill>
                  <a:prstClr val="black"/>
                </a:solidFill>
                <a:latin typeface="Georgia"/>
                <a:ea typeface="Georgia"/>
                <a:cs typeface="Georgia"/>
              </a:rPr>
              <a:t>an</a:t>
            </a:r>
            <a:r>
              <a:rPr lang="en-US" sz="3200" dirty="0" err="1" smtClean="0">
                <a:solidFill>
                  <a:prstClr val="black"/>
                </a:solidFill>
                <a:latin typeface="Georgia"/>
                <a:ea typeface="Georgia"/>
                <a:cs typeface="Georgia"/>
              </a:rPr>
              <a:t>ya</a:t>
            </a:r>
            <a:r>
              <a:rPr lang="en-US" sz="3200" spc="-20" dirty="0" smtClean="0">
                <a:solidFill>
                  <a:prstClr val="black"/>
                </a:solidFill>
                <a:latin typeface="Georgia"/>
                <a:ea typeface="Georgia"/>
                <a:cs typeface="Georgia"/>
              </a:rPr>
              <a:t> </a:t>
            </a:r>
            <a:r>
              <a:rPr lang="en-US" sz="3200" spc="5" dirty="0" err="1" smtClean="0">
                <a:solidFill>
                  <a:prstClr val="black"/>
                </a:solidFill>
                <a:latin typeface="Georgia"/>
                <a:ea typeface="Georgia"/>
                <a:cs typeface="Georgia"/>
              </a:rPr>
              <a:t>b</a:t>
            </a:r>
            <a:r>
              <a:rPr lang="en-US" sz="3200" spc="-5" dirty="0" err="1" smtClean="0">
                <a:solidFill>
                  <a:prstClr val="black"/>
                </a:solidFill>
                <a:latin typeface="Georgia"/>
                <a:ea typeface="Georgia"/>
                <a:cs typeface="Georgia"/>
              </a:rPr>
              <a:t>e</a:t>
            </a:r>
            <a:r>
              <a:rPr lang="en-US" sz="3200" spc="5" dirty="0" err="1" smtClean="0">
                <a:solidFill>
                  <a:prstClr val="black"/>
                </a:solidFill>
                <a:latin typeface="Georgia"/>
                <a:ea typeface="Georgia"/>
                <a:cs typeface="Georgia"/>
              </a:rPr>
              <a:t>r</a:t>
            </a:r>
            <a:r>
              <a:rPr lang="en-US" sz="3200" dirty="0" err="1" smtClean="0">
                <a:solidFill>
                  <a:prstClr val="black"/>
                </a:solidFill>
                <a:latin typeface="Georgia"/>
                <a:ea typeface="Georgia"/>
                <a:cs typeface="Georgia"/>
              </a:rPr>
              <a:t>u</a:t>
            </a:r>
            <a:r>
              <a:rPr lang="en-US" sz="3200" spc="5" dirty="0" err="1" smtClean="0">
                <a:solidFill>
                  <a:prstClr val="black"/>
                </a:solidFill>
                <a:latin typeface="Georgia"/>
                <a:ea typeface="Georgia"/>
                <a:cs typeface="Georgia"/>
              </a:rPr>
              <a:t>p</a:t>
            </a:r>
            <a:r>
              <a:rPr lang="en-US" sz="3200" dirty="0" err="1" smtClean="0">
                <a:solidFill>
                  <a:prstClr val="black"/>
                </a:solidFill>
                <a:latin typeface="Georgia"/>
                <a:ea typeface="Georgia"/>
                <a:cs typeface="Georgia"/>
              </a:rPr>
              <a:t>a</a:t>
            </a:r>
            <a:r>
              <a:rPr lang="en-US" sz="3200" dirty="0" smtClean="0">
                <a:solidFill>
                  <a:prstClr val="black"/>
                </a:solidFill>
                <a:latin typeface="Georgia"/>
                <a:ea typeface="Georgia"/>
                <a:cs typeface="Georgia"/>
              </a:rPr>
              <a:t> </a:t>
            </a:r>
            <a:r>
              <a:rPr lang="en-US" sz="3200" spc="5" dirty="0" err="1" smtClean="0">
                <a:solidFill>
                  <a:prstClr val="black"/>
                </a:solidFill>
                <a:latin typeface="Georgia"/>
                <a:ea typeface="Georgia"/>
                <a:cs typeface="Georgia"/>
              </a:rPr>
              <a:t>p</a:t>
            </a:r>
            <a:r>
              <a:rPr lang="en-US" sz="3200" spc="-5" dirty="0" err="1" smtClean="0">
                <a:solidFill>
                  <a:prstClr val="black"/>
                </a:solidFill>
                <a:latin typeface="Georgia"/>
                <a:ea typeface="Georgia"/>
                <a:cs typeface="Georgia"/>
              </a:rPr>
              <a:t>en</a:t>
            </a:r>
            <a:r>
              <a:rPr lang="en-US" sz="3200" dirty="0" err="1" smtClean="0">
                <a:solidFill>
                  <a:prstClr val="black"/>
                </a:solidFill>
                <a:latin typeface="Georgia"/>
                <a:ea typeface="Georgia"/>
                <a:cs typeface="Georgia"/>
              </a:rPr>
              <a:t>catat</a:t>
            </a:r>
            <a:r>
              <a:rPr lang="en-US" sz="3200" spc="-5" dirty="0" err="1" smtClean="0">
                <a:solidFill>
                  <a:prstClr val="black"/>
                </a:solidFill>
                <a:latin typeface="Georgia"/>
                <a:ea typeface="Georgia"/>
                <a:cs typeface="Georgia"/>
              </a:rPr>
              <a:t>a</a:t>
            </a:r>
            <a:r>
              <a:rPr lang="en-US" sz="3200" dirty="0" err="1" smtClean="0">
                <a:solidFill>
                  <a:prstClr val="black"/>
                </a:solidFill>
                <a:latin typeface="Georgia"/>
                <a:ea typeface="Georgia"/>
                <a:cs typeface="Georgia"/>
              </a:rPr>
              <a:t>n</a:t>
            </a:r>
            <a:r>
              <a:rPr lang="en-US" sz="3200" spc="15" dirty="0" smtClean="0">
                <a:solidFill>
                  <a:prstClr val="black"/>
                </a:solidFill>
                <a:latin typeface="Georgia"/>
                <a:ea typeface="Georgia"/>
                <a:cs typeface="Georgia"/>
              </a:rPr>
              <a:t> </a:t>
            </a:r>
            <a:r>
              <a:rPr lang="en-US" sz="3200" dirty="0" err="1" smtClean="0">
                <a:solidFill>
                  <a:prstClr val="black"/>
                </a:solidFill>
                <a:latin typeface="Georgia"/>
                <a:ea typeface="Georgia"/>
                <a:cs typeface="Georgia"/>
              </a:rPr>
              <a:t>dan</a:t>
            </a:r>
            <a:r>
              <a:rPr lang="en-US" sz="3200" dirty="0" smtClean="0">
                <a:solidFill>
                  <a:prstClr val="black"/>
                </a:solidFill>
                <a:latin typeface="Georgia"/>
                <a:ea typeface="Georgia"/>
                <a:cs typeface="Georgia"/>
              </a:rPr>
              <a:t> </a:t>
            </a:r>
            <a:r>
              <a:rPr lang="en-US" sz="3200" spc="5" dirty="0" err="1" smtClean="0">
                <a:solidFill>
                  <a:prstClr val="black"/>
                </a:solidFill>
                <a:latin typeface="Georgia"/>
                <a:ea typeface="Georgia"/>
                <a:cs typeface="Georgia"/>
              </a:rPr>
              <a:t>p</a:t>
            </a:r>
            <a:r>
              <a:rPr lang="en-US" sz="3200" spc="-5" dirty="0" err="1" smtClean="0">
                <a:solidFill>
                  <a:prstClr val="black"/>
                </a:solidFill>
                <a:latin typeface="Georgia"/>
                <a:ea typeface="Georgia"/>
                <a:cs typeface="Georgia"/>
              </a:rPr>
              <a:t>en</a:t>
            </a:r>
            <a:r>
              <a:rPr lang="en-US" sz="3200" dirty="0" err="1" smtClean="0">
                <a:solidFill>
                  <a:prstClr val="black"/>
                </a:solidFill>
                <a:latin typeface="Georgia"/>
                <a:ea typeface="Georgia"/>
                <a:cs typeface="Georgia"/>
              </a:rPr>
              <a:t>ge</a:t>
            </a:r>
            <a:r>
              <a:rPr lang="en-US" sz="3200" spc="-10" dirty="0" err="1" smtClean="0">
                <a:solidFill>
                  <a:prstClr val="black"/>
                </a:solidFill>
                <a:latin typeface="Georgia"/>
                <a:ea typeface="Georgia"/>
                <a:cs typeface="Georgia"/>
              </a:rPr>
              <a:t>l</a:t>
            </a:r>
            <a:r>
              <a:rPr lang="en-US" sz="3200" spc="10" dirty="0" err="1" smtClean="0">
                <a:solidFill>
                  <a:prstClr val="black"/>
                </a:solidFill>
                <a:latin typeface="Georgia"/>
                <a:ea typeface="Georgia"/>
                <a:cs typeface="Georgia"/>
              </a:rPr>
              <a:t>o</a:t>
            </a:r>
            <a:r>
              <a:rPr lang="en-US" sz="3200" spc="-5" dirty="0" err="1" smtClean="0">
                <a:solidFill>
                  <a:prstClr val="black"/>
                </a:solidFill>
                <a:latin typeface="Georgia"/>
                <a:ea typeface="Georgia"/>
                <a:cs typeface="Georgia"/>
              </a:rPr>
              <a:t>laa</a:t>
            </a:r>
            <a:r>
              <a:rPr lang="en-US" sz="3200" dirty="0" err="1" smtClean="0">
                <a:solidFill>
                  <a:prstClr val="black"/>
                </a:solidFill>
                <a:latin typeface="Georgia"/>
                <a:ea typeface="Georgia"/>
                <a:cs typeface="Georgia"/>
              </a:rPr>
              <a:t>n</a:t>
            </a:r>
            <a:r>
              <a:rPr lang="en-US" sz="3200" spc="15" dirty="0" smtClean="0">
                <a:solidFill>
                  <a:prstClr val="black"/>
                </a:solidFill>
                <a:latin typeface="Georgia"/>
                <a:ea typeface="Georgia"/>
                <a:cs typeface="Georgia"/>
              </a:rPr>
              <a:t> </a:t>
            </a:r>
            <a:r>
              <a:rPr lang="en-US" sz="3200" dirty="0" smtClean="0">
                <a:solidFill>
                  <a:prstClr val="black"/>
                </a:solidFill>
                <a:latin typeface="Georgia"/>
                <a:ea typeface="Georgia"/>
                <a:cs typeface="Georgia"/>
              </a:rPr>
              <a:t>data</a:t>
            </a:r>
            <a:r>
              <a:rPr lang="en-US" sz="3200" spc="15" dirty="0" smtClean="0">
                <a:solidFill>
                  <a:prstClr val="black"/>
                </a:solidFill>
                <a:latin typeface="Georgia"/>
                <a:ea typeface="Georgia"/>
                <a:cs typeface="Georgia"/>
              </a:rPr>
              <a:t> </a:t>
            </a:r>
            <a:r>
              <a:rPr lang="en-US" sz="3200" spc="5" dirty="0" err="1" smtClean="0">
                <a:solidFill>
                  <a:prstClr val="black"/>
                </a:solidFill>
                <a:latin typeface="Georgia"/>
                <a:ea typeface="Georgia"/>
                <a:cs typeface="Georgia"/>
              </a:rPr>
              <a:t>p</a:t>
            </a:r>
            <a:r>
              <a:rPr lang="en-US" sz="3200" spc="-5" dirty="0" err="1" smtClean="0">
                <a:solidFill>
                  <a:prstClr val="black"/>
                </a:solidFill>
                <a:latin typeface="Georgia"/>
                <a:ea typeface="Georgia"/>
                <a:cs typeface="Georgia"/>
              </a:rPr>
              <a:t>e</a:t>
            </a:r>
            <a:r>
              <a:rPr lang="en-US" sz="3200" dirty="0" err="1" smtClean="0">
                <a:solidFill>
                  <a:prstClr val="black"/>
                </a:solidFill>
                <a:latin typeface="Georgia"/>
                <a:ea typeface="Georgia"/>
                <a:cs typeface="Georgia"/>
              </a:rPr>
              <a:t>gaw</a:t>
            </a:r>
            <a:r>
              <a:rPr lang="en-US" sz="3200" spc="-5" dirty="0" err="1" smtClean="0">
                <a:solidFill>
                  <a:prstClr val="black"/>
                </a:solidFill>
                <a:latin typeface="Georgia"/>
                <a:ea typeface="Georgia"/>
                <a:cs typeface="Georgia"/>
              </a:rPr>
              <a:t>a</a:t>
            </a:r>
            <a:r>
              <a:rPr lang="en-US" sz="3200" dirty="0" err="1" smtClean="0">
                <a:solidFill>
                  <a:prstClr val="black"/>
                </a:solidFill>
                <a:latin typeface="Georgia"/>
                <a:ea typeface="Georgia"/>
                <a:cs typeface="Georgia"/>
              </a:rPr>
              <a:t>i</a:t>
            </a:r>
            <a:r>
              <a:rPr lang="en-US" sz="3200" dirty="0" smtClean="0">
                <a:solidFill>
                  <a:prstClr val="black"/>
                </a:solidFill>
                <a:latin typeface="Georgia"/>
                <a:ea typeface="Georgia"/>
                <a:cs typeface="Georgia"/>
              </a:rPr>
              <a:t> </a:t>
            </a:r>
          </a:p>
          <a:p>
            <a:pPr lvl="0">
              <a:buClr>
                <a:srgbClr val="2DA2BF"/>
              </a:buClr>
            </a:pPr>
            <a:r>
              <a:rPr lang="en-US" sz="3200" dirty="0" err="1" smtClean="0">
                <a:solidFill>
                  <a:prstClr val="black"/>
                </a:solidFill>
                <a:latin typeface="Georgia"/>
                <a:ea typeface="Georgia"/>
                <a:cs typeface="Georgia"/>
              </a:rPr>
              <a:t>diubah</a:t>
            </a:r>
            <a:r>
              <a:rPr lang="en-US" sz="3200" dirty="0" smtClean="0">
                <a:solidFill>
                  <a:prstClr val="black"/>
                </a:solidFill>
                <a:latin typeface="Georgia"/>
                <a:ea typeface="Georgia"/>
                <a:cs typeface="Georgia"/>
              </a:rPr>
              <a:t> </a:t>
            </a:r>
            <a:r>
              <a:rPr lang="en-US" sz="3200" dirty="0" err="1" smtClean="0">
                <a:solidFill>
                  <a:prstClr val="black"/>
                </a:solidFill>
                <a:latin typeface="Georgia"/>
                <a:ea typeface="Georgia"/>
                <a:cs typeface="Georgia"/>
              </a:rPr>
              <a:t>m</a:t>
            </a:r>
            <a:r>
              <a:rPr lang="en-US" sz="3200" spc="-5" dirty="0" err="1" smtClean="0">
                <a:solidFill>
                  <a:prstClr val="black"/>
                </a:solidFill>
                <a:latin typeface="Georgia"/>
                <a:ea typeface="Georgia"/>
                <a:cs typeface="Georgia"/>
              </a:rPr>
              <a:t>en</a:t>
            </a:r>
            <a:r>
              <a:rPr lang="en-US" sz="3200" dirty="0" err="1" smtClean="0">
                <a:solidFill>
                  <a:prstClr val="black"/>
                </a:solidFill>
                <a:latin typeface="Georgia"/>
                <a:ea typeface="Georgia"/>
                <a:cs typeface="Georgia"/>
              </a:rPr>
              <a:t>jadi</a:t>
            </a:r>
            <a:r>
              <a:rPr lang="en-US" sz="3200" spc="20" dirty="0" smtClean="0">
                <a:solidFill>
                  <a:prstClr val="black"/>
                </a:solidFill>
                <a:latin typeface="Georgia"/>
                <a:ea typeface="Georgia"/>
                <a:cs typeface="Georgia"/>
              </a:rPr>
              <a:t> </a:t>
            </a:r>
            <a:r>
              <a:rPr lang="en-US" sz="3200" i="1" dirty="0" smtClean="0">
                <a:solidFill>
                  <a:prstClr val="black"/>
                </a:solidFill>
                <a:latin typeface="Georgia"/>
                <a:ea typeface="Georgia"/>
                <a:cs typeface="Georgia"/>
              </a:rPr>
              <a:t>h</a:t>
            </a:r>
            <a:r>
              <a:rPr lang="en-US" sz="3200" i="1" spc="-10" dirty="0" smtClean="0">
                <a:solidFill>
                  <a:prstClr val="black"/>
                </a:solidFill>
                <a:latin typeface="Georgia"/>
                <a:ea typeface="Georgia"/>
                <a:cs typeface="Georgia"/>
              </a:rPr>
              <a:t>u</a:t>
            </a:r>
            <a:r>
              <a:rPr lang="en-US" sz="3200" i="1" dirty="0" smtClean="0">
                <a:solidFill>
                  <a:prstClr val="black"/>
                </a:solidFill>
                <a:latin typeface="Georgia"/>
                <a:ea typeface="Georgia"/>
                <a:cs typeface="Georgia"/>
              </a:rPr>
              <a:t>m</a:t>
            </a:r>
            <a:r>
              <a:rPr lang="en-US" sz="3200" i="1" spc="5" dirty="0" smtClean="0">
                <a:solidFill>
                  <a:prstClr val="black"/>
                </a:solidFill>
                <a:latin typeface="Georgia"/>
                <a:ea typeface="Georgia"/>
                <a:cs typeface="Georgia"/>
              </a:rPr>
              <a:t>a</a:t>
            </a:r>
            <a:r>
              <a:rPr lang="en-US" sz="3200" i="1" dirty="0" smtClean="0">
                <a:solidFill>
                  <a:prstClr val="black"/>
                </a:solidFill>
                <a:latin typeface="Georgia"/>
                <a:ea typeface="Georgia"/>
                <a:cs typeface="Georgia"/>
              </a:rPr>
              <a:t>n</a:t>
            </a:r>
            <a:r>
              <a:rPr lang="en-US" sz="3200" i="1" spc="15" dirty="0" smtClean="0">
                <a:solidFill>
                  <a:prstClr val="black"/>
                </a:solidFill>
                <a:latin typeface="Georgia"/>
                <a:ea typeface="Georgia"/>
                <a:cs typeface="Georgia"/>
              </a:rPr>
              <a:t> </a:t>
            </a:r>
            <a:r>
              <a:rPr lang="en-US" sz="3200" i="1" spc="-5" dirty="0" smtClean="0">
                <a:solidFill>
                  <a:prstClr val="black"/>
                </a:solidFill>
                <a:latin typeface="Georgia"/>
                <a:ea typeface="Georgia"/>
                <a:cs typeface="Georgia"/>
              </a:rPr>
              <a:t>re</a:t>
            </a:r>
            <a:r>
              <a:rPr lang="en-US" sz="3200" i="1" spc="5" dirty="0" smtClean="0">
                <a:solidFill>
                  <a:prstClr val="black"/>
                </a:solidFill>
                <a:latin typeface="Georgia"/>
                <a:ea typeface="Georgia"/>
                <a:cs typeface="Georgia"/>
              </a:rPr>
              <a:t>s</a:t>
            </a:r>
            <a:r>
              <a:rPr lang="en-US" sz="3200" i="1" spc="-5" dirty="0" smtClean="0">
                <a:solidFill>
                  <a:prstClr val="black"/>
                </a:solidFill>
                <a:latin typeface="Georgia"/>
                <a:ea typeface="Georgia"/>
                <a:cs typeface="Georgia"/>
              </a:rPr>
              <a:t>o</a:t>
            </a:r>
            <a:r>
              <a:rPr lang="en-US" sz="3200" i="1" spc="-10" dirty="0" smtClean="0">
                <a:solidFill>
                  <a:prstClr val="black"/>
                </a:solidFill>
                <a:latin typeface="Georgia"/>
                <a:ea typeface="Georgia"/>
                <a:cs typeface="Georgia"/>
              </a:rPr>
              <a:t>u</a:t>
            </a:r>
            <a:r>
              <a:rPr lang="en-US" sz="3200" i="1" spc="-5" dirty="0" smtClean="0">
                <a:solidFill>
                  <a:prstClr val="black"/>
                </a:solidFill>
                <a:latin typeface="Georgia"/>
                <a:ea typeface="Georgia"/>
                <a:cs typeface="Georgia"/>
              </a:rPr>
              <a:t>r</a:t>
            </a:r>
            <a:r>
              <a:rPr lang="en-US" sz="3200" i="1" dirty="0" smtClean="0">
                <a:solidFill>
                  <a:prstClr val="black"/>
                </a:solidFill>
                <a:latin typeface="Georgia"/>
                <a:ea typeface="Georgia"/>
                <a:cs typeface="Georgia"/>
              </a:rPr>
              <a:t>ce m</a:t>
            </a:r>
            <a:r>
              <a:rPr lang="en-US" sz="3200" i="1" spc="5" dirty="0" smtClean="0">
                <a:solidFill>
                  <a:prstClr val="black"/>
                </a:solidFill>
                <a:latin typeface="Georgia"/>
                <a:ea typeface="Georgia"/>
                <a:cs typeface="Georgia"/>
              </a:rPr>
              <a:t>a</a:t>
            </a:r>
            <a:r>
              <a:rPr lang="en-US" sz="3200" i="1" spc="-5" dirty="0" smtClean="0">
                <a:solidFill>
                  <a:prstClr val="black"/>
                </a:solidFill>
                <a:latin typeface="Georgia"/>
                <a:ea typeface="Georgia"/>
                <a:cs typeface="Georgia"/>
              </a:rPr>
              <a:t>n</a:t>
            </a:r>
            <a:r>
              <a:rPr lang="en-US" sz="3200" i="1" spc="-10" dirty="0" smtClean="0">
                <a:solidFill>
                  <a:prstClr val="black"/>
                </a:solidFill>
                <a:latin typeface="Georgia"/>
                <a:ea typeface="Georgia"/>
                <a:cs typeface="Georgia"/>
              </a:rPr>
              <a:t>a</a:t>
            </a:r>
            <a:r>
              <a:rPr lang="en-US" sz="3200" i="1" dirty="0" smtClean="0">
                <a:solidFill>
                  <a:prstClr val="black"/>
                </a:solidFill>
                <a:latin typeface="Georgia"/>
                <a:ea typeface="Georgia"/>
                <a:cs typeface="Georgia"/>
              </a:rPr>
              <a:t>g</a:t>
            </a:r>
            <a:r>
              <a:rPr lang="en-US" sz="3200" i="1" spc="-5" dirty="0" smtClean="0">
                <a:solidFill>
                  <a:prstClr val="black"/>
                </a:solidFill>
                <a:latin typeface="Georgia"/>
                <a:ea typeface="Georgia"/>
                <a:cs typeface="Georgia"/>
              </a:rPr>
              <a:t>e</a:t>
            </a:r>
            <a:r>
              <a:rPr lang="en-US" sz="3200" i="1" dirty="0" smtClean="0">
                <a:solidFill>
                  <a:prstClr val="black"/>
                </a:solidFill>
                <a:latin typeface="Georgia"/>
                <a:ea typeface="Georgia"/>
                <a:cs typeface="Georgia"/>
              </a:rPr>
              <a:t>m</a:t>
            </a:r>
            <a:r>
              <a:rPr lang="en-US" sz="3200" i="1" spc="-5" dirty="0" smtClean="0">
                <a:solidFill>
                  <a:prstClr val="black"/>
                </a:solidFill>
                <a:latin typeface="Georgia"/>
                <a:ea typeface="Georgia"/>
                <a:cs typeface="Georgia"/>
              </a:rPr>
              <a:t>en</a:t>
            </a:r>
            <a:r>
              <a:rPr lang="en-US" sz="3200" i="1" dirty="0" smtClean="0">
                <a:solidFill>
                  <a:prstClr val="black"/>
                </a:solidFill>
                <a:latin typeface="Georgia"/>
                <a:ea typeface="Georgia"/>
                <a:cs typeface="Georgia"/>
              </a:rPr>
              <a:t>t</a:t>
            </a:r>
            <a:r>
              <a:rPr lang="en-US" sz="3200" i="1" spc="5" dirty="0" smtClean="0">
                <a:solidFill>
                  <a:prstClr val="black"/>
                </a:solidFill>
                <a:latin typeface="Georgia"/>
                <a:ea typeface="Georgia"/>
                <a:cs typeface="Georgia"/>
              </a:rPr>
              <a:t> </a:t>
            </a:r>
            <a:r>
              <a:rPr lang="en-US" sz="3200" spc="5" dirty="0" smtClean="0">
                <a:solidFill>
                  <a:prstClr val="black"/>
                </a:solidFill>
                <a:latin typeface="Georgia"/>
                <a:ea typeface="Georgia"/>
                <a:cs typeface="Georgia"/>
              </a:rPr>
              <a:t>(</a:t>
            </a:r>
            <a:r>
              <a:rPr lang="en-US" sz="3200" spc="-10" dirty="0" smtClean="0">
                <a:solidFill>
                  <a:prstClr val="black"/>
                </a:solidFill>
                <a:latin typeface="Georgia"/>
                <a:ea typeface="Georgia"/>
                <a:cs typeface="Georgia"/>
              </a:rPr>
              <a:t>H</a:t>
            </a:r>
            <a:r>
              <a:rPr lang="en-US" sz="3200" spc="5" dirty="0" smtClean="0">
                <a:solidFill>
                  <a:prstClr val="black"/>
                </a:solidFill>
                <a:latin typeface="Georgia"/>
                <a:ea typeface="Georgia"/>
                <a:cs typeface="Georgia"/>
              </a:rPr>
              <a:t>R</a:t>
            </a:r>
            <a:r>
              <a:rPr lang="en-US" sz="3200" spc="-15" dirty="0" smtClean="0">
                <a:solidFill>
                  <a:prstClr val="black"/>
                </a:solidFill>
                <a:latin typeface="Georgia"/>
                <a:ea typeface="Georgia"/>
                <a:cs typeface="Georgia"/>
              </a:rPr>
              <a:t>M</a:t>
            </a:r>
            <a:r>
              <a:rPr lang="en-US" sz="3200" dirty="0" smtClean="0">
                <a:solidFill>
                  <a:prstClr val="black"/>
                </a:solidFill>
                <a:latin typeface="Georgia"/>
                <a:ea typeface="Georgia"/>
                <a:cs typeface="Georgia"/>
              </a:rPr>
              <a:t>)</a:t>
            </a:r>
            <a:r>
              <a:rPr lang="en-US" sz="3200" spc="10" dirty="0" smtClean="0">
                <a:solidFill>
                  <a:prstClr val="black"/>
                </a:solidFill>
                <a:latin typeface="Georgia"/>
                <a:ea typeface="Georgia"/>
                <a:cs typeface="Georgia"/>
              </a:rPr>
              <a:t> </a:t>
            </a:r>
            <a:r>
              <a:rPr lang="en-US" sz="3200" dirty="0" smtClean="0">
                <a:solidFill>
                  <a:prstClr val="black"/>
                </a:solidFill>
                <a:latin typeface="Georgia"/>
                <a:ea typeface="Georgia"/>
                <a:cs typeface="Georgia"/>
              </a:rPr>
              <a:t>y</a:t>
            </a:r>
            <a:r>
              <a:rPr lang="en-US" sz="3200" spc="-10" dirty="0" smtClean="0">
                <a:solidFill>
                  <a:prstClr val="black"/>
                </a:solidFill>
                <a:latin typeface="Georgia"/>
                <a:ea typeface="Georgia"/>
                <a:cs typeface="Georgia"/>
              </a:rPr>
              <a:t>a</a:t>
            </a:r>
            <a:r>
              <a:rPr lang="en-US" sz="3200" spc="-5" dirty="0" smtClean="0">
                <a:solidFill>
                  <a:prstClr val="black"/>
                </a:solidFill>
                <a:latin typeface="Georgia"/>
                <a:ea typeface="Georgia"/>
                <a:cs typeface="Georgia"/>
              </a:rPr>
              <a:t>n</a:t>
            </a:r>
            <a:r>
              <a:rPr lang="en-US" sz="3200" dirty="0" smtClean="0">
                <a:solidFill>
                  <a:prstClr val="black"/>
                </a:solidFill>
                <a:latin typeface="Georgia"/>
                <a:ea typeface="Georgia"/>
                <a:cs typeface="Georgia"/>
              </a:rPr>
              <a:t>g</a:t>
            </a:r>
            <a:r>
              <a:rPr lang="en-US" sz="3200" spc="5" dirty="0" smtClean="0">
                <a:solidFill>
                  <a:prstClr val="black"/>
                </a:solidFill>
                <a:latin typeface="Georgia"/>
                <a:ea typeface="Georgia"/>
                <a:cs typeface="Georgia"/>
              </a:rPr>
              <a:t> </a:t>
            </a:r>
            <a:r>
              <a:rPr lang="en-US" sz="3200" dirty="0" err="1" smtClean="0">
                <a:solidFill>
                  <a:prstClr val="black"/>
                </a:solidFill>
                <a:latin typeface="Georgia"/>
                <a:ea typeface="Georgia"/>
                <a:cs typeface="Georgia"/>
              </a:rPr>
              <a:t>memandang</a:t>
            </a:r>
            <a:r>
              <a:rPr lang="en-US" sz="3200" spc="10" dirty="0" smtClean="0">
                <a:solidFill>
                  <a:prstClr val="black"/>
                </a:solidFill>
                <a:latin typeface="Georgia"/>
                <a:ea typeface="Georgia"/>
                <a:cs typeface="Georgia"/>
              </a:rPr>
              <a:t> </a:t>
            </a:r>
            <a:r>
              <a:rPr lang="en-US" sz="3200" spc="5" dirty="0" err="1" smtClean="0">
                <a:solidFill>
                  <a:prstClr val="black"/>
                </a:solidFill>
                <a:latin typeface="Georgia"/>
                <a:ea typeface="Georgia"/>
                <a:cs typeface="Georgia"/>
              </a:rPr>
              <a:t>p</a:t>
            </a:r>
            <a:r>
              <a:rPr lang="en-US" sz="3200" spc="-5" dirty="0" err="1" smtClean="0">
                <a:solidFill>
                  <a:prstClr val="black"/>
                </a:solidFill>
                <a:latin typeface="Georgia"/>
                <a:ea typeface="Georgia"/>
                <a:cs typeface="Georgia"/>
              </a:rPr>
              <a:t>e</a:t>
            </a:r>
            <a:r>
              <a:rPr lang="en-US" sz="3200" dirty="0" err="1" smtClean="0">
                <a:solidFill>
                  <a:prstClr val="black"/>
                </a:solidFill>
                <a:latin typeface="Georgia"/>
                <a:ea typeface="Georgia"/>
                <a:cs typeface="Georgia"/>
              </a:rPr>
              <a:t>gaw</a:t>
            </a:r>
            <a:r>
              <a:rPr lang="en-US" sz="3200" spc="-5" dirty="0" err="1" smtClean="0">
                <a:solidFill>
                  <a:prstClr val="black"/>
                </a:solidFill>
                <a:latin typeface="Georgia"/>
                <a:ea typeface="Georgia"/>
                <a:cs typeface="Georgia"/>
              </a:rPr>
              <a:t>a</a:t>
            </a:r>
            <a:r>
              <a:rPr lang="en-US" sz="3200" dirty="0" err="1" smtClean="0">
                <a:solidFill>
                  <a:prstClr val="black"/>
                </a:solidFill>
                <a:latin typeface="Georgia"/>
                <a:ea typeface="Georgia"/>
                <a:cs typeface="Georgia"/>
              </a:rPr>
              <a:t>i</a:t>
            </a:r>
            <a:r>
              <a:rPr lang="en-US" sz="3200" spc="5" dirty="0" smtClean="0">
                <a:solidFill>
                  <a:prstClr val="black"/>
                </a:solidFill>
                <a:latin typeface="Georgia"/>
                <a:ea typeface="Georgia"/>
                <a:cs typeface="Georgia"/>
              </a:rPr>
              <a:t> </a:t>
            </a:r>
            <a:r>
              <a:rPr lang="en-US" sz="3200" dirty="0" err="1" smtClean="0">
                <a:solidFill>
                  <a:prstClr val="black"/>
                </a:solidFill>
                <a:latin typeface="Georgia"/>
                <a:ea typeface="Georgia"/>
                <a:cs typeface="Georgia"/>
              </a:rPr>
              <a:t>seb</a:t>
            </a:r>
            <a:r>
              <a:rPr lang="en-US" sz="3200" spc="-5" dirty="0" err="1" smtClean="0">
                <a:solidFill>
                  <a:prstClr val="black"/>
                </a:solidFill>
                <a:latin typeface="Georgia"/>
                <a:ea typeface="Georgia"/>
                <a:cs typeface="Georgia"/>
              </a:rPr>
              <a:t>a</a:t>
            </a:r>
            <a:r>
              <a:rPr lang="en-US" sz="3200" dirty="0" err="1" smtClean="0">
                <a:solidFill>
                  <a:prstClr val="black"/>
                </a:solidFill>
                <a:latin typeface="Georgia"/>
                <a:ea typeface="Georgia"/>
                <a:cs typeface="Georgia"/>
              </a:rPr>
              <a:t>gai</a:t>
            </a:r>
            <a:r>
              <a:rPr lang="en-US" sz="3200" dirty="0" smtClean="0">
                <a:solidFill>
                  <a:prstClr val="black"/>
                </a:solidFill>
                <a:latin typeface="Georgia"/>
                <a:ea typeface="Georgia"/>
                <a:cs typeface="Georgia"/>
              </a:rPr>
              <a:t> </a:t>
            </a:r>
            <a:r>
              <a:rPr lang="en-US" sz="3200" dirty="0" err="1" smtClean="0">
                <a:solidFill>
                  <a:prstClr val="black"/>
                </a:solidFill>
                <a:latin typeface="Georgia"/>
                <a:ea typeface="Georgia"/>
                <a:cs typeface="Georgia"/>
              </a:rPr>
              <a:t>s</a:t>
            </a:r>
            <a:r>
              <a:rPr lang="en-US" sz="3200" spc="5" dirty="0" err="1" smtClean="0">
                <a:solidFill>
                  <a:prstClr val="black"/>
                </a:solidFill>
                <a:latin typeface="Georgia"/>
                <a:ea typeface="Georgia"/>
                <a:cs typeface="Georgia"/>
              </a:rPr>
              <a:t>u</a:t>
            </a:r>
            <a:r>
              <a:rPr lang="en-US" sz="3200" spc="-10" dirty="0" err="1" smtClean="0">
                <a:solidFill>
                  <a:prstClr val="black"/>
                </a:solidFill>
                <a:latin typeface="Georgia"/>
                <a:ea typeface="Georgia"/>
                <a:cs typeface="Georgia"/>
              </a:rPr>
              <a:t>m</a:t>
            </a:r>
            <a:r>
              <a:rPr lang="en-US" sz="3200" spc="5" dirty="0" err="1" smtClean="0">
                <a:solidFill>
                  <a:prstClr val="black"/>
                </a:solidFill>
                <a:latin typeface="Georgia"/>
                <a:ea typeface="Georgia"/>
                <a:cs typeface="Georgia"/>
              </a:rPr>
              <a:t>b</a:t>
            </a:r>
            <a:r>
              <a:rPr lang="en-US" sz="3200" spc="-5" dirty="0" err="1" smtClean="0">
                <a:solidFill>
                  <a:prstClr val="black"/>
                </a:solidFill>
                <a:latin typeface="Georgia"/>
                <a:ea typeface="Georgia"/>
                <a:cs typeface="Georgia"/>
              </a:rPr>
              <a:t>e</a:t>
            </a:r>
            <a:r>
              <a:rPr lang="en-US" sz="3200" dirty="0" err="1" smtClean="0">
                <a:solidFill>
                  <a:prstClr val="black"/>
                </a:solidFill>
                <a:latin typeface="Georgia"/>
                <a:ea typeface="Georgia"/>
                <a:cs typeface="Georgia"/>
              </a:rPr>
              <a:t>r</a:t>
            </a:r>
            <a:r>
              <a:rPr lang="en-US" sz="3200" spc="5" dirty="0" smtClean="0">
                <a:solidFill>
                  <a:prstClr val="black"/>
                </a:solidFill>
                <a:latin typeface="Georgia"/>
                <a:ea typeface="Georgia"/>
                <a:cs typeface="Georgia"/>
              </a:rPr>
              <a:t> </a:t>
            </a:r>
            <a:r>
              <a:rPr lang="en-US" sz="3200" spc="-10" dirty="0" err="1" smtClean="0">
                <a:solidFill>
                  <a:prstClr val="black"/>
                </a:solidFill>
                <a:latin typeface="Georgia"/>
                <a:ea typeface="Georgia"/>
                <a:cs typeface="Georgia"/>
              </a:rPr>
              <a:t>d</a:t>
            </a:r>
            <a:r>
              <a:rPr lang="en-US" sz="3200" spc="-5" dirty="0" err="1" smtClean="0">
                <a:solidFill>
                  <a:prstClr val="black"/>
                </a:solidFill>
                <a:latin typeface="Georgia"/>
                <a:ea typeface="Georgia"/>
                <a:cs typeface="Georgia"/>
              </a:rPr>
              <a:t>a</a:t>
            </a:r>
            <a:r>
              <a:rPr lang="en-US" sz="3200" dirty="0" err="1" smtClean="0">
                <a:solidFill>
                  <a:prstClr val="black"/>
                </a:solidFill>
                <a:latin typeface="Georgia"/>
                <a:ea typeface="Georgia"/>
                <a:cs typeface="Georgia"/>
              </a:rPr>
              <a:t>ya</a:t>
            </a:r>
            <a:r>
              <a:rPr lang="en-US" sz="3200" dirty="0" smtClean="0">
                <a:solidFill>
                  <a:prstClr val="black"/>
                </a:solidFill>
                <a:latin typeface="Georgia"/>
                <a:ea typeface="Georgia"/>
                <a:cs typeface="Georgia"/>
              </a:rPr>
              <a:t> </a:t>
            </a:r>
            <a:r>
              <a:rPr lang="en-US" sz="3200" dirty="0" err="1" smtClean="0">
                <a:solidFill>
                  <a:prstClr val="black"/>
                </a:solidFill>
                <a:latin typeface="Georgia"/>
                <a:ea typeface="Georgia"/>
                <a:cs typeface="Georgia"/>
              </a:rPr>
              <a:t>m</a:t>
            </a:r>
            <a:r>
              <a:rPr lang="en-US" sz="3200" spc="-5" dirty="0" err="1" smtClean="0">
                <a:solidFill>
                  <a:prstClr val="black"/>
                </a:solidFill>
                <a:latin typeface="Georgia"/>
                <a:ea typeface="Georgia"/>
                <a:cs typeface="Georgia"/>
              </a:rPr>
              <a:t>an</a:t>
            </a:r>
            <a:r>
              <a:rPr lang="en-US" sz="3200" dirty="0" err="1" smtClean="0">
                <a:solidFill>
                  <a:prstClr val="black"/>
                </a:solidFill>
                <a:latin typeface="Georgia"/>
                <a:ea typeface="Georgia"/>
                <a:cs typeface="Georgia"/>
              </a:rPr>
              <a:t>u</a:t>
            </a:r>
            <a:r>
              <a:rPr lang="en-US" sz="3200" spc="5" dirty="0" err="1" smtClean="0">
                <a:solidFill>
                  <a:prstClr val="black"/>
                </a:solidFill>
                <a:latin typeface="Georgia"/>
                <a:ea typeface="Georgia"/>
                <a:cs typeface="Georgia"/>
              </a:rPr>
              <a:t>s</a:t>
            </a:r>
            <a:r>
              <a:rPr lang="en-US" sz="3200" dirty="0" err="1" smtClean="0">
                <a:solidFill>
                  <a:prstClr val="black"/>
                </a:solidFill>
                <a:latin typeface="Georgia"/>
                <a:ea typeface="Georgia"/>
                <a:cs typeface="Georgia"/>
              </a:rPr>
              <a:t>ia</a:t>
            </a:r>
            <a:r>
              <a:rPr lang="en-US" sz="3200" spc="5" dirty="0" smtClean="0">
                <a:solidFill>
                  <a:prstClr val="black"/>
                </a:solidFill>
                <a:latin typeface="Georgia"/>
                <a:ea typeface="Georgia"/>
                <a:cs typeface="Georgia"/>
              </a:rPr>
              <a:t> </a:t>
            </a:r>
            <a:r>
              <a:rPr lang="en-US" sz="3200" dirty="0" err="1" smtClean="0">
                <a:solidFill>
                  <a:prstClr val="black"/>
                </a:solidFill>
                <a:latin typeface="Georgia"/>
                <a:ea typeface="Georgia"/>
                <a:cs typeface="Georgia"/>
              </a:rPr>
              <a:t>dan</a:t>
            </a:r>
            <a:r>
              <a:rPr lang="en-US" sz="3200" spc="5" dirty="0" smtClean="0">
                <a:solidFill>
                  <a:prstClr val="black"/>
                </a:solidFill>
                <a:latin typeface="Georgia"/>
                <a:ea typeface="Georgia"/>
                <a:cs typeface="Georgia"/>
              </a:rPr>
              <a:t> </a:t>
            </a:r>
            <a:r>
              <a:rPr lang="en-US" sz="3200" spc="-5" dirty="0" err="1" smtClean="0">
                <a:solidFill>
                  <a:prstClr val="black"/>
                </a:solidFill>
                <a:latin typeface="Georgia"/>
                <a:ea typeface="Georgia"/>
                <a:cs typeface="Georgia"/>
              </a:rPr>
              <a:t>a</a:t>
            </a:r>
            <a:r>
              <a:rPr lang="en-US" sz="3200" dirty="0" err="1" smtClean="0">
                <a:solidFill>
                  <a:prstClr val="black"/>
                </a:solidFill>
                <a:latin typeface="Georgia"/>
                <a:ea typeface="Georgia"/>
                <a:cs typeface="Georgia"/>
              </a:rPr>
              <a:t>set</a:t>
            </a:r>
            <a:r>
              <a:rPr lang="en-US" sz="3200" spc="10" dirty="0" smtClean="0">
                <a:solidFill>
                  <a:prstClr val="black"/>
                </a:solidFill>
                <a:latin typeface="Georgia"/>
                <a:ea typeface="Georgia"/>
                <a:cs typeface="Georgia"/>
              </a:rPr>
              <a:t> </a:t>
            </a:r>
            <a:r>
              <a:rPr lang="en-US" sz="3200" spc="-5" dirty="0" err="1" smtClean="0">
                <a:solidFill>
                  <a:prstClr val="black"/>
                </a:solidFill>
                <a:latin typeface="Georgia"/>
                <a:ea typeface="Georgia"/>
                <a:cs typeface="Georgia"/>
              </a:rPr>
              <a:t>ne</a:t>
            </a:r>
            <a:r>
              <a:rPr lang="en-US" sz="3200" dirty="0" err="1" smtClean="0">
                <a:solidFill>
                  <a:prstClr val="black"/>
                </a:solidFill>
                <a:latin typeface="Georgia"/>
                <a:ea typeface="Georgia"/>
                <a:cs typeface="Georgia"/>
              </a:rPr>
              <a:t>gara</a:t>
            </a:r>
            <a:r>
              <a:rPr lang="en-US" sz="3200" spc="10" dirty="0" smtClean="0">
                <a:solidFill>
                  <a:prstClr val="black"/>
                </a:solidFill>
                <a:latin typeface="Georgia"/>
                <a:ea typeface="Georgia"/>
                <a:cs typeface="Georgia"/>
              </a:rPr>
              <a:t> </a:t>
            </a:r>
            <a:r>
              <a:rPr lang="en-US" sz="3200" dirty="0" smtClean="0">
                <a:solidFill>
                  <a:prstClr val="black"/>
                </a:solidFill>
                <a:latin typeface="Georgia"/>
                <a:ea typeface="Georgia"/>
                <a:cs typeface="Georgia"/>
              </a:rPr>
              <a:t>y</a:t>
            </a:r>
            <a:r>
              <a:rPr lang="en-US" sz="3200" spc="-10" dirty="0" smtClean="0">
                <a:solidFill>
                  <a:prstClr val="black"/>
                </a:solidFill>
                <a:latin typeface="Georgia"/>
                <a:ea typeface="Georgia"/>
                <a:cs typeface="Georgia"/>
              </a:rPr>
              <a:t>a</a:t>
            </a:r>
            <a:r>
              <a:rPr lang="en-US" sz="3200" spc="-5" dirty="0" smtClean="0">
                <a:solidFill>
                  <a:prstClr val="black"/>
                </a:solidFill>
                <a:latin typeface="Georgia"/>
                <a:ea typeface="Georgia"/>
                <a:cs typeface="Georgia"/>
              </a:rPr>
              <a:t>n</a:t>
            </a:r>
            <a:r>
              <a:rPr lang="en-US" sz="3200" dirty="0" smtClean="0">
                <a:solidFill>
                  <a:prstClr val="black"/>
                </a:solidFill>
                <a:latin typeface="Georgia"/>
                <a:ea typeface="Georgia"/>
                <a:cs typeface="Georgia"/>
              </a:rPr>
              <a:t>g</a:t>
            </a:r>
            <a:r>
              <a:rPr lang="en-US" sz="3200" spc="15" dirty="0" smtClean="0">
                <a:solidFill>
                  <a:prstClr val="black"/>
                </a:solidFill>
                <a:latin typeface="Georgia"/>
                <a:ea typeface="Georgia"/>
                <a:cs typeface="Georgia"/>
              </a:rPr>
              <a:t> </a:t>
            </a:r>
            <a:r>
              <a:rPr lang="en-US" sz="3200" spc="5" dirty="0" err="1" smtClean="0">
                <a:solidFill>
                  <a:prstClr val="black"/>
                </a:solidFill>
                <a:latin typeface="Georgia"/>
                <a:ea typeface="Georgia"/>
                <a:cs typeface="Georgia"/>
              </a:rPr>
              <a:t>h</a:t>
            </a:r>
            <a:r>
              <a:rPr lang="en-US" sz="3200" spc="-5" dirty="0" err="1" smtClean="0">
                <a:solidFill>
                  <a:prstClr val="black"/>
                </a:solidFill>
                <a:latin typeface="Georgia"/>
                <a:ea typeface="Georgia"/>
                <a:cs typeface="Georgia"/>
              </a:rPr>
              <a:t>a</a:t>
            </a:r>
            <a:r>
              <a:rPr lang="en-US" sz="3200" spc="5" dirty="0" err="1" smtClean="0">
                <a:solidFill>
                  <a:prstClr val="black"/>
                </a:solidFill>
                <a:latin typeface="Georgia"/>
                <a:ea typeface="Georgia"/>
                <a:cs typeface="Georgia"/>
              </a:rPr>
              <a:t>r</a:t>
            </a:r>
            <a:r>
              <a:rPr lang="en-US" sz="3200" dirty="0" err="1" smtClean="0">
                <a:solidFill>
                  <a:prstClr val="black"/>
                </a:solidFill>
                <a:latin typeface="Georgia"/>
                <a:ea typeface="Georgia"/>
                <a:cs typeface="Georgia"/>
              </a:rPr>
              <a:t>us</a:t>
            </a:r>
            <a:r>
              <a:rPr lang="en-US" sz="3200" spc="15" dirty="0" smtClean="0">
                <a:solidFill>
                  <a:prstClr val="black"/>
                </a:solidFill>
                <a:latin typeface="Georgia"/>
                <a:ea typeface="Georgia"/>
                <a:cs typeface="Georgia"/>
              </a:rPr>
              <a:t> </a:t>
            </a:r>
            <a:r>
              <a:rPr lang="en-US" sz="3200" dirty="0" err="1" smtClean="0">
                <a:solidFill>
                  <a:prstClr val="black"/>
                </a:solidFill>
                <a:latin typeface="Georgia"/>
                <a:ea typeface="Georgia"/>
                <a:cs typeface="Georgia"/>
              </a:rPr>
              <a:t>dik</a:t>
            </a:r>
            <a:r>
              <a:rPr lang="en-US" sz="3200" spc="-5" dirty="0" err="1" smtClean="0">
                <a:solidFill>
                  <a:prstClr val="black"/>
                </a:solidFill>
                <a:latin typeface="Georgia"/>
                <a:ea typeface="Georgia"/>
                <a:cs typeface="Georgia"/>
              </a:rPr>
              <a:t>el</a:t>
            </a:r>
            <a:r>
              <a:rPr lang="en-US" sz="3200" spc="5" dirty="0" err="1" smtClean="0">
                <a:solidFill>
                  <a:prstClr val="black"/>
                </a:solidFill>
                <a:latin typeface="Georgia"/>
                <a:ea typeface="Georgia"/>
                <a:cs typeface="Georgia"/>
              </a:rPr>
              <a:t>o</a:t>
            </a:r>
            <a:r>
              <a:rPr lang="en-US" sz="3200" spc="-5" dirty="0" err="1" smtClean="0">
                <a:solidFill>
                  <a:prstClr val="black"/>
                </a:solidFill>
                <a:latin typeface="Georgia"/>
                <a:ea typeface="Georgia"/>
                <a:cs typeface="Georgia"/>
              </a:rPr>
              <a:t>la</a:t>
            </a:r>
            <a:r>
              <a:rPr lang="en-US" sz="3200" dirty="0" smtClean="0">
                <a:solidFill>
                  <a:prstClr val="black"/>
                </a:solidFill>
                <a:latin typeface="Georgia"/>
                <a:ea typeface="Georgia"/>
                <a:cs typeface="Georgia"/>
              </a:rPr>
              <a:t>,</a:t>
            </a:r>
            <a:r>
              <a:rPr lang="en-US" sz="3200" spc="15" dirty="0" smtClean="0">
                <a:solidFill>
                  <a:prstClr val="black"/>
                </a:solidFill>
                <a:latin typeface="Georgia"/>
                <a:ea typeface="Georgia"/>
                <a:cs typeface="Georgia"/>
              </a:rPr>
              <a:t> </a:t>
            </a:r>
            <a:r>
              <a:rPr lang="en-US" sz="3200" dirty="0" err="1" smtClean="0">
                <a:solidFill>
                  <a:prstClr val="black"/>
                </a:solidFill>
                <a:latin typeface="Georgia"/>
                <a:ea typeface="Georgia"/>
                <a:cs typeface="Georgia"/>
              </a:rPr>
              <a:t>d</a:t>
            </a:r>
            <a:r>
              <a:rPr lang="en-US" sz="3200" spc="-10" dirty="0" err="1" smtClean="0">
                <a:solidFill>
                  <a:prstClr val="black"/>
                </a:solidFill>
                <a:latin typeface="Georgia"/>
                <a:ea typeface="Georgia"/>
                <a:cs typeface="Georgia"/>
              </a:rPr>
              <a:t>i</a:t>
            </a:r>
            <a:r>
              <a:rPr lang="en-US" sz="3200" spc="5" dirty="0" err="1" smtClean="0">
                <a:solidFill>
                  <a:prstClr val="black"/>
                </a:solidFill>
                <a:latin typeface="Georgia"/>
                <a:ea typeface="Georgia"/>
                <a:cs typeface="Georgia"/>
              </a:rPr>
              <a:t>h</a:t>
            </a:r>
            <a:r>
              <a:rPr lang="en-US" sz="3200" spc="-5" dirty="0" err="1" smtClean="0">
                <a:solidFill>
                  <a:prstClr val="black"/>
                </a:solidFill>
                <a:latin typeface="Georgia"/>
                <a:ea typeface="Georgia"/>
                <a:cs typeface="Georgia"/>
              </a:rPr>
              <a:t>a</a:t>
            </a:r>
            <a:r>
              <a:rPr lang="en-US" sz="3200" spc="5" dirty="0" err="1" smtClean="0">
                <a:solidFill>
                  <a:prstClr val="black"/>
                </a:solidFill>
                <a:latin typeface="Georgia"/>
                <a:ea typeface="Georgia"/>
                <a:cs typeface="Georgia"/>
              </a:rPr>
              <a:t>r</a:t>
            </a:r>
            <a:r>
              <a:rPr lang="en-US" sz="3200" dirty="0" err="1" smtClean="0">
                <a:solidFill>
                  <a:prstClr val="black"/>
                </a:solidFill>
                <a:latin typeface="Georgia"/>
                <a:ea typeface="Georgia"/>
                <a:cs typeface="Georgia"/>
              </a:rPr>
              <a:t>gai</a:t>
            </a:r>
            <a:r>
              <a:rPr lang="en-US" sz="3200" dirty="0" smtClean="0">
                <a:solidFill>
                  <a:prstClr val="black"/>
                </a:solidFill>
                <a:latin typeface="Georgia"/>
                <a:ea typeface="Georgia"/>
                <a:cs typeface="Georgia"/>
              </a:rPr>
              <a:t>, </a:t>
            </a:r>
            <a:r>
              <a:rPr lang="en-US" sz="3200" dirty="0" err="1" smtClean="0">
                <a:solidFill>
                  <a:prstClr val="black"/>
                </a:solidFill>
                <a:latin typeface="Georgia"/>
                <a:ea typeface="Georgia"/>
                <a:cs typeface="Georgia"/>
              </a:rPr>
              <a:t>dan</a:t>
            </a:r>
            <a:r>
              <a:rPr lang="en-US" sz="3200" spc="5" dirty="0" smtClean="0">
                <a:solidFill>
                  <a:prstClr val="black"/>
                </a:solidFill>
                <a:latin typeface="Georgia"/>
                <a:ea typeface="Georgia"/>
                <a:cs typeface="Georgia"/>
              </a:rPr>
              <a:t> </a:t>
            </a:r>
            <a:r>
              <a:rPr lang="en-US" sz="3200" dirty="0" err="1" smtClean="0">
                <a:solidFill>
                  <a:prstClr val="black"/>
                </a:solidFill>
                <a:latin typeface="Georgia"/>
                <a:ea typeface="Georgia"/>
                <a:cs typeface="Georgia"/>
              </a:rPr>
              <a:t>dik</a:t>
            </a:r>
            <a:r>
              <a:rPr lang="en-US" sz="3200" spc="-5" dirty="0" err="1" smtClean="0">
                <a:solidFill>
                  <a:prstClr val="black"/>
                </a:solidFill>
                <a:latin typeface="Georgia"/>
                <a:ea typeface="Georgia"/>
                <a:cs typeface="Georgia"/>
              </a:rPr>
              <a:t>e</a:t>
            </a:r>
            <a:r>
              <a:rPr lang="en-US" sz="3200" dirty="0" err="1" smtClean="0">
                <a:solidFill>
                  <a:prstClr val="black"/>
                </a:solidFill>
                <a:latin typeface="Georgia"/>
                <a:ea typeface="Georgia"/>
                <a:cs typeface="Georgia"/>
              </a:rPr>
              <a:t>m</a:t>
            </a:r>
            <a:r>
              <a:rPr lang="en-US" sz="3200" spc="5" dirty="0" err="1" smtClean="0">
                <a:solidFill>
                  <a:prstClr val="black"/>
                </a:solidFill>
                <a:latin typeface="Georgia"/>
                <a:ea typeface="Georgia"/>
                <a:cs typeface="Georgia"/>
              </a:rPr>
              <a:t>b</a:t>
            </a:r>
            <a:r>
              <a:rPr lang="en-US" sz="3200" spc="-5" dirty="0" err="1" smtClean="0">
                <a:solidFill>
                  <a:prstClr val="black"/>
                </a:solidFill>
                <a:latin typeface="Georgia"/>
                <a:ea typeface="Georgia"/>
                <a:cs typeface="Georgia"/>
              </a:rPr>
              <a:t>an</a:t>
            </a:r>
            <a:r>
              <a:rPr lang="en-US" sz="3200" dirty="0" err="1" smtClean="0">
                <a:solidFill>
                  <a:prstClr val="black"/>
                </a:solidFill>
                <a:latin typeface="Georgia"/>
                <a:ea typeface="Georgia"/>
                <a:cs typeface="Georgia"/>
              </a:rPr>
              <a:t>g</a:t>
            </a:r>
            <a:r>
              <a:rPr lang="en-US" sz="3200" spc="-15" dirty="0" err="1" smtClean="0">
                <a:solidFill>
                  <a:prstClr val="black"/>
                </a:solidFill>
                <a:latin typeface="Georgia"/>
                <a:ea typeface="Georgia"/>
                <a:cs typeface="Georgia"/>
              </a:rPr>
              <a:t>k</a:t>
            </a:r>
            <a:r>
              <a:rPr lang="en-US" sz="3200" spc="-5" dirty="0" err="1" smtClean="0">
                <a:solidFill>
                  <a:prstClr val="black"/>
                </a:solidFill>
                <a:latin typeface="Georgia"/>
                <a:ea typeface="Georgia"/>
                <a:cs typeface="Georgia"/>
              </a:rPr>
              <a:t>a</a:t>
            </a:r>
            <a:r>
              <a:rPr lang="en-US" sz="3200" dirty="0" err="1" smtClean="0">
                <a:solidFill>
                  <a:prstClr val="black"/>
                </a:solidFill>
                <a:latin typeface="Georgia"/>
                <a:ea typeface="Georgia"/>
                <a:cs typeface="Georgia"/>
              </a:rPr>
              <a:t>n</a:t>
            </a:r>
            <a:r>
              <a:rPr lang="en-US" sz="3200" dirty="0" smtClean="0">
                <a:solidFill>
                  <a:prstClr val="black"/>
                </a:solidFill>
                <a:latin typeface="Georgia"/>
                <a:ea typeface="Georgia"/>
                <a:cs typeface="Georgia"/>
              </a:rPr>
              <a:t> </a:t>
            </a:r>
            <a:r>
              <a:rPr lang="en-US" sz="3200" dirty="0" err="1" smtClean="0">
                <a:solidFill>
                  <a:prstClr val="black"/>
                </a:solidFill>
                <a:latin typeface="Georgia"/>
                <a:ea typeface="Georgia"/>
                <a:cs typeface="Georgia"/>
              </a:rPr>
              <a:t>de</a:t>
            </a:r>
            <a:r>
              <a:rPr lang="en-US" sz="3200" spc="-10" dirty="0" err="1" smtClean="0">
                <a:solidFill>
                  <a:prstClr val="black"/>
                </a:solidFill>
                <a:latin typeface="Georgia"/>
                <a:ea typeface="Georgia"/>
                <a:cs typeface="Georgia"/>
              </a:rPr>
              <a:t>n</a:t>
            </a:r>
            <a:r>
              <a:rPr lang="en-US" sz="3200" dirty="0" err="1" smtClean="0">
                <a:solidFill>
                  <a:prstClr val="black"/>
                </a:solidFill>
                <a:latin typeface="Georgia"/>
                <a:ea typeface="Georgia"/>
                <a:cs typeface="Georgia"/>
              </a:rPr>
              <a:t>gan</a:t>
            </a:r>
            <a:r>
              <a:rPr lang="en-US" sz="3200" dirty="0" smtClean="0">
                <a:solidFill>
                  <a:prstClr val="black"/>
                </a:solidFill>
                <a:latin typeface="Georgia"/>
                <a:ea typeface="Georgia"/>
                <a:cs typeface="Georgia"/>
              </a:rPr>
              <a:t>  </a:t>
            </a:r>
            <a:r>
              <a:rPr lang="en-US" sz="3200" spc="5" dirty="0" err="1" smtClean="0">
                <a:solidFill>
                  <a:prstClr val="black"/>
                </a:solidFill>
                <a:latin typeface="Georgia"/>
                <a:ea typeface="Georgia"/>
                <a:cs typeface="Georgia"/>
              </a:rPr>
              <a:t>b</a:t>
            </a:r>
            <a:r>
              <a:rPr lang="en-US" sz="3200" spc="-5" dirty="0" err="1" smtClean="0">
                <a:solidFill>
                  <a:prstClr val="black"/>
                </a:solidFill>
                <a:latin typeface="Georgia"/>
                <a:ea typeface="Georgia"/>
                <a:cs typeface="Georgia"/>
              </a:rPr>
              <a:t>a</a:t>
            </a:r>
            <a:r>
              <a:rPr lang="en-US" sz="3200" dirty="0" err="1" smtClean="0">
                <a:solidFill>
                  <a:prstClr val="black"/>
                </a:solidFill>
                <a:latin typeface="Georgia"/>
                <a:ea typeface="Georgia"/>
                <a:cs typeface="Georgia"/>
              </a:rPr>
              <a:t>ik</a:t>
            </a:r>
            <a:r>
              <a:rPr lang="en-US" sz="3200" dirty="0" smtClean="0">
                <a:solidFill>
                  <a:prstClr val="black"/>
                </a:solidFill>
                <a:latin typeface="Georgia"/>
                <a:ea typeface="Georgia"/>
                <a:cs typeface="Georgia"/>
              </a:rPr>
              <a:t>.</a:t>
            </a:r>
            <a:endParaRPr lang="en-US" sz="3200" dirty="0" smtClean="0">
              <a:solidFill>
                <a:prstClr val="black"/>
              </a:solidFill>
            </a:endParaRPr>
          </a:p>
          <a:p>
            <a:endParaRPr lang="en-US" sz="3200" dirty="0"/>
          </a:p>
        </p:txBody>
      </p:sp>
      <p:sp>
        <p:nvSpPr>
          <p:cNvPr id="3" name="Title 2"/>
          <p:cNvSpPr>
            <a:spLocks noGrp="1"/>
          </p:cNvSpPr>
          <p:nvPr>
            <p:ph type="title"/>
          </p:nvPr>
        </p:nvSpPr>
        <p:spPr/>
        <p:txBody>
          <a:bodyPr>
            <a:normAutofit/>
          </a:bodyPr>
          <a:lstStyle/>
          <a:p>
            <a:pPr lvl="0"/>
            <a:r>
              <a:rPr lang="en-US" dirty="0">
                <a:solidFill>
                  <a:prstClr val="black"/>
                </a:solidFill>
              </a:rPr>
              <a:t>1. </a:t>
            </a:r>
            <a:r>
              <a:rPr lang="en-US" dirty="0" smtClean="0">
                <a:solidFill>
                  <a:prstClr val="black"/>
                </a:solidFill>
              </a:rPr>
              <a:t>MANAJEMEN ASN</a:t>
            </a:r>
            <a:endParaRPr lang="en-US" dirty="0"/>
          </a:p>
        </p:txBody>
      </p:sp>
    </p:spTree>
    <p:extLst>
      <p:ext uri="{BB962C8B-B14F-4D97-AF65-F5344CB8AC3E}">
        <p14:creationId xmlns:p14="http://schemas.microsoft.com/office/powerpoint/2010/main" val="1707811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r>
              <a:rPr lang="en-US" spc="-5" dirty="0" err="1" smtClean="0">
                <a:latin typeface="Georgia" pitchFamily="18" charset="0"/>
                <a:ea typeface="Georgia"/>
                <a:cs typeface="Georgia"/>
              </a:rPr>
              <a:t>Men</a:t>
            </a:r>
            <a:r>
              <a:rPr lang="en-US" dirty="0" err="1" smtClean="0">
                <a:latin typeface="Georgia" pitchFamily="18" charset="0"/>
                <a:ea typeface="Georgia"/>
                <a:cs typeface="Georgia"/>
              </a:rPr>
              <a:t>g</a:t>
            </a:r>
            <a:r>
              <a:rPr lang="en-US" spc="-10" dirty="0" err="1" smtClean="0">
                <a:latin typeface="Georgia" pitchFamily="18" charset="0"/>
                <a:ea typeface="Georgia"/>
                <a:cs typeface="Georgia"/>
              </a:rPr>
              <a:t>u</a:t>
            </a:r>
            <a:r>
              <a:rPr lang="en-US" spc="5" dirty="0" err="1" smtClean="0">
                <a:latin typeface="Georgia" pitchFamily="18" charset="0"/>
                <a:ea typeface="Georgia"/>
                <a:cs typeface="Georgia"/>
              </a:rPr>
              <a:t>b</a:t>
            </a:r>
            <a:r>
              <a:rPr lang="en-US" spc="-5" dirty="0" err="1" smtClean="0">
                <a:latin typeface="Georgia" pitchFamily="18" charset="0"/>
                <a:ea typeface="Georgia"/>
                <a:cs typeface="Georgia"/>
              </a:rPr>
              <a:t>a</a:t>
            </a:r>
            <a:r>
              <a:rPr lang="en-US" dirty="0" err="1" smtClean="0">
                <a:latin typeface="Georgia" pitchFamily="18" charset="0"/>
                <a:ea typeface="Georgia"/>
                <a:cs typeface="Georgia"/>
              </a:rPr>
              <a:t>h</a:t>
            </a:r>
            <a:r>
              <a:rPr lang="en-US" dirty="0" smtClean="0">
                <a:latin typeface="Georgia" pitchFamily="18" charset="0"/>
                <a:ea typeface="Georgia"/>
                <a:cs typeface="Georgia"/>
              </a:rPr>
              <a:t> </a:t>
            </a:r>
            <a:r>
              <a:rPr lang="en-US" spc="15" dirty="0" smtClean="0">
                <a:latin typeface="Georgia" pitchFamily="18" charset="0"/>
                <a:ea typeface="Georgia"/>
                <a:cs typeface="Georgia"/>
              </a:rPr>
              <a:t> </a:t>
            </a:r>
            <a:r>
              <a:rPr lang="en-US" dirty="0" err="1">
                <a:latin typeface="Georgia" pitchFamily="18" charset="0"/>
                <a:ea typeface="Georgia"/>
                <a:cs typeface="Georgia"/>
              </a:rPr>
              <a:t>s</a:t>
            </a:r>
            <a:r>
              <a:rPr lang="en-US" spc="-10" dirty="0" err="1">
                <a:latin typeface="Georgia" pitchFamily="18" charset="0"/>
                <a:ea typeface="Georgia"/>
                <a:cs typeface="Georgia"/>
              </a:rPr>
              <a:t>i</a:t>
            </a:r>
            <a:r>
              <a:rPr lang="en-US" dirty="0" err="1">
                <a:latin typeface="Georgia" pitchFamily="18" charset="0"/>
                <a:ea typeface="Georgia"/>
                <a:cs typeface="Georgia"/>
              </a:rPr>
              <a:t>s</a:t>
            </a:r>
            <a:r>
              <a:rPr lang="en-US" spc="5" dirty="0" err="1">
                <a:latin typeface="Georgia" pitchFamily="18" charset="0"/>
                <a:ea typeface="Georgia"/>
                <a:cs typeface="Georgia"/>
              </a:rPr>
              <a:t>t</a:t>
            </a:r>
            <a:r>
              <a:rPr lang="en-US" spc="-5" dirty="0" err="1">
                <a:latin typeface="Georgia" pitchFamily="18" charset="0"/>
                <a:ea typeface="Georgia"/>
                <a:cs typeface="Georgia"/>
              </a:rPr>
              <a:t>e</a:t>
            </a:r>
            <a:r>
              <a:rPr lang="en-US" dirty="0" err="1">
                <a:latin typeface="Georgia" pitchFamily="18" charset="0"/>
                <a:ea typeface="Georgia"/>
                <a:cs typeface="Georgia"/>
              </a:rPr>
              <a:t>m</a:t>
            </a:r>
            <a:r>
              <a:rPr lang="en-US" spc="260" dirty="0">
                <a:latin typeface="Georgia" pitchFamily="18" charset="0"/>
                <a:ea typeface="Georgia"/>
                <a:cs typeface="Georgia"/>
              </a:rPr>
              <a:t> </a:t>
            </a:r>
            <a:r>
              <a:rPr lang="en-US" spc="5" dirty="0" err="1">
                <a:latin typeface="Georgia" pitchFamily="18" charset="0"/>
                <a:ea typeface="Georgia"/>
                <a:cs typeface="Georgia"/>
              </a:rPr>
              <a:t>p</a:t>
            </a:r>
            <a:r>
              <a:rPr lang="en-US" spc="-5" dirty="0" err="1">
                <a:latin typeface="Georgia" pitchFamily="18" charset="0"/>
                <a:ea typeface="Georgia"/>
                <a:cs typeface="Georgia"/>
              </a:rPr>
              <a:t>en</a:t>
            </a:r>
            <a:r>
              <a:rPr lang="en-US" dirty="0" err="1">
                <a:latin typeface="Georgia" pitchFamily="18" charset="0"/>
                <a:ea typeface="Georgia"/>
                <a:cs typeface="Georgia"/>
              </a:rPr>
              <a:t>ge</a:t>
            </a:r>
            <a:r>
              <a:rPr lang="en-US" spc="-5" dirty="0" err="1">
                <a:latin typeface="Georgia" pitchFamily="18" charset="0"/>
                <a:ea typeface="Georgia"/>
                <a:cs typeface="Georgia"/>
              </a:rPr>
              <a:t>m</a:t>
            </a:r>
            <a:r>
              <a:rPr lang="en-US" spc="5" dirty="0" err="1">
                <a:latin typeface="Georgia" pitchFamily="18" charset="0"/>
                <a:ea typeface="Georgia"/>
                <a:cs typeface="Georgia"/>
              </a:rPr>
              <a:t>b</a:t>
            </a:r>
            <a:r>
              <a:rPr lang="en-US" spc="-5" dirty="0" err="1">
                <a:latin typeface="Georgia" pitchFamily="18" charset="0"/>
                <a:ea typeface="Georgia"/>
                <a:cs typeface="Georgia"/>
              </a:rPr>
              <a:t>an</a:t>
            </a:r>
            <a:r>
              <a:rPr lang="en-US" dirty="0" err="1">
                <a:latin typeface="Georgia" pitchFamily="18" charset="0"/>
                <a:ea typeface="Georgia"/>
                <a:cs typeface="Georgia"/>
              </a:rPr>
              <a:t>gan</a:t>
            </a:r>
            <a:r>
              <a:rPr lang="en-US" dirty="0">
                <a:latin typeface="Georgia" pitchFamily="18" charset="0"/>
                <a:ea typeface="Georgia"/>
                <a:cs typeface="Georgia"/>
              </a:rPr>
              <a:t>  </a:t>
            </a:r>
            <a:r>
              <a:rPr lang="en-US" spc="-5" dirty="0" err="1">
                <a:latin typeface="Georgia" pitchFamily="18" charset="0"/>
                <a:ea typeface="Georgia"/>
                <a:cs typeface="Georgia"/>
              </a:rPr>
              <a:t>ka</a:t>
            </a:r>
            <a:r>
              <a:rPr lang="en-US" spc="5" dirty="0" err="1">
                <a:latin typeface="Georgia" pitchFamily="18" charset="0"/>
                <a:ea typeface="Georgia"/>
                <a:cs typeface="Georgia"/>
              </a:rPr>
              <a:t>r</a:t>
            </a:r>
            <a:r>
              <a:rPr lang="en-US" dirty="0" err="1">
                <a:latin typeface="Georgia" pitchFamily="18" charset="0"/>
                <a:ea typeface="Georgia"/>
                <a:cs typeface="Georgia"/>
              </a:rPr>
              <a:t>ir</a:t>
            </a:r>
            <a:r>
              <a:rPr lang="en-US" dirty="0">
                <a:latin typeface="Georgia" pitchFamily="18" charset="0"/>
                <a:ea typeface="Georgia"/>
                <a:cs typeface="Georgia"/>
              </a:rPr>
              <a:t> </a:t>
            </a:r>
            <a:r>
              <a:rPr lang="en-US" spc="10" dirty="0">
                <a:latin typeface="Georgia" pitchFamily="18" charset="0"/>
                <a:ea typeface="Georgia"/>
                <a:cs typeface="Georgia"/>
              </a:rPr>
              <a:t> </a:t>
            </a:r>
            <a:r>
              <a:rPr lang="en-US" dirty="0">
                <a:latin typeface="Georgia" pitchFamily="18" charset="0"/>
                <a:ea typeface="Georgia"/>
                <a:cs typeface="Georgia"/>
              </a:rPr>
              <a:t>y</a:t>
            </a:r>
            <a:r>
              <a:rPr lang="en-US" spc="-20" dirty="0">
                <a:latin typeface="Georgia" pitchFamily="18" charset="0"/>
                <a:ea typeface="Georgia"/>
                <a:cs typeface="Georgia"/>
              </a:rPr>
              <a:t>a</a:t>
            </a:r>
            <a:r>
              <a:rPr lang="en-US" spc="-5" dirty="0">
                <a:latin typeface="Georgia" pitchFamily="18" charset="0"/>
                <a:ea typeface="Georgia"/>
                <a:cs typeface="Georgia"/>
              </a:rPr>
              <a:t>n</a:t>
            </a:r>
            <a:r>
              <a:rPr lang="en-US" dirty="0">
                <a:latin typeface="Georgia" pitchFamily="18" charset="0"/>
                <a:ea typeface="Georgia"/>
                <a:cs typeface="Georgia"/>
              </a:rPr>
              <a:t>g </a:t>
            </a:r>
            <a:r>
              <a:rPr lang="en-US" spc="-5" dirty="0" err="1">
                <a:latin typeface="Georgia" pitchFamily="18" charset="0"/>
                <a:ea typeface="Georgia"/>
                <a:cs typeface="Georgia"/>
              </a:rPr>
              <a:t>a</a:t>
            </a:r>
            <a:r>
              <a:rPr lang="en-US" dirty="0" err="1">
                <a:latin typeface="Georgia" pitchFamily="18" charset="0"/>
                <a:ea typeface="Georgia"/>
                <a:cs typeface="Georgia"/>
              </a:rPr>
              <a:t>wa</a:t>
            </a:r>
            <a:r>
              <a:rPr lang="en-US" spc="-5" dirty="0" err="1">
                <a:latin typeface="Georgia" pitchFamily="18" charset="0"/>
                <a:ea typeface="Georgia"/>
                <a:cs typeface="Georgia"/>
              </a:rPr>
              <a:t>ln</a:t>
            </a:r>
            <a:r>
              <a:rPr lang="en-US" dirty="0" err="1">
                <a:latin typeface="Georgia" pitchFamily="18" charset="0"/>
                <a:ea typeface="Georgia"/>
                <a:cs typeface="Georgia"/>
              </a:rPr>
              <a:t>ya</a:t>
            </a:r>
            <a:r>
              <a:rPr lang="en-US" dirty="0">
                <a:latin typeface="Georgia" pitchFamily="18" charset="0"/>
                <a:ea typeface="Georgia"/>
                <a:cs typeface="Georgia"/>
              </a:rPr>
              <a:t> </a:t>
            </a:r>
            <a:r>
              <a:rPr lang="en-US" i="1" dirty="0">
                <a:latin typeface="Georgia" pitchFamily="18" charset="0"/>
                <a:ea typeface="Georgia"/>
                <a:cs typeface="Georgia"/>
              </a:rPr>
              <a:t>cl</a:t>
            </a:r>
            <a:r>
              <a:rPr lang="en-US" i="1" spc="-5" dirty="0">
                <a:latin typeface="Georgia" pitchFamily="18" charset="0"/>
                <a:ea typeface="Georgia"/>
                <a:cs typeface="Georgia"/>
              </a:rPr>
              <a:t>o</a:t>
            </a:r>
            <a:r>
              <a:rPr lang="en-US" i="1" spc="5" dirty="0">
                <a:latin typeface="Georgia" pitchFamily="18" charset="0"/>
                <a:ea typeface="Georgia"/>
                <a:cs typeface="Georgia"/>
              </a:rPr>
              <a:t>s</a:t>
            </a:r>
            <a:r>
              <a:rPr lang="en-US" i="1" spc="-5" dirty="0">
                <a:latin typeface="Georgia" pitchFamily="18" charset="0"/>
                <a:ea typeface="Georgia"/>
                <a:cs typeface="Georgia"/>
              </a:rPr>
              <a:t>e</a:t>
            </a:r>
            <a:r>
              <a:rPr lang="en-US" i="1" dirty="0">
                <a:latin typeface="Georgia" pitchFamily="18" charset="0"/>
                <a:ea typeface="Georgia"/>
                <a:cs typeface="Georgia"/>
              </a:rPr>
              <a:t>d</a:t>
            </a:r>
            <a:r>
              <a:rPr lang="en-US" i="1" spc="10" dirty="0">
                <a:latin typeface="Georgia" pitchFamily="18" charset="0"/>
                <a:ea typeface="Georgia"/>
                <a:cs typeface="Georgia"/>
              </a:rPr>
              <a:t> </a:t>
            </a:r>
            <a:r>
              <a:rPr lang="en-US" i="1" dirty="0">
                <a:latin typeface="Georgia" pitchFamily="18" charset="0"/>
                <a:ea typeface="Georgia"/>
                <a:cs typeface="Georgia"/>
              </a:rPr>
              <a:t>c</a:t>
            </a:r>
            <a:r>
              <a:rPr lang="en-US" i="1" spc="10" dirty="0">
                <a:latin typeface="Georgia" pitchFamily="18" charset="0"/>
                <a:ea typeface="Georgia"/>
                <a:cs typeface="Georgia"/>
              </a:rPr>
              <a:t>a</a:t>
            </a:r>
            <a:r>
              <a:rPr lang="en-US" i="1" spc="-5" dirty="0">
                <a:latin typeface="Georgia" pitchFamily="18" charset="0"/>
                <a:ea typeface="Georgia"/>
                <a:cs typeface="Georgia"/>
              </a:rPr>
              <a:t>ree</a:t>
            </a:r>
            <a:r>
              <a:rPr lang="en-US" i="1" dirty="0">
                <a:latin typeface="Georgia" pitchFamily="18" charset="0"/>
                <a:ea typeface="Georgia"/>
                <a:cs typeface="Georgia"/>
              </a:rPr>
              <a:t>r</a:t>
            </a:r>
            <a:r>
              <a:rPr lang="en-US" i="1" spc="5" dirty="0">
                <a:latin typeface="Georgia" pitchFamily="18" charset="0"/>
                <a:ea typeface="Georgia"/>
                <a:cs typeface="Georgia"/>
              </a:rPr>
              <a:t> s</a:t>
            </a:r>
            <a:r>
              <a:rPr lang="en-US" i="1" spc="-5" dirty="0">
                <a:latin typeface="Georgia" pitchFamily="18" charset="0"/>
                <a:ea typeface="Georgia"/>
                <a:cs typeface="Georgia"/>
              </a:rPr>
              <a:t>y</a:t>
            </a:r>
            <a:r>
              <a:rPr lang="en-US" i="1" spc="5" dirty="0">
                <a:latin typeface="Georgia" pitchFamily="18" charset="0"/>
                <a:ea typeface="Georgia"/>
                <a:cs typeface="Georgia"/>
              </a:rPr>
              <a:t>s</a:t>
            </a:r>
            <a:r>
              <a:rPr lang="en-US" i="1" dirty="0">
                <a:latin typeface="Georgia" pitchFamily="18" charset="0"/>
                <a:ea typeface="Georgia"/>
                <a:cs typeface="Georgia"/>
              </a:rPr>
              <a:t>t</a:t>
            </a:r>
            <a:r>
              <a:rPr lang="en-US" i="1" spc="-5" dirty="0">
                <a:latin typeface="Georgia" pitchFamily="18" charset="0"/>
                <a:ea typeface="Georgia"/>
                <a:cs typeface="Georgia"/>
              </a:rPr>
              <a:t>e</a:t>
            </a:r>
            <a:r>
              <a:rPr lang="en-US" i="1" dirty="0">
                <a:latin typeface="Georgia" pitchFamily="18" charset="0"/>
                <a:ea typeface="Georgia"/>
                <a:cs typeface="Georgia"/>
              </a:rPr>
              <a:t>m</a:t>
            </a:r>
            <a:r>
              <a:rPr lang="en-US" i="1" spc="15" dirty="0">
                <a:latin typeface="Georgia" pitchFamily="18" charset="0"/>
                <a:ea typeface="Georgia"/>
                <a:cs typeface="Georgia"/>
              </a:rPr>
              <a:t> </a:t>
            </a:r>
            <a:r>
              <a:rPr lang="en-US" dirty="0">
                <a:latin typeface="Georgia" pitchFamily="18" charset="0"/>
                <a:ea typeface="Georgia"/>
                <a:cs typeface="Georgia"/>
              </a:rPr>
              <a:t>y</a:t>
            </a:r>
            <a:r>
              <a:rPr lang="en-US" spc="-10" dirty="0">
                <a:latin typeface="Georgia" pitchFamily="18" charset="0"/>
                <a:ea typeface="Georgia"/>
                <a:cs typeface="Georgia"/>
              </a:rPr>
              <a:t>a</a:t>
            </a:r>
            <a:r>
              <a:rPr lang="en-US" spc="-5" dirty="0">
                <a:latin typeface="Georgia" pitchFamily="18" charset="0"/>
                <a:ea typeface="Georgia"/>
                <a:cs typeface="Georgia"/>
              </a:rPr>
              <a:t>n</a:t>
            </a:r>
            <a:r>
              <a:rPr lang="en-US" dirty="0">
                <a:latin typeface="Georgia" pitchFamily="18" charset="0"/>
                <a:ea typeface="Georgia"/>
                <a:cs typeface="Georgia"/>
              </a:rPr>
              <a:t>g</a:t>
            </a:r>
            <a:r>
              <a:rPr lang="en-US" spc="10" dirty="0">
                <a:latin typeface="Georgia" pitchFamily="18" charset="0"/>
                <a:ea typeface="Georgia"/>
                <a:cs typeface="Georgia"/>
              </a:rPr>
              <a:t> </a:t>
            </a:r>
            <a:r>
              <a:rPr lang="en-US" dirty="0" err="1">
                <a:latin typeface="Georgia" pitchFamily="18" charset="0"/>
                <a:ea typeface="Georgia"/>
                <a:cs typeface="Georgia"/>
              </a:rPr>
              <a:t>sa</a:t>
            </a:r>
            <a:r>
              <a:rPr lang="en-US" spc="-5" dirty="0" err="1">
                <a:latin typeface="Georgia" pitchFamily="18" charset="0"/>
                <a:ea typeface="Georgia"/>
                <a:cs typeface="Georgia"/>
              </a:rPr>
              <a:t>n</a:t>
            </a:r>
            <a:r>
              <a:rPr lang="en-US" dirty="0" err="1">
                <a:latin typeface="Georgia" pitchFamily="18" charset="0"/>
                <a:ea typeface="Georgia"/>
                <a:cs typeface="Georgia"/>
              </a:rPr>
              <a:t>gat</a:t>
            </a:r>
            <a:r>
              <a:rPr lang="en-US" spc="10" dirty="0">
                <a:latin typeface="Georgia" pitchFamily="18" charset="0"/>
                <a:ea typeface="Georgia"/>
                <a:cs typeface="Georgia"/>
              </a:rPr>
              <a:t> </a:t>
            </a:r>
            <a:r>
              <a:rPr lang="en-US" spc="5" dirty="0" err="1">
                <a:latin typeface="Georgia" pitchFamily="18" charset="0"/>
                <a:ea typeface="Georgia"/>
                <a:cs typeface="Georgia"/>
              </a:rPr>
              <a:t>b</a:t>
            </a:r>
            <a:r>
              <a:rPr lang="en-US" spc="-5" dirty="0" err="1">
                <a:latin typeface="Georgia" pitchFamily="18" charset="0"/>
                <a:ea typeface="Georgia"/>
                <a:cs typeface="Georgia"/>
              </a:rPr>
              <a:t>e</a:t>
            </a:r>
            <a:r>
              <a:rPr lang="en-US" spc="-10" dirty="0" err="1">
                <a:latin typeface="Georgia" pitchFamily="18" charset="0"/>
                <a:ea typeface="Georgia"/>
                <a:cs typeface="Georgia"/>
              </a:rPr>
              <a:t>r</a:t>
            </a:r>
            <a:r>
              <a:rPr lang="en-US" spc="5" dirty="0" err="1">
                <a:latin typeface="Georgia" pitchFamily="18" charset="0"/>
                <a:ea typeface="Georgia"/>
                <a:cs typeface="Georgia"/>
              </a:rPr>
              <a:t>o</a:t>
            </a:r>
            <a:r>
              <a:rPr lang="en-US" spc="-10" dirty="0" err="1">
                <a:latin typeface="Georgia" pitchFamily="18" charset="0"/>
                <a:ea typeface="Georgia"/>
                <a:cs typeface="Georgia"/>
              </a:rPr>
              <a:t>r</a:t>
            </a:r>
            <a:r>
              <a:rPr lang="en-US" dirty="0" err="1">
                <a:latin typeface="Georgia" pitchFamily="18" charset="0"/>
                <a:ea typeface="Georgia"/>
                <a:cs typeface="Georgia"/>
              </a:rPr>
              <a:t>i</a:t>
            </a:r>
            <a:r>
              <a:rPr lang="en-US" spc="-5" dirty="0" err="1">
                <a:latin typeface="Georgia" pitchFamily="18" charset="0"/>
                <a:ea typeface="Georgia"/>
                <a:cs typeface="Georgia"/>
              </a:rPr>
              <a:t>en</a:t>
            </a:r>
            <a:r>
              <a:rPr lang="en-US" dirty="0" err="1">
                <a:latin typeface="Georgia" pitchFamily="18" charset="0"/>
                <a:ea typeface="Georgia"/>
                <a:cs typeface="Georgia"/>
              </a:rPr>
              <a:t>tasi</a:t>
            </a:r>
            <a:r>
              <a:rPr lang="en-US" spc="10" dirty="0">
                <a:latin typeface="Georgia" pitchFamily="18" charset="0"/>
                <a:ea typeface="Georgia"/>
                <a:cs typeface="Georgia"/>
              </a:rPr>
              <a:t> </a:t>
            </a:r>
            <a:r>
              <a:rPr lang="en-US" spc="5" dirty="0" err="1">
                <a:latin typeface="Georgia" pitchFamily="18" charset="0"/>
                <a:ea typeface="Georgia"/>
                <a:cs typeface="Georgia"/>
              </a:rPr>
              <a:t>p</a:t>
            </a:r>
            <a:r>
              <a:rPr lang="en-US" spc="-5" dirty="0" err="1">
                <a:latin typeface="Georgia" pitchFamily="18" charset="0"/>
                <a:ea typeface="Georgia"/>
                <a:cs typeface="Georgia"/>
              </a:rPr>
              <a:t>a</a:t>
            </a:r>
            <a:r>
              <a:rPr lang="en-US" dirty="0" err="1">
                <a:latin typeface="Georgia" pitchFamily="18" charset="0"/>
                <a:ea typeface="Georgia"/>
                <a:cs typeface="Georgia"/>
              </a:rPr>
              <a:t>da</a:t>
            </a:r>
            <a:r>
              <a:rPr lang="en-US" spc="5" dirty="0">
                <a:latin typeface="Georgia" pitchFamily="18" charset="0"/>
                <a:ea typeface="Georgia"/>
                <a:cs typeface="Georgia"/>
              </a:rPr>
              <a:t> </a:t>
            </a:r>
            <a:r>
              <a:rPr lang="en-US" dirty="0" err="1">
                <a:latin typeface="Georgia" pitchFamily="18" charset="0"/>
                <a:ea typeface="Georgia"/>
                <a:cs typeface="Georgia"/>
              </a:rPr>
              <a:t>se</a:t>
            </a:r>
            <a:r>
              <a:rPr lang="en-US" spc="-5" dirty="0" err="1">
                <a:latin typeface="Georgia" pitchFamily="18" charset="0"/>
                <a:ea typeface="Georgia"/>
                <a:cs typeface="Georgia"/>
              </a:rPr>
              <a:t>n</a:t>
            </a:r>
            <a:r>
              <a:rPr lang="en-US" dirty="0" err="1">
                <a:latin typeface="Georgia" pitchFamily="18" charset="0"/>
                <a:ea typeface="Georgia"/>
                <a:cs typeface="Georgia"/>
              </a:rPr>
              <a:t>i</a:t>
            </a:r>
            <a:r>
              <a:rPr lang="en-US" spc="-5" dirty="0" err="1">
                <a:latin typeface="Georgia" pitchFamily="18" charset="0"/>
                <a:ea typeface="Georgia"/>
                <a:cs typeface="Georgia"/>
              </a:rPr>
              <a:t>o</a:t>
            </a:r>
            <a:r>
              <a:rPr lang="en-US" spc="5" dirty="0" err="1">
                <a:latin typeface="Georgia" pitchFamily="18" charset="0"/>
                <a:ea typeface="Georgia"/>
                <a:cs typeface="Georgia"/>
              </a:rPr>
              <a:t>r</a:t>
            </a:r>
            <a:r>
              <a:rPr lang="en-US" dirty="0" err="1">
                <a:latin typeface="Georgia" pitchFamily="18" charset="0"/>
                <a:ea typeface="Georgia"/>
                <a:cs typeface="Georgia"/>
              </a:rPr>
              <a:t>it</a:t>
            </a:r>
            <a:r>
              <a:rPr lang="en-US" spc="-15" dirty="0" err="1">
                <a:latin typeface="Georgia" pitchFamily="18" charset="0"/>
                <a:ea typeface="Georgia"/>
                <a:cs typeface="Georgia"/>
              </a:rPr>
              <a:t>a</a:t>
            </a:r>
            <a:r>
              <a:rPr lang="en-US" dirty="0" err="1">
                <a:latin typeface="Georgia" pitchFamily="18" charset="0"/>
                <a:ea typeface="Georgia"/>
                <a:cs typeface="Georgia"/>
              </a:rPr>
              <a:t>s</a:t>
            </a:r>
            <a:r>
              <a:rPr lang="en-US" spc="10" dirty="0">
                <a:latin typeface="Georgia" pitchFamily="18" charset="0"/>
                <a:ea typeface="Georgia"/>
                <a:cs typeface="Georgia"/>
              </a:rPr>
              <a:t> </a:t>
            </a:r>
            <a:r>
              <a:rPr lang="en-US" spc="-10" dirty="0" err="1">
                <a:latin typeface="Georgia" pitchFamily="18" charset="0"/>
                <a:ea typeface="Georgia"/>
                <a:cs typeface="Georgia"/>
              </a:rPr>
              <a:t>d</a:t>
            </a:r>
            <a:r>
              <a:rPr lang="en-US" spc="-5" dirty="0" err="1">
                <a:latin typeface="Georgia" pitchFamily="18" charset="0"/>
                <a:ea typeface="Georgia"/>
                <a:cs typeface="Georgia"/>
              </a:rPr>
              <a:t>a</a:t>
            </a:r>
            <a:r>
              <a:rPr lang="en-US" dirty="0" err="1">
                <a:latin typeface="Georgia" pitchFamily="18" charset="0"/>
                <a:ea typeface="Georgia"/>
                <a:cs typeface="Georgia"/>
              </a:rPr>
              <a:t>n</a:t>
            </a:r>
            <a:r>
              <a:rPr lang="en-US" dirty="0">
                <a:latin typeface="Georgia" pitchFamily="18" charset="0"/>
                <a:ea typeface="Georgia"/>
                <a:cs typeface="Georgia"/>
              </a:rPr>
              <a:t> </a:t>
            </a:r>
            <a:r>
              <a:rPr lang="en-US" spc="-5" dirty="0" err="1">
                <a:latin typeface="Georgia" pitchFamily="18" charset="0"/>
                <a:ea typeface="Georgia"/>
                <a:cs typeface="Georgia"/>
              </a:rPr>
              <a:t>ke</a:t>
            </a:r>
            <a:r>
              <a:rPr lang="en-US" spc="5" dirty="0" err="1">
                <a:latin typeface="Georgia" pitchFamily="18" charset="0"/>
                <a:ea typeface="Georgia"/>
                <a:cs typeface="Georgia"/>
              </a:rPr>
              <a:t>p</a:t>
            </a:r>
            <a:r>
              <a:rPr lang="en-US" spc="-5" dirty="0" err="1">
                <a:latin typeface="Georgia" pitchFamily="18" charset="0"/>
                <a:ea typeface="Georgia"/>
                <a:cs typeface="Georgia"/>
              </a:rPr>
              <a:t>an</a:t>
            </a:r>
            <a:r>
              <a:rPr lang="en-US" dirty="0" err="1">
                <a:latin typeface="Georgia" pitchFamily="18" charset="0"/>
                <a:ea typeface="Georgia"/>
                <a:cs typeface="Georgia"/>
              </a:rPr>
              <a:t>gk</a:t>
            </a:r>
            <a:r>
              <a:rPr lang="en-US" spc="-5" dirty="0" err="1">
                <a:latin typeface="Georgia" pitchFamily="18" charset="0"/>
                <a:ea typeface="Georgia"/>
                <a:cs typeface="Georgia"/>
              </a:rPr>
              <a:t>a</a:t>
            </a:r>
            <a:r>
              <a:rPr lang="en-US" dirty="0" err="1">
                <a:latin typeface="Georgia" pitchFamily="18" charset="0"/>
                <a:ea typeface="Georgia"/>
                <a:cs typeface="Georgia"/>
              </a:rPr>
              <a:t>tan</a:t>
            </a:r>
            <a:r>
              <a:rPr lang="en-US" dirty="0">
                <a:latin typeface="Georgia" pitchFamily="18" charset="0"/>
                <a:ea typeface="Georgia"/>
                <a:cs typeface="Georgia"/>
              </a:rPr>
              <a:t> </a:t>
            </a:r>
            <a:r>
              <a:rPr lang="en-US" spc="-5" dirty="0" err="1">
                <a:latin typeface="Georgia" pitchFamily="18" charset="0"/>
                <a:ea typeface="Georgia"/>
                <a:cs typeface="Georgia"/>
              </a:rPr>
              <a:t>ke</a:t>
            </a:r>
            <a:r>
              <a:rPr lang="en-US" spc="5" dirty="0" err="1">
                <a:latin typeface="Georgia" pitchFamily="18" charset="0"/>
                <a:ea typeface="Georgia"/>
                <a:cs typeface="Georgia"/>
              </a:rPr>
              <a:t>p</a:t>
            </a:r>
            <a:r>
              <a:rPr lang="en-US" spc="-5" dirty="0" err="1">
                <a:latin typeface="Georgia" pitchFamily="18" charset="0"/>
                <a:ea typeface="Georgia"/>
                <a:cs typeface="Georgia"/>
              </a:rPr>
              <a:t>a</a:t>
            </a:r>
            <a:r>
              <a:rPr lang="en-US" dirty="0" err="1">
                <a:latin typeface="Georgia" pitchFamily="18" charset="0"/>
                <a:ea typeface="Georgia"/>
                <a:cs typeface="Georgia"/>
              </a:rPr>
              <a:t>da</a:t>
            </a:r>
            <a:r>
              <a:rPr lang="en-US" spc="10" dirty="0">
                <a:latin typeface="Georgia" pitchFamily="18" charset="0"/>
                <a:ea typeface="Georgia"/>
                <a:cs typeface="Georgia"/>
              </a:rPr>
              <a:t> </a:t>
            </a:r>
            <a:r>
              <a:rPr lang="en-US" i="1" spc="-5" dirty="0">
                <a:latin typeface="Georgia" pitchFamily="18" charset="0"/>
                <a:ea typeface="Georgia"/>
                <a:cs typeface="Georgia"/>
              </a:rPr>
              <a:t>o</a:t>
            </a:r>
            <a:r>
              <a:rPr lang="en-US" i="1" dirty="0">
                <a:latin typeface="Georgia" pitchFamily="18" charset="0"/>
                <a:ea typeface="Georgia"/>
                <a:cs typeface="Georgia"/>
              </a:rPr>
              <a:t>p</a:t>
            </a:r>
            <a:r>
              <a:rPr lang="en-US" i="1" spc="5" dirty="0">
                <a:latin typeface="Georgia" pitchFamily="18" charset="0"/>
                <a:ea typeface="Georgia"/>
                <a:cs typeface="Georgia"/>
              </a:rPr>
              <a:t>e</a:t>
            </a:r>
            <a:r>
              <a:rPr lang="en-US" i="1" dirty="0">
                <a:latin typeface="Georgia" pitchFamily="18" charset="0"/>
                <a:ea typeface="Georgia"/>
                <a:cs typeface="Georgia"/>
              </a:rPr>
              <a:t>n</a:t>
            </a:r>
            <a:r>
              <a:rPr lang="en-US" i="1" spc="5" dirty="0">
                <a:latin typeface="Georgia" pitchFamily="18" charset="0"/>
                <a:ea typeface="Georgia"/>
                <a:cs typeface="Georgia"/>
              </a:rPr>
              <a:t> </a:t>
            </a:r>
            <a:r>
              <a:rPr lang="en-US" i="1" dirty="0">
                <a:latin typeface="Georgia" pitchFamily="18" charset="0"/>
                <a:ea typeface="Georgia"/>
                <a:cs typeface="Georgia"/>
              </a:rPr>
              <a:t>c</a:t>
            </a:r>
            <a:r>
              <a:rPr lang="en-US" i="1" spc="5" dirty="0">
                <a:latin typeface="Georgia" pitchFamily="18" charset="0"/>
                <a:ea typeface="Georgia"/>
                <a:cs typeface="Georgia"/>
              </a:rPr>
              <a:t>a</a:t>
            </a:r>
            <a:r>
              <a:rPr lang="en-US" i="1" spc="-5" dirty="0">
                <a:latin typeface="Georgia" pitchFamily="18" charset="0"/>
                <a:ea typeface="Georgia"/>
                <a:cs typeface="Georgia"/>
              </a:rPr>
              <a:t>ree</a:t>
            </a:r>
            <a:r>
              <a:rPr lang="en-US" i="1" dirty="0">
                <a:latin typeface="Georgia" pitchFamily="18" charset="0"/>
                <a:ea typeface="Georgia"/>
                <a:cs typeface="Georgia"/>
              </a:rPr>
              <a:t>r </a:t>
            </a:r>
            <a:r>
              <a:rPr lang="en-US" i="1" spc="5" dirty="0">
                <a:latin typeface="Georgia" pitchFamily="18" charset="0"/>
                <a:ea typeface="Georgia"/>
                <a:cs typeface="Georgia"/>
              </a:rPr>
              <a:t>s</a:t>
            </a:r>
            <a:r>
              <a:rPr lang="en-US" i="1" spc="-5" dirty="0">
                <a:latin typeface="Georgia" pitchFamily="18" charset="0"/>
                <a:ea typeface="Georgia"/>
                <a:cs typeface="Georgia"/>
              </a:rPr>
              <a:t>y</a:t>
            </a:r>
            <a:r>
              <a:rPr lang="en-US" i="1" spc="5" dirty="0">
                <a:latin typeface="Georgia" pitchFamily="18" charset="0"/>
                <a:ea typeface="Georgia"/>
                <a:cs typeface="Georgia"/>
              </a:rPr>
              <a:t>s</a:t>
            </a:r>
            <a:r>
              <a:rPr lang="en-US" i="1" dirty="0">
                <a:latin typeface="Georgia" pitchFamily="18" charset="0"/>
                <a:ea typeface="Georgia"/>
                <a:cs typeface="Georgia"/>
              </a:rPr>
              <a:t>t</a:t>
            </a:r>
            <a:r>
              <a:rPr lang="en-US" i="1" spc="-5" dirty="0">
                <a:latin typeface="Georgia" pitchFamily="18" charset="0"/>
                <a:ea typeface="Georgia"/>
                <a:cs typeface="Georgia"/>
              </a:rPr>
              <a:t>e</a:t>
            </a:r>
            <a:r>
              <a:rPr lang="en-US" i="1" dirty="0">
                <a:latin typeface="Georgia" pitchFamily="18" charset="0"/>
                <a:ea typeface="Georgia"/>
                <a:cs typeface="Georgia"/>
              </a:rPr>
              <a:t>m</a:t>
            </a:r>
            <a:r>
              <a:rPr lang="en-US" i="1" spc="20" dirty="0">
                <a:latin typeface="Georgia" pitchFamily="18" charset="0"/>
                <a:ea typeface="Georgia"/>
                <a:cs typeface="Georgia"/>
              </a:rPr>
              <a:t> </a:t>
            </a:r>
            <a:r>
              <a:rPr lang="en-US" dirty="0">
                <a:latin typeface="Georgia" pitchFamily="18" charset="0"/>
                <a:ea typeface="Georgia"/>
                <a:cs typeface="Georgia"/>
              </a:rPr>
              <a:t>y</a:t>
            </a:r>
            <a:r>
              <a:rPr lang="en-US" spc="-10" dirty="0">
                <a:latin typeface="Georgia" pitchFamily="18" charset="0"/>
                <a:ea typeface="Georgia"/>
                <a:cs typeface="Georgia"/>
              </a:rPr>
              <a:t>a</a:t>
            </a:r>
            <a:r>
              <a:rPr lang="en-US" spc="-5" dirty="0">
                <a:latin typeface="Georgia" pitchFamily="18" charset="0"/>
                <a:ea typeface="Georgia"/>
                <a:cs typeface="Georgia"/>
              </a:rPr>
              <a:t>n</a:t>
            </a:r>
            <a:r>
              <a:rPr lang="en-US" dirty="0">
                <a:latin typeface="Georgia" pitchFamily="18" charset="0"/>
                <a:ea typeface="Georgia"/>
                <a:cs typeface="Georgia"/>
              </a:rPr>
              <a:t>g</a:t>
            </a:r>
            <a:r>
              <a:rPr lang="en-US" spc="10" dirty="0">
                <a:latin typeface="Georgia" pitchFamily="18" charset="0"/>
                <a:ea typeface="Georgia"/>
                <a:cs typeface="Georgia"/>
              </a:rPr>
              <a:t> </a:t>
            </a:r>
            <a:r>
              <a:rPr lang="en-US" dirty="0" err="1">
                <a:latin typeface="Georgia" pitchFamily="18" charset="0"/>
                <a:ea typeface="Georgia"/>
                <a:cs typeface="Georgia"/>
              </a:rPr>
              <a:t>m</a:t>
            </a:r>
            <a:r>
              <a:rPr lang="en-US" spc="-5" dirty="0" err="1">
                <a:latin typeface="Georgia" pitchFamily="18" charset="0"/>
                <a:ea typeface="Georgia"/>
                <a:cs typeface="Georgia"/>
              </a:rPr>
              <a:t>en</a:t>
            </a:r>
            <a:r>
              <a:rPr lang="en-US" dirty="0" err="1">
                <a:latin typeface="Georgia" pitchFamily="18" charset="0"/>
                <a:ea typeface="Georgia"/>
                <a:cs typeface="Georgia"/>
              </a:rPr>
              <a:t>ged</a:t>
            </a:r>
            <a:r>
              <a:rPr lang="en-US" spc="-10" dirty="0" err="1">
                <a:latin typeface="Georgia" pitchFamily="18" charset="0"/>
                <a:ea typeface="Georgia"/>
                <a:cs typeface="Georgia"/>
              </a:rPr>
              <a:t>e</a:t>
            </a:r>
            <a:r>
              <a:rPr lang="en-US" spc="5" dirty="0" err="1">
                <a:latin typeface="Georgia" pitchFamily="18" charset="0"/>
                <a:ea typeface="Georgia"/>
                <a:cs typeface="Georgia"/>
              </a:rPr>
              <a:t>p</a:t>
            </a:r>
            <a:r>
              <a:rPr lang="en-US" spc="-5" dirty="0" err="1">
                <a:latin typeface="Georgia" pitchFamily="18" charset="0"/>
                <a:ea typeface="Georgia"/>
                <a:cs typeface="Georgia"/>
              </a:rPr>
              <a:t>anka</a:t>
            </a:r>
            <a:r>
              <a:rPr lang="en-US" dirty="0" err="1">
                <a:latin typeface="Georgia" pitchFamily="18" charset="0"/>
                <a:ea typeface="Georgia"/>
                <a:cs typeface="Georgia"/>
              </a:rPr>
              <a:t>n</a:t>
            </a:r>
            <a:r>
              <a:rPr lang="en-US" dirty="0">
                <a:latin typeface="Georgia" pitchFamily="18" charset="0"/>
                <a:ea typeface="Georgia"/>
                <a:cs typeface="Georgia"/>
              </a:rPr>
              <a:t> </a:t>
            </a:r>
            <a:r>
              <a:rPr lang="en-US" spc="-5" dirty="0" err="1">
                <a:latin typeface="Georgia" pitchFamily="18" charset="0"/>
                <a:ea typeface="Georgia"/>
                <a:cs typeface="Georgia"/>
              </a:rPr>
              <a:t>k</a:t>
            </a:r>
            <a:r>
              <a:rPr lang="en-US" spc="5" dirty="0" err="1">
                <a:latin typeface="Georgia" pitchFamily="18" charset="0"/>
                <a:ea typeface="Georgia"/>
                <a:cs typeface="Georgia"/>
              </a:rPr>
              <a:t>o</a:t>
            </a:r>
            <a:r>
              <a:rPr lang="en-US" dirty="0" err="1">
                <a:latin typeface="Georgia" pitchFamily="18" charset="0"/>
                <a:ea typeface="Georgia"/>
                <a:cs typeface="Georgia"/>
              </a:rPr>
              <a:t>m</a:t>
            </a:r>
            <a:r>
              <a:rPr lang="en-US" spc="5" dirty="0" err="1">
                <a:latin typeface="Georgia" pitchFamily="18" charset="0"/>
                <a:ea typeface="Georgia"/>
                <a:cs typeface="Georgia"/>
              </a:rPr>
              <a:t>p</a:t>
            </a:r>
            <a:r>
              <a:rPr lang="en-US" spc="-5" dirty="0" err="1">
                <a:latin typeface="Georgia" pitchFamily="18" charset="0"/>
                <a:ea typeface="Georgia"/>
                <a:cs typeface="Georgia"/>
              </a:rPr>
              <a:t>e</a:t>
            </a:r>
            <a:r>
              <a:rPr lang="en-US" dirty="0" err="1">
                <a:latin typeface="Georgia" pitchFamily="18" charset="0"/>
                <a:ea typeface="Georgia"/>
                <a:cs typeface="Georgia"/>
              </a:rPr>
              <a:t>te</a:t>
            </a:r>
            <a:r>
              <a:rPr lang="en-US" spc="-5" dirty="0" err="1">
                <a:latin typeface="Georgia" pitchFamily="18" charset="0"/>
                <a:ea typeface="Georgia"/>
                <a:cs typeface="Georgia"/>
              </a:rPr>
              <a:t>n</a:t>
            </a:r>
            <a:r>
              <a:rPr lang="en-US" spc="-10" dirty="0" err="1">
                <a:latin typeface="Georgia" pitchFamily="18" charset="0"/>
                <a:ea typeface="Georgia"/>
                <a:cs typeface="Georgia"/>
              </a:rPr>
              <a:t>s</a:t>
            </a:r>
            <a:r>
              <a:rPr lang="en-US" dirty="0" err="1">
                <a:latin typeface="Georgia" pitchFamily="18" charset="0"/>
                <a:ea typeface="Georgia"/>
                <a:cs typeface="Georgia"/>
              </a:rPr>
              <a:t>i</a:t>
            </a:r>
            <a:r>
              <a:rPr lang="en-US" dirty="0">
                <a:latin typeface="Georgia" pitchFamily="18" charset="0"/>
                <a:ea typeface="Georgia"/>
                <a:cs typeface="Georgia"/>
              </a:rPr>
              <a:t> A</a:t>
            </a:r>
            <a:r>
              <a:rPr lang="en-US" spc="-5" dirty="0">
                <a:latin typeface="Georgia" pitchFamily="18" charset="0"/>
                <a:ea typeface="Georgia"/>
                <a:cs typeface="Georgia"/>
              </a:rPr>
              <a:t>S</a:t>
            </a:r>
            <a:r>
              <a:rPr lang="en-US" dirty="0">
                <a:latin typeface="Georgia" pitchFamily="18" charset="0"/>
                <a:ea typeface="Georgia"/>
                <a:cs typeface="Georgia"/>
              </a:rPr>
              <a:t>N</a:t>
            </a:r>
            <a:r>
              <a:rPr lang="en-US" spc="5" dirty="0">
                <a:latin typeface="Georgia" pitchFamily="18" charset="0"/>
                <a:ea typeface="Georgia"/>
                <a:cs typeface="Georgia"/>
              </a:rPr>
              <a:t> </a:t>
            </a:r>
            <a:r>
              <a:rPr lang="en-US" dirty="0" err="1">
                <a:latin typeface="Georgia" pitchFamily="18" charset="0"/>
                <a:ea typeface="Georgia"/>
                <a:cs typeface="Georgia"/>
              </a:rPr>
              <a:t>d</a:t>
            </a:r>
            <a:r>
              <a:rPr lang="en-US" spc="-5" dirty="0" err="1">
                <a:latin typeface="Georgia" pitchFamily="18" charset="0"/>
                <a:ea typeface="Georgia"/>
                <a:cs typeface="Georgia"/>
              </a:rPr>
              <a:t>ala</a:t>
            </a:r>
            <a:r>
              <a:rPr lang="en-US" dirty="0" err="1">
                <a:latin typeface="Georgia" pitchFamily="18" charset="0"/>
                <a:ea typeface="Georgia"/>
                <a:cs typeface="Georgia"/>
              </a:rPr>
              <a:t>m</a:t>
            </a:r>
            <a:r>
              <a:rPr lang="en-US" dirty="0">
                <a:latin typeface="Georgia" pitchFamily="18" charset="0"/>
                <a:ea typeface="Georgia"/>
                <a:cs typeface="Georgia"/>
              </a:rPr>
              <a:t> </a:t>
            </a:r>
            <a:r>
              <a:rPr lang="en-US" spc="-10" dirty="0" err="1">
                <a:latin typeface="Georgia" pitchFamily="18" charset="0"/>
                <a:ea typeface="Georgia"/>
                <a:cs typeface="Georgia"/>
              </a:rPr>
              <a:t>p</a:t>
            </a:r>
            <a:r>
              <a:rPr lang="en-US" spc="5" dirty="0" err="1">
                <a:latin typeface="Georgia" pitchFamily="18" charset="0"/>
                <a:ea typeface="Georgia"/>
                <a:cs typeface="Georgia"/>
              </a:rPr>
              <a:t>ro</a:t>
            </a:r>
            <a:r>
              <a:rPr lang="en-US" spc="-10" dirty="0" err="1">
                <a:latin typeface="Georgia" pitchFamily="18" charset="0"/>
                <a:ea typeface="Georgia"/>
                <a:cs typeface="Georgia"/>
              </a:rPr>
              <a:t>m</a:t>
            </a:r>
            <a:r>
              <a:rPr lang="en-US" spc="5" dirty="0" err="1">
                <a:latin typeface="Georgia" pitchFamily="18" charset="0"/>
                <a:ea typeface="Georgia"/>
                <a:cs typeface="Georgia"/>
              </a:rPr>
              <a:t>o</a:t>
            </a:r>
            <a:r>
              <a:rPr lang="en-US" spc="-10" dirty="0" err="1">
                <a:latin typeface="Georgia" pitchFamily="18" charset="0"/>
                <a:ea typeface="Georgia"/>
                <a:cs typeface="Georgia"/>
              </a:rPr>
              <a:t>s</a:t>
            </a:r>
            <a:r>
              <a:rPr lang="en-US" dirty="0" err="1">
                <a:latin typeface="Georgia" pitchFamily="18" charset="0"/>
                <a:ea typeface="Georgia"/>
                <a:cs typeface="Georgia"/>
              </a:rPr>
              <a:t>i</a:t>
            </a:r>
            <a:r>
              <a:rPr lang="en-US" dirty="0">
                <a:latin typeface="Georgia" pitchFamily="18" charset="0"/>
                <a:ea typeface="Georgia"/>
                <a:cs typeface="Georgia"/>
              </a:rPr>
              <a:t> </a:t>
            </a:r>
            <a:r>
              <a:rPr lang="en-US" dirty="0" err="1">
                <a:latin typeface="Georgia" pitchFamily="18" charset="0"/>
                <a:ea typeface="Georgia"/>
                <a:cs typeface="Georgia"/>
              </a:rPr>
              <a:t>d</a:t>
            </a:r>
            <a:r>
              <a:rPr lang="en-US" spc="-5" dirty="0" err="1">
                <a:latin typeface="Georgia" pitchFamily="18" charset="0"/>
                <a:ea typeface="Georgia"/>
                <a:cs typeface="Georgia"/>
              </a:rPr>
              <a:t>a</a:t>
            </a:r>
            <a:r>
              <a:rPr lang="en-US" dirty="0" err="1">
                <a:latin typeface="Georgia" pitchFamily="18" charset="0"/>
                <a:ea typeface="Georgia"/>
                <a:cs typeface="Georgia"/>
              </a:rPr>
              <a:t>n</a:t>
            </a:r>
            <a:r>
              <a:rPr lang="en-US" spc="-5" dirty="0">
                <a:latin typeface="Georgia" pitchFamily="18" charset="0"/>
                <a:ea typeface="Georgia"/>
                <a:cs typeface="Georgia"/>
              </a:rPr>
              <a:t> </a:t>
            </a:r>
            <a:r>
              <a:rPr lang="en-US" dirty="0" err="1">
                <a:latin typeface="Georgia" pitchFamily="18" charset="0"/>
                <a:ea typeface="Georgia"/>
                <a:cs typeface="Georgia"/>
              </a:rPr>
              <a:t>p</a:t>
            </a:r>
            <a:r>
              <a:rPr lang="en-US" spc="-5" dirty="0" err="1">
                <a:latin typeface="Georgia" pitchFamily="18" charset="0"/>
                <a:ea typeface="Georgia"/>
                <a:cs typeface="Georgia"/>
              </a:rPr>
              <a:t>en</a:t>
            </a:r>
            <a:r>
              <a:rPr lang="en-US" dirty="0" err="1">
                <a:latin typeface="Georgia" pitchFamily="18" charset="0"/>
                <a:ea typeface="Georgia"/>
                <a:cs typeface="Georgia"/>
              </a:rPr>
              <a:t>gi</a:t>
            </a:r>
            <a:r>
              <a:rPr lang="en-US" spc="5" dirty="0" err="1">
                <a:latin typeface="Georgia" pitchFamily="18" charset="0"/>
                <a:ea typeface="Georgia"/>
                <a:cs typeface="Georgia"/>
              </a:rPr>
              <a:t>s</a:t>
            </a:r>
            <a:r>
              <a:rPr lang="en-US" dirty="0" err="1">
                <a:latin typeface="Georgia" pitchFamily="18" charset="0"/>
                <a:ea typeface="Georgia"/>
                <a:cs typeface="Georgia"/>
              </a:rPr>
              <a:t>i</a:t>
            </a:r>
            <a:r>
              <a:rPr lang="en-US" spc="-5" dirty="0" err="1">
                <a:latin typeface="Georgia" pitchFamily="18" charset="0"/>
                <a:ea typeface="Georgia"/>
                <a:cs typeface="Georgia"/>
              </a:rPr>
              <a:t>a</a:t>
            </a:r>
            <a:r>
              <a:rPr lang="en-US" dirty="0" err="1">
                <a:latin typeface="Georgia" pitchFamily="18" charset="0"/>
                <a:ea typeface="Georgia"/>
                <a:cs typeface="Georgia"/>
              </a:rPr>
              <a:t>n</a:t>
            </a:r>
            <a:r>
              <a:rPr lang="en-US" spc="-5" dirty="0">
                <a:latin typeface="Georgia" pitchFamily="18" charset="0"/>
                <a:ea typeface="Georgia"/>
                <a:cs typeface="Georgia"/>
              </a:rPr>
              <a:t> </a:t>
            </a:r>
            <a:r>
              <a:rPr lang="en-US" dirty="0" err="1">
                <a:latin typeface="Georgia" pitchFamily="18" charset="0"/>
                <a:ea typeface="Georgia"/>
                <a:cs typeface="Georgia"/>
              </a:rPr>
              <a:t>j</a:t>
            </a:r>
            <a:r>
              <a:rPr lang="en-US" spc="-5" dirty="0" err="1">
                <a:latin typeface="Georgia" pitchFamily="18" charset="0"/>
                <a:ea typeface="Georgia"/>
                <a:cs typeface="Georgia"/>
              </a:rPr>
              <a:t>a</a:t>
            </a:r>
            <a:r>
              <a:rPr lang="en-US" spc="5" dirty="0" err="1">
                <a:latin typeface="Georgia" pitchFamily="18" charset="0"/>
                <a:ea typeface="Georgia"/>
                <a:cs typeface="Georgia"/>
              </a:rPr>
              <a:t>b</a:t>
            </a:r>
            <a:r>
              <a:rPr lang="en-US" spc="-15" dirty="0" err="1">
                <a:latin typeface="Georgia" pitchFamily="18" charset="0"/>
                <a:ea typeface="Georgia"/>
                <a:cs typeface="Georgia"/>
              </a:rPr>
              <a:t>a</a:t>
            </a:r>
            <a:r>
              <a:rPr lang="en-US" dirty="0" err="1">
                <a:latin typeface="Georgia" pitchFamily="18" charset="0"/>
                <a:ea typeface="Georgia"/>
                <a:cs typeface="Georgia"/>
              </a:rPr>
              <a:t>ta</a:t>
            </a:r>
            <a:r>
              <a:rPr lang="en-US" spc="-5" dirty="0" err="1">
                <a:latin typeface="Georgia" pitchFamily="18" charset="0"/>
                <a:ea typeface="Georgia"/>
                <a:cs typeface="Georgia"/>
              </a:rPr>
              <a:t>n</a:t>
            </a:r>
            <a:r>
              <a:rPr lang="en-US" dirty="0" smtClean="0">
                <a:latin typeface="Georgia" pitchFamily="18" charset="0"/>
                <a:ea typeface="Georgia"/>
                <a:cs typeface="Georgia"/>
              </a:rPr>
              <a:t>.</a:t>
            </a:r>
          </a:p>
          <a:p>
            <a:r>
              <a:rPr lang="en-US" dirty="0" smtClean="0">
                <a:latin typeface="Georgia" pitchFamily="18" charset="0"/>
              </a:rPr>
              <a:t>Proses </a:t>
            </a:r>
            <a:r>
              <a:rPr lang="en-US" dirty="0" err="1">
                <a:latin typeface="Georgia" pitchFamily="18" charset="0"/>
              </a:rPr>
              <a:t>rekrutmen</a:t>
            </a:r>
            <a:r>
              <a:rPr lang="en-US" dirty="0">
                <a:latin typeface="Georgia" pitchFamily="18" charset="0"/>
              </a:rPr>
              <a:t>, </a:t>
            </a:r>
            <a:r>
              <a:rPr lang="en-US" dirty="0" err="1">
                <a:latin typeface="Georgia" pitchFamily="18" charset="0"/>
              </a:rPr>
              <a:t>pemilihan</a:t>
            </a:r>
            <a:r>
              <a:rPr lang="en-US" dirty="0">
                <a:latin typeface="Georgia" pitchFamily="18" charset="0"/>
              </a:rPr>
              <a:t> </a:t>
            </a:r>
            <a:r>
              <a:rPr lang="en-US" dirty="0" err="1">
                <a:latin typeface="Georgia" pitchFamily="18" charset="0"/>
              </a:rPr>
              <a:t>individu-individu</a:t>
            </a:r>
            <a:r>
              <a:rPr lang="en-US" dirty="0">
                <a:latin typeface="Georgia" pitchFamily="18" charset="0"/>
              </a:rPr>
              <a:t> yang </a:t>
            </a:r>
            <a:r>
              <a:rPr lang="en-US" dirty="0" err="1" smtClean="0">
                <a:latin typeface="Georgia" pitchFamily="18" charset="0"/>
              </a:rPr>
              <a:t>akan</a:t>
            </a:r>
            <a:r>
              <a:rPr lang="en-US" dirty="0" smtClean="0">
                <a:latin typeface="Georgia" pitchFamily="18" charset="0"/>
              </a:rPr>
              <a:t> </a:t>
            </a:r>
            <a:r>
              <a:rPr lang="en-US" dirty="0" err="1" smtClean="0">
                <a:latin typeface="Georgia" pitchFamily="18" charset="0"/>
              </a:rPr>
              <a:t>direkrut</a:t>
            </a:r>
            <a:r>
              <a:rPr lang="en-US" dirty="0" smtClean="0">
                <a:latin typeface="Georgia" pitchFamily="18" charset="0"/>
              </a:rPr>
              <a:t> </a:t>
            </a:r>
            <a:r>
              <a:rPr lang="en-US" dirty="0" err="1">
                <a:latin typeface="Georgia" pitchFamily="18" charset="0"/>
              </a:rPr>
              <a:t>harus</a:t>
            </a:r>
            <a:r>
              <a:rPr lang="en-US" dirty="0">
                <a:latin typeface="Georgia" pitchFamily="18" charset="0"/>
              </a:rPr>
              <a:t> </a:t>
            </a:r>
            <a:r>
              <a:rPr lang="en-US" i="1" dirty="0" err="1">
                <a:latin typeface="Georgia" pitchFamily="18" charset="0"/>
              </a:rPr>
              <a:t>memiliki</a:t>
            </a:r>
            <a:r>
              <a:rPr lang="en-US" i="1" dirty="0">
                <a:latin typeface="Georgia" pitchFamily="18" charset="0"/>
              </a:rPr>
              <a:t> </a:t>
            </a:r>
            <a:r>
              <a:rPr lang="en-US" i="1" dirty="0" err="1">
                <a:latin typeface="Georgia" pitchFamily="18" charset="0"/>
              </a:rPr>
              <a:t>kualifikasi</a:t>
            </a:r>
            <a:r>
              <a:rPr lang="en-US" i="1" dirty="0">
                <a:latin typeface="Georgia" pitchFamily="18" charset="0"/>
              </a:rPr>
              <a:t> </a:t>
            </a:r>
            <a:r>
              <a:rPr lang="en-US" dirty="0">
                <a:latin typeface="Georgia" pitchFamily="18" charset="0"/>
              </a:rPr>
              <a:t>yang </a:t>
            </a:r>
            <a:r>
              <a:rPr lang="en-US" dirty="0" err="1">
                <a:latin typeface="Georgia" pitchFamily="18" charset="0"/>
              </a:rPr>
              <a:t>relevan</a:t>
            </a:r>
            <a:r>
              <a:rPr lang="en-US" dirty="0">
                <a:latin typeface="Georgia" pitchFamily="18" charset="0"/>
              </a:rPr>
              <a:t> </a:t>
            </a:r>
            <a:r>
              <a:rPr lang="en-US" dirty="0" err="1">
                <a:latin typeface="Georgia" pitchFamily="18" charset="0"/>
              </a:rPr>
              <a:t>untuk</a:t>
            </a:r>
            <a:r>
              <a:rPr lang="en-US" dirty="0">
                <a:latin typeface="Georgia" pitchFamily="18" charset="0"/>
              </a:rPr>
              <a:t> </a:t>
            </a:r>
            <a:r>
              <a:rPr lang="en-US" dirty="0" err="1">
                <a:latin typeface="Georgia" pitchFamily="18" charset="0"/>
              </a:rPr>
              <a:t>mengisi</a:t>
            </a:r>
            <a:r>
              <a:rPr lang="en-US" dirty="0">
                <a:latin typeface="Georgia" pitchFamily="18" charset="0"/>
              </a:rPr>
              <a:t> </a:t>
            </a:r>
            <a:r>
              <a:rPr lang="en-US" dirty="0" err="1">
                <a:latin typeface="Georgia" pitchFamily="18" charset="0"/>
              </a:rPr>
              <a:t>posisi</a:t>
            </a:r>
            <a:r>
              <a:rPr lang="en-US" dirty="0">
                <a:latin typeface="Georgia" pitchFamily="18" charset="0"/>
              </a:rPr>
              <a:t> </a:t>
            </a:r>
            <a:r>
              <a:rPr lang="en-US" dirty="0" err="1">
                <a:latin typeface="Georgia" pitchFamily="18" charset="0"/>
              </a:rPr>
              <a:t>dalam</a:t>
            </a:r>
            <a:r>
              <a:rPr lang="en-US" dirty="0">
                <a:latin typeface="Georgia" pitchFamily="18" charset="0"/>
              </a:rPr>
              <a:t> </a:t>
            </a:r>
            <a:r>
              <a:rPr lang="en-US" dirty="0" err="1">
                <a:latin typeface="Georgia" pitchFamily="18" charset="0"/>
              </a:rPr>
              <a:t>suatu</a:t>
            </a:r>
            <a:r>
              <a:rPr lang="en-US" dirty="0">
                <a:latin typeface="Georgia" pitchFamily="18" charset="0"/>
              </a:rPr>
              <a:t> </a:t>
            </a:r>
            <a:r>
              <a:rPr lang="en-US" dirty="0" err="1">
                <a:latin typeface="Georgia" pitchFamily="18" charset="0"/>
              </a:rPr>
              <a:t>organisasi</a:t>
            </a:r>
            <a:r>
              <a:rPr lang="en-US" dirty="0">
                <a:latin typeface="Georgia" pitchFamily="18" charset="0"/>
              </a:rPr>
              <a:t>. </a:t>
            </a:r>
            <a:r>
              <a:rPr lang="en-US" i="1" dirty="0" smtClean="0">
                <a:latin typeface="Georgia" pitchFamily="18" charset="0"/>
              </a:rPr>
              <a:t>The right man on the right place</a:t>
            </a:r>
          </a:p>
          <a:p>
            <a:r>
              <a:rPr lang="en-US" dirty="0" err="1" smtClean="0">
                <a:latin typeface="Georgia" pitchFamily="18" charset="0"/>
              </a:rPr>
              <a:t>Melalui</a:t>
            </a:r>
            <a:r>
              <a:rPr lang="en-US" dirty="0" smtClean="0">
                <a:latin typeface="Georgia" pitchFamily="18" charset="0"/>
              </a:rPr>
              <a:t> </a:t>
            </a:r>
            <a:r>
              <a:rPr lang="en-US" dirty="0" err="1">
                <a:latin typeface="Georgia" pitchFamily="18" charset="0"/>
              </a:rPr>
              <a:t>rekrutmen</a:t>
            </a:r>
            <a:r>
              <a:rPr lang="en-US" dirty="0">
                <a:latin typeface="Georgia" pitchFamily="18" charset="0"/>
              </a:rPr>
              <a:t> yang </a:t>
            </a:r>
            <a:r>
              <a:rPr lang="en-US" dirty="0" err="1" smtClean="0">
                <a:latin typeface="Georgia" pitchFamily="18" charset="0"/>
              </a:rPr>
              <a:t>baik</a:t>
            </a:r>
            <a:r>
              <a:rPr lang="en-US" dirty="0" smtClean="0">
                <a:latin typeface="Georgia" pitchFamily="18" charset="0"/>
              </a:rPr>
              <a:t> </a:t>
            </a:r>
            <a:r>
              <a:rPr lang="en-US" dirty="0" err="1">
                <a:latin typeface="Georgia" pitchFamily="18" charset="0"/>
              </a:rPr>
              <a:t>pegawai</a:t>
            </a:r>
            <a:r>
              <a:rPr lang="en-US" dirty="0">
                <a:latin typeface="Georgia" pitchFamily="18" charset="0"/>
              </a:rPr>
              <a:t> </a:t>
            </a:r>
            <a:r>
              <a:rPr lang="en-US" dirty="0" err="1" smtClean="0">
                <a:latin typeface="Georgia" pitchFamily="18" charset="0"/>
              </a:rPr>
              <a:t>dapat</a:t>
            </a:r>
            <a:r>
              <a:rPr lang="en-US" dirty="0" smtClean="0">
                <a:latin typeface="Georgia" pitchFamily="18" charset="0"/>
              </a:rPr>
              <a:t> </a:t>
            </a:r>
            <a:r>
              <a:rPr lang="en-US" dirty="0" err="1">
                <a:latin typeface="Georgia" pitchFamily="18" charset="0"/>
              </a:rPr>
              <a:t>memegang</a:t>
            </a:r>
            <a:r>
              <a:rPr lang="en-US" dirty="0">
                <a:latin typeface="Georgia" pitchFamily="18" charset="0"/>
              </a:rPr>
              <a:t> </a:t>
            </a:r>
            <a:r>
              <a:rPr lang="en-US" dirty="0" err="1">
                <a:latin typeface="Georgia" pitchFamily="18" charset="0"/>
              </a:rPr>
              <a:t>teguh</a:t>
            </a:r>
            <a:r>
              <a:rPr lang="en-US" dirty="0">
                <a:latin typeface="Georgia" pitchFamily="18" charset="0"/>
              </a:rPr>
              <a:t> </a:t>
            </a:r>
            <a:r>
              <a:rPr lang="en-US" dirty="0" err="1">
                <a:latin typeface="Georgia" pitchFamily="18" charset="0"/>
              </a:rPr>
              <a:t>kode</a:t>
            </a:r>
            <a:r>
              <a:rPr lang="en-US" dirty="0">
                <a:latin typeface="Georgia" pitchFamily="18" charset="0"/>
              </a:rPr>
              <a:t> </a:t>
            </a:r>
            <a:r>
              <a:rPr lang="en-US" dirty="0" err="1">
                <a:latin typeface="Georgia" pitchFamily="18" charset="0"/>
              </a:rPr>
              <a:t>etik</a:t>
            </a:r>
            <a:r>
              <a:rPr lang="en-US" dirty="0">
                <a:latin typeface="Georgia" pitchFamily="18" charset="0"/>
              </a:rPr>
              <a:t> </a:t>
            </a:r>
            <a:r>
              <a:rPr lang="en-US" dirty="0" err="1">
                <a:latin typeface="Georgia" pitchFamily="18" charset="0"/>
              </a:rPr>
              <a:t>serta</a:t>
            </a:r>
            <a:r>
              <a:rPr lang="en-US" dirty="0">
                <a:latin typeface="Georgia" pitchFamily="18" charset="0"/>
              </a:rPr>
              <a:t> </a:t>
            </a:r>
            <a:r>
              <a:rPr lang="en-US" dirty="0" err="1">
                <a:latin typeface="Georgia" pitchFamily="18" charset="0"/>
              </a:rPr>
              <a:t>melaksanakannya</a:t>
            </a:r>
            <a:r>
              <a:rPr lang="en-US" dirty="0">
                <a:latin typeface="Georgia" pitchFamily="18" charset="0"/>
              </a:rPr>
              <a:t> </a:t>
            </a:r>
            <a:r>
              <a:rPr lang="en-US" dirty="0" err="1">
                <a:latin typeface="Georgia" pitchFamily="18" charset="0"/>
              </a:rPr>
              <a:t>dalam</a:t>
            </a:r>
            <a:r>
              <a:rPr lang="en-US" dirty="0">
                <a:latin typeface="Georgia" pitchFamily="18" charset="0"/>
              </a:rPr>
              <a:t> </a:t>
            </a:r>
            <a:r>
              <a:rPr lang="en-US" dirty="0" err="1">
                <a:latin typeface="Georgia" pitchFamily="18" charset="0"/>
              </a:rPr>
              <a:t>perilaku</a:t>
            </a:r>
            <a:r>
              <a:rPr lang="en-US" dirty="0">
                <a:latin typeface="Georgia" pitchFamily="18" charset="0"/>
              </a:rPr>
              <a:t> </a:t>
            </a:r>
            <a:r>
              <a:rPr lang="en-US" dirty="0" err="1">
                <a:latin typeface="Georgia" pitchFamily="18" charset="0"/>
              </a:rPr>
              <a:t>sehari-hari</a:t>
            </a:r>
            <a:endParaRPr lang="en-US" dirty="0">
              <a:latin typeface="Georgia" pitchFamily="18" charset="0"/>
            </a:endParaRPr>
          </a:p>
        </p:txBody>
      </p:sp>
    </p:spTree>
    <p:extLst>
      <p:ext uri="{BB962C8B-B14F-4D97-AF65-F5344CB8AC3E}">
        <p14:creationId xmlns:p14="http://schemas.microsoft.com/office/powerpoint/2010/main" val="1511909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524000"/>
            <a:ext cx="12192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FILSAFAT</a:t>
            </a:r>
            <a:endParaRPr lang="en-US" dirty="0">
              <a:solidFill>
                <a:schemeClr val="tx1"/>
              </a:solidFill>
            </a:endParaRPr>
          </a:p>
        </p:txBody>
      </p:sp>
      <p:sp>
        <p:nvSpPr>
          <p:cNvPr id="5" name="Rectangle 4"/>
          <p:cNvSpPr/>
          <p:nvPr/>
        </p:nvSpPr>
        <p:spPr>
          <a:xfrm>
            <a:off x="2286000" y="6096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METAFISIKA</a:t>
            </a:r>
          </a:p>
        </p:txBody>
      </p:sp>
      <p:sp>
        <p:nvSpPr>
          <p:cNvPr id="6" name="Rectangle 5"/>
          <p:cNvSpPr/>
          <p:nvPr/>
        </p:nvSpPr>
        <p:spPr>
          <a:xfrm>
            <a:off x="4191000" y="1295400"/>
            <a:ext cx="1752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ETIKA UMUM </a:t>
            </a:r>
          </a:p>
        </p:txBody>
      </p:sp>
      <p:sp>
        <p:nvSpPr>
          <p:cNvPr id="7" name="Rectangle 6"/>
          <p:cNvSpPr/>
          <p:nvPr/>
        </p:nvSpPr>
        <p:spPr>
          <a:xfrm>
            <a:off x="2286000" y="12954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LOGIKA</a:t>
            </a:r>
            <a:endParaRPr lang="en-US" dirty="0"/>
          </a:p>
        </p:txBody>
      </p:sp>
      <p:sp>
        <p:nvSpPr>
          <p:cNvPr id="8" name="Rectangle 7"/>
          <p:cNvSpPr/>
          <p:nvPr/>
        </p:nvSpPr>
        <p:spPr>
          <a:xfrm>
            <a:off x="2286000" y="1981200"/>
            <a:ext cx="1676400" cy="533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ETIKA</a:t>
            </a:r>
            <a:endParaRPr lang="en-US" dirty="0">
              <a:solidFill>
                <a:schemeClr val="tx1"/>
              </a:solidFill>
            </a:endParaRPr>
          </a:p>
        </p:txBody>
      </p:sp>
      <p:sp>
        <p:nvSpPr>
          <p:cNvPr id="9" name="Rectangle 8"/>
          <p:cNvSpPr/>
          <p:nvPr/>
        </p:nvSpPr>
        <p:spPr>
          <a:xfrm>
            <a:off x="2286000" y="2667000"/>
            <a:ext cx="1676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ESTETIKA</a:t>
            </a:r>
            <a:endParaRPr lang="en-US" dirty="0"/>
          </a:p>
        </p:txBody>
      </p:sp>
      <p:sp>
        <p:nvSpPr>
          <p:cNvPr id="10" name="Rectangle 9"/>
          <p:cNvSpPr/>
          <p:nvPr/>
        </p:nvSpPr>
        <p:spPr>
          <a:xfrm>
            <a:off x="2286000" y="34290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FP/FIP</a:t>
            </a:r>
            <a:endParaRPr lang="en-US" dirty="0"/>
          </a:p>
        </p:txBody>
      </p:sp>
      <p:sp>
        <p:nvSpPr>
          <p:cNvPr id="11" name="Rectangle 10"/>
          <p:cNvSpPr/>
          <p:nvPr/>
        </p:nvSpPr>
        <p:spPr>
          <a:xfrm>
            <a:off x="4191000" y="2667000"/>
            <a:ext cx="17526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ETIKA KHUSUS </a:t>
            </a:r>
            <a:endParaRPr lang="en-US" dirty="0">
              <a:solidFill>
                <a:schemeClr val="tx1"/>
              </a:solidFill>
            </a:endParaRPr>
          </a:p>
        </p:txBody>
      </p:sp>
      <p:sp>
        <p:nvSpPr>
          <p:cNvPr id="14" name="Rectangle 13"/>
          <p:cNvSpPr/>
          <p:nvPr/>
        </p:nvSpPr>
        <p:spPr>
          <a:xfrm>
            <a:off x="6172200" y="3505200"/>
            <a:ext cx="22098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DAN SETERUSNYA</a:t>
            </a:r>
            <a:endParaRPr lang="en-US" dirty="0">
              <a:solidFill>
                <a:schemeClr val="tx1"/>
              </a:solidFill>
            </a:endParaRPr>
          </a:p>
        </p:txBody>
      </p:sp>
      <p:sp>
        <p:nvSpPr>
          <p:cNvPr id="15" name="Rectangle 14"/>
          <p:cNvSpPr/>
          <p:nvPr/>
        </p:nvSpPr>
        <p:spPr>
          <a:xfrm>
            <a:off x="6172200" y="2667000"/>
            <a:ext cx="22098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ETIKA PEMERINTAHAN</a:t>
            </a:r>
            <a:endParaRPr lang="en-US" dirty="0">
              <a:solidFill>
                <a:schemeClr val="tx1"/>
              </a:solidFill>
            </a:endParaRPr>
          </a:p>
        </p:txBody>
      </p:sp>
      <p:cxnSp>
        <p:nvCxnSpPr>
          <p:cNvPr id="18" name="Straight Arrow Connector 17"/>
          <p:cNvCxnSpPr>
            <a:stCxn id="8" idx="3"/>
          </p:cNvCxnSpPr>
          <p:nvPr/>
        </p:nvCxnSpPr>
        <p:spPr>
          <a:xfrm flipV="1">
            <a:off x="3962400" y="1905000"/>
            <a:ext cx="990600"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3"/>
            <a:endCxn id="11" idx="0"/>
          </p:cNvCxnSpPr>
          <p:nvPr/>
        </p:nvCxnSpPr>
        <p:spPr>
          <a:xfrm>
            <a:off x="3962400" y="2247900"/>
            <a:ext cx="1104900"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1943100" y="1257300"/>
            <a:ext cx="381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6200000" flipH="1">
            <a:off x="1409700" y="2781300"/>
            <a:ext cx="1447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4" idx="3"/>
            <a:endCxn id="7" idx="1"/>
          </p:cNvCxnSpPr>
          <p:nvPr/>
        </p:nvCxnSpPr>
        <p:spPr>
          <a:xfrm flipV="1">
            <a:off x="2057400" y="1562100"/>
            <a:ext cx="22860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4" idx="3"/>
          </p:cNvCxnSpPr>
          <p:nvPr/>
        </p:nvCxnSpPr>
        <p:spPr>
          <a:xfrm>
            <a:off x="2057400" y="1828800"/>
            <a:ext cx="152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4" idx="3"/>
          </p:cNvCxnSpPr>
          <p:nvPr/>
        </p:nvCxnSpPr>
        <p:spPr>
          <a:xfrm>
            <a:off x="2057400" y="1828800"/>
            <a:ext cx="152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914400" y="4572000"/>
            <a:ext cx="4152900" cy="17526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POSISI ETIKA PEMERINTAHAN</a:t>
            </a:r>
            <a:endParaRPr lang="en-US" sz="2800" b="1" dirty="0">
              <a:solidFill>
                <a:srgbClr val="FF0000"/>
              </a:solidFill>
            </a:endParaRPr>
          </a:p>
        </p:txBody>
      </p:sp>
      <p:cxnSp>
        <p:nvCxnSpPr>
          <p:cNvPr id="41" name="Straight Arrow Connector 40"/>
          <p:cNvCxnSpPr>
            <a:stCxn id="11" idx="3"/>
            <a:endCxn id="15" idx="1"/>
          </p:cNvCxnSpPr>
          <p:nvPr/>
        </p:nvCxnSpPr>
        <p:spPr>
          <a:xfrm>
            <a:off x="5943600" y="29718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1" idx="3"/>
          </p:cNvCxnSpPr>
          <p:nvPr/>
        </p:nvCxnSpPr>
        <p:spPr>
          <a:xfrm>
            <a:off x="5943600" y="2971800"/>
            <a:ext cx="152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921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a:bodyPr>
          <a:lstStyle/>
          <a:p>
            <a:pPr marL="109728" indent="0">
              <a:buNone/>
            </a:pPr>
            <a:r>
              <a:rPr lang="en-US" b="1" dirty="0" smtClean="0"/>
              <a:t>2. KODE ETIK DAN KODE PERILAKU</a:t>
            </a:r>
            <a:endParaRPr lang="en-US" dirty="0"/>
          </a:p>
          <a:p>
            <a:pPr marL="0" indent="0">
              <a:buNone/>
            </a:pPr>
            <a:r>
              <a:rPr lang="en-US" dirty="0" err="1" smtClean="0"/>
              <a:t>Kode</a:t>
            </a:r>
            <a:r>
              <a:rPr lang="en-US" dirty="0" smtClean="0"/>
              <a:t> </a:t>
            </a:r>
            <a:r>
              <a:rPr lang="en-US" dirty="0" err="1"/>
              <a:t>etik</a:t>
            </a:r>
            <a:r>
              <a:rPr lang="en-US" dirty="0"/>
              <a:t> </a:t>
            </a:r>
            <a:r>
              <a:rPr lang="en-US" dirty="0" err="1"/>
              <a:t>dan</a:t>
            </a:r>
            <a:r>
              <a:rPr lang="en-US" dirty="0"/>
              <a:t> </a:t>
            </a:r>
            <a:r>
              <a:rPr lang="en-US" dirty="0" err="1"/>
              <a:t>kode</a:t>
            </a:r>
            <a:r>
              <a:rPr lang="en-US" dirty="0"/>
              <a:t> </a:t>
            </a:r>
            <a:r>
              <a:rPr lang="en-US" dirty="0" err="1" smtClean="0"/>
              <a:t>perilaku</a:t>
            </a:r>
            <a:r>
              <a:rPr lang="en-US" dirty="0" smtClean="0"/>
              <a:t> </a:t>
            </a:r>
            <a:r>
              <a:rPr lang="en-US" dirty="0" err="1"/>
              <a:t>merupakan</a:t>
            </a:r>
            <a:r>
              <a:rPr lang="en-US" dirty="0"/>
              <a:t> </a:t>
            </a:r>
            <a:r>
              <a:rPr lang="en-US" dirty="0" err="1"/>
              <a:t>dua</a:t>
            </a:r>
            <a:r>
              <a:rPr lang="en-US" dirty="0"/>
              <a:t> </a:t>
            </a:r>
            <a:r>
              <a:rPr lang="en-US" dirty="0" err="1"/>
              <a:t>aturan</a:t>
            </a:r>
            <a:r>
              <a:rPr lang="en-US" dirty="0"/>
              <a:t> yang </a:t>
            </a:r>
            <a:r>
              <a:rPr lang="en-US" dirty="0" err="1"/>
              <a:t>berbeda</a:t>
            </a:r>
            <a:r>
              <a:rPr lang="en-US" dirty="0"/>
              <a:t> yang </a:t>
            </a:r>
            <a:r>
              <a:rPr lang="en-US" dirty="0" err="1"/>
              <a:t>secara</a:t>
            </a:r>
            <a:r>
              <a:rPr lang="en-US" dirty="0"/>
              <a:t> </a:t>
            </a:r>
            <a:r>
              <a:rPr lang="en-US" dirty="0" err="1"/>
              <a:t>bersama-sama</a:t>
            </a:r>
            <a:r>
              <a:rPr lang="en-US" dirty="0"/>
              <a:t> </a:t>
            </a:r>
            <a:r>
              <a:rPr lang="en-US" dirty="0" err="1"/>
              <a:t>digunakan</a:t>
            </a:r>
            <a:r>
              <a:rPr lang="en-US" dirty="0"/>
              <a:t> </a:t>
            </a:r>
            <a:r>
              <a:rPr lang="en-US" dirty="0" err="1"/>
              <a:t>untuk</a:t>
            </a:r>
            <a:r>
              <a:rPr lang="en-US" dirty="0"/>
              <a:t> </a:t>
            </a:r>
            <a:r>
              <a:rPr lang="en-US" dirty="0" err="1"/>
              <a:t>mendorong</a:t>
            </a:r>
            <a:r>
              <a:rPr lang="en-US" dirty="0"/>
              <a:t> </a:t>
            </a:r>
            <a:r>
              <a:rPr lang="en-US" dirty="0" err="1"/>
              <a:t>pegawai</a:t>
            </a:r>
            <a:r>
              <a:rPr lang="en-US" dirty="0"/>
              <a:t> </a:t>
            </a:r>
            <a:r>
              <a:rPr lang="en-US" dirty="0" err="1"/>
              <a:t>memiliki</a:t>
            </a:r>
            <a:r>
              <a:rPr lang="en-US" dirty="0"/>
              <a:t> </a:t>
            </a:r>
            <a:r>
              <a:rPr lang="en-US" dirty="0" err="1"/>
              <a:t>bentuk</a:t>
            </a:r>
            <a:r>
              <a:rPr lang="en-US" dirty="0"/>
              <a:t> </a:t>
            </a:r>
            <a:r>
              <a:rPr lang="en-US" dirty="0" err="1"/>
              <a:t>perilaku</a:t>
            </a:r>
            <a:r>
              <a:rPr lang="en-US" dirty="0"/>
              <a:t> </a:t>
            </a:r>
            <a:r>
              <a:rPr lang="en-US" dirty="0" err="1"/>
              <a:t>tertentu</a:t>
            </a:r>
            <a:r>
              <a:rPr lang="en-US" dirty="0"/>
              <a:t>. </a:t>
            </a:r>
            <a:r>
              <a:rPr lang="en-US" dirty="0" err="1"/>
              <a:t>Kode</a:t>
            </a:r>
            <a:r>
              <a:rPr lang="en-US" dirty="0"/>
              <a:t> </a:t>
            </a:r>
            <a:r>
              <a:rPr lang="en-US" dirty="0" err="1"/>
              <a:t>etik</a:t>
            </a:r>
            <a:r>
              <a:rPr lang="en-US" dirty="0"/>
              <a:t> </a:t>
            </a:r>
            <a:r>
              <a:rPr lang="en-US" dirty="0" err="1"/>
              <a:t>berisi</a:t>
            </a:r>
            <a:r>
              <a:rPr lang="en-US" dirty="0"/>
              <a:t> </a:t>
            </a:r>
            <a:r>
              <a:rPr lang="en-US" dirty="0" err="1"/>
              <a:t>prinsip-prinsip</a:t>
            </a:r>
            <a:r>
              <a:rPr lang="en-US" dirty="0"/>
              <a:t> moral yang </a:t>
            </a:r>
            <a:r>
              <a:rPr lang="en-US" dirty="0" err="1"/>
              <a:t>perlu</a:t>
            </a:r>
            <a:r>
              <a:rPr lang="en-US" dirty="0"/>
              <a:t> </a:t>
            </a:r>
            <a:r>
              <a:rPr lang="en-US" dirty="0" err="1"/>
              <a:t>dipertimbangkan</a:t>
            </a:r>
            <a:r>
              <a:rPr lang="en-US" dirty="0"/>
              <a:t> </a:t>
            </a:r>
            <a:r>
              <a:rPr lang="en-US" dirty="0" err="1"/>
              <a:t>ketika</a:t>
            </a:r>
            <a:r>
              <a:rPr lang="en-US" dirty="0"/>
              <a:t>   </a:t>
            </a:r>
            <a:r>
              <a:rPr lang="en-US" dirty="0" err="1"/>
              <a:t>pegawai</a:t>
            </a:r>
            <a:r>
              <a:rPr lang="en-US" dirty="0"/>
              <a:t> </a:t>
            </a:r>
            <a:r>
              <a:rPr lang="en-US" dirty="0" err="1"/>
              <a:t>akan</a:t>
            </a:r>
            <a:r>
              <a:rPr lang="en-US" dirty="0"/>
              <a:t> </a:t>
            </a:r>
            <a:r>
              <a:rPr lang="en-US" dirty="0" err="1"/>
              <a:t>membuat</a:t>
            </a:r>
            <a:r>
              <a:rPr lang="en-US" dirty="0"/>
              <a:t> </a:t>
            </a:r>
            <a:r>
              <a:rPr lang="en-US" dirty="0" err="1"/>
              <a:t>keputusan</a:t>
            </a:r>
            <a:r>
              <a:rPr lang="en-US" dirty="0" smtClean="0"/>
              <a:t>. </a:t>
            </a:r>
            <a:r>
              <a:rPr lang="en-US" dirty="0" err="1" smtClean="0"/>
              <a:t>Sementara</a:t>
            </a:r>
            <a:r>
              <a:rPr lang="en-US" dirty="0" smtClean="0"/>
              <a:t> </a:t>
            </a:r>
            <a:r>
              <a:rPr lang="en-US" dirty="0" err="1" smtClean="0"/>
              <a:t>itu</a:t>
            </a:r>
            <a:r>
              <a:rPr lang="en-US" dirty="0" smtClean="0"/>
              <a:t> </a:t>
            </a:r>
            <a:r>
              <a:rPr lang="en-US" dirty="0" err="1"/>
              <a:t>kode</a:t>
            </a:r>
            <a:r>
              <a:rPr lang="en-US" dirty="0"/>
              <a:t> </a:t>
            </a:r>
            <a:r>
              <a:rPr lang="en-US" dirty="0" err="1"/>
              <a:t>perilaku</a:t>
            </a:r>
            <a:r>
              <a:rPr lang="en-US" dirty="0"/>
              <a:t> </a:t>
            </a:r>
            <a:r>
              <a:rPr lang="en-US" dirty="0" err="1"/>
              <a:t>menyediakan</a:t>
            </a:r>
            <a:r>
              <a:rPr lang="en-US" dirty="0"/>
              <a:t> </a:t>
            </a:r>
            <a:r>
              <a:rPr lang="en-US" dirty="0" err="1"/>
              <a:t>acuan</a:t>
            </a:r>
            <a:r>
              <a:rPr lang="en-US" dirty="0"/>
              <a:t> </a:t>
            </a:r>
            <a:r>
              <a:rPr lang="en-US" dirty="0" err="1"/>
              <a:t>tentang</a:t>
            </a:r>
            <a:r>
              <a:rPr lang="en-US" dirty="0"/>
              <a:t> </a:t>
            </a:r>
            <a:r>
              <a:rPr lang="en-US" dirty="0" err="1" smtClean="0"/>
              <a:t>bagaimana</a:t>
            </a:r>
            <a:r>
              <a:rPr lang="en-US" dirty="0" smtClean="0"/>
              <a:t> </a:t>
            </a:r>
            <a:r>
              <a:rPr lang="en-US" dirty="0" err="1"/>
              <a:t>karyawan</a:t>
            </a:r>
            <a:r>
              <a:rPr lang="en-US" dirty="0"/>
              <a:t> </a:t>
            </a:r>
            <a:r>
              <a:rPr lang="en-US" dirty="0" err="1"/>
              <a:t>berperilaku</a:t>
            </a:r>
            <a:r>
              <a:rPr lang="en-US" dirty="0"/>
              <a:t> di </a:t>
            </a:r>
            <a:r>
              <a:rPr lang="en-US" dirty="0" err="1"/>
              <a:t>tempat</a:t>
            </a:r>
            <a:r>
              <a:rPr lang="en-US" dirty="0"/>
              <a:t> </a:t>
            </a:r>
            <a:r>
              <a:rPr lang="en-US" dirty="0" err="1"/>
              <a:t>kerja</a:t>
            </a:r>
            <a:r>
              <a:rPr lang="en-US" dirty="0"/>
              <a:t> </a:t>
            </a:r>
            <a:r>
              <a:rPr lang="en-US" dirty="0" err="1"/>
              <a:t>maupun</a:t>
            </a:r>
            <a:r>
              <a:rPr lang="en-US" dirty="0"/>
              <a:t> di </a:t>
            </a:r>
            <a:r>
              <a:rPr lang="en-US" dirty="0" err="1"/>
              <a:t>masyarakat</a:t>
            </a:r>
            <a:r>
              <a:rPr lang="en-US" dirty="0"/>
              <a:t>, </a:t>
            </a:r>
            <a:r>
              <a:rPr lang="en-US" dirty="0" err="1"/>
              <a:t>apa</a:t>
            </a:r>
            <a:r>
              <a:rPr lang="en-US" dirty="0"/>
              <a:t> yang </a:t>
            </a:r>
            <a:r>
              <a:rPr lang="en-US" dirty="0" err="1"/>
              <a:t>harus</a:t>
            </a:r>
            <a:r>
              <a:rPr lang="en-US" dirty="0"/>
              <a:t> </a:t>
            </a:r>
            <a:r>
              <a:rPr lang="en-US" dirty="0" err="1"/>
              <a:t>dilakukan</a:t>
            </a:r>
            <a:r>
              <a:rPr lang="en-US" dirty="0"/>
              <a:t>, yang </a:t>
            </a:r>
            <a:r>
              <a:rPr lang="en-US" dirty="0" err="1"/>
              <a:t>boleh</a:t>
            </a:r>
            <a:r>
              <a:rPr lang="en-US" dirty="0"/>
              <a:t> </a:t>
            </a:r>
            <a:r>
              <a:rPr lang="en-US" dirty="0" err="1"/>
              <a:t>dilakukan</a:t>
            </a:r>
            <a:r>
              <a:rPr lang="en-US" dirty="0"/>
              <a:t> </a:t>
            </a:r>
            <a:r>
              <a:rPr lang="en-US" dirty="0" err="1"/>
              <a:t>dan</a:t>
            </a:r>
            <a:r>
              <a:rPr lang="en-US" dirty="0"/>
              <a:t> yang </a:t>
            </a:r>
            <a:r>
              <a:rPr lang="en-US" dirty="0" err="1"/>
              <a:t>tidak</a:t>
            </a:r>
            <a:r>
              <a:rPr lang="en-US" dirty="0"/>
              <a:t> </a:t>
            </a:r>
            <a:r>
              <a:rPr lang="en-US" dirty="0" err="1"/>
              <a:t>boleh</a:t>
            </a:r>
            <a:r>
              <a:rPr lang="en-US" dirty="0"/>
              <a:t> </a:t>
            </a:r>
            <a:r>
              <a:rPr lang="en-US" dirty="0" err="1" smtClean="0"/>
              <a:t>dilakukan</a:t>
            </a:r>
            <a:r>
              <a:rPr lang="en-US" dirty="0" smtClean="0"/>
              <a:t>. </a:t>
            </a:r>
            <a:r>
              <a:rPr lang="en-US" dirty="0" err="1"/>
              <a:t>Kode</a:t>
            </a:r>
            <a:r>
              <a:rPr lang="en-US" dirty="0"/>
              <a:t> </a:t>
            </a:r>
            <a:r>
              <a:rPr lang="en-US" dirty="0" err="1"/>
              <a:t>etik</a:t>
            </a:r>
            <a:r>
              <a:rPr lang="en-US" dirty="0"/>
              <a:t> </a:t>
            </a:r>
            <a:r>
              <a:rPr lang="en-US" dirty="0" err="1"/>
              <a:t>dan</a:t>
            </a:r>
            <a:r>
              <a:rPr lang="en-US" dirty="0"/>
              <a:t> </a:t>
            </a:r>
            <a:r>
              <a:rPr lang="en-US" dirty="0" err="1"/>
              <a:t>kode</a:t>
            </a:r>
            <a:r>
              <a:rPr lang="en-US" dirty="0"/>
              <a:t> </a:t>
            </a:r>
            <a:r>
              <a:rPr lang="en-US" dirty="0" err="1"/>
              <a:t>perilaku</a:t>
            </a:r>
            <a:r>
              <a:rPr lang="en-US" dirty="0"/>
              <a:t> </a:t>
            </a:r>
            <a:r>
              <a:rPr lang="en-US" dirty="0" err="1"/>
              <a:t>berperan</a:t>
            </a:r>
            <a:r>
              <a:rPr lang="en-US" dirty="0"/>
              <a:t> </a:t>
            </a:r>
            <a:r>
              <a:rPr lang="en-US" dirty="0" err="1"/>
              <a:t>penting</a:t>
            </a:r>
            <a:r>
              <a:rPr lang="en-US" dirty="0"/>
              <a:t> </a:t>
            </a:r>
            <a:r>
              <a:rPr lang="en-US" dirty="0" err="1"/>
              <a:t>dalam</a:t>
            </a:r>
            <a:r>
              <a:rPr lang="en-US" dirty="0"/>
              <a:t> </a:t>
            </a:r>
            <a:r>
              <a:rPr lang="en-US" dirty="0" err="1"/>
              <a:t>mewujudkan</a:t>
            </a:r>
            <a:r>
              <a:rPr lang="en-US" dirty="0"/>
              <a:t> </a:t>
            </a:r>
            <a:r>
              <a:rPr lang="en-US" dirty="0" err="1"/>
              <a:t>tujuan</a:t>
            </a:r>
            <a:r>
              <a:rPr lang="en-US" dirty="0"/>
              <a:t> </a:t>
            </a:r>
            <a:r>
              <a:rPr lang="en-US" dirty="0" err="1"/>
              <a:t>organisasi</a:t>
            </a:r>
            <a:endParaRPr lang="en-US" dirty="0"/>
          </a:p>
          <a:p>
            <a:pPr marL="0" indent="0">
              <a:buNone/>
            </a:pPr>
            <a:endParaRPr lang="en-US" dirty="0"/>
          </a:p>
        </p:txBody>
      </p:sp>
    </p:spTree>
    <p:extLst>
      <p:ext uri="{BB962C8B-B14F-4D97-AF65-F5344CB8AC3E}">
        <p14:creationId xmlns:p14="http://schemas.microsoft.com/office/powerpoint/2010/main" val="2919756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b="1" dirty="0" smtClean="0"/>
              <a:t>a. UU </a:t>
            </a:r>
            <a:r>
              <a:rPr lang="en-US" b="1" dirty="0" err="1"/>
              <a:t>Nomor</a:t>
            </a:r>
            <a:r>
              <a:rPr lang="en-US" b="1" dirty="0"/>
              <a:t> 5 </a:t>
            </a:r>
            <a:r>
              <a:rPr lang="en-US" b="1" dirty="0" err="1"/>
              <a:t>Tahun</a:t>
            </a:r>
            <a:r>
              <a:rPr lang="en-US" b="1" dirty="0"/>
              <a:t> </a:t>
            </a:r>
            <a:r>
              <a:rPr lang="en-US" b="1" dirty="0" smtClean="0"/>
              <a:t>2014</a:t>
            </a:r>
          </a:p>
          <a:p>
            <a:pPr marL="0" indent="0">
              <a:buNone/>
            </a:pPr>
            <a:r>
              <a:rPr lang="en-US" b="1" i="1" dirty="0" err="1" smtClean="0">
                <a:latin typeface="Georgia" pitchFamily="18" charset="0"/>
              </a:rPr>
              <a:t>Prinsip</a:t>
            </a:r>
            <a:r>
              <a:rPr lang="en-US" dirty="0" smtClean="0">
                <a:latin typeface="Georgia" pitchFamily="18" charset="0"/>
              </a:rPr>
              <a:t> </a:t>
            </a:r>
            <a:r>
              <a:rPr lang="en-US" dirty="0" err="1" smtClean="0">
                <a:latin typeface="Georgia" pitchFamily="18" charset="0"/>
              </a:rPr>
              <a:t>profesi</a:t>
            </a:r>
            <a:r>
              <a:rPr lang="en-US" dirty="0" smtClean="0">
                <a:latin typeface="Georgia" pitchFamily="18" charset="0"/>
              </a:rPr>
              <a:t> ASN:</a:t>
            </a:r>
          </a:p>
          <a:p>
            <a:pPr marL="0" indent="0">
              <a:buNone/>
            </a:pPr>
            <a:endParaRPr lang="en-US" dirty="0" smtClean="0">
              <a:latin typeface="Georgia" pitchFamily="18" charset="0"/>
            </a:endParaRPr>
          </a:p>
        </p:txBody>
      </p:sp>
      <p:sp>
        <p:nvSpPr>
          <p:cNvPr id="2" name="Title 1"/>
          <p:cNvSpPr>
            <a:spLocks noGrp="1"/>
          </p:cNvSpPr>
          <p:nvPr>
            <p:ph type="title"/>
          </p:nvPr>
        </p:nvSpPr>
        <p:spPr/>
        <p:txBody>
          <a:bodyPr>
            <a:normAutofit fontScale="90000"/>
          </a:bodyPr>
          <a:lstStyle/>
          <a:p>
            <a:r>
              <a:rPr lang="en-US" dirty="0"/>
              <a:t>3</a:t>
            </a:r>
            <a:r>
              <a:rPr lang="en-US" b="1" dirty="0" smtClean="0"/>
              <a:t>. PENERAPAN KODE ETIK DAN KODE PERILAKU</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56763987"/>
              </p:ext>
            </p:extLst>
          </p:nvPr>
        </p:nvGraphicFramePr>
        <p:xfrm>
          <a:off x="609600" y="2514600"/>
          <a:ext cx="8153400" cy="3808038"/>
        </p:xfrm>
        <a:graphic>
          <a:graphicData uri="http://schemas.openxmlformats.org/drawingml/2006/table">
            <a:tbl>
              <a:tblPr firstRow="1" bandRow="1">
                <a:tableStyleId>{5C22544A-7EE6-4342-B048-85BDC9FD1C3A}</a:tableStyleId>
              </a:tblPr>
              <a:tblGrid>
                <a:gridCol w="3962400"/>
                <a:gridCol w="4191000"/>
              </a:tblGrid>
              <a:tr h="539737">
                <a:tc>
                  <a:txBody>
                    <a:bodyPr/>
                    <a:lstStyle/>
                    <a:p>
                      <a:r>
                        <a:rPr lang="en-US" sz="2000" spc="-5" dirty="0" smtClean="0">
                          <a:latin typeface="+mn-lt"/>
                          <a:ea typeface="Georgia"/>
                          <a:cs typeface="Georgia"/>
                        </a:rPr>
                        <a:t>a</a:t>
                      </a:r>
                      <a:r>
                        <a:rPr lang="en-US" sz="2000" dirty="0" smtClean="0">
                          <a:latin typeface="+mn-lt"/>
                          <a:ea typeface="Georgia"/>
                          <a:cs typeface="Georgia"/>
                        </a:rPr>
                        <a:t>.  </a:t>
                      </a:r>
                      <a:r>
                        <a:rPr lang="en-US" sz="2000" spc="5" dirty="0" err="1" smtClean="0">
                          <a:latin typeface="+mn-lt"/>
                          <a:ea typeface="Georgia"/>
                          <a:cs typeface="Georgia"/>
                        </a:rPr>
                        <a:t>N</a:t>
                      </a:r>
                      <a:r>
                        <a:rPr lang="en-US" sz="2000" dirty="0" err="1" smtClean="0">
                          <a:latin typeface="+mn-lt"/>
                          <a:ea typeface="Georgia"/>
                          <a:cs typeface="Georgia"/>
                        </a:rPr>
                        <a:t>il</a:t>
                      </a:r>
                      <a:r>
                        <a:rPr lang="en-US" sz="2000" spc="-10" dirty="0" err="1" smtClean="0">
                          <a:latin typeface="+mn-lt"/>
                          <a:ea typeface="Georgia"/>
                          <a:cs typeface="Georgia"/>
                        </a:rPr>
                        <a:t>a</a:t>
                      </a:r>
                      <a:r>
                        <a:rPr lang="en-US" sz="2000" dirty="0" err="1" smtClean="0">
                          <a:latin typeface="+mn-lt"/>
                          <a:ea typeface="Georgia"/>
                          <a:cs typeface="Georgia"/>
                        </a:rPr>
                        <a:t>i</a:t>
                      </a:r>
                      <a:r>
                        <a:rPr lang="en-US" sz="2000" dirty="0" smtClean="0">
                          <a:latin typeface="+mn-lt"/>
                          <a:ea typeface="Georgia"/>
                          <a:cs typeface="Georgia"/>
                        </a:rPr>
                        <a:t> </a:t>
                      </a:r>
                      <a:r>
                        <a:rPr lang="en-US" sz="2000" dirty="0" err="1" smtClean="0">
                          <a:latin typeface="+mn-lt"/>
                          <a:ea typeface="Georgia"/>
                          <a:cs typeface="Georgia"/>
                        </a:rPr>
                        <a:t>d</a:t>
                      </a:r>
                      <a:r>
                        <a:rPr lang="en-US" sz="2000" spc="-5" dirty="0" err="1" smtClean="0">
                          <a:latin typeface="+mn-lt"/>
                          <a:ea typeface="Georgia"/>
                          <a:cs typeface="Georgia"/>
                        </a:rPr>
                        <a:t>a</a:t>
                      </a:r>
                      <a:r>
                        <a:rPr lang="en-US" sz="2000" dirty="0" err="1" smtClean="0">
                          <a:latin typeface="+mn-lt"/>
                          <a:ea typeface="Georgia"/>
                          <a:cs typeface="Georgia"/>
                        </a:rPr>
                        <a:t>sa</a:t>
                      </a:r>
                      <a:r>
                        <a:rPr lang="en-US" sz="2000" spc="-10" dirty="0" err="1" smtClean="0">
                          <a:latin typeface="+mn-lt"/>
                          <a:ea typeface="Georgia"/>
                          <a:cs typeface="Georgia"/>
                        </a:rPr>
                        <a:t>r</a:t>
                      </a:r>
                      <a:endParaRPr lang="en-US" sz="2000" dirty="0">
                        <a:latin typeface="+mn-lt"/>
                      </a:endParaRPr>
                    </a:p>
                  </a:txBody>
                  <a:tcPr/>
                </a:tc>
                <a:tc>
                  <a:txBody>
                    <a:bodyPr/>
                    <a:lstStyle/>
                    <a:p>
                      <a:r>
                        <a:rPr lang="en-US" sz="2000" dirty="0" smtClean="0">
                          <a:latin typeface="+mn-lt"/>
                          <a:ea typeface="Georgia"/>
                          <a:cs typeface="Georgia"/>
                        </a:rPr>
                        <a:t>e. </a:t>
                      </a:r>
                      <a:r>
                        <a:rPr lang="en-US" sz="2000" dirty="0" err="1" smtClean="0">
                          <a:latin typeface="+mn-lt"/>
                          <a:ea typeface="Georgia"/>
                          <a:cs typeface="Georgia"/>
                        </a:rPr>
                        <a:t>Kua</a:t>
                      </a:r>
                      <a:r>
                        <a:rPr lang="en-US" sz="2000" spc="-5" dirty="0" err="1" smtClean="0">
                          <a:latin typeface="+mn-lt"/>
                          <a:ea typeface="Georgia"/>
                          <a:cs typeface="Georgia"/>
                        </a:rPr>
                        <a:t>l</a:t>
                      </a:r>
                      <a:r>
                        <a:rPr lang="en-US" sz="2000" dirty="0" err="1" smtClean="0">
                          <a:latin typeface="+mn-lt"/>
                          <a:ea typeface="Georgia"/>
                          <a:cs typeface="Georgia"/>
                        </a:rPr>
                        <a:t>ifik</a:t>
                      </a:r>
                      <a:r>
                        <a:rPr lang="en-US" sz="2000" spc="-5" dirty="0" err="1" smtClean="0">
                          <a:latin typeface="+mn-lt"/>
                          <a:ea typeface="Georgia"/>
                          <a:cs typeface="Georgia"/>
                        </a:rPr>
                        <a:t>a</a:t>
                      </a:r>
                      <a:r>
                        <a:rPr lang="en-US" sz="2000" dirty="0" err="1" smtClean="0">
                          <a:latin typeface="+mn-lt"/>
                          <a:ea typeface="Georgia"/>
                          <a:cs typeface="Georgia"/>
                        </a:rPr>
                        <a:t>si</a:t>
                      </a:r>
                      <a:r>
                        <a:rPr lang="en-US" sz="2000" spc="5" dirty="0" smtClean="0">
                          <a:latin typeface="+mn-lt"/>
                          <a:ea typeface="Georgia"/>
                          <a:cs typeface="Georgia"/>
                        </a:rPr>
                        <a:t> </a:t>
                      </a:r>
                      <a:r>
                        <a:rPr lang="en-US" sz="2000" spc="-5" dirty="0" err="1" smtClean="0">
                          <a:latin typeface="+mn-lt"/>
                          <a:ea typeface="Georgia"/>
                          <a:cs typeface="Georgia"/>
                        </a:rPr>
                        <a:t>aka</a:t>
                      </a:r>
                      <a:r>
                        <a:rPr lang="en-US" sz="2000" dirty="0" err="1" smtClean="0">
                          <a:latin typeface="+mn-lt"/>
                          <a:ea typeface="Georgia"/>
                          <a:cs typeface="Georgia"/>
                        </a:rPr>
                        <a:t>de</a:t>
                      </a:r>
                      <a:r>
                        <a:rPr lang="en-US" sz="2000" spc="-5" dirty="0" err="1" smtClean="0">
                          <a:latin typeface="+mn-lt"/>
                          <a:ea typeface="Georgia"/>
                          <a:cs typeface="Georgia"/>
                        </a:rPr>
                        <a:t>m</a:t>
                      </a:r>
                      <a:r>
                        <a:rPr lang="en-US" sz="2000" dirty="0" err="1" smtClean="0">
                          <a:latin typeface="+mn-lt"/>
                          <a:ea typeface="Georgia"/>
                          <a:cs typeface="Georgia"/>
                        </a:rPr>
                        <a:t>ik</a:t>
                      </a:r>
                      <a:r>
                        <a:rPr lang="en-US" sz="2000" dirty="0" smtClean="0">
                          <a:latin typeface="+mn-lt"/>
                          <a:ea typeface="Georgia"/>
                          <a:cs typeface="Georgia"/>
                        </a:rPr>
                        <a:t>; </a:t>
                      </a:r>
                      <a:endParaRPr lang="en-US" sz="2000" dirty="0">
                        <a:latin typeface="+mn-lt"/>
                      </a:endParaRPr>
                    </a:p>
                  </a:txBody>
                  <a:tcPr/>
                </a:tc>
              </a:tr>
              <a:tr h="931602">
                <a:tc>
                  <a:txBody>
                    <a:bodyPr/>
                    <a:lstStyle/>
                    <a:p>
                      <a:r>
                        <a:rPr lang="en-US" sz="2000" spc="5" dirty="0" smtClean="0">
                          <a:latin typeface="+mn-lt"/>
                          <a:ea typeface="Georgia"/>
                          <a:cs typeface="Georgia"/>
                        </a:rPr>
                        <a:t>b</a:t>
                      </a:r>
                      <a:r>
                        <a:rPr lang="en-US" sz="2000" dirty="0" smtClean="0">
                          <a:latin typeface="+mn-lt"/>
                          <a:ea typeface="Georgia"/>
                          <a:cs typeface="Georgia"/>
                        </a:rPr>
                        <a:t>. </a:t>
                      </a:r>
                      <a:r>
                        <a:rPr lang="en-US" sz="2000" dirty="0" err="1" smtClean="0">
                          <a:latin typeface="+mn-lt"/>
                          <a:ea typeface="Georgia"/>
                          <a:cs typeface="Georgia"/>
                        </a:rPr>
                        <a:t>K</a:t>
                      </a:r>
                      <a:r>
                        <a:rPr lang="en-US" sz="2000" spc="5" dirty="0" err="1" smtClean="0">
                          <a:latin typeface="+mn-lt"/>
                          <a:ea typeface="Georgia"/>
                          <a:cs typeface="Georgia"/>
                        </a:rPr>
                        <a:t>o</a:t>
                      </a:r>
                      <a:r>
                        <a:rPr lang="en-US" sz="2000" dirty="0" err="1" smtClean="0">
                          <a:latin typeface="+mn-lt"/>
                          <a:ea typeface="Georgia"/>
                          <a:cs typeface="Georgia"/>
                        </a:rPr>
                        <a:t>de</a:t>
                      </a:r>
                      <a:r>
                        <a:rPr lang="en-US" sz="2000" spc="-5" dirty="0" smtClean="0">
                          <a:latin typeface="+mn-lt"/>
                          <a:ea typeface="Georgia"/>
                          <a:cs typeface="Georgia"/>
                        </a:rPr>
                        <a:t> </a:t>
                      </a:r>
                      <a:r>
                        <a:rPr lang="en-US" sz="2000" spc="-5" dirty="0" err="1" smtClean="0">
                          <a:latin typeface="+mn-lt"/>
                          <a:ea typeface="Georgia"/>
                          <a:cs typeface="Georgia"/>
                        </a:rPr>
                        <a:t>e</a:t>
                      </a:r>
                      <a:r>
                        <a:rPr lang="en-US" sz="2000" dirty="0" err="1" smtClean="0">
                          <a:latin typeface="+mn-lt"/>
                          <a:ea typeface="Georgia"/>
                          <a:cs typeface="Georgia"/>
                        </a:rPr>
                        <a:t>tik</a:t>
                      </a:r>
                      <a:r>
                        <a:rPr lang="en-US" sz="2000" dirty="0" smtClean="0">
                          <a:latin typeface="+mn-lt"/>
                          <a:ea typeface="Georgia"/>
                          <a:cs typeface="Georgia"/>
                        </a:rPr>
                        <a:t> </a:t>
                      </a:r>
                      <a:r>
                        <a:rPr lang="en-US" sz="2000" dirty="0" err="1" smtClean="0">
                          <a:latin typeface="+mn-lt"/>
                          <a:ea typeface="Georgia"/>
                          <a:cs typeface="Georgia"/>
                        </a:rPr>
                        <a:t>d</a:t>
                      </a:r>
                      <a:r>
                        <a:rPr lang="en-US" sz="2000" spc="-5" dirty="0" err="1" smtClean="0">
                          <a:latin typeface="+mn-lt"/>
                          <a:ea typeface="Georgia"/>
                          <a:cs typeface="Georgia"/>
                        </a:rPr>
                        <a:t>a</a:t>
                      </a:r>
                      <a:r>
                        <a:rPr lang="en-US" sz="2000" dirty="0" err="1" smtClean="0">
                          <a:latin typeface="+mn-lt"/>
                          <a:ea typeface="Georgia"/>
                          <a:cs typeface="Georgia"/>
                        </a:rPr>
                        <a:t>n</a:t>
                      </a:r>
                      <a:r>
                        <a:rPr lang="en-US" sz="2000" spc="-5" dirty="0" smtClean="0">
                          <a:latin typeface="+mn-lt"/>
                          <a:ea typeface="Georgia"/>
                          <a:cs typeface="Georgia"/>
                        </a:rPr>
                        <a:t> </a:t>
                      </a:r>
                      <a:r>
                        <a:rPr lang="en-US" sz="2000" spc="-5" dirty="0" err="1" smtClean="0">
                          <a:latin typeface="+mn-lt"/>
                          <a:ea typeface="Georgia"/>
                          <a:cs typeface="Georgia"/>
                        </a:rPr>
                        <a:t>ko</a:t>
                      </a:r>
                      <a:r>
                        <a:rPr lang="en-US" sz="2000" dirty="0" err="1" smtClean="0">
                          <a:latin typeface="+mn-lt"/>
                          <a:ea typeface="Georgia"/>
                          <a:cs typeface="Georgia"/>
                        </a:rPr>
                        <a:t>de</a:t>
                      </a:r>
                      <a:r>
                        <a:rPr lang="en-US" sz="2000" spc="-5" dirty="0" smtClean="0">
                          <a:latin typeface="+mn-lt"/>
                          <a:ea typeface="Georgia"/>
                          <a:cs typeface="Georgia"/>
                        </a:rPr>
                        <a:t> </a:t>
                      </a:r>
                      <a:r>
                        <a:rPr lang="en-US" sz="2000" spc="5" dirty="0" err="1" smtClean="0">
                          <a:latin typeface="+mn-lt"/>
                          <a:ea typeface="Georgia"/>
                          <a:cs typeface="Georgia"/>
                        </a:rPr>
                        <a:t>p</a:t>
                      </a:r>
                      <a:r>
                        <a:rPr lang="en-US" sz="2000" spc="-5" dirty="0" err="1" smtClean="0">
                          <a:latin typeface="+mn-lt"/>
                          <a:ea typeface="Georgia"/>
                          <a:cs typeface="Georgia"/>
                        </a:rPr>
                        <a:t>e</a:t>
                      </a:r>
                      <a:r>
                        <a:rPr lang="en-US" sz="2000" spc="5" dirty="0" err="1" smtClean="0">
                          <a:latin typeface="+mn-lt"/>
                          <a:ea typeface="Georgia"/>
                          <a:cs typeface="Georgia"/>
                        </a:rPr>
                        <a:t>r</a:t>
                      </a:r>
                      <a:r>
                        <a:rPr lang="en-US" sz="2000" dirty="0" err="1" smtClean="0">
                          <a:latin typeface="+mn-lt"/>
                          <a:ea typeface="Georgia"/>
                          <a:cs typeface="Georgia"/>
                        </a:rPr>
                        <a:t>i</a:t>
                      </a:r>
                      <a:r>
                        <a:rPr lang="en-US" sz="2000" spc="-15" dirty="0" err="1" smtClean="0">
                          <a:latin typeface="+mn-lt"/>
                          <a:ea typeface="Georgia"/>
                          <a:cs typeface="Georgia"/>
                        </a:rPr>
                        <a:t>l</a:t>
                      </a:r>
                      <a:r>
                        <a:rPr lang="en-US" sz="2000" spc="-5" dirty="0" err="1" smtClean="0">
                          <a:latin typeface="+mn-lt"/>
                          <a:ea typeface="Georgia"/>
                          <a:cs typeface="Georgia"/>
                        </a:rPr>
                        <a:t>ak</a:t>
                      </a:r>
                      <a:r>
                        <a:rPr lang="en-US" sz="2000" dirty="0" err="1" smtClean="0">
                          <a:latin typeface="+mn-lt"/>
                          <a:ea typeface="Georgia"/>
                          <a:cs typeface="Georgia"/>
                        </a:rPr>
                        <a:t>u</a:t>
                      </a:r>
                      <a:endParaRPr lang="en-US" sz="2000" dirty="0">
                        <a:latin typeface="+mn-lt"/>
                      </a:endParaRPr>
                    </a:p>
                  </a:txBody>
                  <a:tcPr/>
                </a:tc>
                <a:tc>
                  <a:txBody>
                    <a:bodyPr/>
                    <a:lstStyle/>
                    <a:p>
                      <a:r>
                        <a:rPr lang="en-US" sz="2000" dirty="0" smtClean="0">
                          <a:latin typeface="+mn-lt"/>
                          <a:ea typeface="Georgia"/>
                          <a:cs typeface="Georgia"/>
                        </a:rPr>
                        <a:t>f. </a:t>
                      </a:r>
                      <a:r>
                        <a:rPr lang="en-US" sz="2000" spc="5" dirty="0" err="1" smtClean="0">
                          <a:latin typeface="+mn-lt"/>
                          <a:ea typeface="Georgia"/>
                          <a:cs typeface="Georgia"/>
                        </a:rPr>
                        <a:t>J</a:t>
                      </a:r>
                      <a:r>
                        <a:rPr lang="en-US" sz="2000" spc="-5" dirty="0" err="1" smtClean="0">
                          <a:latin typeface="+mn-lt"/>
                          <a:ea typeface="Georgia"/>
                          <a:cs typeface="Georgia"/>
                        </a:rPr>
                        <a:t>a</a:t>
                      </a:r>
                      <a:r>
                        <a:rPr lang="en-US" sz="2000" dirty="0" err="1" smtClean="0">
                          <a:latin typeface="+mn-lt"/>
                          <a:ea typeface="Georgia"/>
                          <a:cs typeface="Georgia"/>
                        </a:rPr>
                        <a:t>mi</a:t>
                      </a:r>
                      <a:r>
                        <a:rPr lang="en-US" sz="2000" spc="-5" dirty="0" err="1" smtClean="0">
                          <a:latin typeface="+mn-lt"/>
                          <a:ea typeface="Georgia"/>
                          <a:cs typeface="Georgia"/>
                        </a:rPr>
                        <a:t>na</a:t>
                      </a:r>
                      <a:r>
                        <a:rPr lang="en-US" sz="2000" dirty="0" err="1" smtClean="0">
                          <a:latin typeface="+mn-lt"/>
                          <a:ea typeface="Georgia"/>
                          <a:cs typeface="Georgia"/>
                        </a:rPr>
                        <a:t>n</a:t>
                      </a:r>
                      <a:r>
                        <a:rPr lang="en-US" sz="2000" spc="20" dirty="0" smtClean="0">
                          <a:latin typeface="+mn-lt"/>
                          <a:ea typeface="Georgia"/>
                          <a:cs typeface="Georgia"/>
                        </a:rPr>
                        <a:t> </a:t>
                      </a:r>
                      <a:r>
                        <a:rPr lang="en-US" sz="2000" spc="5" dirty="0" err="1" smtClean="0">
                          <a:latin typeface="+mn-lt"/>
                          <a:ea typeface="Georgia"/>
                          <a:cs typeface="Georgia"/>
                        </a:rPr>
                        <a:t>p</a:t>
                      </a:r>
                      <a:r>
                        <a:rPr lang="en-US" sz="2000" spc="-5" dirty="0" err="1" smtClean="0">
                          <a:latin typeface="+mn-lt"/>
                          <a:ea typeface="Georgia"/>
                          <a:cs typeface="Georgia"/>
                        </a:rPr>
                        <a:t>e</a:t>
                      </a:r>
                      <a:r>
                        <a:rPr lang="en-US" sz="2000" spc="5" dirty="0" err="1" smtClean="0">
                          <a:latin typeface="+mn-lt"/>
                          <a:ea typeface="Georgia"/>
                          <a:cs typeface="Georgia"/>
                        </a:rPr>
                        <a:t>r</a:t>
                      </a:r>
                      <a:r>
                        <a:rPr lang="en-US" sz="2000" spc="-5" dirty="0" err="1" smtClean="0">
                          <a:latin typeface="+mn-lt"/>
                          <a:ea typeface="Georgia"/>
                          <a:cs typeface="Georgia"/>
                        </a:rPr>
                        <a:t>l</a:t>
                      </a:r>
                      <a:r>
                        <a:rPr lang="en-US" sz="2000" dirty="0" err="1" smtClean="0">
                          <a:latin typeface="+mn-lt"/>
                          <a:ea typeface="Georgia"/>
                          <a:cs typeface="Georgia"/>
                        </a:rPr>
                        <a:t>i</a:t>
                      </a:r>
                      <a:r>
                        <a:rPr lang="en-US" sz="2000" spc="-5" dirty="0" err="1" smtClean="0">
                          <a:latin typeface="+mn-lt"/>
                          <a:ea typeface="Georgia"/>
                          <a:cs typeface="Georgia"/>
                        </a:rPr>
                        <a:t>n</a:t>
                      </a:r>
                      <a:r>
                        <a:rPr lang="en-US" sz="2000" dirty="0" err="1" smtClean="0">
                          <a:latin typeface="+mn-lt"/>
                          <a:ea typeface="Georgia"/>
                          <a:cs typeface="Georgia"/>
                        </a:rPr>
                        <a:t>du</a:t>
                      </a:r>
                      <a:r>
                        <a:rPr lang="en-US" sz="2000" spc="-5" dirty="0" err="1" smtClean="0">
                          <a:latin typeface="+mn-lt"/>
                          <a:ea typeface="Georgia"/>
                          <a:cs typeface="Georgia"/>
                        </a:rPr>
                        <a:t>n</a:t>
                      </a:r>
                      <a:r>
                        <a:rPr lang="en-US" sz="2000" dirty="0" err="1" smtClean="0">
                          <a:latin typeface="+mn-lt"/>
                          <a:ea typeface="Georgia"/>
                          <a:cs typeface="Georgia"/>
                        </a:rPr>
                        <a:t>gan</a:t>
                      </a:r>
                      <a:r>
                        <a:rPr lang="en-US" sz="2000" spc="5" dirty="0" smtClean="0">
                          <a:latin typeface="+mn-lt"/>
                          <a:ea typeface="Georgia"/>
                          <a:cs typeface="Georgia"/>
                        </a:rPr>
                        <a:t> </a:t>
                      </a:r>
                      <a:r>
                        <a:rPr lang="en-US" sz="2000" spc="-5" dirty="0" err="1" smtClean="0">
                          <a:latin typeface="+mn-lt"/>
                          <a:ea typeface="Georgia"/>
                          <a:cs typeface="Georgia"/>
                        </a:rPr>
                        <a:t>h</a:t>
                      </a:r>
                      <a:r>
                        <a:rPr lang="en-US" sz="2000" dirty="0" err="1" smtClean="0">
                          <a:latin typeface="+mn-lt"/>
                          <a:ea typeface="Georgia"/>
                          <a:cs typeface="Georgia"/>
                        </a:rPr>
                        <a:t>ukum</a:t>
                      </a:r>
                      <a:r>
                        <a:rPr lang="en-US" sz="2000" spc="20" dirty="0" smtClean="0">
                          <a:latin typeface="+mn-lt"/>
                          <a:ea typeface="Georgia"/>
                          <a:cs typeface="Georgia"/>
                        </a:rPr>
                        <a:t> </a:t>
                      </a:r>
                      <a:r>
                        <a:rPr lang="en-US" sz="2000" dirty="0" err="1" smtClean="0">
                          <a:latin typeface="+mn-lt"/>
                          <a:ea typeface="Georgia"/>
                          <a:cs typeface="Georgia"/>
                        </a:rPr>
                        <a:t>da</a:t>
                      </a:r>
                      <a:r>
                        <a:rPr lang="en-US" sz="2000" spc="-5" dirty="0" err="1" smtClean="0">
                          <a:latin typeface="+mn-lt"/>
                          <a:ea typeface="Georgia"/>
                          <a:cs typeface="Georgia"/>
                        </a:rPr>
                        <a:t>la</a:t>
                      </a:r>
                      <a:r>
                        <a:rPr lang="en-US" sz="2000" dirty="0" err="1" smtClean="0">
                          <a:latin typeface="+mn-lt"/>
                          <a:ea typeface="Georgia"/>
                          <a:cs typeface="Georgia"/>
                        </a:rPr>
                        <a:t>m</a:t>
                      </a:r>
                      <a:r>
                        <a:rPr lang="en-US" sz="2000" spc="20" dirty="0" smtClean="0">
                          <a:latin typeface="+mn-lt"/>
                          <a:ea typeface="Georgia"/>
                          <a:cs typeface="Georgia"/>
                        </a:rPr>
                        <a:t> </a:t>
                      </a:r>
                      <a:r>
                        <a:rPr lang="en-US" sz="2000" dirty="0" err="1" smtClean="0">
                          <a:latin typeface="+mn-lt"/>
                          <a:ea typeface="Georgia"/>
                          <a:cs typeface="Georgia"/>
                        </a:rPr>
                        <a:t>m</a:t>
                      </a:r>
                      <a:r>
                        <a:rPr lang="en-US" sz="2000" spc="-5" dirty="0" err="1" smtClean="0">
                          <a:latin typeface="+mn-lt"/>
                          <a:ea typeface="Georgia"/>
                          <a:cs typeface="Georgia"/>
                        </a:rPr>
                        <a:t>elak</a:t>
                      </a:r>
                      <a:r>
                        <a:rPr lang="en-US" sz="2000" dirty="0" err="1" smtClean="0">
                          <a:latin typeface="+mn-lt"/>
                          <a:ea typeface="Georgia"/>
                          <a:cs typeface="Georgia"/>
                        </a:rPr>
                        <a:t>sa</a:t>
                      </a:r>
                      <a:r>
                        <a:rPr lang="en-US" sz="2000" spc="-5" dirty="0" err="1" smtClean="0">
                          <a:latin typeface="+mn-lt"/>
                          <a:ea typeface="Georgia"/>
                          <a:cs typeface="Georgia"/>
                        </a:rPr>
                        <a:t>naka</a:t>
                      </a:r>
                      <a:r>
                        <a:rPr lang="en-US" sz="2000" dirty="0" err="1" smtClean="0">
                          <a:latin typeface="+mn-lt"/>
                          <a:ea typeface="Georgia"/>
                          <a:cs typeface="Georgia"/>
                        </a:rPr>
                        <a:t>n</a:t>
                      </a:r>
                      <a:r>
                        <a:rPr lang="en-US" sz="2000" spc="20" dirty="0" smtClean="0">
                          <a:latin typeface="+mn-lt"/>
                          <a:ea typeface="Georgia"/>
                          <a:cs typeface="Georgia"/>
                        </a:rPr>
                        <a:t> </a:t>
                      </a:r>
                      <a:r>
                        <a:rPr lang="en-US" sz="2000" dirty="0" err="1" smtClean="0">
                          <a:latin typeface="+mn-lt"/>
                          <a:ea typeface="Georgia"/>
                          <a:cs typeface="Georgia"/>
                        </a:rPr>
                        <a:t>t</a:t>
                      </a:r>
                      <a:r>
                        <a:rPr lang="en-US" sz="2000" spc="5" dirty="0" err="1" smtClean="0">
                          <a:latin typeface="+mn-lt"/>
                          <a:ea typeface="Georgia"/>
                          <a:cs typeface="Georgia"/>
                        </a:rPr>
                        <a:t>u</a:t>
                      </a:r>
                      <a:r>
                        <a:rPr lang="en-US" sz="2000" dirty="0" err="1" smtClean="0">
                          <a:latin typeface="+mn-lt"/>
                          <a:ea typeface="Georgia"/>
                          <a:cs typeface="Georgia"/>
                        </a:rPr>
                        <a:t>gas</a:t>
                      </a:r>
                      <a:r>
                        <a:rPr lang="en-US" sz="2000" dirty="0" smtClean="0">
                          <a:latin typeface="+mn-lt"/>
                          <a:ea typeface="Georgia"/>
                          <a:cs typeface="Georgia"/>
                        </a:rPr>
                        <a:t>; </a:t>
                      </a:r>
                      <a:endParaRPr lang="en-US" sz="2000" dirty="0">
                        <a:latin typeface="+mn-lt"/>
                      </a:endParaRPr>
                    </a:p>
                  </a:txBody>
                  <a:tcPr/>
                </a:tc>
              </a:tr>
              <a:tr h="1330859">
                <a:tc>
                  <a:txBody>
                    <a:bodyPr/>
                    <a:lstStyle/>
                    <a:p>
                      <a:r>
                        <a:rPr lang="en-US" sz="2000" spc="5" dirty="0" smtClean="0">
                          <a:latin typeface="+mn-lt"/>
                          <a:ea typeface="Georgia"/>
                          <a:cs typeface="Georgia"/>
                        </a:rPr>
                        <a:t>c</a:t>
                      </a:r>
                      <a:r>
                        <a:rPr lang="en-US" sz="2000" dirty="0" smtClean="0">
                          <a:latin typeface="+mn-lt"/>
                          <a:ea typeface="Georgia"/>
                          <a:cs typeface="Georgia"/>
                        </a:rPr>
                        <a:t>. </a:t>
                      </a:r>
                      <a:r>
                        <a:rPr lang="en-US" sz="2000" dirty="0" err="1" smtClean="0">
                          <a:latin typeface="+mn-lt"/>
                          <a:ea typeface="Georgia"/>
                          <a:cs typeface="Georgia"/>
                        </a:rPr>
                        <a:t>K</a:t>
                      </a:r>
                      <a:r>
                        <a:rPr lang="en-US" sz="2000" spc="5" dirty="0" err="1" smtClean="0">
                          <a:latin typeface="+mn-lt"/>
                          <a:ea typeface="Georgia"/>
                          <a:cs typeface="Georgia"/>
                        </a:rPr>
                        <a:t>o</a:t>
                      </a:r>
                      <a:r>
                        <a:rPr lang="en-US" sz="2000" dirty="0" err="1" smtClean="0">
                          <a:latin typeface="+mn-lt"/>
                          <a:ea typeface="Georgia"/>
                          <a:cs typeface="Georgia"/>
                        </a:rPr>
                        <a:t>m</a:t>
                      </a:r>
                      <a:r>
                        <a:rPr lang="en-US" sz="2000" spc="-10" dirty="0" err="1" smtClean="0">
                          <a:latin typeface="+mn-lt"/>
                          <a:ea typeface="Georgia"/>
                          <a:cs typeface="Georgia"/>
                        </a:rPr>
                        <a:t>i</a:t>
                      </a:r>
                      <a:r>
                        <a:rPr lang="en-US" sz="2000" dirty="0" err="1" smtClean="0">
                          <a:latin typeface="+mn-lt"/>
                          <a:ea typeface="Georgia"/>
                          <a:cs typeface="Georgia"/>
                        </a:rPr>
                        <a:t>te</a:t>
                      </a:r>
                      <a:r>
                        <a:rPr lang="en-US" sz="2000" dirty="0" smtClean="0">
                          <a:latin typeface="+mn-lt"/>
                          <a:ea typeface="Georgia"/>
                          <a:cs typeface="Georgia"/>
                        </a:rPr>
                        <a:t>, </a:t>
                      </a:r>
                      <a:r>
                        <a:rPr lang="en-US" sz="2000" dirty="0" err="1" smtClean="0">
                          <a:latin typeface="+mn-lt"/>
                          <a:ea typeface="Georgia"/>
                          <a:cs typeface="Georgia"/>
                        </a:rPr>
                        <a:t>i</a:t>
                      </a:r>
                      <a:r>
                        <a:rPr lang="en-US" sz="2000" spc="-5" dirty="0" err="1" smtClean="0">
                          <a:latin typeface="+mn-lt"/>
                          <a:ea typeface="Georgia"/>
                          <a:cs typeface="Georgia"/>
                        </a:rPr>
                        <a:t>n</a:t>
                      </a:r>
                      <a:r>
                        <a:rPr lang="en-US" sz="2000" dirty="0" err="1" smtClean="0">
                          <a:latin typeface="+mn-lt"/>
                          <a:ea typeface="Georgia"/>
                          <a:cs typeface="Georgia"/>
                        </a:rPr>
                        <a:t>teg</a:t>
                      </a:r>
                      <a:r>
                        <a:rPr lang="en-US" sz="2000" spc="-10" dirty="0" err="1" smtClean="0">
                          <a:latin typeface="+mn-lt"/>
                          <a:ea typeface="Georgia"/>
                          <a:cs typeface="Georgia"/>
                        </a:rPr>
                        <a:t>r</a:t>
                      </a:r>
                      <a:r>
                        <a:rPr lang="en-US" sz="2000" dirty="0" err="1" smtClean="0">
                          <a:latin typeface="+mn-lt"/>
                          <a:ea typeface="Georgia"/>
                          <a:cs typeface="Georgia"/>
                        </a:rPr>
                        <a:t>it</a:t>
                      </a:r>
                      <a:r>
                        <a:rPr lang="en-US" sz="2000" spc="-5" dirty="0" err="1" smtClean="0">
                          <a:latin typeface="+mn-lt"/>
                          <a:ea typeface="Georgia"/>
                          <a:cs typeface="Georgia"/>
                        </a:rPr>
                        <a:t>a</a:t>
                      </a:r>
                      <a:r>
                        <a:rPr lang="en-US" sz="2000" dirty="0" err="1" smtClean="0">
                          <a:latin typeface="+mn-lt"/>
                          <a:ea typeface="Georgia"/>
                          <a:cs typeface="Georgia"/>
                        </a:rPr>
                        <a:t>s</a:t>
                      </a:r>
                      <a:r>
                        <a:rPr lang="en-US" sz="2000" dirty="0" smtClean="0">
                          <a:latin typeface="+mn-lt"/>
                          <a:ea typeface="Georgia"/>
                          <a:cs typeface="Georgia"/>
                        </a:rPr>
                        <a:t> </a:t>
                      </a:r>
                      <a:r>
                        <a:rPr lang="en-US" sz="2000" spc="-10" dirty="0" smtClean="0">
                          <a:latin typeface="+mn-lt"/>
                          <a:ea typeface="Georgia"/>
                          <a:cs typeface="Georgia"/>
                        </a:rPr>
                        <a:t>m</a:t>
                      </a:r>
                      <a:r>
                        <a:rPr lang="en-US" sz="2000" spc="-5" dirty="0" smtClean="0">
                          <a:latin typeface="+mn-lt"/>
                          <a:ea typeface="Georgia"/>
                          <a:cs typeface="Georgia"/>
                        </a:rPr>
                        <a:t>o</a:t>
                      </a:r>
                      <a:r>
                        <a:rPr lang="en-US" sz="2000" spc="5" dirty="0" smtClean="0">
                          <a:latin typeface="+mn-lt"/>
                          <a:ea typeface="Georgia"/>
                          <a:cs typeface="Georgia"/>
                        </a:rPr>
                        <a:t>r</a:t>
                      </a:r>
                      <a:r>
                        <a:rPr lang="en-US" sz="2000" spc="-5" dirty="0" smtClean="0">
                          <a:latin typeface="+mn-lt"/>
                          <a:ea typeface="Georgia"/>
                          <a:cs typeface="Georgia"/>
                        </a:rPr>
                        <a:t>al</a:t>
                      </a:r>
                      <a:r>
                        <a:rPr lang="en-US" sz="2000" dirty="0" smtClean="0">
                          <a:latin typeface="+mn-lt"/>
                          <a:ea typeface="Georgia"/>
                          <a:cs typeface="Georgia"/>
                        </a:rPr>
                        <a:t>,  </a:t>
                      </a:r>
                      <a:r>
                        <a:rPr lang="en-US" sz="2000" dirty="0" err="1" smtClean="0">
                          <a:latin typeface="+mn-lt"/>
                          <a:ea typeface="Georgia"/>
                          <a:cs typeface="Georgia"/>
                        </a:rPr>
                        <a:t>dan</a:t>
                      </a:r>
                      <a:r>
                        <a:rPr lang="en-US" sz="2000" dirty="0" smtClean="0">
                          <a:latin typeface="+mn-lt"/>
                          <a:ea typeface="Georgia"/>
                          <a:cs typeface="Georgia"/>
                        </a:rPr>
                        <a:t>  </a:t>
                      </a:r>
                      <a:r>
                        <a:rPr lang="en-US" sz="2000" spc="95" dirty="0" smtClean="0">
                          <a:latin typeface="+mn-lt"/>
                          <a:ea typeface="Georgia"/>
                          <a:cs typeface="Georgia"/>
                        </a:rPr>
                        <a:t> </a:t>
                      </a:r>
                      <a:r>
                        <a:rPr lang="en-US" sz="2000" dirty="0" err="1" smtClean="0">
                          <a:latin typeface="+mn-lt"/>
                          <a:ea typeface="Georgia"/>
                          <a:cs typeface="Georgia"/>
                        </a:rPr>
                        <a:t>ta</a:t>
                      </a:r>
                      <a:r>
                        <a:rPr lang="en-US" sz="2000" spc="-5" dirty="0" err="1" smtClean="0">
                          <a:latin typeface="+mn-lt"/>
                          <a:ea typeface="Georgia"/>
                          <a:cs typeface="Georgia"/>
                        </a:rPr>
                        <a:t>n</a:t>
                      </a:r>
                      <a:r>
                        <a:rPr lang="en-US" sz="2000" dirty="0" err="1" smtClean="0">
                          <a:latin typeface="+mn-lt"/>
                          <a:ea typeface="Georgia"/>
                          <a:cs typeface="Georgia"/>
                        </a:rPr>
                        <a:t>g</a:t>
                      </a:r>
                      <a:r>
                        <a:rPr lang="en-US" sz="2000" spc="5" dirty="0" err="1" smtClean="0">
                          <a:latin typeface="+mn-lt"/>
                          <a:ea typeface="Georgia"/>
                          <a:cs typeface="Georgia"/>
                        </a:rPr>
                        <a:t>g</a:t>
                      </a:r>
                      <a:r>
                        <a:rPr lang="en-US" sz="2000" dirty="0" err="1" smtClean="0">
                          <a:latin typeface="+mn-lt"/>
                          <a:ea typeface="Georgia"/>
                          <a:cs typeface="Georgia"/>
                        </a:rPr>
                        <a:t>ung</a:t>
                      </a:r>
                      <a:r>
                        <a:rPr lang="en-US" sz="2000" dirty="0" smtClean="0">
                          <a:latin typeface="+mn-lt"/>
                          <a:ea typeface="Georgia"/>
                          <a:cs typeface="Georgia"/>
                        </a:rPr>
                        <a:t> </a:t>
                      </a:r>
                      <a:r>
                        <a:rPr lang="en-US" sz="2000" dirty="0" err="1" smtClean="0">
                          <a:latin typeface="+mn-lt"/>
                          <a:ea typeface="Georgia"/>
                          <a:cs typeface="Georgia"/>
                        </a:rPr>
                        <a:t>j</a:t>
                      </a:r>
                      <a:r>
                        <a:rPr lang="en-US" sz="2000" spc="-15" dirty="0" err="1" smtClean="0">
                          <a:latin typeface="+mn-lt"/>
                          <a:ea typeface="Georgia"/>
                          <a:cs typeface="Georgia"/>
                        </a:rPr>
                        <a:t>a</a:t>
                      </a:r>
                      <a:r>
                        <a:rPr lang="en-US" sz="2000" dirty="0" err="1" smtClean="0">
                          <a:latin typeface="+mn-lt"/>
                          <a:ea typeface="Georgia"/>
                          <a:cs typeface="Georgia"/>
                        </a:rPr>
                        <a:t>wab</a:t>
                      </a:r>
                      <a:r>
                        <a:rPr lang="en-US" sz="2000" dirty="0" smtClean="0">
                          <a:latin typeface="+mn-lt"/>
                          <a:ea typeface="Georgia"/>
                          <a:cs typeface="Georgia"/>
                        </a:rPr>
                        <a:t> </a:t>
                      </a:r>
                      <a:r>
                        <a:rPr lang="en-US" sz="2000" spc="5" dirty="0" err="1" smtClean="0">
                          <a:latin typeface="+mn-lt"/>
                          <a:ea typeface="Georgia"/>
                          <a:cs typeface="Georgia"/>
                        </a:rPr>
                        <a:t>p</a:t>
                      </a:r>
                      <a:r>
                        <a:rPr lang="en-US" sz="2000" spc="-5" dirty="0" err="1" smtClean="0">
                          <a:latin typeface="+mn-lt"/>
                          <a:ea typeface="Georgia"/>
                          <a:cs typeface="Georgia"/>
                        </a:rPr>
                        <a:t>a</a:t>
                      </a:r>
                      <a:r>
                        <a:rPr lang="en-US" sz="2000" dirty="0" err="1" smtClean="0">
                          <a:latin typeface="+mn-lt"/>
                          <a:ea typeface="Georgia"/>
                          <a:cs typeface="Georgia"/>
                        </a:rPr>
                        <a:t>da</a:t>
                      </a:r>
                      <a:r>
                        <a:rPr lang="en-US" sz="2000" dirty="0" smtClean="0">
                          <a:latin typeface="+mn-lt"/>
                          <a:ea typeface="Georgia"/>
                          <a:cs typeface="Georgia"/>
                        </a:rPr>
                        <a:t> </a:t>
                      </a:r>
                      <a:r>
                        <a:rPr lang="en-US" sz="2000" spc="5" dirty="0" err="1" smtClean="0">
                          <a:latin typeface="+mn-lt"/>
                          <a:ea typeface="Georgia"/>
                          <a:cs typeface="Georgia"/>
                        </a:rPr>
                        <a:t>p</a:t>
                      </a:r>
                      <a:r>
                        <a:rPr lang="en-US" sz="2000" spc="-5" dirty="0" err="1" smtClean="0">
                          <a:latin typeface="+mn-lt"/>
                          <a:ea typeface="Georgia"/>
                          <a:cs typeface="Georgia"/>
                        </a:rPr>
                        <a:t>ela</a:t>
                      </a:r>
                      <a:r>
                        <a:rPr lang="en-US" sz="2000" dirty="0" err="1" smtClean="0">
                          <a:latin typeface="+mn-lt"/>
                          <a:ea typeface="Georgia"/>
                          <a:cs typeface="Georgia"/>
                        </a:rPr>
                        <a:t>y</a:t>
                      </a:r>
                      <a:r>
                        <a:rPr lang="en-US" sz="2000" spc="-10" dirty="0" err="1" smtClean="0">
                          <a:latin typeface="+mn-lt"/>
                          <a:ea typeface="Georgia"/>
                          <a:cs typeface="Georgia"/>
                        </a:rPr>
                        <a:t>a</a:t>
                      </a:r>
                      <a:r>
                        <a:rPr lang="en-US" sz="2000" spc="-5" dirty="0" err="1" smtClean="0">
                          <a:latin typeface="+mn-lt"/>
                          <a:ea typeface="Georgia"/>
                          <a:cs typeface="Georgia"/>
                        </a:rPr>
                        <a:t>na</a:t>
                      </a:r>
                      <a:r>
                        <a:rPr lang="en-US" sz="2000" dirty="0" err="1" smtClean="0">
                          <a:latin typeface="+mn-lt"/>
                          <a:ea typeface="Georgia"/>
                          <a:cs typeface="Georgia"/>
                        </a:rPr>
                        <a:t>n</a:t>
                      </a:r>
                      <a:r>
                        <a:rPr lang="en-US" sz="2000" spc="-5" dirty="0" smtClean="0">
                          <a:latin typeface="+mn-lt"/>
                          <a:ea typeface="Georgia"/>
                          <a:cs typeface="Georgia"/>
                        </a:rPr>
                        <a:t> </a:t>
                      </a:r>
                      <a:r>
                        <a:rPr lang="en-US" sz="2000" dirty="0" err="1" smtClean="0">
                          <a:latin typeface="+mn-lt"/>
                          <a:ea typeface="Georgia"/>
                          <a:cs typeface="Georgia"/>
                        </a:rPr>
                        <a:t>pu</a:t>
                      </a:r>
                      <a:r>
                        <a:rPr lang="en-US" sz="2000" spc="5" dirty="0" err="1" smtClean="0">
                          <a:latin typeface="+mn-lt"/>
                          <a:ea typeface="Georgia"/>
                          <a:cs typeface="Georgia"/>
                        </a:rPr>
                        <a:t>b</a:t>
                      </a:r>
                      <a:r>
                        <a:rPr lang="en-US" sz="2000" spc="-5" dirty="0" err="1" smtClean="0">
                          <a:latin typeface="+mn-lt"/>
                          <a:ea typeface="Georgia"/>
                          <a:cs typeface="Georgia"/>
                        </a:rPr>
                        <a:t>l</a:t>
                      </a:r>
                      <a:r>
                        <a:rPr lang="en-US" sz="2000" dirty="0" err="1" smtClean="0">
                          <a:latin typeface="+mn-lt"/>
                          <a:ea typeface="Georgia"/>
                          <a:cs typeface="Georgia"/>
                        </a:rPr>
                        <a:t>ik</a:t>
                      </a:r>
                      <a:r>
                        <a:rPr lang="en-US" sz="2000" dirty="0" smtClean="0">
                          <a:latin typeface="+mn-lt"/>
                          <a:ea typeface="Georgia"/>
                          <a:cs typeface="Georgia"/>
                        </a:rPr>
                        <a:t>;</a:t>
                      </a:r>
                      <a:endParaRPr lang="en-US" sz="2000" dirty="0">
                        <a:latin typeface="+mn-lt"/>
                      </a:endParaRPr>
                    </a:p>
                  </a:txBody>
                  <a:tcPr/>
                </a:tc>
                <a:tc>
                  <a:txBody>
                    <a:bodyPr/>
                    <a:lstStyle/>
                    <a:p>
                      <a:r>
                        <a:rPr lang="en-US" sz="2000" dirty="0" smtClean="0">
                          <a:latin typeface="+mn-lt"/>
                          <a:ea typeface="Georgia"/>
                          <a:cs typeface="Georgia"/>
                        </a:rPr>
                        <a:t>g. </a:t>
                      </a:r>
                      <a:r>
                        <a:rPr lang="en-US" sz="2000" dirty="0" err="1" smtClean="0">
                          <a:latin typeface="+mn-lt"/>
                          <a:ea typeface="Georgia"/>
                          <a:cs typeface="Georgia"/>
                        </a:rPr>
                        <a:t>Pr</a:t>
                      </a:r>
                      <a:r>
                        <a:rPr lang="en-US" sz="2000" spc="5" dirty="0" err="1" smtClean="0">
                          <a:latin typeface="+mn-lt"/>
                          <a:ea typeface="Georgia"/>
                          <a:cs typeface="Georgia"/>
                        </a:rPr>
                        <a:t>o</a:t>
                      </a:r>
                      <a:r>
                        <a:rPr lang="en-US" sz="2000" dirty="0" err="1" smtClean="0">
                          <a:latin typeface="+mn-lt"/>
                          <a:ea typeface="Georgia"/>
                          <a:cs typeface="Georgia"/>
                        </a:rPr>
                        <a:t>f</a:t>
                      </a:r>
                      <a:r>
                        <a:rPr lang="en-US" sz="2000" spc="-5" dirty="0" err="1" smtClean="0">
                          <a:latin typeface="+mn-lt"/>
                          <a:ea typeface="Georgia"/>
                          <a:cs typeface="Georgia"/>
                        </a:rPr>
                        <a:t>e</a:t>
                      </a:r>
                      <a:r>
                        <a:rPr lang="en-US" sz="2000" spc="-10" dirty="0" err="1" smtClean="0">
                          <a:latin typeface="+mn-lt"/>
                          <a:ea typeface="Georgia"/>
                          <a:cs typeface="Georgia"/>
                        </a:rPr>
                        <a:t>s</a:t>
                      </a:r>
                      <a:r>
                        <a:rPr lang="en-US" sz="2000" dirty="0" err="1" smtClean="0">
                          <a:latin typeface="+mn-lt"/>
                          <a:ea typeface="Georgia"/>
                          <a:cs typeface="Georgia"/>
                        </a:rPr>
                        <a:t>i</a:t>
                      </a:r>
                      <a:r>
                        <a:rPr lang="en-US" sz="2000" spc="5" dirty="0" err="1" smtClean="0">
                          <a:latin typeface="+mn-lt"/>
                          <a:ea typeface="Georgia"/>
                          <a:cs typeface="Georgia"/>
                        </a:rPr>
                        <a:t>o</a:t>
                      </a:r>
                      <a:r>
                        <a:rPr lang="en-US" sz="2000" spc="-5" dirty="0" err="1" smtClean="0">
                          <a:latin typeface="+mn-lt"/>
                          <a:ea typeface="Georgia"/>
                          <a:cs typeface="Georgia"/>
                        </a:rPr>
                        <a:t>nal</a:t>
                      </a:r>
                      <a:r>
                        <a:rPr lang="en-US" sz="2000" dirty="0" err="1" smtClean="0">
                          <a:latin typeface="+mn-lt"/>
                          <a:ea typeface="Georgia"/>
                          <a:cs typeface="Georgia"/>
                        </a:rPr>
                        <a:t>it</a:t>
                      </a:r>
                      <a:r>
                        <a:rPr lang="en-US" sz="2000" spc="-5" dirty="0" err="1" smtClean="0">
                          <a:latin typeface="+mn-lt"/>
                          <a:ea typeface="Georgia"/>
                          <a:cs typeface="Georgia"/>
                        </a:rPr>
                        <a:t>a</a:t>
                      </a:r>
                      <a:r>
                        <a:rPr lang="en-US" sz="2000" dirty="0" err="1" smtClean="0">
                          <a:latin typeface="+mn-lt"/>
                          <a:ea typeface="Georgia"/>
                          <a:cs typeface="Georgia"/>
                        </a:rPr>
                        <a:t>s</a:t>
                      </a:r>
                      <a:r>
                        <a:rPr lang="en-US" sz="2000" dirty="0" smtClean="0">
                          <a:latin typeface="+mn-lt"/>
                          <a:ea typeface="Georgia"/>
                          <a:cs typeface="Georgia"/>
                        </a:rPr>
                        <a:t> </a:t>
                      </a:r>
                      <a:r>
                        <a:rPr lang="en-US" sz="2000" dirty="0" err="1" smtClean="0">
                          <a:latin typeface="+mn-lt"/>
                          <a:ea typeface="Georgia"/>
                          <a:cs typeface="Georgia"/>
                        </a:rPr>
                        <a:t>j</a:t>
                      </a:r>
                      <a:r>
                        <a:rPr lang="en-US" sz="2000" spc="-15" dirty="0" err="1" smtClean="0">
                          <a:latin typeface="+mn-lt"/>
                          <a:ea typeface="Georgia"/>
                          <a:cs typeface="Georgia"/>
                        </a:rPr>
                        <a:t>a</a:t>
                      </a:r>
                      <a:r>
                        <a:rPr lang="en-US" sz="2000" spc="5" dirty="0" err="1" smtClean="0">
                          <a:latin typeface="+mn-lt"/>
                          <a:ea typeface="Georgia"/>
                          <a:cs typeface="Georgia"/>
                        </a:rPr>
                        <a:t>b</a:t>
                      </a:r>
                      <a:r>
                        <a:rPr lang="en-US" sz="2000" spc="-5" dirty="0" err="1" smtClean="0">
                          <a:latin typeface="+mn-lt"/>
                          <a:ea typeface="Georgia"/>
                          <a:cs typeface="Georgia"/>
                        </a:rPr>
                        <a:t>a</a:t>
                      </a:r>
                      <a:r>
                        <a:rPr lang="en-US" sz="2000" dirty="0" err="1" smtClean="0">
                          <a:latin typeface="+mn-lt"/>
                          <a:ea typeface="Georgia"/>
                          <a:cs typeface="Georgia"/>
                        </a:rPr>
                        <a:t>ta</a:t>
                      </a:r>
                      <a:r>
                        <a:rPr lang="en-US" sz="2000" spc="-5" dirty="0" err="1" smtClean="0">
                          <a:latin typeface="+mn-lt"/>
                          <a:ea typeface="Georgia"/>
                          <a:cs typeface="Georgia"/>
                        </a:rPr>
                        <a:t>n</a:t>
                      </a:r>
                      <a:r>
                        <a:rPr lang="en-US" sz="2000" spc="-5" dirty="0" smtClean="0">
                          <a:latin typeface="+mn-lt"/>
                          <a:ea typeface="Georgia"/>
                          <a:cs typeface="Georgia"/>
                        </a:rPr>
                        <a:t> (</a:t>
                      </a:r>
                      <a:r>
                        <a:rPr lang="en-US" sz="2000" dirty="0" err="1" smtClean="0">
                          <a:latin typeface="+mn-lt"/>
                        </a:rPr>
                        <a:t>Pasal</a:t>
                      </a:r>
                      <a:r>
                        <a:rPr lang="en-US" sz="2000" dirty="0" smtClean="0">
                          <a:latin typeface="+mn-lt"/>
                        </a:rPr>
                        <a:t> 3)</a:t>
                      </a:r>
                      <a:endParaRPr lang="en-US" sz="2000" dirty="0">
                        <a:latin typeface="+mn-lt"/>
                      </a:endParaRPr>
                    </a:p>
                  </a:txBody>
                  <a:tcPr/>
                </a:tc>
              </a:tr>
              <a:tr h="931602">
                <a:tc>
                  <a:txBody>
                    <a:bodyPr/>
                    <a:lstStyle/>
                    <a:p>
                      <a:r>
                        <a:rPr lang="en-US" sz="2000" dirty="0" smtClean="0">
                          <a:latin typeface="+mn-lt"/>
                          <a:ea typeface="Georgia"/>
                          <a:cs typeface="Georgia"/>
                        </a:rPr>
                        <a:t>d. </a:t>
                      </a:r>
                      <a:r>
                        <a:rPr lang="en-US" sz="2000" dirty="0" err="1" smtClean="0">
                          <a:latin typeface="+mn-lt"/>
                          <a:ea typeface="Georgia"/>
                          <a:cs typeface="Georgia"/>
                        </a:rPr>
                        <a:t>K</a:t>
                      </a:r>
                      <a:r>
                        <a:rPr lang="en-US" sz="2000" spc="5" dirty="0" err="1" smtClean="0">
                          <a:latin typeface="+mn-lt"/>
                          <a:ea typeface="Georgia"/>
                          <a:cs typeface="Georgia"/>
                        </a:rPr>
                        <a:t>o</a:t>
                      </a:r>
                      <a:r>
                        <a:rPr lang="en-US" sz="2000" spc="-10" dirty="0" err="1" smtClean="0">
                          <a:latin typeface="+mn-lt"/>
                          <a:ea typeface="Georgia"/>
                          <a:cs typeface="Georgia"/>
                        </a:rPr>
                        <a:t>m</a:t>
                      </a:r>
                      <a:r>
                        <a:rPr lang="en-US" sz="2000" spc="5" dirty="0" err="1" smtClean="0">
                          <a:latin typeface="+mn-lt"/>
                          <a:ea typeface="Georgia"/>
                          <a:cs typeface="Georgia"/>
                        </a:rPr>
                        <a:t>p</a:t>
                      </a:r>
                      <a:r>
                        <a:rPr lang="en-US" sz="2000" spc="-5" dirty="0" err="1" smtClean="0">
                          <a:latin typeface="+mn-lt"/>
                          <a:ea typeface="Georgia"/>
                          <a:cs typeface="Georgia"/>
                        </a:rPr>
                        <a:t>e</a:t>
                      </a:r>
                      <a:r>
                        <a:rPr lang="en-US" sz="2000" dirty="0" err="1" smtClean="0">
                          <a:latin typeface="+mn-lt"/>
                          <a:ea typeface="Georgia"/>
                          <a:cs typeface="Georgia"/>
                        </a:rPr>
                        <a:t>te</a:t>
                      </a:r>
                      <a:r>
                        <a:rPr lang="en-US" sz="2000" spc="-5" dirty="0" err="1" smtClean="0">
                          <a:latin typeface="+mn-lt"/>
                          <a:ea typeface="Georgia"/>
                          <a:cs typeface="Georgia"/>
                        </a:rPr>
                        <a:t>n</a:t>
                      </a:r>
                      <a:r>
                        <a:rPr lang="en-US" sz="2000" dirty="0" err="1" smtClean="0">
                          <a:latin typeface="+mn-lt"/>
                          <a:ea typeface="Georgia"/>
                          <a:cs typeface="Georgia"/>
                        </a:rPr>
                        <a:t>si</a:t>
                      </a:r>
                      <a:r>
                        <a:rPr lang="en-US" sz="2000" spc="5" dirty="0" smtClean="0">
                          <a:latin typeface="+mn-lt"/>
                          <a:ea typeface="Georgia"/>
                          <a:cs typeface="Georgia"/>
                        </a:rPr>
                        <a:t> </a:t>
                      </a:r>
                      <a:r>
                        <a:rPr lang="en-US" sz="2000" spc="-5" dirty="0" smtClean="0">
                          <a:latin typeface="+mn-lt"/>
                          <a:ea typeface="Georgia"/>
                          <a:cs typeface="Georgia"/>
                        </a:rPr>
                        <a:t>yan</a:t>
                      </a:r>
                      <a:r>
                        <a:rPr lang="en-US" sz="2000" dirty="0" smtClean="0">
                          <a:latin typeface="+mn-lt"/>
                          <a:ea typeface="Georgia"/>
                          <a:cs typeface="Georgia"/>
                        </a:rPr>
                        <a:t>g </a:t>
                      </a:r>
                      <a:r>
                        <a:rPr lang="en-US" sz="2000" dirty="0" err="1" smtClean="0">
                          <a:latin typeface="+mn-lt"/>
                          <a:ea typeface="Georgia"/>
                          <a:cs typeface="Georgia"/>
                        </a:rPr>
                        <a:t>d</a:t>
                      </a:r>
                      <a:r>
                        <a:rPr lang="en-US" sz="2000" spc="-10" dirty="0" err="1" smtClean="0">
                          <a:latin typeface="+mn-lt"/>
                          <a:ea typeface="Georgia"/>
                          <a:cs typeface="Georgia"/>
                        </a:rPr>
                        <a:t>i</a:t>
                      </a:r>
                      <a:r>
                        <a:rPr lang="en-US" sz="2000" spc="5" dirty="0" err="1" smtClean="0">
                          <a:latin typeface="+mn-lt"/>
                          <a:ea typeface="Georgia"/>
                          <a:cs typeface="Georgia"/>
                        </a:rPr>
                        <a:t>p</a:t>
                      </a:r>
                      <a:r>
                        <a:rPr lang="en-US" sz="2000" spc="-5" dirty="0" err="1" smtClean="0">
                          <a:latin typeface="+mn-lt"/>
                          <a:ea typeface="Georgia"/>
                          <a:cs typeface="Georgia"/>
                        </a:rPr>
                        <a:t>e</a:t>
                      </a:r>
                      <a:r>
                        <a:rPr lang="en-US" sz="2000" spc="5" dirty="0" err="1" smtClean="0">
                          <a:latin typeface="+mn-lt"/>
                          <a:ea typeface="Georgia"/>
                          <a:cs typeface="Georgia"/>
                        </a:rPr>
                        <a:t>r</a:t>
                      </a:r>
                      <a:r>
                        <a:rPr lang="en-US" sz="2000" spc="-5" dirty="0" err="1" smtClean="0">
                          <a:latin typeface="+mn-lt"/>
                          <a:ea typeface="Georgia"/>
                          <a:cs typeface="Georgia"/>
                        </a:rPr>
                        <a:t>l</a:t>
                      </a:r>
                      <a:r>
                        <a:rPr lang="en-US" sz="2000" spc="-10" dirty="0" err="1" smtClean="0">
                          <a:latin typeface="+mn-lt"/>
                          <a:ea typeface="Georgia"/>
                          <a:cs typeface="Georgia"/>
                        </a:rPr>
                        <a:t>u</a:t>
                      </a:r>
                      <a:r>
                        <a:rPr lang="en-US" sz="2000" spc="-5" dirty="0" err="1" smtClean="0">
                          <a:latin typeface="+mn-lt"/>
                          <a:ea typeface="Georgia"/>
                          <a:cs typeface="Georgia"/>
                        </a:rPr>
                        <a:t>ka</a:t>
                      </a:r>
                      <a:r>
                        <a:rPr lang="en-US" sz="2000" dirty="0" err="1" smtClean="0">
                          <a:latin typeface="+mn-lt"/>
                          <a:ea typeface="Georgia"/>
                          <a:cs typeface="Georgia"/>
                        </a:rPr>
                        <a:t>n</a:t>
                      </a:r>
                      <a:r>
                        <a:rPr lang="en-US" sz="2000" spc="-5" dirty="0" smtClean="0">
                          <a:latin typeface="+mn-lt"/>
                          <a:ea typeface="Georgia"/>
                          <a:cs typeface="Georgia"/>
                        </a:rPr>
                        <a:t> </a:t>
                      </a:r>
                      <a:r>
                        <a:rPr lang="en-US" sz="2000" dirty="0" err="1" smtClean="0">
                          <a:latin typeface="+mn-lt"/>
                          <a:ea typeface="Georgia"/>
                          <a:cs typeface="Georgia"/>
                        </a:rPr>
                        <a:t>s</a:t>
                      </a:r>
                      <a:r>
                        <a:rPr lang="en-US" sz="2000" spc="-5" dirty="0" err="1" smtClean="0">
                          <a:latin typeface="+mn-lt"/>
                          <a:ea typeface="Georgia"/>
                          <a:cs typeface="Georgia"/>
                        </a:rPr>
                        <a:t>e</a:t>
                      </a:r>
                      <a:r>
                        <a:rPr lang="en-US" sz="2000" dirty="0" err="1" smtClean="0">
                          <a:latin typeface="+mn-lt"/>
                          <a:ea typeface="Georgia"/>
                          <a:cs typeface="Georgia"/>
                        </a:rPr>
                        <a:t>s</a:t>
                      </a:r>
                      <a:r>
                        <a:rPr lang="en-US" sz="2000" spc="5" dirty="0" err="1" smtClean="0">
                          <a:latin typeface="+mn-lt"/>
                          <a:ea typeface="Georgia"/>
                          <a:cs typeface="Georgia"/>
                        </a:rPr>
                        <a:t>u</a:t>
                      </a:r>
                      <a:r>
                        <a:rPr lang="en-US" sz="2000" spc="-5" dirty="0" err="1" smtClean="0">
                          <a:latin typeface="+mn-lt"/>
                          <a:ea typeface="Georgia"/>
                          <a:cs typeface="Georgia"/>
                        </a:rPr>
                        <a:t>a</a:t>
                      </a:r>
                      <a:r>
                        <a:rPr lang="en-US" sz="2000" dirty="0" err="1" smtClean="0">
                          <a:latin typeface="+mn-lt"/>
                          <a:ea typeface="Georgia"/>
                          <a:cs typeface="Georgia"/>
                        </a:rPr>
                        <a:t>i</a:t>
                      </a:r>
                      <a:r>
                        <a:rPr lang="en-US" sz="2000" dirty="0" smtClean="0">
                          <a:latin typeface="+mn-lt"/>
                          <a:ea typeface="Georgia"/>
                          <a:cs typeface="Georgia"/>
                        </a:rPr>
                        <a:t> </a:t>
                      </a:r>
                      <a:r>
                        <a:rPr lang="en-US" sz="2000" dirty="0" err="1" smtClean="0">
                          <a:latin typeface="+mn-lt"/>
                          <a:ea typeface="Georgia"/>
                          <a:cs typeface="Georgia"/>
                        </a:rPr>
                        <a:t>d</a:t>
                      </a:r>
                      <a:r>
                        <a:rPr lang="en-US" sz="2000" spc="-5" dirty="0" err="1" smtClean="0">
                          <a:latin typeface="+mn-lt"/>
                          <a:ea typeface="Georgia"/>
                          <a:cs typeface="Georgia"/>
                        </a:rPr>
                        <a:t>en</a:t>
                      </a:r>
                      <a:r>
                        <a:rPr lang="en-US" sz="2000" dirty="0" err="1" smtClean="0">
                          <a:latin typeface="+mn-lt"/>
                          <a:ea typeface="Georgia"/>
                          <a:cs typeface="Georgia"/>
                        </a:rPr>
                        <a:t>gan</a:t>
                      </a:r>
                      <a:r>
                        <a:rPr lang="en-US" sz="2000" spc="-5" dirty="0" smtClean="0">
                          <a:latin typeface="+mn-lt"/>
                          <a:ea typeface="Georgia"/>
                          <a:cs typeface="Georgia"/>
                        </a:rPr>
                        <a:t> </a:t>
                      </a:r>
                      <a:r>
                        <a:rPr lang="en-US" sz="2000" dirty="0" err="1" smtClean="0">
                          <a:latin typeface="+mn-lt"/>
                          <a:ea typeface="Georgia"/>
                          <a:cs typeface="Georgia"/>
                        </a:rPr>
                        <a:t>bida</a:t>
                      </a:r>
                      <a:r>
                        <a:rPr lang="en-US" sz="2000" spc="-20" dirty="0" err="1" smtClean="0">
                          <a:latin typeface="+mn-lt"/>
                          <a:ea typeface="Georgia"/>
                          <a:cs typeface="Georgia"/>
                        </a:rPr>
                        <a:t>n</a:t>
                      </a:r>
                      <a:r>
                        <a:rPr lang="en-US" sz="2000" dirty="0" err="1" smtClean="0">
                          <a:latin typeface="+mn-lt"/>
                          <a:ea typeface="Georgia"/>
                          <a:cs typeface="Georgia"/>
                        </a:rPr>
                        <a:t>g</a:t>
                      </a:r>
                      <a:r>
                        <a:rPr lang="en-US" sz="2000" dirty="0" smtClean="0">
                          <a:latin typeface="+mn-lt"/>
                          <a:ea typeface="Georgia"/>
                          <a:cs typeface="Georgia"/>
                        </a:rPr>
                        <a:t> </a:t>
                      </a:r>
                      <a:r>
                        <a:rPr lang="en-US" sz="2000" dirty="0" err="1" smtClean="0">
                          <a:latin typeface="+mn-lt"/>
                          <a:ea typeface="Georgia"/>
                          <a:cs typeface="Georgia"/>
                        </a:rPr>
                        <a:t>t</a:t>
                      </a:r>
                      <a:r>
                        <a:rPr lang="en-US" sz="2000" spc="5" dirty="0" err="1" smtClean="0">
                          <a:latin typeface="+mn-lt"/>
                          <a:ea typeface="Georgia"/>
                          <a:cs typeface="Georgia"/>
                        </a:rPr>
                        <a:t>u</a:t>
                      </a:r>
                      <a:r>
                        <a:rPr lang="en-US" sz="2000" dirty="0" err="1" smtClean="0">
                          <a:latin typeface="+mn-lt"/>
                          <a:ea typeface="Georgia"/>
                          <a:cs typeface="Georgia"/>
                        </a:rPr>
                        <a:t>ga</a:t>
                      </a:r>
                      <a:r>
                        <a:rPr lang="en-US" sz="2000" spc="-10" dirty="0" err="1" smtClean="0">
                          <a:latin typeface="+mn-lt"/>
                          <a:ea typeface="Georgia"/>
                          <a:cs typeface="Georgia"/>
                        </a:rPr>
                        <a:t>s</a:t>
                      </a:r>
                      <a:r>
                        <a:rPr lang="en-US" sz="2000" dirty="0" smtClean="0">
                          <a:latin typeface="+mn-lt"/>
                          <a:ea typeface="Georgia"/>
                          <a:cs typeface="Georgia"/>
                        </a:rPr>
                        <a:t>; </a:t>
                      </a:r>
                      <a:endParaRPr lang="en-US" sz="2000" dirty="0">
                        <a:latin typeface="+mn-lt"/>
                      </a:endParaRPr>
                    </a:p>
                  </a:txBody>
                  <a:tcPr/>
                </a:tc>
                <a:tc>
                  <a:txBody>
                    <a:bodyPr/>
                    <a:lstStyle/>
                    <a:p>
                      <a:endParaRPr lang="en-US" sz="2000" dirty="0">
                        <a:latin typeface="+mn-lt"/>
                      </a:endParaRPr>
                    </a:p>
                  </a:txBody>
                  <a:tcPr/>
                </a:tc>
              </a:tr>
            </a:tbl>
          </a:graphicData>
        </a:graphic>
      </p:graphicFrame>
    </p:spTree>
    <p:extLst>
      <p:ext uri="{BB962C8B-B14F-4D97-AF65-F5344CB8AC3E}">
        <p14:creationId xmlns:p14="http://schemas.microsoft.com/office/powerpoint/2010/main" val="1491571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b="1" dirty="0" err="1" smtClean="0">
                <a:latin typeface="Georgia" pitchFamily="18" charset="0"/>
              </a:rPr>
              <a:t>Tujuan</a:t>
            </a:r>
            <a:r>
              <a:rPr lang="en-US" dirty="0" smtClean="0">
                <a:latin typeface="Georgia" pitchFamily="18" charset="0"/>
              </a:rPr>
              <a:t> </a:t>
            </a:r>
            <a:r>
              <a:rPr lang="en-US" dirty="0" err="1" smtClean="0">
                <a:latin typeface="Georgia" pitchFamily="18" charset="0"/>
              </a:rPr>
              <a:t>kode</a:t>
            </a:r>
            <a:r>
              <a:rPr lang="en-US" dirty="0" smtClean="0">
                <a:latin typeface="Georgia" pitchFamily="18" charset="0"/>
              </a:rPr>
              <a:t> </a:t>
            </a:r>
            <a:r>
              <a:rPr lang="en-US" dirty="0" err="1">
                <a:latin typeface="Georgia" pitchFamily="18" charset="0"/>
              </a:rPr>
              <a:t>etik</a:t>
            </a:r>
            <a:r>
              <a:rPr lang="en-US" dirty="0">
                <a:latin typeface="Georgia" pitchFamily="18" charset="0"/>
              </a:rPr>
              <a:t> </a:t>
            </a:r>
            <a:r>
              <a:rPr lang="en-US" dirty="0" err="1">
                <a:latin typeface="Georgia" pitchFamily="18" charset="0"/>
              </a:rPr>
              <a:t>dan</a:t>
            </a:r>
            <a:r>
              <a:rPr lang="en-US" dirty="0">
                <a:latin typeface="Georgia" pitchFamily="18" charset="0"/>
              </a:rPr>
              <a:t> </a:t>
            </a:r>
            <a:r>
              <a:rPr lang="en-US" dirty="0" err="1">
                <a:latin typeface="Georgia" pitchFamily="18" charset="0"/>
              </a:rPr>
              <a:t>kode</a:t>
            </a:r>
            <a:r>
              <a:rPr lang="en-US" dirty="0">
                <a:latin typeface="Georgia" pitchFamily="18" charset="0"/>
              </a:rPr>
              <a:t> </a:t>
            </a:r>
            <a:r>
              <a:rPr lang="en-US" dirty="0" err="1" smtClean="0">
                <a:latin typeface="Georgia" pitchFamily="18" charset="0"/>
              </a:rPr>
              <a:t>perilaku</a:t>
            </a:r>
            <a:r>
              <a:rPr lang="en-US" dirty="0" smtClean="0">
                <a:latin typeface="Georgia" pitchFamily="18" charset="0"/>
              </a:rPr>
              <a:t>: </a:t>
            </a:r>
            <a:r>
              <a:rPr lang="en-US" dirty="0" err="1" smtClean="0">
                <a:latin typeface="Georgia" pitchFamily="18" charset="0"/>
              </a:rPr>
              <a:t>menjaga</a:t>
            </a:r>
            <a:r>
              <a:rPr lang="en-US" dirty="0" smtClean="0">
                <a:latin typeface="Georgia" pitchFamily="18" charset="0"/>
              </a:rPr>
              <a:t> </a:t>
            </a:r>
            <a:r>
              <a:rPr lang="en-US" dirty="0" err="1">
                <a:latin typeface="Georgia" pitchFamily="18" charset="0"/>
              </a:rPr>
              <a:t>martabat</a:t>
            </a:r>
            <a:r>
              <a:rPr lang="en-US" dirty="0">
                <a:latin typeface="Georgia" pitchFamily="18" charset="0"/>
              </a:rPr>
              <a:t> </a:t>
            </a:r>
            <a:r>
              <a:rPr lang="en-US" dirty="0" err="1">
                <a:latin typeface="Georgia" pitchFamily="18" charset="0"/>
              </a:rPr>
              <a:t>dan</a:t>
            </a:r>
            <a:r>
              <a:rPr lang="en-US" dirty="0">
                <a:latin typeface="Georgia" pitchFamily="18" charset="0"/>
              </a:rPr>
              <a:t> </a:t>
            </a:r>
            <a:r>
              <a:rPr lang="en-US" dirty="0" err="1">
                <a:latin typeface="Georgia" pitchFamily="18" charset="0"/>
              </a:rPr>
              <a:t>kehormatan</a:t>
            </a:r>
            <a:r>
              <a:rPr lang="en-US" dirty="0">
                <a:latin typeface="Georgia" pitchFamily="18" charset="0"/>
              </a:rPr>
              <a:t> ASN. </a:t>
            </a:r>
            <a:r>
              <a:rPr lang="en-US" dirty="0" err="1" smtClean="0">
                <a:latin typeface="Georgia" pitchFamily="18" charset="0"/>
              </a:rPr>
              <a:t>Pengaturan</a:t>
            </a:r>
            <a:r>
              <a:rPr lang="en-US" dirty="0" smtClean="0">
                <a:latin typeface="Georgia" pitchFamily="18" charset="0"/>
              </a:rPr>
              <a:t> </a:t>
            </a:r>
            <a:r>
              <a:rPr lang="en-US" dirty="0" err="1">
                <a:latin typeface="Georgia" pitchFamily="18" charset="0"/>
              </a:rPr>
              <a:t>perilaku</a:t>
            </a:r>
            <a:r>
              <a:rPr lang="en-US" dirty="0">
                <a:latin typeface="Georgia" pitchFamily="18" charset="0"/>
              </a:rPr>
              <a:t> </a:t>
            </a:r>
            <a:r>
              <a:rPr lang="en-US" dirty="0" err="1">
                <a:latin typeface="Georgia" pitchFamily="18" charset="0"/>
              </a:rPr>
              <a:t>untuk</a:t>
            </a:r>
            <a:r>
              <a:rPr lang="en-US" dirty="0">
                <a:latin typeface="Georgia" pitchFamily="18" charset="0"/>
              </a:rPr>
              <a:t> </a:t>
            </a:r>
            <a:r>
              <a:rPr lang="en-US" dirty="0" err="1">
                <a:latin typeface="Georgia" pitchFamily="18" charset="0"/>
              </a:rPr>
              <a:t>memastikan</a:t>
            </a:r>
            <a:r>
              <a:rPr lang="en-US" dirty="0">
                <a:latin typeface="Georgia" pitchFamily="18" charset="0"/>
              </a:rPr>
              <a:t> </a:t>
            </a:r>
            <a:r>
              <a:rPr lang="en-US" dirty="0" err="1">
                <a:latin typeface="Georgia" pitchFamily="18" charset="0"/>
              </a:rPr>
              <a:t>pegawai</a:t>
            </a:r>
            <a:r>
              <a:rPr lang="en-US" dirty="0">
                <a:latin typeface="Georgia" pitchFamily="18" charset="0"/>
              </a:rPr>
              <a:t> ASN </a:t>
            </a:r>
            <a:r>
              <a:rPr lang="en-US" dirty="0" err="1">
                <a:latin typeface="Georgia" pitchFamily="18" charset="0"/>
              </a:rPr>
              <a:t>melakukan</a:t>
            </a:r>
            <a:r>
              <a:rPr lang="en-US" dirty="0">
                <a:latin typeface="Georgia" pitchFamily="18" charset="0"/>
              </a:rPr>
              <a:t> </a:t>
            </a:r>
            <a:r>
              <a:rPr lang="en-US" dirty="0" err="1">
                <a:latin typeface="Georgia" pitchFamily="18" charset="0"/>
              </a:rPr>
              <a:t>hal-hal</a:t>
            </a:r>
            <a:r>
              <a:rPr lang="en-US" dirty="0">
                <a:latin typeface="Georgia" pitchFamily="18" charset="0"/>
              </a:rPr>
              <a:t> </a:t>
            </a:r>
            <a:r>
              <a:rPr lang="en-US" dirty="0" err="1" smtClean="0">
                <a:latin typeface="Georgia" pitchFamily="18" charset="0"/>
              </a:rPr>
              <a:t>berikut</a:t>
            </a:r>
            <a:r>
              <a:rPr lang="en-US" dirty="0" smtClean="0">
                <a:latin typeface="Georgia" pitchFamily="18" charset="0"/>
              </a:rPr>
              <a:t>:</a:t>
            </a:r>
          </a:p>
          <a:p>
            <a:pPr marL="280988" indent="0">
              <a:buNone/>
            </a:pPr>
            <a:r>
              <a:rPr lang="en-US" spc="-5" dirty="0" smtClean="0">
                <a:latin typeface="Georgia"/>
                <a:ea typeface="Georgia"/>
                <a:cs typeface="Georgia"/>
              </a:rPr>
              <a:t>a</a:t>
            </a:r>
            <a:r>
              <a:rPr lang="en-US" dirty="0">
                <a:latin typeface="Georgia"/>
                <a:ea typeface="Georgia"/>
                <a:cs typeface="Georgia"/>
              </a:rPr>
              <a:t>. </a:t>
            </a:r>
            <a:r>
              <a:rPr lang="en-US" spc="-5" dirty="0" err="1" smtClean="0">
                <a:latin typeface="Georgia"/>
                <a:ea typeface="Georgia"/>
                <a:cs typeface="Georgia"/>
              </a:rPr>
              <a:t>Melak</a:t>
            </a:r>
            <a:r>
              <a:rPr lang="en-US" dirty="0" err="1" smtClean="0">
                <a:latin typeface="Georgia"/>
                <a:ea typeface="Georgia"/>
                <a:cs typeface="Georgia"/>
              </a:rPr>
              <a:t>sa</a:t>
            </a:r>
            <a:r>
              <a:rPr lang="en-US" spc="-5" dirty="0" err="1" smtClean="0">
                <a:latin typeface="Georgia"/>
                <a:ea typeface="Georgia"/>
                <a:cs typeface="Georgia"/>
              </a:rPr>
              <a:t>naka</a:t>
            </a:r>
            <a:r>
              <a:rPr lang="en-US" dirty="0" err="1" smtClean="0">
                <a:latin typeface="Georgia"/>
                <a:ea typeface="Georgia"/>
                <a:cs typeface="Georgia"/>
              </a:rPr>
              <a:t>n</a:t>
            </a:r>
            <a:r>
              <a:rPr lang="en-US" dirty="0" smtClean="0">
                <a:latin typeface="Georgia"/>
                <a:ea typeface="Georgia"/>
                <a:cs typeface="Georgia"/>
              </a:rPr>
              <a:t>  </a:t>
            </a:r>
            <a:r>
              <a:rPr lang="en-US" spc="230" dirty="0" smtClean="0">
                <a:latin typeface="Georgia"/>
                <a:ea typeface="Georgia"/>
                <a:cs typeface="Georgia"/>
              </a:rPr>
              <a:t> </a:t>
            </a:r>
            <a:r>
              <a:rPr lang="en-US" dirty="0" err="1">
                <a:latin typeface="Georgia"/>
                <a:ea typeface="Georgia"/>
                <a:cs typeface="Georgia"/>
              </a:rPr>
              <a:t>t</a:t>
            </a:r>
            <a:r>
              <a:rPr lang="en-US" spc="5" dirty="0" err="1">
                <a:latin typeface="Georgia"/>
                <a:ea typeface="Georgia"/>
                <a:cs typeface="Georgia"/>
              </a:rPr>
              <a:t>u</a:t>
            </a:r>
            <a:r>
              <a:rPr lang="en-US" dirty="0" err="1">
                <a:latin typeface="Georgia"/>
                <a:ea typeface="Georgia"/>
                <a:cs typeface="Georgia"/>
              </a:rPr>
              <a:t>gas</a:t>
            </a:r>
            <a:r>
              <a:rPr lang="en-US" spc="-5" dirty="0" err="1">
                <a:latin typeface="Georgia"/>
                <a:ea typeface="Georgia"/>
                <a:cs typeface="Georgia"/>
              </a:rPr>
              <a:t>n</a:t>
            </a:r>
            <a:r>
              <a:rPr lang="en-US" spc="10" dirty="0" err="1">
                <a:latin typeface="Georgia"/>
                <a:ea typeface="Georgia"/>
                <a:cs typeface="Georgia"/>
              </a:rPr>
              <a:t>y</a:t>
            </a:r>
            <a:r>
              <a:rPr lang="en-US" dirty="0" err="1">
                <a:latin typeface="Georgia"/>
                <a:ea typeface="Georgia"/>
                <a:cs typeface="Georgia"/>
              </a:rPr>
              <a:t>a</a:t>
            </a:r>
            <a:r>
              <a:rPr lang="en-US" dirty="0">
                <a:latin typeface="Georgia"/>
                <a:ea typeface="Georgia"/>
                <a:cs typeface="Georgia"/>
              </a:rPr>
              <a:t>  </a:t>
            </a:r>
            <a:r>
              <a:rPr lang="en-US" spc="230" dirty="0">
                <a:latin typeface="Georgia"/>
                <a:ea typeface="Georgia"/>
                <a:cs typeface="Georgia"/>
              </a:rPr>
              <a:t> </a:t>
            </a:r>
            <a:r>
              <a:rPr lang="en-US" dirty="0" err="1">
                <a:latin typeface="Georgia"/>
                <a:ea typeface="Georgia"/>
                <a:cs typeface="Georgia"/>
              </a:rPr>
              <a:t>de</a:t>
            </a:r>
            <a:r>
              <a:rPr lang="en-US" spc="-10" dirty="0" err="1">
                <a:latin typeface="Georgia"/>
                <a:ea typeface="Georgia"/>
                <a:cs typeface="Georgia"/>
              </a:rPr>
              <a:t>n</a:t>
            </a:r>
            <a:r>
              <a:rPr lang="en-US" dirty="0" err="1">
                <a:latin typeface="Georgia"/>
                <a:ea typeface="Georgia"/>
                <a:cs typeface="Georgia"/>
              </a:rPr>
              <a:t>gan</a:t>
            </a:r>
            <a:r>
              <a:rPr lang="en-US" dirty="0">
                <a:latin typeface="Georgia"/>
                <a:ea typeface="Georgia"/>
                <a:cs typeface="Georgia"/>
              </a:rPr>
              <a:t>  </a:t>
            </a:r>
            <a:r>
              <a:rPr lang="en-US" spc="230" dirty="0">
                <a:latin typeface="Georgia"/>
                <a:ea typeface="Georgia"/>
                <a:cs typeface="Georgia"/>
              </a:rPr>
              <a:t> </a:t>
            </a:r>
            <a:r>
              <a:rPr lang="en-US" dirty="0" err="1">
                <a:latin typeface="Georgia"/>
                <a:ea typeface="Georgia"/>
                <a:cs typeface="Georgia"/>
              </a:rPr>
              <a:t>ju</a:t>
            </a:r>
            <a:r>
              <a:rPr lang="en-US" spc="5" dirty="0" err="1">
                <a:latin typeface="Georgia"/>
                <a:ea typeface="Georgia"/>
                <a:cs typeface="Georgia"/>
              </a:rPr>
              <a:t>j</a:t>
            </a:r>
            <a:r>
              <a:rPr lang="en-US" dirty="0" err="1">
                <a:latin typeface="Georgia"/>
                <a:ea typeface="Georgia"/>
                <a:cs typeface="Georgia"/>
              </a:rPr>
              <a:t>u</a:t>
            </a:r>
            <a:r>
              <a:rPr lang="en-US" spc="5" dirty="0" err="1">
                <a:latin typeface="Georgia"/>
                <a:ea typeface="Georgia"/>
                <a:cs typeface="Georgia"/>
              </a:rPr>
              <a:t>r</a:t>
            </a:r>
            <a:r>
              <a:rPr lang="en-US" dirty="0">
                <a:latin typeface="Georgia"/>
                <a:ea typeface="Georgia"/>
                <a:cs typeface="Georgia"/>
              </a:rPr>
              <a:t>,  </a:t>
            </a:r>
            <a:r>
              <a:rPr lang="en-US" spc="225" dirty="0">
                <a:latin typeface="Georgia"/>
                <a:ea typeface="Georgia"/>
                <a:cs typeface="Georgia"/>
              </a:rPr>
              <a:t> </a:t>
            </a:r>
            <a:r>
              <a:rPr lang="en-US" spc="5" dirty="0" err="1">
                <a:latin typeface="Georgia"/>
                <a:ea typeface="Georgia"/>
                <a:cs typeface="Georgia"/>
              </a:rPr>
              <a:t>b</a:t>
            </a:r>
            <a:r>
              <a:rPr lang="en-US" spc="-5" dirty="0" err="1">
                <a:latin typeface="Georgia"/>
                <a:ea typeface="Georgia"/>
                <a:cs typeface="Georgia"/>
              </a:rPr>
              <a:t>e</a:t>
            </a:r>
            <a:r>
              <a:rPr lang="en-US" spc="-10" dirty="0" err="1">
                <a:latin typeface="Georgia"/>
                <a:ea typeface="Georgia"/>
                <a:cs typeface="Georgia"/>
              </a:rPr>
              <a:t>rt</a:t>
            </a:r>
            <a:r>
              <a:rPr lang="en-US" spc="-5" dirty="0" err="1">
                <a:latin typeface="Georgia"/>
                <a:ea typeface="Georgia"/>
                <a:cs typeface="Georgia"/>
              </a:rPr>
              <a:t>an</a:t>
            </a:r>
            <a:r>
              <a:rPr lang="en-US" dirty="0" err="1">
                <a:latin typeface="Georgia"/>
                <a:ea typeface="Georgia"/>
                <a:cs typeface="Georgia"/>
              </a:rPr>
              <a:t>g</a:t>
            </a:r>
            <a:r>
              <a:rPr lang="en-US" spc="5" dirty="0" err="1">
                <a:latin typeface="Georgia"/>
                <a:ea typeface="Georgia"/>
                <a:cs typeface="Georgia"/>
              </a:rPr>
              <a:t>g</a:t>
            </a:r>
            <a:r>
              <a:rPr lang="en-US" dirty="0" err="1">
                <a:latin typeface="Georgia"/>
                <a:ea typeface="Georgia"/>
                <a:cs typeface="Georgia"/>
              </a:rPr>
              <a:t>ung</a:t>
            </a:r>
            <a:r>
              <a:rPr lang="en-US" dirty="0">
                <a:latin typeface="Georgia"/>
                <a:ea typeface="Georgia"/>
                <a:cs typeface="Georgia"/>
              </a:rPr>
              <a:t>  </a:t>
            </a:r>
            <a:r>
              <a:rPr lang="en-US" spc="235" dirty="0">
                <a:latin typeface="Georgia"/>
                <a:ea typeface="Georgia"/>
                <a:cs typeface="Georgia"/>
              </a:rPr>
              <a:t> </a:t>
            </a:r>
            <a:r>
              <a:rPr lang="en-US" dirty="0" err="1">
                <a:latin typeface="Georgia"/>
                <a:ea typeface="Georgia"/>
                <a:cs typeface="Georgia"/>
              </a:rPr>
              <a:t>jaw</a:t>
            </a:r>
            <a:r>
              <a:rPr lang="en-US" spc="-15" dirty="0" err="1">
                <a:latin typeface="Georgia"/>
                <a:ea typeface="Georgia"/>
                <a:cs typeface="Georgia"/>
              </a:rPr>
              <a:t>a</a:t>
            </a:r>
            <a:r>
              <a:rPr lang="en-US" spc="5" dirty="0" err="1">
                <a:latin typeface="Georgia"/>
                <a:ea typeface="Georgia"/>
                <a:cs typeface="Georgia"/>
              </a:rPr>
              <a:t>b</a:t>
            </a:r>
            <a:r>
              <a:rPr lang="en-US" dirty="0">
                <a:latin typeface="Georgia"/>
                <a:ea typeface="Georgia"/>
                <a:cs typeface="Georgia"/>
              </a:rPr>
              <a:t>,  </a:t>
            </a:r>
            <a:r>
              <a:rPr lang="en-US" spc="240" dirty="0">
                <a:latin typeface="Georgia"/>
                <a:ea typeface="Georgia"/>
                <a:cs typeface="Georgia"/>
              </a:rPr>
              <a:t> </a:t>
            </a:r>
            <a:r>
              <a:rPr lang="en-US" dirty="0" err="1">
                <a:latin typeface="Georgia"/>
                <a:ea typeface="Georgia"/>
                <a:cs typeface="Georgia"/>
              </a:rPr>
              <a:t>d</a:t>
            </a:r>
            <a:r>
              <a:rPr lang="en-US" spc="-15" dirty="0" err="1">
                <a:latin typeface="Georgia"/>
                <a:ea typeface="Georgia"/>
                <a:cs typeface="Georgia"/>
              </a:rPr>
              <a:t>a</a:t>
            </a:r>
            <a:r>
              <a:rPr lang="en-US" dirty="0" err="1">
                <a:latin typeface="Georgia"/>
                <a:ea typeface="Georgia"/>
                <a:cs typeface="Georgia"/>
              </a:rPr>
              <a:t>n</a:t>
            </a:r>
            <a:r>
              <a:rPr lang="en-US" dirty="0">
                <a:latin typeface="Georgia"/>
                <a:ea typeface="Georgia"/>
                <a:cs typeface="Georgia"/>
              </a:rPr>
              <a:t> </a:t>
            </a:r>
            <a:r>
              <a:rPr lang="en-US" spc="5" dirty="0" err="1">
                <a:latin typeface="Georgia"/>
                <a:ea typeface="Georgia"/>
                <a:cs typeface="Georgia"/>
              </a:rPr>
              <a:t>b</a:t>
            </a:r>
            <a:r>
              <a:rPr lang="en-US" spc="-5" dirty="0" err="1">
                <a:latin typeface="Georgia"/>
                <a:ea typeface="Georgia"/>
                <a:cs typeface="Georgia"/>
              </a:rPr>
              <a:t>e</a:t>
            </a:r>
            <a:r>
              <a:rPr lang="en-US" spc="5" dirty="0" err="1">
                <a:latin typeface="Georgia"/>
                <a:ea typeface="Georgia"/>
                <a:cs typeface="Georgia"/>
              </a:rPr>
              <a:t>r</a:t>
            </a:r>
            <a:r>
              <a:rPr lang="en-US" dirty="0" err="1">
                <a:latin typeface="Georgia"/>
                <a:ea typeface="Georgia"/>
                <a:cs typeface="Georgia"/>
              </a:rPr>
              <a:t>i</a:t>
            </a:r>
            <a:r>
              <a:rPr lang="en-US" spc="-5" dirty="0" err="1">
                <a:latin typeface="Georgia"/>
                <a:ea typeface="Georgia"/>
                <a:cs typeface="Georgia"/>
              </a:rPr>
              <a:t>n</a:t>
            </a:r>
            <a:r>
              <a:rPr lang="en-US" dirty="0" err="1">
                <a:latin typeface="Georgia"/>
                <a:ea typeface="Georgia"/>
                <a:cs typeface="Georgia"/>
              </a:rPr>
              <a:t>te</a:t>
            </a:r>
            <a:r>
              <a:rPr lang="en-US" spc="-15" dirty="0" err="1">
                <a:latin typeface="Georgia"/>
                <a:ea typeface="Georgia"/>
                <a:cs typeface="Georgia"/>
              </a:rPr>
              <a:t>g</a:t>
            </a:r>
            <a:r>
              <a:rPr lang="en-US" spc="5" dirty="0" err="1">
                <a:latin typeface="Georgia"/>
                <a:ea typeface="Georgia"/>
                <a:cs typeface="Georgia"/>
              </a:rPr>
              <a:t>r</a:t>
            </a:r>
            <a:r>
              <a:rPr lang="en-US" dirty="0" err="1">
                <a:latin typeface="Georgia"/>
                <a:ea typeface="Georgia"/>
                <a:cs typeface="Georgia"/>
              </a:rPr>
              <a:t>it</a:t>
            </a:r>
            <a:r>
              <a:rPr lang="en-US" spc="-5" dirty="0" err="1">
                <a:latin typeface="Georgia"/>
                <a:ea typeface="Georgia"/>
                <a:cs typeface="Georgia"/>
              </a:rPr>
              <a:t>a</a:t>
            </a:r>
            <a:r>
              <a:rPr lang="en-US" dirty="0" err="1">
                <a:latin typeface="Georgia"/>
                <a:ea typeface="Georgia"/>
                <a:cs typeface="Georgia"/>
              </a:rPr>
              <a:t>s</a:t>
            </a:r>
            <a:r>
              <a:rPr lang="en-US" dirty="0">
                <a:latin typeface="Georgia"/>
                <a:ea typeface="Georgia"/>
                <a:cs typeface="Georgia"/>
              </a:rPr>
              <a:t> </a:t>
            </a:r>
            <a:r>
              <a:rPr lang="en-US" spc="-10" dirty="0" err="1">
                <a:latin typeface="Georgia"/>
                <a:ea typeface="Georgia"/>
                <a:cs typeface="Georgia"/>
              </a:rPr>
              <a:t>t</a:t>
            </a:r>
            <a:r>
              <a:rPr lang="en-US" dirty="0" err="1">
                <a:latin typeface="Georgia"/>
                <a:ea typeface="Georgia"/>
                <a:cs typeface="Georgia"/>
              </a:rPr>
              <a:t>i</a:t>
            </a:r>
            <a:r>
              <a:rPr lang="en-US" spc="-5" dirty="0" err="1">
                <a:latin typeface="Georgia"/>
                <a:ea typeface="Georgia"/>
                <a:cs typeface="Georgia"/>
              </a:rPr>
              <a:t>n</a:t>
            </a:r>
            <a:r>
              <a:rPr lang="en-US" dirty="0" err="1">
                <a:latin typeface="Georgia"/>
                <a:ea typeface="Georgia"/>
                <a:cs typeface="Georgia"/>
              </a:rPr>
              <a:t>g</a:t>
            </a:r>
            <a:r>
              <a:rPr lang="en-US" spc="5" dirty="0" err="1">
                <a:latin typeface="Georgia"/>
                <a:ea typeface="Georgia"/>
                <a:cs typeface="Georgia"/>
              </a:rPr>
              <a:t>g</a:t>
            </a:r>
            <a:r>
              <a:rPr lang="en-US" spc="-10" dirty="0" err="1">
                <a:latin typeface="Georgia"/>
                <a:ea typeface="Georgia"/>
                <a:cs typeface="Georgia"/>
              </a:rPr>
              <a:t>i</a:t>
            </a:r>
            <a:r>
              <a:rPr lang="en-US" dirty="0">
                <a:latin typeface="Georgia"/>
                <a:ea typeface="Georgia"/>
                <a:cs typeface="Georgia"/>
              </a:rPr>
              <a:t>;</a:t>
            </a:r>
            <a:endParaRPr lang="en-US" sz="2400" dirty="0">
              <a:latin typeface="Times New Roman"/>
              <a:ea typeface="Times New Roman"/>
            </a:endParaRPr>
          </a:p>
          <a:p>
            <a:pPr marL="280988" indent="0">
              <a:spcAft>
                <a:spcPts val="0"/>
              </a:spcAft>
              <a:buNone/>
            </a:pPr>
            <a:r>
              <a:rPr lang="en-US" spc="5" dirty="0">
                <a:latin typeface="Georgia"/>
                <a:ea typeface="Georgia"/>
                <a:cs typeface="Georgia"/>
              </a:rPr>
              <a:t>b</a:t>
            </a:r>
            <a:r>
              <a:rPr lang="en-US" dirty="0">
                <a:latin typeface="Georgia"/>
                <a:ea typeface="Georgia"/>
                <a:cs typeface="Georgia"/>
              </a:rPr>
              <a:t>. </a:t>
            </a:r>
            <a:r>
              <a:rPr lang="en-US" spc="-5" dirty="0" err="1" smtClean="0">
                <a:latin typeface="Georgia"/>
                <a:ea typeface="Georgia"/>
                <a:cs typeface="Georgia"/>
              </a:rPr>
              <a:t>Melak</a:t>
            </a:r>
            <a:r>
              <a:rPr lang="en-US" dirty="0" err="1" smtClean="0">
                <a:latin typeface="Georgia"/>
                <a:ea typeface="Georgia"/>
                <a:cs typeface="Georgia"/>
              </a:rPr>
              <a:t>sa</a:t>
            </a:r>
            <a:r>
              <a:rPr lang="en-US" spc="-5" dirty="0" err="1" smtClean="0">
                <a:latin typeface="Georgia"/>
                <a:ea typeface="Georgia"/>
                <a:cs typeface="Georgia"/>
              </a:rPr>
              <a:t>naka</a:t>
            </a:r>
            <a:r>
              <a:rPr lang="en-US" dirty="0" err="1" smtClean="0">
                <a:latin typeface="Georgia"/>
                <a:ea typeface="Georgia"/>
                <a:cs typeface="Georgia"/>
              </a:rPr>
              <a:t>n</a:t>
            </a:r>
            <a:r>
              <a:rPr lang="en-US" spc="10" dirty="0" smtClean="0">
                <a:latin typeface="Georgia"/>
                <a:ea typeface="Georgia"/>
                <a:cs typeface="Georgia"/>
              </a:rPr>
              <a:t> </a:t>
            </a:r>
            <a:r>
              <a:rPr lang="en-US" dirty="0" err="1">
                <a:latin typeface="Georgia"/>
                <a:ea typeface="Georgia"/>
                <a:cs typeface="Georgia"/>
              </a:rPr>
              <a:t>tu</a:t>
            </a:r>
            <a:r>
              <a:rPr lang="en-US" spc="5" dirty="0" err="1">
                <a:latin typeface="Georgia"/>
                <a:ea typeface="Georgia"/>
                <a:cs typeface="Georgia"/>
              </a:rPr>
              <a:t>g</a:t>
            </a:r>
            <a:r>
              <a:rPr lang="en-US" spc="-5" dirty="0" err="1">
                <a:latin typeface="Georgia"/>
                <a:ea typeface="Georgia"/>
                <a:cs typeface="Georgia"/>
              </a:rPr>
              <a:t>a</a:t>
            </a:r>
            <a:r>
              <a:rPr lang="en-US" dirty="0" err="1">
                <a:latin typeface="Georgia"/>
                <a:ea typeface="Georgia"/>
                <a:cs typeface="Georgia"/>
              </a:rPr>
              <a:t>sn</a:t>
            </a:r>
            <a:r>
              <a:rPr lang="en-US" spc="-5" dirty="0" err="1">
                <a:latin typeface="Georgia"/>
                <a:ea typeface="Georgia"/>
                <a:cs typeface="Georgia"/>
              </a:rPr>
              <a:t>y</a:t>
            </a:r>
            <a:r>
              <a:rPr lang="en-US" dirty="0" err="1">
                <a:latin typeface="Georgia"/>
                <a:ea typeface="Georgia"/>
                <a:cs typeface="Georgia"/>
              </a:rPr>
              <a:t>a</a:t>
            </a:r>
            <a:r>
              <a:rPr lang="en-US" spc="-5" dirty="0">
                <a:latin typeface="Georgia"/>
                <a:ea typeface="Georgia"/>
                <a:cs typeface="Georgia"/>
              </a:rPr>
              <a:t> </a:t>
            </a:r>
            <a:r>
              <a:rPr lang="en-US" dirty="0" err="1">
                <a:latin typeface="Georgia"/>
                <a:ea typeface="Georgia"/>
                <a:cs typeface="Georgia"/>
              </a:rPr>
              <a:t>d</a:t>
            </a:r>
            <a:r>
              <a:rPr lang="en-US" spc="-5" dirty="0" err="1">
                <a:latin typeface="Georgia"/>
                <a:ea typeface="Georgia"/>
                <a:cs typeface="Georgia"/>
              </a:rPr>
              <a:t>en</a:t>
            </a:r>
            <a:r>
              <a:rPr lang="en-US" dirty="0" err="1">
                <a:latin typeface="Georgia"/>
                <a:ea typeface="Georgia"/>
                <a:cs typeface="Georgia"/>
              </a:rPr>
              <a:t>gan</a:t>
            </a:r>
            <a:r>
              <a:rPr lang="en-US" spc="-5" dirty="0">
                <a:latin typeface="Georgia"/>
                <a:ea typeface="Georgia"/>
                <a:cs typeface="Georgia"/>
              </a:rPr>
              <a:t> </a:t>
            </a:r>
            <a:r>
              <a:rPr lang="en-US" dirty="0" err="1">
                <a:latin typeface="Georgia"/>
                <a:ea typeface="Georgia"/>
                <a:cs typeface="Georgia"/>
              </a:rPr>
              <a:t>c</a:t>
            </a:r>
            <a:r>
              <a:rPr lang="en-US" spc="-5" dirty="0" err="1">
                <a:latin typeface="Georgia"/>
                <a:ea typeface="Georgia"/>
                <a:cs typeface="Georgia"/>
              </a:rPr>
              <a:t>e</a:t>
            </a:r>
            <a:r>
              <a:rPr lang="en-US" spc="5" dirty="0" err="1">
                <a:latin typeface="Georgia"/>
                <a:ea typeface="Georgia"/>
                <a:cs typeface="Georgia"/>
              </a:rPr>
              <a:t>r</a:t>
            </a:r>
            <a:r>
              <a:rPr lang="en-US" dirty="0" err="1">
                <a:latin typeface="Georgia"/>
                <a:ea typeface="Georgia"/>
                <a:cs typeface="Georgia"/>
              </a:rPr>
              <a:t>m</a:t>
            </a:r>
            <a:r>
              <a:rPr lang="en-US" spc="-5" dirty="0" err="1">
                <a:latin typeface="Georgia"/>
                <a:ea typeface="Georgia"/>
                <a:cs typeface="Georgia"/>
              </a:rPr>
              <a:t>a</a:t>
            </a:r>
            <a:r>
              <a:rPr lang="en-US" dirty="0" err="1">
                <a:latin typeface="Georgia"/>
                <a:ea typeface="Georgia"/>
                <a:cs typeface="Georgia"/>
              </a:rPr>
              <a:t>t</a:t>
            </a:r>
            <a:r>
              <a:rPr lang="en-US" dirty="0">
                <a:latin typeface="Georgia"/>
                <a:ea typeface="Georgia"/>
                <a:cs typeface="Georgia"/>
              </a:rPr>
              <a:t> </a:t>
            </a:r>
            <a:r>
              <a:rPr lang="en-US" dirty="0" err="1">
                <a:latin typeface="Georgia"/>
                <a:ea typeface="Georgia"/>
                <a:cs typeface="Georgia"/>
              </a:rPr>
              <a:t>d</a:t>
            </a:r>
            <a:r>
              <a:rPr lang="en-US" spc="-5" dirty="0" err="1">
                <a:latin typeface="Georgia"/>
                <a:ea typeface="Georgia"/>
                <a:cs typeface="Georgia"/>
              </a:rPr>
              <a:t>a</a:t>
            </a:r>
            <a:r>
              <a:rPr lang="en-US" dirty="0" err="1">
                <a:latin typeface="Georgia"/>
                <a:ea typeface="Georgia"/>
                <a:cs typeface="Georgia"/>
              </a:rPr>
              <a:t>n</a:t>
            </a:r>
            <a:r>
              <a:rPr lang="en-US" spc="-5" dirty="0">
                <a:latin typeface="Georgia"/>
                <a:ea typeface="Georgia"/>
                <a:cs typeface="Georgia"/>
              </a:rPr>
              <a:t> </a:t>
            </a:r>
            <a:r>
              <a:rPr lang="en-US" dirty="0" err="1">
                <a:latin typeface="Georgia"/>
                <a:ea typeface="Georgia"/>
                <a:cs typeface="Georgia"/>
              </a:rPr>
              <a:t>dis</a:t>
            </a:r>
            <a:r>
              <a:rPr lang="en-US" spc="-10" dirty="0" err="1">
                <a:latin typeface="Georgia"/>
                <a:ea typeface="Georgia"/>
                <a:cs typeface="Georgia"/>
              </a:rPr>
              <a:t>i</a:t>
            </a:r>
            <a:r>
              <a:rPr lang="en-US" spc="-5" dirty="0" err="1">
                <a:latin typeface="Georgia"/>
                <a:ea typeface="Georgia"/>
                <a:cs typeface="Georgia"/>
              </a:rPr>
              <a:t>pl</a:t>
            </a:r>
            <a:r>
              <a:rPr lang="en-US" dirty="0" err="1">
                <a:latin typeface="Georgia"/>
                <a:ea typeface="Georgia"/>
                <a:cs typeface="Georgia"/>
              </a:rPr>
              <a:t>i</a:t>
            </a:r>
            <a:r>
              <a:rPr lang="en-US" spc="-5" dirty="0" err="1">
                <a:latin typeface="Georgia"/>
                <a:ea typeface="Georgia"/>
                <a:cs typeface="Georgia"/>
              </a:rPr>
              <a:t>n</a:t>
            </a:r>
            <a:r>
              <a:rPr lang="en-US" dirty="0">
                <a:latin typeface="Georgia"/>
                <a:ea typeface="Georgia"/>
                <a:cs typeface="Georgia"/>
              </a:rPr>
              <a:t>;</a:t>
            </a:r>
            <a:endParaRPr lang="en-US" sz="2400" dirty="0">
              <a:latin typeface="Times New Roman"/>
              <a:ea typeface="Times New Roman"/>
            </a:endParaRPr>
          </a:p>
          <a:p>
            <a:pPr marL="280988" indent="0">
              <a:lnSpc>
                <a:spcPts val="600"/>
              </a:lnSpc>
              <a:spcBef>
                <a:spcPts val="20"/>
              </a:spcBef>
              <a:spcAft>
                <a:spcPts val="0"/>
              </a:spcAft>
            </a:pPr>
            <a:r>
              <a:rPr lang="en-US" sz="800" dirty="0">
                <a:latin typeface="Times New Roman"/>
                <a:ea typeface="Times New Roman"/>
              </a:rPr>
              <a:t> </a:t>
            </a:r>
            <a:endParaRPr lang="en-US" sz="2400" dirty="0">
              <a:latin typeface="Times New Roman"/>
              <a:ea typeface="Times New Roman"/>
            </a:endParaRPr>
          </a:p>
          <a:p>
            <a:pPr marL="280988" indent="0">
              <a:buNone/>
            </a:pPr>
            <a:r>
              <a:rPr lang="en-US" spc="5" dirty="0">
                <a:latin typeface="Georgia"/>
                <a:ea typeface="Georgia"/>
                <a:cs typeface="Georgia"/>
              </a:rPr>
              <a:t>c</a:t>
            </a:r>
            <a:r>
              <a:rPr lang="en-US" dirty="0">
                <a:latin typeface="Georgia"/>
                <a:ea typeface="Georgia"/>
                <a:cs typeface="Georgia"/>
              </a:rPr>
              <a:t>. </a:t>
            </a:r>
            <a:r>
              <a:rPr lang="en-US" spc="-5" dirty="0" err="1" smtClean="0">
                <a:latin typeface="Georgia"/>
                <a:ea typeface="Georgia"/>
                <a:cs typeface="Georgia"/>
              </a:rPr>
              <a:t>Mela</a:t>
            </a:r>
            <a:r>
              <a:rPr lang="en-US" dirty="0" err="1" smtClean="0">
                <a:latin typeface="Georgia"/>
                <a:ea typeface="Georgia"/>
                <a:cs typeface="Georgia"/>
              </a:rPr>
              <a:t>y</a:t>
            </a:r>
            <a:r>
              <a:rPr lang="en-US" spc="-10" dirty="0" err="1" smtClean="0">
                <a:latin typeface="Georgia"/>
                <a:ea typeface="Georgia"/>
                <a:cs typeface="Georgia"/>
              </a:rPr>
              <a:t>a</a:t>
            </a:r>
            <a:r>
              <a:rPr lang="en-US" spc="-5" dirty="0" err="1" smtClean="0">
                <a:latin typeface="Georgia"/>
                <a:ea typeface="Georgia"/>
                <a:cs typeface="Georgia"/>
              </a:rPr>
              <a:t>n</a:t>
            </a:r>
            <a:r>
              <a:rPr lang="en-US" dirty="0" err="1" smtClean="0">
                <a:latin typeface="Georgia"/>
                <a:ea typeface="Georgia"/>
                <a:cs typeface="Georgia"/>
              </a:rPr>
              <a:t>i</a:t>
            </a:r>
            <a:r>
              <a:rPr lang="en-US" dirty="0" smtClean="0">
                <a:latin typeface="Georgia"/>
                <a:ea typeface="Georgia"/>
                <a:cs typeface="Georgia"/>
              </a:rPr>
              <a:t> </a:t>
            </a:r>
            <a:r>
              <a:rPr lang="en-US" dirty="0" err="1">
                <a:latin typeface="Georgia"/>
                <a:ea typeface="Georgia"/>
                <a:cs typeface="Georgia"/>
              </a:rPr>
              <a:t>d</a:t>
            </a:r>
            <a:r>
              <a:rPr lang="en-US" spc="-5" dirty="0" err="1">
                <a:latin typeface="Georgia"/>
                <a:ea typeface="Georgia"/>
                <a:cs typeface="Georgia"/>
              </a:rPr>
              <a:t>en</a:t>
            </a:r>
            <a:r>
              <a:rPr lang="en-US" dirty="0" err="1">
                <a:latin typeface="Georgia"/>
                <a:ea typeface="Georgia"/>
                <a:cs typeface="Georgia"/>
              </a:rPr>
              <a:t>gan</a:t>
            </a:r>
            <a:r>
              <a:rPr lang="en-US" spc="-5" dirty="0">
                <a:latin typeface="Georgia"/>
                <a:ea typeface="Georgia"/>
                <a:cs typeface="Georgia"/>
              </a:rPr>
              <a:t> </a:t>
            </a:r>
            <a:r>
              <a:rPr lang="en-US" dirty="0" err="1">
                <a:latin typeface="Georgia"/>
                <a:ea typeface="Georgia"/>
                <a:cs typeface="Georgia"/>
              </a:rPr>
              <a:t>sik</a:t>
            </a:r>
            <a:r>
              <a:rPr lang="en-US" spc="-5" dirty="0" err="1">
                <a:latin typeface="Georgia"/>
                <a:ea typeface="Georgia"/>
                <a:cs typeface="Georgia"/>
              </a:rPr>
              <a:t>a</a:t>
            </a:r>
            <a:r>
              <a:rPr lang="en-US" dirty="0" err="1">
                <a:latin typeface="Georgia"/>
                <a:ea typeface="Georgia"/>
                <a:cs typeface="Georgia"/>
              </a:rPr>
              <a:t>p</a:t>
            </a:r>
            <a:r>
              <a:rPr lang="en-US" spc="5" dirty="0">
                <a:latin typeface="Georgia"/>
                <a:ea typeface="Georgia"/>
                <a:cs typeface="Georgia"/>
              </a:rPr>
              <a:t> </a:t>
            </a:r>
            <a:r>
              <a:rPr lang="en-US" dirty="0" err="1">
                <a:latin typeface="Georgia"/>
                <a:ea typeface="Georgia"/>
                <a:cs typeface="Georgia"/>
              </a:rPr>
              <a:t>h</a:t>
            </a:r>
            <a:r>
              <a:rPr lang="en-US" spc="5" dirty="0" err="1">
                <a:latin typeface="Georgia"/>
                <a:ea typeface="Georgia"/>
                <a:cs typeface="Georgia"/>
              </a:rPr>
              <a:t>or</a:t>
            </a:r>
            <a:r>
              <a:rPr lang="en-US" dirty="0" err="1">
                <a:latin typeface="Georgia"/>
                <a:ea typeface="Georgia"/>
                <a:cs typeface="Georgia"/>
              </a:rPr>
              <a:t>m</a:t>
            </a:r>
            <a:r>
              <a:rPr lang="en-US" spc="-5" dirty="0" err="1">
                <a:latin typeface="Georgia"/>
                <a:ea typeface="Georgia"/>
                <a:cs typeface="Georgia"/>
              </a:rPr>
              <a:t>a</a:t>
            </a:r>
            <a:r>
              <a:rPr lang="en-US" spc="-10" dirty="0" err="1">
                <a:latin typeface="Georgia"/>
                <a:ea typeface="Georgia"/>
                <a:cs typeface="Georgia"/>
              </a:rPr>
              <a:t>t</a:t>
            </a:r>
            <a:r>
              <a:rPr lang="en-US" dirty="0">
                <a:latin typeface="Georgia"/>
                <a:ea typeface="Georgia"/>
                <a:cs typeface="Georgia"/>
              </a:rPr>
              <a:t>, </a:t>
            </a:r>
            <a:r>
              <a:rPr lang="en-US" spc="-10" dirty="0" err="1">
                <a:latin typeface="Georgia"/>
                <a:ea typeface="Georgia"/>
                <a:cs typeface="Georgia"/>
              </a:rPr>
              <a:t>s</a:t>
            </a:r>
            <a:r>
              <a:rPr lang="en-US" spc="5" dirty="0" err="1">
                <a:latin typeface="Georgia"/>
                <a:ea typeface="Georgia"/>
                <a:cs typeface="Georgia"/>
              </a:rPr>
              <a:t>op</a:t>
            </a:r>
            <a:r>
              <a:rPr lang="en-US" spc="-5" dirty="0" err="1">
                <a:latin typeface="Georgia"/>
                <a:ea typeface="Georgia"/>
                <a:cs typeface="Georgia"/>
              </a:rPr>
              <a:t>an</a:t>
            </a:r>
            <a:r>
              <a:rPr lang="en-US" dirty="0">
                <a:latin typeface="Georgia"/>
                <a:ea typeface="Georgia"/>
                <a:cs typeface="Georgia"/>
              </a:rPr>
              <a:t>, </a:t>
            </a:r>
            <a:r>
              <a:rPr lang="en-US" dirty="0" err="1">
                <a:latin typeface="Georgia"/>
                <a:ea typeface="Georgia"/>
                <a:cs typeface="Georgia"/>
              </a:rPr>
              <a:t>dan</a:t>
            </a:r>
            <a:r>
              <a:rPr lang="en-US" spc="-5" dirty="0">
                <a:latin typeface="Georgia"/>
                <a:ea typeface="Georgia"/>
                <a:cs typeface="Georgia"/>
              </a:rPr>
              <a:t> </a:t>
            </a:r>
            <a:r>
              <a:rPr lang="en-US" dirty="0" err="1">
                <a:latin typeface="Georgia"/>
                <a:ea typeface="Georgia"/>
                <a:cs typeface="Georgia"/>
              </a:rPr>
              <a:t>t</a:t>
            </a:r>
            <a:r>
              <a:rPr lang="en-US" spc="-5" dirty="0" err="1">
                <a:latin typeface="Georgia"/>
                <a:ea typeface="Georgia"/>
                <a:cs typeface="Georgia"/>
              </a:rPr>
              <a:t>a</a:t>
            </a:r>
            <a:r>
              <a:rPr lang="en-US" spc="-15" dirty="0" err="1">
                <a:latin typeface="Georgia"/>
                <a:ea typeface="Georgia"/>
                <a:cs typeface="Georgia"/>
              </a:rPr>
              <a:t>n</a:t>
            </a:r>
            <a:r>
              <a:rPr lang="en-US" spc="5" dirty="0" err="1">
                <a:latin typeface="Georgia"/>
                <a:ea typeface="Georgia"/>
                <a:cs typeface="Georgia"/>
              </a:rPr>
              <a:t>p</a:t>
            </a:r>
            <a:r>
              <a:rPr lang="en-US" dirty="0" err="1">
                <a:latin typeface="Georgia"/>
                <a:ea typeface="Georgia"/>
                <a:cs typeface="Georgia"/>
              </a:rPr>
              <a:t>a</a:t>
            </a:r>
            <a:r>
              <a:rPr lang="en-US" spc="-5" dirty="0">
                <a:latin typeface="Georgia"/>
                <a:ea typeface="Georgia"/>
                <a:cs typeface="Georgia"/>
              </a:rPr>
              <a:t> </a:t>
            </a:r>
            <a:r>
              <a:rPr lang="en-US" dirty="0" err="1">
                <a:latin typeface="Georgia"/>
                <a:ea typeface="Georgia"/>
                <a:cs typeface="Georgia"/>
              </a:rPr>
              <a:t>t</a:t>
            </a:r>
            <a:r>
              <a:rPr lang="en-US" spc="-5" dirty="0" err="1">
                <a:latin typeface="Georgia"/>
                <a:ea typeface="Georgia"/>
                <a:cs typeface="Georgia"/>
              </a:rPr>
              <a:t>ekanan</a:t>
            </a:r>
            <a:r>
              <a:rPr lang="en-US" dirty="0">
                <a:latin typeface="Georgia"/>
                <a:ea typeface="Georgia"/>
                <a:cs typeface="Georgia"/>
              </a:rPr>
              <a:t>;</a:t>
            </a:r>
            <a:endParaRPr lang="en-US" dirty="0"/>
          </a:p>
        </p:txBody>
      </p:sp>
    </p:spTree>
    <p:extLst>
      <p:ext uri="{BB962C8B-B14F-4D97-AF65-F5344CB8AC3E}">
        <p14:creationId xmlns:p14="http://schemas.microsoft.com/office/powerpoint/2010/main" val="525030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10000"/>
          </a:bodyPr>
          <a:lstStyle/>
          <a:p>
            <a:pPr marL="398463" marR="48895" indent="-277813">
              <a:lnSpc>
                <a:spcPct val="120000"/>
              </a:lnSpc>
              <a:spcAft>
                <a:spcPts val="0"/>
              </a:spcAft>
              <a:buAutoNum type="alphaLcPeriod" startAt="4"/>
            </a:pPr>
            <a:r>
              <a:rPr lang="en-US" spc="-5" dirty="0" err="1" smtClean="0">
                <a:latin typeface="Georgia" pitchFamily="18" charset="0"/>
                <a:ea typeface="Georgia"/>
                <a:cs typeface="Georgia"/>
              </a:rPr>
              <a:t>Melak</a:t>
            </a:r>
            <a:r>
              <a:rPr lang="en-US" dirty="0" err="1" smtClean="0">
                <a:latin typeface="Georgia" pitchFamily="18" charset="0"/>
                <a:ea typeface="Georgia"/>
                <a:cs typeface="Georgia"/>
              </a:rPr>
              <a:t>sa</a:t>
            </a:r>
            <a:r>
              <a:rPr lang="en-US" spc="-5" dirty="0" err="1" smtClean="0">
                <a:latin typeface="Georgia" pitchFamily="18" charset="0"/>
                <a:ea typeface="Georgia"/>
                <a:cs typeface="Georgia"/>
              </a:rPr>
              <a:t>naka</a:t>
            </a:r>
            <a:r>
              <a:rPr lang="en-US" dirty="0" err="1" smtClean="0">
                <a:latin typeface="Georgia" pitchFamily="18" charset="0"/>
                <a:ea typeface="Georgia"/>
                <a:cs typeface="Georgia"/>
              </a:rPr>
              <a:t>n</a:t>
            </a:r>
            <a:r>
              <a:rPr lang="en-US" spc="-5" dirty="0" smtClean="0">
                <a:latin typeface="Georgia" pitchFamily="18" charset="0"/>
                <a:ea typeface="Georgia"/>
                <a:cs typeface="Georgia"/>
              </a:rPr>
              <a:t> </a:t>
            </a:r>
            <a:r>
              <a:rPr lang="en-US" dirty="0" err="1">
                <a:latin typeface="Georgia" pitchFamily="18" charset="0"/>
                <a:ea typeface="Georgia"/>
                <a:cs typeface="Georgia"/>
              </a:rPr>
              <a:t>t</a:t>
            </a:r>
            <a:r>
              <a:rPr lang="en-US" spc="5" dirty="0" err="1">
                <a:latin typeface="Georgia" pitchFamily="18" charset="0"/>
                <a:ea typeface="Georgia"/>
                <a:cs typeface="Georgia"/>
              </a:rPr>
              <a:t>u</a:t>
            </a:r>
            <a:r>
              <a:rPr lang="en-US" dirty="0" err="1">
                <a:latin typeface="Georgia" pitchFamily="18" charset="0"/>
                <a:ea typeface="Georgia"/>
                <a:cs typeface="Georgia"/>
              </a:rPr>
              <a:t>gas</a:t>
            </a:r>
            <a:r>
              <a:rPr lang="en-US" spc="-5" dirty="0" err="1">
                <a:latin typeface="Georgia" pitchFamily="18" charset="0"/>
                <a:ea typeface="Georgia"/>
                <a:cs typeface="Georgia"/>
              </a:rPr>
              <a:t>n</a:t>
            </a:r>
            <a:r>
              <a:rPr lang="en-US" dirty="0" err="1">
                <a:latin typeface="Georgia" pitchFamily="18" charset="0"/>
                <a:ea typeface="Georgia"/>
                <a:cs typeface="Georgia"/>
              </a:rPr>
              <a:t>ya</a:t>
            </a:r>
            <a:r>
              <a:rPr lang="en-US" spc="-5" dirty="0">
                <a:latin typeface="Georgia" pitchFamily="18" charset="0"/>
                <a:ea typeface="Georgia"/>
                <a:cs typeface="Georgia"/>
              </a:rPr>
              <a:t> </a:t>
            </a:r>
            <a:r>
              <a:rPr lang="en-US" dirty="0" err="1">
                <a:latin typeface="Georgia" pitchFamily="18" charset="0"/>
                <a:ea typeface="Georgia"/>
                <a:cs typeface="Georgia"/>
              </a:rPr>
              <a:t>s</a:t>
            </a:r>
            <a:r>
              <a:rPr lang="en-US" spc="-5" dirty="0" err="1">
                <a:latin typeface="Georgia" pitchFamily="18" charset="0"/>
                <a:ea typeface="Georgia"/>
                <a:cs typeface="Georgia"/>
              </a:rPr>
              <a:t>e</a:t>
            </a:r>
            <a:r>
              <a:rPr lang="en-US" dirty="0" err="1">
                <a:latin typeface="Georgia" pitchFamily="18" charset="0"/>
                <a:ea typeface="Georgia"/>
                <a:cs typeface="Georgia"/>
              </a:rPr>
              <a:t>s</a:t>
            </a:r>
            <a:r>
              <a:rPr lang="en-US" spc="5" dirty="0" err="1">
                <a:latin typeface="Georgia" pitchFamily="18" charset="0"/>
                <a:ea typeface="Georgia"/>
                <a:cs typeface="Georgia"/>
              </a:rPr>
              <a:t>u</a:t>
            </a:r>
            <a:r>
              <a:rPr lang="en-US" spc="-5" dirty="0" err="1">
                <a:latin typeface="Georgia" pitchFamily="18" charset="0"/>
                <a:ea typeface="Georgia"/>
                <a:cs typeface="Georgia"/>
              </a:rPr>
              <a:t>a</a:t>
            </a:r>
            <a:r>
              <a:rPr lang="en-US" dirty="0" err="1">
                <a:latin typeface="Georgia" pitchFamily="18" charset="0"/>
                <a:ea typeface="Georgia"/>
                <a:cs typeface="Georgia"/>
              </a:rPr>
              <a:t>i</a:t>
            </a:r>
            <a:r>
              <a:rPr lang="en-US" spc="-10" dirty="0">
                <a:latin typeface="Georgia" pitchFamily="18" charset="0"/>
                <a:ea typeface="Georgia"/>
                <a:cs typeface="Georgia"/>
              </a:rPr>
              <a:t> </a:t>
            </a:r>
            <a:r>
              <a:rPr lang="en-US" dirty="0" err="1">
                <a:latin typeface="Georgia" pitchFamily="18" charset="0"/>
                <a:ea typeface="Georgia"/>
                <a:cs typeface="Georgia"/>
              </a:rPr>
              <a:t>de</a:t>
            </a:r>
            <a:r>
              <a:rPr lang="en-US" spc="-10" dirty="0" err="1">
                <a:latin typeface="Georgia" pitchFamily="18" charset="0"/>
                <a:ea typeface="Georgia"/>
                <a:cs typeface="Georgia"/>
              </a:rPr>
              <a:t>n</a:t>
            </a:r>
            <a:r>
              <a:rPr lang="en-US" dirty="0" err="1">
                <a:latin typeface="Georgia" pitchFamily="18" charset="0"/>
                <a:ea typeface="Georgia"/>
                <a:cs typeface="Georgia"/>
              </a:rPr>
              <a:t>gan</a:t>
            </a:r>
            <a:r>
              <a:rPr lang="en-US" spc="-20" dirty="0">
                <a:latin typeface="Georgia" pitchFamily="18" charset="0"/>
                <a:ea typeface="Georgia"/>
                <a:cs typeface="Georgia"/>
              </a:rPr>
              <a:t> </a:t>
            </a:r>
            <a:r>
              <a:rPr lang="en-US" spc="-5" dirty="0" err="1">
                <a:latin typeface="Georgia" pitchFamily="18" charset="0"/>
                <a:ea typeface="Georgia"/>
                <a:cs typeface="Georgia"/>
              </a:rPr>
              <a:t>ke</a:t>
            </a:r>
            <a:r>
              <a:rPr lang="en-US" dirty="0" err="1">
                <a:latin typeface="Georgia" pitchFamily="18" charset="0"/>
                <a:ea typeface="Georgia"/>
                <a:cs typeface="Georgia"/>
              </a:rPr>
              <a:t>te</a:t>
            </a:r>
            <a:r>
              <a:rPr lang="en-US" spc="-5" dirty="0" err="1">
                <a:latin typeface="Georgia" pitchFamily="18" charset="0"/>
                <a:ea typeface="Georgia"/>
                <a:cs typeface="Georgia"/>
              </a:rPr>
              <a:t>n</a:t>
            </a:r>
            <a:r>
              <a:rPr lang="en-US" dirty="0" err="1">
                <a:latin typeface="Georgia" pitchFamily="18" charset="0"/>
                <a:ea typeface="Georgia"/>
                <a:cs typeface="Georgia"/>
              </a:rPr>
              <a:t>t</a:t>
            </a:r>
            <a:r>
              <a:rPr lang="en-US" spc="5" dirty="0" err="1">
                <a:latin typeface="Georgia" pitchFamily="18" charset="0"/>
                <a:ea typeface="Georgia"/>
                <a:cs typeface="Georgia"/>
              </a:rPr>
              <a:t>u</a:t>
            </a:r>
            <a:r>
              <a:rPr lang="en-US" spc="-5" dirty="0" err="1">
                <a:latin typeface="Georgia" pitchFamily="18" charset="0"/>
                <a:ea typeface="Georgia"/>
                <a:cs typeface="Georgia"/>
              </a:rPr>
              <a:t>a</a:t>
            </a:r>
            <a:r>
              <a:rPr lang="en-US" dirty="0" err="1">
                <a:latin typeface="Georgia" pitchFamily="18" charset="0"/>
                <a:ea typeface="Georgia"/>
                <a:cs typeface="Georgia"/>
              </a:rPr>
              <a:t>n</a:t>
            </a:r>
            <a:r>
              <a:rPr lang="en-US" spc="-5" dirty="0">
                <a:latin typeface="Georgia" pitchFamily="18" charset="0"/>
                <a:ea typeface="Georgia"/>
                <a:cs typeface="Georgia"/>
              </a:rPr>
              <a:t> </a:t>
            </a:r>
            <a:r>
              <a:rPr lang="en-US" dirty="0" err="1">
                <a:latin typeface="Georgia" pitchFamily="18" charset="0"/>
                <a:ea typeface="Georgia"/>
                <a:cs typeface="Georgia"/>
              </a:rPr>
              <a:t>p</a:t>
            </a:r>
            <a:r>
              <a:rPr lang="en-US" spc="-5" dirty="0" err="1">
                <a:latin typeface="Georgia" pitchFamily="18" charset="0"/>
                <a:ea typeface="Georgia"/>
                <a:cs typeface="Georgia"/>
              </a:rPr>
              <a:t>e</a:t>
            </a:r>
            <a:r>
              <a:rPr lang="en-US" spc="5" dirty="0" err="1">
                <a:latin typeface="Georgia" pitchFamily="18" charset="0"/>
                <a:ea typeface="Georgia"/>
                <a:cs typeface="Georgia"/>
              </a:rPr>
              <a:t>r</a:t>
            </a:r>
            <a:r>
              <a:rPr lang="en-US" spc="-5" dirty="0" err="1">
                <a:latin typeface="Georgia" pitchFamily="18" charset="0"/>
                <a:ea typeface="Georgia"/>
                <a:cs typeface="Georgia"/>
              </a:rPr>
              <a:t>a</a:t>
            </a:r>
            <a:r>
              <a:rPr lang="en-US" dirty="0" err="1">
                <a:latin typeface="Georgia" pitchFamily="18" charset="0"/>
                <a:ea typeface="Georgia"/>
                <a:cs typeface="Georgia"/>
              </a:rPr>
              <a:t>t</a:t>
            </a:r>
            <a:r>
              <a:rPr lang="en-US" spc="-10" dirty="0" err="1">
                <a:latin typeface="Georgia" pitchFamily="18" charset="0"/>
                <a:ea typeface="Georgia"/>
                <a:cs typeface="Georgia"/>
              </a:rPr>
              <a:t>u</a:t>
            </a:r>
            <a:r>
              <a:rPr lang="en-US" spc="5" dirty="0" err="1">
                <a:latin typeface="Georgia" pitchFamily="18" charset="0"/>
                <a:ea typeface="Georgia"/>
                <a:cs typeface="Georgia"/>
              </a:rPr>
              <a:t>r</a:t>
            </a:r>
            <a:r>
              <a:rPr lang="en-US" spc="-5" dirty="0" err="1">
                <a:latin typeface="Georgia" pitchFamily="18" charset="0"/>
                <a:ea typeface="Georgia"/>
                <a:cs typeface="Georgia"/>
              </a:rPr>
              <a:t>a</a:t>
            </a:r>
            <a:r>
              <a:rPr lang="en-US" dirty="0" err="1">
                <a:latin typeface="Georgia" pitchFamily="18" charset="0"/>
                <a:ea typeface="Georgia"/>
                <a:cs typeface="Georgia"/>
              </a:rPr>
              <a:t>n</a:t>
            </a:r>
            <a:r>
              <a:rPr lang="en-US" spc="-20" dirty="0">
                <a:latin typeface="Georgia" pitchFamily="18" charset="0"/>
                <a:ea typeface="Georgia"/>
                <a:cs typeface="Georgia"/>
              </a:rPr>
              <a:t> </a:t>
            </a:r>
            <a:r>
              <a:rPr lang="en-US" spc="5" dirty="0" err="1">
                <a:latin typeface="Georgia" pitchFamily="18" charset="0"/>
                <a:ea typeface="Georgia"/>
                <a:cs typeface="Georgia"/>
              </a:rPr>
              <a:t>p</a:t>
            </a:r>
            <a:r>
              <a:rPr lang="en-US" spc="-5" dirty="0" err="1">
                <a:latin typeface="Georgia" pitchFamily="18" charset="0"/>
                <a:ea typeface="Georgia"/>
                <a:cs typeface="Georgia"/>
              </a:rPr>
              <a:t>e</a:t>
            </a:r>
            <a:r>
              <a:rPr lang="en-US" spc="5" dirty="0" err="1">
                <a:latin typeface="Georgia" pitchFamily="18" charset="0"/>
                <a:ea typeface="Georgia"/>
                <a:cs typeface="Georgia"/>
              </a:rPr>
              <a:t>r</a:t>
            </a:r>
            <a:r>
              <a:rPr lang="en-US" dirty="0" err="1">
                <a:latin typeface="Georgia" pitchFamily="18" charset="0"/>
                <a:ea typeface="Georgia"/>
                <a:cs typeface="Georgia"/>
              </a:rPr>
              <a:t>und</a:t>
            </a:r>
            <a:r>
              <a:rPr lang="en-US" spc="-5" dirty="0" err="1">
                <a:latin typeface="Georgia" pitchFamily="18" charset="0"/>
                <a:ea typeface="Georgia"/>
                <a:cs typeface="Georgia"/>
              </a:rPr>
              <a:t>an</a:t>
            </a:r>
            <a:r>
              <a:rPr lang="en-US" spc="20" dirty="0" err="1">
                <a:latin typeface="Georgia" pitchFamily="18" charset="0"/>
                <a:ea typeface="Georgia"/>
                <a:cs typeface="Georgia"/>
              </a:rPr>
              <a:t>g</a:t>
            </a:r>
            <a:r>
              <a:rPr lang="en-US" dirty="0">
                <a:latin typeface="Georgia" pitchFamily="18" charset="0"/>
                <a:ea typeface="Georgia"/>
                <a:cs typeface="Georgia"/>
              </a:rPr>
              <a:t>- </a:t>
            </a:r>
            <a:r>
              <a:rPr lang="en-US" dirty="0" err="1" smtClean="0">
                <a:latin typeface="Georgia" pitchFamily="18" charset="0"/>
                <a:ea typeface="Georgia"/>
                <a:cs typeface="Georgia"/>
              </a:rPr>
              <a:t>und</a:t>
            </a:r>
            <a:r>
              <a:rPr lang="en-US" spc="-5" dirty="0" err="1" smtClean="0">
                <a:latin typeface="Georgia" pitchFamily="18" charset="0"/>
                <a:ea typeface="Georgia"/>
                <a:cs typeface="Georgia"/>
              </a:rPr>
              <a:t>an</a:t>
            </a:r>
            <a:r>
              <a:rPr lang="en-US" dirty="0" err="1" smtClean="0">
                <a:latin typeface="Georgia" pitchFamily="18" charset="0"/>
                <a:ea typeface="Georgia"/>
                <a:cs typeface="Georgia"/>
              </a:rPr>
              <a:t>ga</a:t>
            </a:r>
            <a:r>
              <a:rPr lang="en-US" spc="-5" dirty="0" err="1" smtClean="0">
                <a:latin typeface="Georgia" pitchFamily="18" charset="0"/>
                <a:ea typeface="Georgia"/>
                <a:cs typeface="Georgia"/>
              </a:rPr>
              <a:t>n</a:t>
            </a:r>
            <a:r>
              <a:rPr lang="en-US" dirty="0" smtClean="0">
                <a:latin typeface="Georgia" pitchFamily="18" charset="0"/>
                <a:ea typeface="Georgia"/>
                <a:cs typeface="Georgia"/>
              </a:rPr>
              <a:t>; </a:t>
            </a:r>
          </a:p>
          <a:p>
            <a:pPr marL="398463" marR="48895" indent="-277813">
              <a:lnSpc>
                <a:spcPct val="120000"/>
              </a:lnSpc>
              <a:spcAft>
                <a:spcPts val="0"/>
              </a:spcAft>
              <a:buAutoNum type="alphaLcPeriod" startAt="4"/>
            </a:pPr>
            <a:r>
              <a:rPr lang="en-US" spc="-5" dirty="0" err="1" smtClean="0">
                <a:latin typeface="Georgia" pitchFamily="18" charset="0"/>
                <a:ea typeface="Georgia"/>
                <a:cs typeface="Georgia"/>
              </a:rPr>
              <a:t>Melak</a:t>
            </a:r>
            <a:r>
              <a:rPr lang="en-US" dirty="0" err="1" smtClean="0">
                <a:latin typeface="Georgia" pitchFamily="18" charset="0"/>
                <a:ea typeface="Georgia"/>
                <a:cs typeface="Georgia"/>
              </a:rPr>
              <a:t>sa</a:t>
            </a:r>
            <a:r>
              <a:rPr lang="en-US" spc="-5" dirty="0" err="1" smtClean="0">
                <a:latin typeface="Georgia" pitchFamily="18" charset="0"/>
                <a:ea typeface="Georgia"/>
                <a:cs typeface="Georgia"/>
              </a:rPr>
              <a:t>naka</a:t>
            </a:r>
            <a:r>
              <a:rPr lang="en-US" dirty="0" err="1" smtClean="0">
                <a:latin typeface="Georgia" pitchFamily="18" charset="0"/>
                <a:ea typeface="Georgia"/>
                <a:cs typeface="Georgia"/>
              </a:rPr>
              <a:t>n</a:t>
            </a:r>
            <a:r>
              <a:rPr lang="en-US" spc="15" dirty="0" smtClean="0">
                <a:latin typeface="Georgia" pitchFamily="18" charset="0"/>
                <a:ea typeface="Georgia"/>
                <a:cs typeface="Georgia"/>
              </a:rPr>
              <a:t> </a:t>
            </a:r>
            <a:r>
              <a:rPr lang="en-US" dirty="0" err="1">
                <a:latin typeface="Georgia" pitchFamily="18" charset="0"/>
                <a:ea typeface="Georgia"/>
                <a:cs typeface="Georgia"/>
              </a:rPr>
              <a:t>t</a:t>
            </a:r>
            <a:r>
              <a:rPr lang="en-US" spc="5" dirty="0" err="1">
                <a:latin typeface="Georgia" pitchFamily="18" charset="0"/>
                <a:ea typeface="Georgia"/>
                <a:cs typeface="Georgia"/>
              </a:rPr>
              <a:t>u</a:t>
            </a:r>
            <a:r>
              <a:rPr lang="en-US" dirty="0" err="1">
                <a:latin typeface="Georgia" pitchFamily="18" charset="0"/>
                <a:ea typeface="Georgia"/>
                <a:cs typeface="Georgia"/>
              </a:rPr>
              <a:t>gas</a:t>
            </a:r>
            <a:r>
              <a:rPr lang="en-US" spc="10" dirty="0">
                <a:latin typeface="Georgia" pitchFamily="18" charset="0"/>
                <a:ea typeface="Georgia"/>
                <a:cs typeface="Georgia"/>
              </a:rPr>
              <a:t> </a:t>
            </a:r>
            <a:r>
              <a:rPr lang="en-US" dirty="0" err="1">
                <a:latin typeface="Georgia" pitchFamily="18" charset="0"/>
                <a:ea typeface="Georgia"/>
                <a:cs typeface="Georgia"/>
              </a:rPr>
              <a:t>sesuai</a:t>
            </a:r>
            <a:r>
              <a:rPr lang="en-US" spc="5" dirty="0">
                <a:latin typeface="Georgia" pitchFamily="18" charset="0"/>
                <a:ea typeface="Georgia"/>
                <a:cs typeface="Georgia"/>
              </a:rPr>
              <a:t> </a:t>
            </a:r>
            <a:r>
              <a:rPr lang="en-US" dirty="0" err="1">
                <a:latin typeface="Georgia" pitchFamily="18" charset="0"/>
                <a:ea typeface="Georgia"/>
                <a:cs typeface="Georgia"/>
              </a:rPr>
              <a:t>de</a:t>
            </a:r>
            <a:r>
              <a:rPr lang="en-US" spc="-10" dirty="0" err="1">
                <a:latin typeface="Georgia" pitchFamily="18" charset="0"/>
                <a:ea typeface="Georgia"/>
                <a:cs typeface="Georgia"/>
              </a:rPr>
              <a:t>n</a:t>
            </a:r>
            <a:r>
              <a:rPr lang="en-US" dirty="0" err="1">
                <a:latin typeface="Georgia" pitchFamily="18" charset="0"/>
                <a:ea typeface="Georgia"/>
                <a:cs typeface="Georgia"/>
              </a:rPr>
              <a:t>gan</a:t>
            </a:r>
            <a:r>
              <a:rPr lang="en-US" dirty="0">
                <a:latin typeface="Georgia" pitchFamily="18" charset="0"/>
                <a:ea typeface="Georgia"/>
                <a:cs typeface="Georgia"/>
              </a:rPr>
              <a:t> </a:t>
            </a:r>
            <a:r>
              <a:rPr lang="en-US" spc="5" dirty="0" err="1">
                <a:latin typeface="Georgia" pitchFamily="18" charset="0"/>
                <a:ea typeface="Georgia"/>
                <a:cs typeface="Georgia"/>
              </a:rPr>
              <a:t>p</a:t>
            </a:r>
            <a:r>
              <a:rPr lang="en-US" spc="-5" dirty="0" err="1">
                <a:latin typeface="Georgia" pitchFamily="18" charset="0"/>
                <a:ea typeface="Georgia"/>
                <a:cs typeface="Georgia"/>
              </a:rPr>
              <a:t>e</a:t>
            </a:r>
            <a:r>
              <a:rPr lang="en-US" spc="5" dirty="0" err="1">
                <a:latin typeface="Georgia" pitchFamily="18" charset="0"/>
                <a:ea typeface="Georgia"/>
                <a:cs typeface="Georgia"/>
              </a:rPr>
              <a:t>r</a:t>
            </a:r>
            <a:r>
              <a:rPr lang="en-US" dirty="0" err="1">
                <a:latin typeface="Georgia" pitchFamily="18" charset="0"/>
                <a:ea typeface="Georgia"/>
                <a:cs typeface="Georgia"/>
              </a:rPr>
              <a:t>i</a:t>
            </a:r>
            <a:r>
              <a:rPr lang="en-US" spc="-5" dirty="0" err="1">
                <a:latin typeface="Georgia" pitchFamily="18" charset="0"/>
                <a:ea typeface="Georgia"/>
                <a:cs typeface="Georgia"/>
              </a:rPr>
              <a:t>n</a:t>
            </a:r>
            <a:r>
              <a:rPr lang="en-US" dirty="0" err="1">
                <a:latin typeface="Georgia" pitchFamily="18" charset="0"/>
                <a:ea typeface="Georgia"/>
                <a:cs typeface="Georgia"/>
              </a:rPr>
              <a:t>tah</a:t>
            </a:r>
            <a:r>
              <a:rPr lang="en-US" spc="10" dirty="0">
                <a:latin typeface="Georgia" pitchFamily="18" charset="0"/>
                <a:ea typeface="Georgia"/>
                <a:cs typeface="Georgia"/>
              </a:rPr>
              <a:t> </a:t>
            </a:r>
            <a:r>
              <a:rPr lang="en-US" spc="-5" dirty="0" err="1">
                <a:latin typeface="Georgia" pitchFamily="18" charset="0"/>
                <a:ea typeface="Georgia"/>
                <a:cs typeface="Georgia"/>
              </a:rPr>
              <a:t>a</a:t>
            </a:r>
            <a:r>
              <a:rPr lang="en-US" dirty="0" err="1">
                <a:latin typeface="Georgia" pitchFamily="18" charset="0"/>
                <a:ea typeface="Georgia"/>
                <a:cs typeface="Georgia"/>
              </a:rPr>
              <a:t>t</a:t>
            </a:r>
            <a:r>
              <a:rPr lang="en-US" spc="-15" dirty="0" err="1">
                <a:latin typeface="Georgia" pitchFamily="18" charset="0"/>
                <a:ea typeface="Georgia"/>
                <a:cs typeface="Georgia"/>
              </a:rPr>
              <a:t>a</a:t>
            </a:r>
            <a:r>
              <a:rPr lang="en-US" dirty="0" err="1">
                <a:latin typeface="Georgia" pitchFamily="18" charset="0"/>
                <a:ea typeface="Georgia"/>
                <a:cs typeface="Georgia"/>
              </a:rPr>
              <a:t>san</a:t>
            </a:r>
            <a:r>
              <a:rPr lang="en-US" spc="5" dirty="0">
                <a:latin typeface="Georgia" pitchFamily="18" charset="0"/>
                <a:ea typeface="Georgia"/>
                <a:cs typeface="Georgia"/>
              </a:rPr>
              <a:t> </a:t>
            </a:r>
            <a:r>
              <a:rPr lang="en-US" spc="-5" dirty="0" err="1">
                <a:latin typeface="Georgia" pitchFamily="18" charset="0"/>
                <a:ea typeface="Georgia"/>
                <a:cs typeface="Georgia"/>
              </a:rPr>
              <a:t>a</a:t>
            </a:r>
            <a:r>
              <a:rPr lang="en-US" dirty="0" err="1">
                <a:latin typeface="Georgia" pitchFamily="18" charset="0"/>
                <a:ea typeface="Georgia"/>
                <a:cs typeface="Georgia"/>
              </a:rPr>
              <a:t>tau</a:t>
            </a:r>
            <a:r>
              <a:rPr lang="en-US" spc="10" dirty="0">
                <a:latin typeface="Georgia" pitchFamily="18" charset="0"/>
                <a:ea typeface="Georgia"/>
                <a:cs typeface="Georgia"/>
              </a:rPr>
              <a:t> </a:t>
            </a:r>
            <a:r>
              <a:rPr lang="en-US" spc="5" dirty="0" err="1">
                <a:latin typeface="Georgia" pitchFamily="18" charset="0"/>
                <a:ea typeface="Georgia"/>
                <a:cs typeface="Georgia"/>
              </a:rPr>
              <a:t>p</a:t>
            </a:r>
            <a:r>
              <a:rPr lang="en-US" spc="-5" dirty="0" err="1">
                <a:latin typeface="Georgia" pitchFamily="18" charset="0"/>
                <a:ea typeface="Georgia"/>
                <a:cs typeface="Georgia"/>
              </a:rPr>
              <a:t>e</a:t>
            </a:r>
            <a:r>
              <a:rPr lang="en-US" dirty="0" err="1">
                <a:latin typeface="Georgia" pitchFamily="18" charset="0"/>
                <a:ea typeface="Georgia"/>
                <a:cs typeface="Georgia"/>
              </a:rPr>
              <a:t>jabat</a:t>
            </a:r>
            <a:r>
              <a:rPr lang="en-US" spc="10" dirty="0">
                <a:latin typeface="Georgia" pitchFamily="18" charset="0"/>
                <a:ea typeface="Georgia"/>
                <a:cs typeface="Georgia"/>
              </a:rPr>
              <a:t> </a:t>
            </a:r>
            <a:r>
              <a:rPr lang="en-US" dirty="0">
                <a:latin typeface="Georgia" pitchFamily="18" charset="0"/>
                <a:ea typeface="Georgia"/>
                <a:cs typeface="Georgia"/>
              </a:rPr>
              <a:t>y</a:t>
            </a:r>
            <a:r>
              <a:rPr lang="en-US" spc="-10" dirty="0">
                <a:latin typeface="Georgia" pitchFamily="18" charset="0"/>
                <a:ea typeface="Georgia"/>
                <a:cs typeface="Georgia"/>
              </a:rPr>
              <a:t>a</a:t>
            </a:r>
            <a:r>
              <a:rPr lang="en-US" spc="-5" dirty="0">
                <a:latin typeface="Georgia" pitchFamily="18" charset="0"/>
                <a:ea typeface="Georgia"/>
                <a:cs typeface="Georgia"/>
              </a:rPr>
              <a:t>n</a:t>
            </a:r>
            <a:r>
              <a:rPr lang="en-US" dirty="0">
                <a:latin typeface="Georgia" pitchFamily="18" charset="0"/>
                <a:ea typeface="Georgia"/>
                <a:cs typeface="Georgia"/>
              </a:rPr>
              <a:t>g </a:t>
            </a:r>
            <a:r>
              <a:rPr lang="en-US" spc="5" dirty="0" err="1">
                <a:latin typeface="Georgia" pitchFamily="18" charset="0"/>
                <a:ea typeface="Georgia"/>
                <a:cs typeface="Georgia"/>
              </a:rPr>
              <a:t>b</a:t>
            </a:r>
            <a:r>
              <a:rPr lang="en-US" spc="-5" dirty="0" err="1">
                <a:latin typeface="Georgia" pitchFamily="18" charset="0"/>
                <a:ea typeface="Georgia"/>
                <a:cs typeface="Georgia"/>
              </a:rPr>
              <a:t>e</a:t>
            </a:r>
            <a:r>
              <a:rPr lang="en-US" spc="5" dirty="0" err="1">
                <a:latin typeface="Georgia" pitchFamily="18" charset="0"/>
                <a:ea typeface="Georgia"/>
                <a:cs typeface="Georgia"/>
              </a:rPr>
              <a:t>r</a:t>
            </a:r>
            <a:r>
              <a:rPr lang="en-US" dirty="0" err="1">
                <a:latin typeface="Georgia" pitchFamily="18" charset="0"/>
                <a:ea typeface="Georgia"/>
                <a:cs typeface="Georgia"/>
              </a:rPr>
              <a:t>we</a:t>
            </a:r>
            <a:r>
              <a:rPr lang="en-US" spc="-10" dirty="0" err="1">
                <a:latin typeface="Georgia" pitchFamily="18" charset="0"/>
                <a:ea typeface="Georgia"/>
                <a:cs typeface="Georgia"/>
              </a:rPr>
              <a:t>n</a:t>
            </a:r>
            <a:r>
              <a:rPr lang="en-US" dirty="0" err="1">
                <a:latin typeface="Georgia" pitchFamily="18" charset="0"/>
                <a:ea typeface="Georgia"/>
                <a:cs typeface="Georgia"/>
              </a:rPr>
              <a:t>a</a:t>
            </a:r>
            <a:r>
              <a:rPr lang="en-US" spc="-5" dirty="0" err="1">
                <a:latin typeface="Georgia" pitchFamily="18" charset="0"/>
                <a:ea typeface="Georgia"/>
                <a:cs typeface="Georgia"/>
              </a:rPr>
              <a:t>n</a:t>
            </a:r>
            <a:r>
              <a:rPr lang="en-US" dirty="0" err="1">
                <a:latin typeface="Georgia" pitchFamily="18" charset="0"/>
                <a:ea typeface="Georgia"/>
                <a:cs typeface="Georgia"/>
              </a:rPr>
              <a:t>g</a:t>
            </a:r>
            <a:r>
              <a:rPr lang="en-US" spc="10" dirty="0">
                <a:latin typeface="Georgia" pitchFamily="18" charset="0"/>
                <a:ea typeface="Georgia"/>
                <a:cs typeface="Georgia"/>
              </a:rPr>
              <a:t> </a:t>
            </a:r>
            <a:r>
              <a:rPr lang="en-US" dirty="0" err="1">
                <a:latin typeface="Georgia" pitchFamily="18" charset="0"/>
                <a:ea typeface="Georgia"/>
                <a:cs typeface="Georgia"/>
              </a:rPr>
              <a:t>sej</a:t>
            </a:r>
            <a:r>
              <a:rPr lang="en-US" spc="-5" dirty="0" err="1">
                <a:latin typeface="Georgia" pitchFamily="18" charset="0"/>
                <a:ea typeface="Georgia"/>
                <a:cs typeface="Georgia"/>
              </a:rPr>
              <a:t>a</a:t>
            </a:r>
            <a:r>
              <a:rPr lang="en-US" dirty="0" err="1">
                <a:latin typeface="Georgia" pitchFamily="18" charset="0"/>
                <a:ea typeface="Georgia"/>
                <a:cs typeface="Georgia"/>
              </a:rPr>
              <a:t>uh</a:t>
            </a:r>
            <a:r>
              <a:rPr lang="en-US" spc="15" dirty="0">
                <a:latin typeface="Georgia" pitchFamily="18" charset="0"/>
                <a:ea typeface="Georgia"/>
                <a:cs typeface="Georgia"/>
              </a:rPr>
              <a:t> </a:t>
            </a:r>
            <a:r>
              <a:rPr lang="en-US" dirty="0" err="1">
                <a:latin typeface="Georgia" pitchFamily="18" charset="0"/>
                <a:ea typeface="Georgia"/>
                <a:cs typeface="Georgia"/>
              </a:rPr>
              <a:t>t</a:t>
            </a:r>
            <a:r>
              <a:rPr lang="en-US" spc="-10" dirty="0" err="1">
                <a:latin typeface="Georgia" pitchFamily="18" charset="0"/>
                <a:ea typeface="Georgia"/>
                <a:cs typeface="Georgia"/>
              </a:rPr>
              <a:t>i</a:t>
            </a:r>
            <a:r>
              <a:rPr lang="en-US" dirty="0" err="1">
                <a:latin typeface="Georgia" pitchFamily="18" charset="0"/>
                <a:ea typeface="Georgia"/>
                <a:cs typeface="Georgia"/>
              </a:rPr>
              <a:t>dak</a:t>
            </a:r>
            <a:r>
              <a:rPr lang="en-US" spc="5" dirty="0">
                <a:latin typeface="Georgia" pitchFamily="18" charset="0"/>
                <a:ea typeface="Georgia"/>
                <a:cs typeface="Georgia"/>
              </a:rPr>
              <a:t> </a:t>
            </a:r>
            <a:r>
              <a:rPr lang="en-US" spc="5" dirty="0" err="1">
                <a:latin typeface="Georgia" pitchFamily="18" charset="0"/>
                <a:ea typeface="Georgia"/>
                <a:cs typeface="Georgia"/>
              </a:rPr>
              <a:t>b</a:t>
            </a:r>
            <a:r>
              <a:rPr lang="en-US" spc="-5" dirty="0" err="1">
                <a:latin typeface="Georgia" pitchFamily="18" charset="0"/>
                <a:ea typeface="Georgia"/>
                <a:cs typeface="Georgia"/>
              </a:rPr>
              <a:t>e</a:t>
            </a:r>
            <a:r>
              <a:rPr lang="en-US" spc="5" dirty="0" err="1">
                <a:latin typeface="Georgia" pitchFamily="18" charset="0"/>
                <a:ea typeface="Georgia"/>
                <a:cs typeface="Georgia"/>
              </a:rPr>
              <a:t>r</a:t>
            </a:r>
            <a:r>
              <a:rPr lang="en-US" dirty="0" err="1">
                <a:latin typeface="Georgia" pitchFamily="18" charset="0"/>
                <a:ea typeface="Georgia"/>
                <a:cs typeface="Georgia"/>
              </a:rPr>
              <a:t>te</a:t>
            </a:r>
            <a:r>
              <a:rPr lang="en-US" spc="-5" dirty="0" err="1">
                <a:latin typeface="Georgia" pitchFamily="18" charset="0"/>
                <a:ea typeface="Georgia"/>
                <a:cs typeface="Georgia"/>
              </a:rPr>
              <a:t>n</a:t>
            </a:r>
            <a:r>
              <a:rPr lang="en-US" dirty="0" err="1">
                <a:latin typeface="Georgia" pitchFamily="18" charset="0"/>
                <a:ea typeface="Georgia"/>
                <a:cs typeface="Georgia"/>
              </a:rPr>
              <a:t>ta</a:t>
            </a:r>
            <a:r>
              <a:rPr lang="en-US" spc="-5" dirty="0" err="1">
                <a:latin typeface="Georgia" pitchFamily="18" charset="0"/>
                <a:ea typeface="Georgia"/>
                <a:cs typeface="Georgia"/>
              </a:rPr>
              <a:t>n</a:t>
            </a:r>
            <a:r>
              <a:rPr lang="en-US" dirty="0" err="1">
                <a:latin typeface="Georgia" pitchFamily="18" charset="0"/>
                <a:ea typeface="Georgia"/>
                <a:cs typeface="Georgia"/>
              </a:rPr>
              <a:t>gan</a:t>
            </a:r>
            <a:r>
              <a:rPr lang="en-US" dirty="0">
                <a:latin typeface="Georgia" pitchFamily="18" charset="0"/>
                <a:ea typeface="Georgia"/>
                <a:cs typeface="Georgia"/>
              </a:rPr>
              <a:t> </a:t>
            </a:r>
            <a:r>
              <a:rPr lang="en-US" dirty="0" err="1">
                <a:latin typeface="Georgia" pitchFamily="18" charset="0"/>
                <a:ea typeface="Georgia"/>
                <a:cs typeface="Georgia"/>
              </a:rPr>
              <a:t>de</a:t>
            </a:r>
            <a:r>
              <a:rPr lang="en-US" spc="-10" dirty="0" err="1">
                <a:latin typeface="Georgia" pitchFamily="18" charset="0"/>
                <a:ea typeface="Georgia"/>
                <a:cs typeface="Georgia"/>
              </a:rPr>
              <a:t>n</a:t>
            </a:r>
            <a:r>
              <a:rPr lang="en-US" dirty="0" err="1">
                <a:latin typeface="Georgia" pitchFamily="18" charset="0"/>
                <a:ea typeface="Georgia"/>
                <a:cs typeface="Georgia"/>
              </a:rPr>
              <a:t>gan</a:t>
            </a:r>
            <a:r>
              <a:rPr lang="en-US" spc="10" dirty="0">
                <a:latin typeface="Georgia" pitchFamily="18" charset="0"/>
                <a:ea typeface="Georgia"/>
                <a:cs typeface="Georgia"/>
              </a:rPr>
              <a:t> </a:t>
            </a:r>
            <a:r>
              <a:rPr lang="en-US" spc="-5" dirty="0" err="1">
                <a:latin typeface="Georgia" pitchFamily="18" charset="0"/>
                <a:ea typeface="Georgia"/>
                <a:cs typeface="Georgia"/>
              </a:rPr>
              <a:t>ke</a:t>
            </a:r>
            <a:r>
              <a:rPr lang="en-US" dirty="0" err="1">
                <a:latin typeface="Georgia" pitchFamily="18" charset="0"/>
                <a:ea typeface="Georgia"/>
                <a:cs typeface="Georgia"/>
              </a:rPr>
              <a:t>te</a:t>
            </a:r>
            <a:r>
              <a:rPr lang="en-US" spc="-5" dirty="0" err="1">
                <a:latin typeface="Georgia" pitchFamily="18" charset="0"/>
                <a:ea typeface="Georgia"/>
                <a:cs typeface="Georgia"/>
              </a:rPr>
              <a:t>n</a:t>
            </a:r>
            <a:r>
              <a:rPr lang="en-US" dirty="0" err="1">
                <a:latin typeface="Georgia" pitchFamily="18" charset="0"/>
                <a:ea typeface="Georgia"/>
                <a:cs typeface="Georgia"/>
              </a:rPr>
              <a:t>t</a:t>
            </a:r>
            <a:r>
              <a:rPr lang="en-US" spc="5" dirty="0" err="1">
                <a:latin typeface="Georgia" pitchFamily="18" charset="0"/>
                <a:ea typeface="Georgia"/>
                <a:cs typeface="Georgia"/>
              </a:rPr>
              <a:t>u</a:t>
            </a:r>
            <a:r>
              <a:rPr lang="en-US" spc="-5" dirty="0" err="1">
                <a:latin typeface="Georgia" pitchFamily="18" charset="0"/>
                <a:ea typeface="Georgia"/>
                <a:cs typeface="Georgia"/>
              </a:rPr>
              <a:t>a</a:t>
            </a:r>
            <a:r>
              <a:rPr lang="en-US" dirty="0" err="1">
                <a:latin typeface="Georgia" pitchFamily="18" charset="0"/>
                <a:ea typeface="Georgia"/>
                <a:cs typeface="Georgia"/>
              </a:rPr>
              <a:t>n</a:t>
            </a:r>
            <a:r>
              <a:rPr lang="en-US" spc="5" dirty="0">
                <a:latin typeface="Georgia" pitchFamily="18" charset="0"/>
                <a:ea typeface="Georgia"/>
                <a:cs typeface="Georgia"/>
              </a:rPr>
              <a:t> </a:t>
            </a:r>
            <a:r>
              <a:rPr lang="en-US" spc="5" dirty="0" err="1">
                <a:latin typeface="Georgia" pitchFamily="18" charset="0"/>
                <a:ea typeface="Georgia"/>
                <a:cs typeface="Georgia"/>
              </a:rPr>
              <a:t>p</a:t>
            </a:r>
            <a:r>
              <a:rPr lang="en-US" spc="-5" dirty="0" err="1">
                <a:latin typeface="Georgia" pitchFamily="18" charset="0"/>
                <a:ea typeface="Georgia"/>
                <a:cs typeface="Georgia"/>
              </a:rPr>
              <a:t>e</a:t>
            </a:r>
            <a:r>
              <a:rPr lang="en-US" spc="5" dirty="0" err="1">
                <a:latin typeface="Georgia" pitchFamily="18" charset="0"/>
                <a:ea typeface="Georgia"/>
                <a:cs typeface="Georgia"/>
              </a:rPr>
              <a:t>r</a:t>
            </a:r>
            <a:r>
              <a:rPr lang="en-US" spc="-5" dirty="0" err="1">
                <a:latin typeface="Georgia" pitchFamily="18" charset="0"/>
                <a:ea typeface="Georgia"/>
                <a:cs typeface="Georgia"/>
              </a:rPr>
              <a:t>a</a:t>
            </a:r>
            <a:r>
              <a:rPr lang="en-US" dirty="0" err="1">
                <a:latin typeface="Georgia" pitchFamily="18" charset="0"/>
                <a:ea typeface="Georgia"/>
                <a:cs typeface="Georgia"/>
              </a:rPr>
              <a:t>t</a:t>
            </a:r>
            <a:r>
              <a:rPr lang="en-US" spc="5" dirty="0" err="1">
                <a:latin typeface="Georgia" pitchFamily="18" charset="0"/>
                <a:ea typeface="Georgia"/>
                <a:cs typeface="Georgia"/>
              </a:rPr>
              <a:t>ur</a:t>
            </a:r>
            <a:r>
              <a:rPr lang="en-US" spc="-15" dirty="0" err="1">
                <a:latin typeface="Georgia" pitchFamily="18" charset="0"/>
                <a:ea typeface="Georgia"/>
                <a:cs typeface="Georgia"/>
              </a:rPr>
              <a:t>a</a:t>
            </a:r>
            <a:r>
              <a:rPr lang="en-US" dirty="0" err="1">
                <a:latin typeface="Georgia" pitchFamily="18" charset="0"/>
                <a:ea typeface="Georgia"/>
                <a:cs typeface="Georgia"/>
              </a:rPr>
              <a:t>n</a:t>
            </a:r>
            <a:r>
              <a:rPr lang="en-US" dirty="0">
                <a:latin typeface="Georgia" pitchFamily="18" charset="0"/>
                <a:ea typeface="Georgia"/>
                <a:cs typeface="Georgia"/>
              </a:rPr>
              <a:t> </a:t>
            </a:r>
            <a:r>
              <a:rPr lang="en-US" spc="5" dirty="0" err="1">
                <a:latin typeface="Georgia" pitchFamily="18" charset="0"/>
                <a:ea typeface="Georgia"/>
                <a:cs typeface="Georgia"/>
              </a:rPr>
              <a:t>p</a:t>
            </a:r>
            <a:r>
              <a:rPr lang="en-US" spc="-5" dirty="0" err="1">
                <a:latin typeface="Georgia" pitchFamily="18" charset="0"/>
                <a:ea typeface="Georgia"/>
                <a:cs typeface="Georgia"/>
              </a:rPr>
              <a:t>e</a:t>
            </a:r>
            <a:r>
              <a:rPr lang="en-US" spc="5" dirty="0" err="1">
                <a:latin typeface="Georgia" pitchFamily="18" charset="0"/>
                <a:ea typeface="Georgia"/>
                <a:cs typeface="Georgia"/>
              </a:rPr>
              <a:t>r</a:t>
            </a:r>
            <a:r>
              <a:rPr lang="en-US" dirty="0" err="1">
                <a:latin typeface="Georgia" pitchFamily="18" charset="0"/>
                <a:ea typeface="Georgia"/>
                <a:cs typeface="Georgia"/>
              </a:rPr>
              <a:t>und</a:t>
            </a:r>
            <a:r>
              <a:rPr lang="en-US" spc="-5" dirty="0" err="1">
                <a:latin typeface="Georgia" pitchFamily="18" charset="0"/>
                <a:ea typeface="Georgia"/>
                <a:cs typeface="Georgia"/>
              </a:rPr>
              <a:t>an</a:t>
            </a:r>
            <a:r>
              <a:rPr lang="en-US" spc="5" dirty="0" err="1">
                <a:latin typeface="Georgia" pitchFamily="18" charset="0"/>
                <a:ea typeface="Georgia"/>
                <a:cs typeface="Georgia"/>
              </a:rPr>
              <a:t>g</a:t>
            </a:r>
            <a:r>
              <a:rPr lang="en-US" spc="-5" dirty="0" err="1">
                <a:latin typeface="Georgia" pitchFamily="18" charset="0"/>
                <a:ea typeface="Georgia"/>
                <a:cs typeface="Georgia"/>
              </a:rPr>
              <a:t>-</a:t>
            </a:r>
            <a:r>
              <a:rPr lang="en-US" dirty="0" err="1">
                <a:latin typeface="Georgia" pitchFamily="18" charset="0"/>
                <a:ea typeface="Georgia"/>
                <a:cs typeface="Georgia"/>
              </a:rPr>
              <a:t>und</a:t>
            </a:r>
            <a:r>
              <a:rPr lang="en-US" spc="-5" dirty="0" err="1">
                <a:latin typeface="Georgia" pitchFamily="18" charset="0"/>
                <a:ea typeface="Georgia"/>
                <a:cs typeface="Georgia"/>
              </a:rPr>
              <a:t>an</a:t>
            </a:r>
            <a:r>
              <a:rPr lang="en-US" dirty="0" err="1">
                <a:latin typeface="Georgia" pitchFamily="18" charset="0"/>
                <a:ea typeface="Georgia"/>
                <a:cs typeface="Georgia"/>
              </a:rPr>
              <a:t>gan</a:t>
            </a:r>
            <a:r>
              <a:rPr lang="en-US" spc="-5" dirty="0">
                <a:latin typeface="Georgia" pitchFamily="18" charset="0"/>
                <a:ea typeface="Georgia"/>
                <a:cs typeface="Georgia"/>
              </a:rPr>
              <a:t> </a:t>
            </a:r>
            <a:r>
              <a:rPr lang="en-US" dirty="0" err="1">
                <a:latin typeface="Georgia" pitchFamily="18" charset="0"/>
                <a:ea typeface="Georgia"/>
                <a:cs typeface="Georgia"/>
              </a:rPr>
              <a:t>d</a:t>
            </a:r>
            <a:r>
              <a:rPr lang="en-US" spc="-15" dirty="0" err="1">
                <a:latin typeface="Georgia" pitchFamily="18" charset="0"/>
                <a:ea typeface="Georgia"/>
                <a:cs typeface="Georgia"/>
              </a:rPr>
              <a:t>a</a:t>
            </a:r>
            <a:r>
              <a:rPr lang="en-US" dirty="0" err="1">
                <a:latin typeface="Georgia" pitchFamily="18" charset="0"/>
                <a:ea typeface="Georgia"/>
                <a:cs typeface="Georgia"/>
              </a:rPr>
              <a:t>n</a:t>
            </a:r>
            <a:r>
              <a:rPr lang="en-US" spc="-5" dirty="0">
                <a:latin typeface="Georgia" pitchFamily="18" charset="0"/>
                <a:ea typeface="Georgia"/>
                <a:cs typeface="Georgia"/>
              </a:rPr>
              <a:t> </a:t>
            </a:r>
            <a:r>
              <a:rPr lang="en-US" spc="-10" dirty="0" err="1">
                <a:latin typeface="Georgia" pitchFamily="18" charset="0"/>
                <a:ea typeface="Georgia"/>
                <a:cs typeface="Georgia"/>
              </a:rPr>
              <a:t>e</a:t>
            </a:r>
            <a:r>
              <a:rPr lang="en-US" dirty="0" err="1">
                <a:latin typeface="Georgia" pitchFamily="18" charset="0"/>
                <a:ea typeface="Georgia"/>
                <a:cs typeface="Georgia"/>
              </a:rPr>
              <a:t>ti</a:t>
            </a:r>
            <a:r>
              <a:rPr lang="en-US" spc="-5" dirty="0" err="1">
                <a:latin typeface="Georgia" pitchFamily="18" charset="0"/>
                <a:ea typeface="Georgia"/>
                <a:cs typeface="Georgia"/>
              </a:rPr>
              <a:t>k</a:t>
            </a:r>
            <a:r>
              <a:rPr lang="en-US" dirty="0" err="1">
                <a:latin typeface="Georgia" pitchFamily="18" charset="0"/>
                <a:ea typeface="Georgia"/>
                <a:cs typeface="Georgia"/>
              </a:rPr>
              <a:t>a</a:t>
            </a:r>
            <a:r>
              <a:rPr lang="en-US" spc="-5" dirty="0">
                <a:latin typeface="Georgia" pitchFamily="18" charset="0"/>
                <a:ea typeface="Georgia"/>
                <a:cs typeface="Georgia"/>
              </a:rPr>
              <a:t> </a:t>
            </a:r>
            <a:r>
              <a:rPr lang="en-US" dirty="0" err="1" smtClean="0">
                <a:latin typeface="Georgia" pitchFamily="18" charset="0"/>
                <a:ea typeface="Georgia"/>
                <a:cs typeface="Georgia"/>
              </a:rPr>
              <a:t>p</a:t>
            </a:r>
            <a:r>
              <a:rPr lang="en-US" spc="-5" dirty="0" err="1" smtClean="0">
                <a:latin typeface="Georgia" pitchFamily="18" charset="0"/>
                <a:ea typeface="Georgia"/>
                <a:cs typeface="Georgia"/>
              </a:rPr>
              <a:t>e</a:t>
            </a:r>
            <a:r>
              <a:rPr lang="en-US" dirty="0" err="1" smtClean="0">
                <a:latin typeface="Georgia" pitchFamily="18" charset="0"/>
                <a:ea typeface="Georgia"/>
                <a:cs typeface="Georgia"/>
              </a:rPr>
              <a:t>m</a:t>
            </a:r>
            <a:r>
              <a:rPr lang="en-US" spc="-5" dirty="0" err="1" smtClean="0">
                <a:latin typeface="Georgia" pitchFamily="18" charset="0"/>
                <a:ea typeface="Georgia"/>
                <a:cs typeface="Georgia"/>
              </a:rPr>
              <a:t>e</a:t>
            </a:r>
            <a:r>
              <a:rPr lang="en-US" spc="5" dirty="0" err="1" smtClean="0">
                <a:latin typeface="Georgia" pitchFamily="18" charset="0"/>
                <a:ea typeface="Georgia"/>
                <a:cs typeface="Georgia"/>
              </a:rPr>
              <a:t>r</a:t>
            </a:r>
            <a:r>
              <a:rPr lang="en-US" dirty="0" err="1" smtClean="0">
                <a:latin typeface="Georgia" pitchFamily="18" charset="0"/>
                <a:ea typeface="Georgia"/>
                <a:cs typeface="Georgia"/>
              </a:rPr>
              <a:t>i</a:t>
            </a:r>
            <a:r>
              <a:rPr lang="en-US" spc="-5" dirty="0" err="1" smtClean="0">
                <a:latin typeface="Georgia" pitchFamily="18" charset="0"/>
                <a:ea typeface="Georgia"/>
                <a:cs typeface="Georgia"/>
              </a:rPr>
              <a:t>n</a:t>
            </a:r>
            <a:r>
              <a:rPr lang="en-US" dirty="0" err="1" smtClean="0">
                <a:latin typeface="Georgia" pitchFamily="18" charset="0"/>
                <a:ea typeface="Georgia"/>
                <a:cs typeface="Georgia"/>
              </a:rPr>
              <a:t>ta</a:t>
            </a:r>
            <a:r>
              <a:rPr lang="en-US" spc="5" dirty="0" err="1" smtClean="0">
                <a:latin typeface="Georgia" pitchFamily="18" charset="0"/>
                <a:ea typeface="Georgia"/>
                <a:cs typeface="Georgia"/>
              </a:rPr>
              <a:t>h</a:t>
            </a:r>
            <a:r>
              <a:rPr lang="en-US" spc="-5" dirty="0" err="1" smtClean="0">
                <a:latin typeface="Georgia" pitchFamily="18" charset="0"/>
                <a:ea typeface="Georgia"/>
                <a:cs typeface="Georgia"/>
              </a:rPr>
              <a:t>an</a:t>
            </a:r>
            <a:r>
              <a:rPr lang="en-US" dirty="0" smtClean="0">
                <a:latin typeface="Georgia" pitchFamily="18" charset="0"/>
                <a:ea typeface="Georgia"/>
                <a:cs typeface="Georgia"/>
              </a:rPr>
              <a:t>;</a:t>
            </a:r>
            <a:r>
              <a:rPr lang="en-US" sz="2400" dirty="0" smtClean="0">
                <a:latin typeface="Georgia" pitchFamily="18" charset="0"/>
                <a:ea typeface="Georgia"/>
              </a:rPr>
              <a:t> </a:t>
            </a:r>
          </a:p>
          <a:p>
            <a:pPr marL="398463" marR="48895" indent="-277813">
              <a:lnSpc>
                <a:spcPct val="120000"/>
              </a:lnSpc>
              <a:spcAft>
                <a:spcPts val="0"/>
              </a:spcAft>
              <a:buAutoNum type="alphaLcPeriod" startAt="4"/>
            </a:pPr>
            <a:r>
              <a:rPr lang="en-US" spc="-5" dirty="0" err="1" smtClean="0">
                <a:latin typeface="Georgia" pitchFamily="18" charset="0"/>
                <a:ea typeface="Georgia"/>
                <a:cs typeface="Georgia"/>
              </a:rPr>
              <a:t>Men</a:t>
            </a:r>
            <a:r>
              <a:rPr lang="en-US" dirty="0" err="1" smtClean="0">
                <a:latin typeface="Georgia" pitchFamily="18" charset="0"/>
                <a:ea typeface="Georgia"/>
                <a:cs typeface="Georgia"/>
              </a:rPr>
              <a:t>jaga</a:t>
            </a:r>
            <a:r>
              <a:rPr lang="en-US" spc="-5" dirty="0" smtClean="0">
                <a:latin typeface="Georgia" pitchFamily="18" charset="0"/>
                <a:ea typeface="Georgia"/>
                <a:cs typeface="Georgia"/>
              </a:rPr>
              <a:t> </a:t>
            </a:r>
            <a:r>
              <a:rPr lang="en-US" spc="-5" dirty="0" err="1">
                <a:latin typeface="Georgia" pitchFamily="18" charset="0"/>
                <a:ea typeface="Georgia"/>
                <a:cs typeface="Georgia"/>
              </a:rPr>
              <a:t>ke</a:t>
            </a:r>
            <a:r>
              <a:rPr lang="en-US" spc="5" dirty="0" err="1">
                <a:latin typeface="Georgia" pitchFamily="18" charset="0"/>
                <a:ea typeface="Georgia"/>
                <a:cs typeface="Georgia"/>
              </a:rPr>
              <a:t>r</a:t>
            </a:r>
            <a:r>
              <a:rPr lang="en-US" spc="-5" dirty="0" err="1">
                <a:latin typeface="Georgia" pitchFamily="18" charset="0"/>
                <a:ea typeface="Georgia"/>
                <a:cs typeface="Georgia"/>
              </a:rPr>
              <a:t>a</a:t>
            </a:r>
            <a:r>
              <a:rPr lang="en-US" spc="5" dirty="0" err="1">
                <a:latin typeface="Georgia" pitchFamily="18" charset="0"/>
                <a:ea typeface="Georgia"/>
                <a:cs typeface="Georgia"/>
              </a:rPr>
              <a:t>h</a:t>
            </a:r>
            <a:r>
              <a:rPr lang="en-US" spc="-5" dirty="0" err="1">
                <a:latin typeface="Georgia" pitchFamily="18" charset="0"/>
                <a:ea typeface="Georgia"/>
                <a:cs typeface="Georgia"/>
              </a:rPr>
              <a:t>a</a:t>
            </a:r>
            <a:r>
              <a:rPr lang="en-US" dirty="0" err="1">
                <a:latin typeface="Georgia" pitchFamily="18" charset="0"/>
                <a:ea typeface="Georgia"/>
                <a:cs typeface="Georgia"/>
              </a:rPr>
              <a:t>si</a:t>
            </a:r>
            <a:r>
              <a:rPr lang="en-US" spc="-5" dirty="0" err="1">
                <a:latin typeface="Georgia" pitchFamily="18" charset="0"/>
                <a:ea typeface="Georgia"/>
                <a:cs typeface="Georgia"/>
              </a:rPr>
              <a:t>aa</a:t>
            </a:r>
            <a:r>
              <a:rPr lang="en-US" dirty="0" err="1">
                <a:latin typeface="Georgia" pitchFamily="18" charset="0"/>
                <a:ea typeface="Georgia"/>
                <a:cs typeface="Georgia"/>
              </a:rPr>
              <a:t>n</a:t>
            </a:r>
            <a:r>
              <a:rPr lang="en-US" spc="-5" dirty="0">
                <a:latin typeface="Georgia" pitchFamily="18" charset="0"/>
                <a:ea typeface="Georgia"/>
                <a:cs typeface="Georgia"/>
              </a:rPr>
              <a:t> y</a:t>
            </a:r>
            <a:r>
              <a:rPr lang="en-US" spc="5" dirty="0">
                <a:latin typeface="Georgia" pitchFamily="18" charset="0"/>
                <a:ea typeface="Georgia"/>
                <a:cs typeface="Georgia"/>
              </a:rPr>
              <a:t>a</a:t>
            </a:r>
            <a:r>
              <a:rPr lang="en-US" spc="-5" dirty="0">
                <a:latin typeface="Georgia" pitchFamily="18" charset="0"/>
                <a:ea typeface="Georgia"/>
                <a:cs typeface="Georgia"/>
              </a:rPr>
              <a:t>n</a:t>
            </a:r>
            <a:r>
              <a:rPr lang="en-US" dirty="0">
                <a:latin typeface="Georgia" pitchFamily="18" charset="0"/>
                <a:ea typeface="Georgia"/>
                <a:cs typeface="Georgia"/>
              </a:rPr>
              <a:t>g </a:t>
            </a:r>
            <a:r>
              <a:rPr lang="en-US" dirty="0" err="1">
                <a:latin typeface="Georgia" pitchFamily="18" charset="0"/>
                <a:ea typeface="Georgia"/>
                <a:cs typeface="Georgia"/>
              </a:rPr>
              <a:t>m</a:t>
            </a:r>
            <a:r>
              <a:rPr lang="en-US" spc="-5" dirty="0" err="1">
                <a:latin typeface="Georgia" pitchFamily="18" charset="0"/>
                <a:ea typeface="Georgia"/>
                <a:cs typeface="Georgia"/>
              </a:rPr>
              <a:t>en</a:t>
            </a:r>
            <a:r>
              <a:rPr lang="en-US" dirty="0" err="1">
                <a:latin typeface="Georgia" pitchFamily="18" charset="0"/>
                <a:ea typeface="Georgia"/>
                <a:cs typeface="Georgia"/>
              </a:rPr>
              <a:t>y</a:t>
            </a:r>
            <a:r>
              <a:rPr lang="en-US" spc="-10" dirty="0" err="1">
                <a:latin typeface="Georgia" pitchFamily="18" charset="0"/>
                <a:ea typeface="Georgia"/>
                <a:cs typeface="Georgia"/>
              </a:rPr>
              <a:t>a</a:t>
            </a:r>
            <a:r>
              <a:rPr lang="en-US" spc="-5" dirty="0" err="1">
                <a:latin typeface="Georgia" pitchFamily="18" charset="0"/>
                <a:ea typeface="Georgia"/>
                <a:cs typeface="Georgia"/>
              </a:rPr>
              <a:t>n</a:t>
            </a:r>
            <a:r>
              <a:rPr lang="en-US" dirty="0" err="1">
                <a:latin typeface="Georgia" pitchFamily="18" charset="0"/>
                <a:ea typeface="Georgia"/>
                <a:cs typeface="Georgia"/>
              </a:rPr>
              <a:t>gkut</a:t>
            </a:r>
            <a:r>
              <a:rPr lang="en-US" dirty="0">
                <a:latin typeface="Georgia" pitchFamily="18" charset="0"/>
                <a:ea typeface="Georgia"/>
                <a:cs typeface="Georgia"/>
              </a:rPr>
              <a:t> </a:t>
            </a:r>
            <a:r>
              <a:rPr lang="en-US" dirty="0" err="1">
                <a:latin typeface="Georgia" pitchFamily="18" charset="0"/>
                <a:ea typeface="Georgia"/>
                <a:cs typeface="Georgia"/>
              </a:rPr>
              <a:t>k</a:t>
            </a:r>
            <a:r>
              <a:rPr lang="en-US" spc="-10" dirty="0" err="1">
                <a:latin typeface="Georgia" pitchFamily="18" charset="0"/>
                <a:ea typeface="Georgia"/>
                <a:cs typeface="Georgia"/>
              </a:rPr>
              <a:t>e</a:t>
            </a:r>
            <a:r>
              <a:rPr lang="en-US" spc="5" dirty="0" err="1">
                <a:latin typeface="Georgia" pitchFamily="18" charset="0"/>
                <a:ea typeface="Georgia"/>
                <a:cs typeface="Georgia"/>
              </a:rPr>
              <a:t>b</a:t>
            </a:r>
            <a:r>
              <a:rPr lang="en-US" dirty="0" err="1">
                <a:latin typeface="Georgia" pitchFamily="18" charset="0"/>
                <a:ea typeface="Georgia"/>
                <a:cs typeface="Georgia"/>
              </a:rPr>
              <a:t>ija</a:t>
            </a:r>
            <a:r>
              <a:rPr lang="en-US" spc="-5" dirty="0" err="1">
                <a:latin typeface="Georgia" pitchFamily="18" charset="0"/>
                <a:ea typeface="Georgia"/>
                <a:cs typeface="Georgia"/>
              </a:rPr>
              <a:t>ka</a:t>
            </a:r>
            <a:r>
              <a:rPr lang="en-US" dirty="0" err="1">
                <a:latin typeface="Georgia" pitchFamily="18" charset="0"/>
                <a:ea typeface="Georgia"/>
                <a:cs typeface="Georgia"/>
              </a:rPr>
              <a:t>n</a:t>
            </a:r>
            <a:r>
              <a:rPr lang="en-US" spc="-5" dirty="0">
                <a:latin typeface="Georgia" pitchFamily="18" charset="0"/>
                <a:ea typeface="Georgia"/>
                <a:cs typeface="Georgia"/>
              </a:rPr>
              <a:t> </a:t>
            </a:r>
            <a:r>
              <a:rPr lang="en-US" spc="-5" dirty="0" err="1">
                <a:latin typeface="Georgia" pitchFamily="18" charset="0"/>
                <a:ea typeface="Georgia"/>
                <a:cs typeface="Georgia"/>
              </a:rPr>
              <a:t>ne</a:t>
            </a:r>
            <a:r>
              <a:rPr lang="en-US" dirty="0" err="1">
                <a:latin typeface="Georgia" pitchFamily="18" charset="0"/>
                <a:ea typeface="Georgia"/>
                <a:cs typeface="Georgia"/>
              </a:rPr>
              <a:t>gar</a:t>
            </a:r>
            <a:r>
              <a:rPr lang="en-US" spc="-5" dirty="0" err="1">
                <a:latin typeface="Georgia" pitchFamily="18" charset="0"/>
                <a:ea typeface="Georgia"/>
                <a:cs typeface="Georgia"/>
              </a:rPr>
              <a:t>a</a:t>
            </a:r>
            <a:r>
              <a:rPr lang="en-US" dirty="0" smtClean="0">
                <a:latin typeface="Georgia" pitchFamily="18" charset="0"/>
                <a:ea typeface="Georgia"/>
                <a:cs typeface="Georgia"/>
              </a:rPr>
              <a:t>;</a:t>
            </a:r>
            <a:endParaRPr lang="en-US" sz="2400" dirty="0" smtClean="0">
              <a:latin typeface="Georgia" pitchFamily="18" charset="0"/>
              <a:ea typeface="Times New Roman"/>
            </a:endParaRPr>
          </a:p>
          <a:p>
            <a:pPr marL="398463" marR="52705" indent="-277813" algn="just">
              <a:lnSpc>
                <a:spcPct val="120000"/>
              </a:lnSpc>
              <a:spcAft>
                <a:spcPts val="0"/>
              </a:spcAft>
              <a:buAutoNum type="alphaLcPeriod" startAt="7"/>
            </a:pPr>
            <a:r>
              <a:rPr lang="en-US" spc="-5" dirty="0" err="1" smtClean="0">
                <a:latin typeface="Georgia" pitchFamily="18" charset="0"/>
                <a:ea typeface="Georgia"/>
                <a:cs typeface="Georgia"/>
              </a:rPr>
              <a:t>Men</a:t>
            </a:r>
            <a:r>
              <a:rPr lang="en-US" dirty="0" err="1" smtClean="0">
                <a:latin typeface="Georgia" pitchFamily="18" charset="0"/>
                <a:ea typeface="Georgia"/>
                <a:cs typeface="Georgia"/>
              </a:rPr>
              <a:t>g</a:t>
            </a:r>
            <a:r>
              <a:rPr lang="en-US" spc="5" dirty="0" err="1" smtClean="0">
                <a:latin typeface="Georgia" pitchFamily="18" charset="0"/>
                <a:ea typeface="Georgia"/>
                <a:cs typeface="Georgia"/>
              </a:rPr>
              <a:t>g</a:t>
            </a:r>
            <a:r>
              <a:rPr lang="en-US" dirty="0" err="1" smtClean="0">
                <a:latin typeface="Georgia" pitchFamily="18" charset="0"/>
                <a:ea typeface="Georgia"/>
                <a:cs typeface="Georgia"/>
              </a:rPr>
              <a:t>un</a:t>
            </a:r>
            <a:r>
              <a:rPr lang="en-US" spc="-10" dirty="0" err="1" smtClean="0">
                <a:latin typeface="Georgia" pitchFamily="18" charset="0"/>
                <a:ea typeface="Georgia"/>
                <a:cs typeface="Georgia"/>
              </a:rPr>
              <a:t>a</a:t>
            </a:r>
            <a:r>
              <a:rPr lang="en-US" spc="-5" dirty="0" err="1" smtClean="0">
                <a:latin typeface="Georgia" pitchFamily="18" charset="0"/>
                <a:ea typeface="Georgia"/>
                <a:cs typeface="Georgia"/>
              </a:rPr>
              <a:t>ka</a:t>
            </a:r>
            <a:r>
              <a:rPr lang="en-US" dirty="0" err="1" smtClean="0">
                <a:latin typeface="Georgia" pitchFamily="18" charset="0"/>
                <a:ea typeface="Georgia"/>
                <a:cs typeface="Georgia"/>
              </a:rPr>
              <a:t>n</a:t>
            </a:r>
            <a:r>
              <a:rPr lang="en-US" spc="40" dirty="0" smtClean="0">
                <a:latin typeface="Georgia" pitchFamily="18" charset="0"/>
                <a:ea typeface="Georgia"/>
                <a:cs typeface="Georgia"/>
              </a:rPr>
              <a:t> </a:t>
            </a:r>
            <a:r>
              <a:rPr lang="en-US" spc="-5" dirty="0" err="1" smtClean="0">
                <a:latin typeface="Georgia" pitchFamily="18" charset="0"/>
                <a:ea typeface="Georgia"/>
                <a:cs typeface="Georgia"/>
              </a:rPr>
              <a:t>keka</a:t>
            </a:r>
            <a:r>
              <a:rPr lang="en-US" dirty="0" err="1" smtClean="0">
                <a:latin typeface="Georgia" pitchFamily="18" charset="0"/>
                <a:ea typeface="Georgia"/>
                <a:cs typeface="Georgia"/>
              </a:rPr>
              <a:t>y</a:t>
            </a:r>
            <a:r>
              <a:rPr lang="en-US" spc="-10" dirty="0" err="1" smtClean="0">
                <a:latin typeface="Georgia" pitchFamily="18" charset="0"/>
                <a:ea typeface="Georgia"/>
                <a:cs typeface="Georgia"/>
              </a:rPr>
              <a:t>a</a:t>
            </a:r>
            <a:r>
              <a:rPr lang="en-US" spc="5" dirty="0" err="1" smtClean="0">
                <a:latin typeface="Georgia" pitchFamily="18" charset="0"/>
                <a:ea typeface="Georgia"/>
                <a:cs typeface="Georgia"/>
              </a:rPr>
              <a:t>a</a:t>
            </a:r>
            <a:r>
              <a:rPr lang="en-US" dirty="0" err="1" smtClean="0">
                <a:latin typeface="Georgia" pitchFamily="18" charset="0"/>
                <a:ea typeface="Georgia"/>
                <a:cs typeface="Georgia"/>
              </a:rPr>
              <a:t>n</a:t>
            </a:r>
            <a:r>
              <a:rPr lang="en-US" spc="50" dirty="0" smtClean="0">
                <a:latin typeface="Georgia" pitchFamily="18" charset="0"/>
                <a:ea typeface="Georgia"/>
                <a:cs typeface="Georgia"/>
              </a:rPr>
              <a:t> </a:t>
            </a:r>
            <a:r>
              <a:rPr lang="en-US" dirty="0" err="1" smtClean="0">
                <a:latin typeface="Georgia" pitchFamily="18" charset="0"/>
                <a:ea typeface="Georgia"/>
                <a:cs typeface="Georgia"/>
              </a:rPr>
              <a:t>dan</a:t>
            </a:r>
            <a:r>
              <a:rPr lang="en-US" spc="40" dirty="0" smtClean="0">
                <a:latin typeface="Georgia" pitchFamily="18" charset="0"/>
                <a:ea typeface="Georgia"/>
                <a:cs typeface="Georgia"/>
              </a:rPr>
              <a:t> </a:t>
            </a:r>
            <a:r>
              <a:rPr lang="en-US" spc="5" dirty="0" err="1" smtClean="0">
                <a:latin typeface="Georgia" pitchFamily="18" charset="0"/>
                <a:ea typeface="Georgia"/>
                <a:cs typeface="Georgia"/>
              </a:rPr>
              <a:t>b</a:t>
            </a:r>
            <a:r>
              <a:rPr lang="en-US" spc="-5" dirty="0" err="1" smtClean="0">
                <a:latin typeface="Georgia" pitchFamily="18" charset="0"/>
                <a:ea typeface="Georgia"/>
                <a:cs typeface="Georgia"/>
              </a:rPr>
              <a:t>a</a:t>
            </a:r>
            <a:r>
              <a:rPr lang="en-US" spc="5" dirty="0" err="1" smtClean="0">
                <a:latin typeface="Georgia" pitchFamily="18" charset="0"/>
                <a:ea typeface="Georgia"/>
                <a:cs typeface="Georgia"/>
              </a:rPr>
              <a:t>r</a:t>
            </a:r>
            <a:r>
              <a:rPr lang="en-US" spc="-5" dirty="0" err="1" smtClean="0">
                <a:latin typeface="Georgia" pitchFamily="18" charset="0"/>
                <a:ea typeface="Georgia"/>
                <a:cs typeface="Georgia"/>
              </a:rPr>
              <a:t>an</a:t>
            </a:r>
            <a:r>
              <a:rPr lang="en-US" dirty="0" err="1" smtClean="0">
                <a:latin typeface="Georgia" pitchFamily="18" charset="0"/>
                <a:ea typeface="Georgia"/>
                <a:cs typeface="Georgia"/>
              </a:rPr>
              <a:t>g</a:t>
            </a:r>
            <a:r>
              <a:rPr lang="en-US" spc="35" dirty="0" smtClean="0">
                <a:latin typeface="Georgia" pitchFamily="18" charset="0"/>
                <a:ea typeface="Georgia"/>
                <a:cs typeface="Georgia"/>
              </a:rPr>
              <a:t> </a:t>
            </a:r>
            <a:r>
              <a:rPr lang="en-US" dirty="0" err="1" smtClean="0">
                <a:latin typeface="Georgia" pitchFamily="18" charset="0"/>
                <a:ea typeface="Georgia"/>
                <a:cs typeface="Georgia"/>
              </a:rPr>
              <a:t>mi</a:t>
            </a:r>
            <a:r>
              <a:rPr lang="en-US" spc="-5" dirty="0" err="1" smtClean="0">
                <a:latin typeface="Georgia" pitchFamily="18" charset="0"/>
                <a:ea typeface="Georgia"/>
                <a:cs typeface="Georgia"/>
              </a:rPr>
              <a:t>l</a:t>
            </a:r>
            <a:r>
              <a:rPr lang="en-US" dirty="0" err="1" smtClean="0">
                <a:latin typeface="Georgia" pitchFamily="18" charset="0"/>
                <a:ea typeface="Georgia"/>
                <a:cs typeface="Georgia"/>
              </a:rPr>
              <a:t>ik</a:t>
            </a:r>
            <a:r>
              <a:rPr lang="en-US" spc="40" dirty="0" smtClean="0">
                <a:latin typeface="Georgia" pitchFamily="18" charset="0"/>
                <a:ea typeface="Georgia"/>
                <a:cs typeface="Georgia"/>
              </a:rPr>
              <a:t> </a:t>
            </a:r>
            <a:r>
              <a:rPr lang="en-US" spc="-5" dirty="0" err="1" smtClean="0">
                <a:latin typeface="Georgia" pitchFamily="18" charset="0"/>
                <a:ea typeface="Georgia"/>
                <a:cs typeface="Georgia"/>
              </a:rPr>
              <a:t>ne</a:t>
            </a:r>
            <a:r>
              <a:rPr lang="en-US" dirty="0" err="1" smtClean="0">
                <a:latin typeface="Georgia" pitchFamily="18" charset="0"/>
                <a:ea typeface="Georgia"/>
                <a:cs typeface="Georgia"/>
              </a:rPr>
              <a:t>g</a:t>
            </a:r>
            <a:r>
              <a:rPr lang="en-US" spc="-15" dirty="0" err="1" smtClean="0">
                <a:latin typeface="Georgia" pitchFamily="18" charset="0"/>
                <a:ea typeface="Georgia"/>
                <a:cs typeface="Georgia"/>
              </a:rPr>
              <a:t>a</a:t>
            </a:r>
            <a:r>
              <a:rPr lang="en-US" spc="5" dirty="0" err="1" smtClean="0">
                <a:latin typeface="Georgia" pitchFamily="18" charset="0"/>
                <a:ea typeface="Georgia"/>
                <a:cs typeface="Georgia"/>
              </a:rPr>
              <a:t>r</a:t>
            </a:r>
            <a:r>
              <a:rPr lang="en-US" dirty="0" err="1" smtClean="0">
                <a:latin typeface="Georgia" pitchFamily="18" charset="0"/>
                <a:ea typeface="Georgia"/>
                <a:cs typeface="Georgia"/>
              </a:rPr>
              <a:t>a</a:t>
            </a:r>
            <a:r>
              <a:rPr lang="en-US" spc="40" dirty="0" smtClean="0">
                <a:latin typeface="Georgia" pitchFamily="18" charset="0"/>
                <a:ea typeface="Georgia"/>
                <a:cs typeface="Georgia"/>
              </a:rPr>
              <a:t> </a:t>
            </a:r>
            <a:r>
              <a:rPr lang="en-US" dirty="0" err="1" smtClean="0">
                <a:latin typeface="Georgia" pitchFamily="18" charset="0"/>
                <a:ea typeface="Georgia"/>
                <a:cs typeface="Georgia"/>
              </a:rPr>
              <a:t>sec</a:t>
            </a:r>
            <a:r>
              <a:rPr lang="en-US" spc="-5" dirty="0" err="1" smtClean="0">
                <a:latin typeface="Georgia" pitchFamily="18" charset="0"/>
                <a:ea typeface="Georgia"/>
                <a:cs typeface="Georgia"/>
              </a:rPr>
              <a:t>a</a:t>
            </a:r>
            <a:r>
              <a:rPr lang="en-US" spc="5" dirty="0" err="1" smtClean="0">
                <a:latin typeface="Georgia" pitchFamily="18" charset="0"/>
                <a:ea typeface="Georgia"/>
                <a:cs typeface="Georgia"/>
              </a:rPr>
              <a:t>r</a:t>
            </a:r>
            <a:r>
              <a:rPr lang="en-US" dirty="0" err="1" smtClean="0">
                <a:latin typeface="Georgia" pitchFamily="18" charset="0"/>
                <a:ea typeface="Georgia"/>
                <a:cs typeface="Georgia"/>
              </a:rPr>
              <a:t>a</a:t>
            </a:r>
            <a:r>
              <a:rPr lang="en-US" spc="30" dirty="0" smtClean="0">
                <a:latin typeface="Georgia" pitchFamily="18" charset="0"/>
                <a:ea typeface="Georgia"/>
                <a:cs typeface="Georgia"/>
              </a:rPr>
              <a:t> </a:t>
            </a:r>
            <a:r>
              <a:rPr lang="en-US" spc="5" dirty="0" err="1" smtClean="0">
                <a:latin typeface="Georgia" pitchFamily="18" charset="0"/>
                <a:ea typeface="Georgia"/>
                <a:cs typeface="Georgia"/>
              </a:rPr>
              <a:t>b</a:t>
            </a:r>
            <a:r>
              <a:rPr lang="en-US" spc="-5" dirty="0" err="1" smtClean="0">
                <a:latin typeface="Georgia" pitchFamily="18" charset="0"/>
                <a:ea typeface="Georgia"/>
                <a:cs typeface="Georgia"/>
              </a:rPr>
              <a:t>e</a:t>
            </a:r>
            <a:r>
              <a:rPr lang="en-US" spc="5" dirty="0" err="1" smtClean="0">
                <a:latin typeface="Georgia" pitchFamily="18" charset="0"/>
                <a:ea typeface="Georgia"/>
                <a:cs typeface="Georgia"/>
              </a:rPr>
              <a:t>r</a:t>
            </a:r>
            <a:r>
              <a:rPr lang="en-US" dirty="0" err="1" smtClean="0">
                <a:latin typeface="Georgia" pitchFamily="18" charset="0"/>
                <a:ea typeface="Georgia"/>
                <a:cs typeface="Georgia"/>
              </a:rPr>
              <a:t>ta</a:t>
            </a:r>
            <a:r>
              <a:rPr lang="en-US" spc="-5" dirty="0" err="1" smtClean="0">
                <a:latin typeface="Georgia" pitchFamily="18" charset="0"/>
                <a:ea typeface="Georgia"/>
                <a:cs typeface="Georgia"/>
              </a:rPr>
              <a:t>n</a:t>
            </a:r>
            <a:r>
              <a:rPr lang="en-US" spc="-10" dirty="0" err="1" smtClean="0">
                <a:latin typeface="Georgia" pitchFamily="18" charset="0"/>
                <a:ea typeface="Georgia"/>
                <a:cs typeface="Georgia"/>
              </a:rPr>
              <a:t>g</a:t>
            </a:r>
            <a:r>
              <a:rPr lang="en-US" dirty="0" err="1" smtClean="0">
                <a:latin typeface="Georgia" pitchFamily="18" charset="0"/>
                <a:ea typeface="Georgia"/>
                <a:cs typeface="Georgia"/>
              </a:rPr>
              <a:t>gu</a:t>
            </a:r>
            <a:r>
              <a:rPr lang="en-US" spc="-15" dirty="0" err="1" smtClean="0">
                <a:latin typeface="Georgia" pitchFamily="18" charset="0"/>
                <a:ea typeface="Georgia"/>
                <a:cs typeface="Georgia"/>
              </a:rPr>
              <a:t>n</a:t>
            </a:r>
            <a:r>
              <a:rPr lang="en-US" dirty="0" err="1" smtClean="0">
                <a:latin typeface="Georgia" pitchFamily="18" charset="0"/>
                <a:ea typeface="Georgia"/>
                <a:cs typeface="Georgia"/>
              </a:rPr>
              <a:t>g</a:t>
            </a:r>
            <a:r>
              <a:rPr lang="en-US" dirty="0" smtClean="0">
                <a:latin typeface="Georgia" pitchFamily="18" charset="0"/>
                <a:ea typeface="Georgia"/>
                <a:cs typeface="Georgia"/>
              </a:rPr>
              <a:t> </a:t>
            </a:r>
            <a:r>
              <a:rPr lang="en-US" dirty="0" err="1" smtClean="0">
                <a:latin typeface="Georgia" pitchFamily="18" charset="0"/>
                <a:ea typeface="Georgia"/>
                <a:cs typeface="Georgia"/>
              </a:rPr>
              <a:t>jaw</a:t>
            </a:r>
            <a:r>
              <a:rPr lang="en-US" spc="-5" dirty="0" err="1" smtClean="0">
                <a:latin typeface="Georgia" pitchFamily="18" charset="0"/>
                <a:ea typeface="Georgia"/>
                <a:cs typeface="Georgia"/>
              </a:rPr>
              <a:t>a</a:t>
            </a:r>
            <a:r>
              <a:rPr lang="en-US" spc="5" dirty="0" err="1" smtClean="0">
                <a:latin typeface="Georgia" pitchFamily="18" charset="0"/>
                <a:ea typeface="Georgia"/>
                <a:cs typeface="Georgia"/>
              </a:rPr>
              <a:t>b</a:t>
            </a:r>
            <a:r>
              <a:rPr lang="en-US" dirty="0" smtClean="0">
                <a:latin typeface="Georgia" pitchFamily="18" charset="0"/>
                <a:ea typeface="Georgia"/>
                <a:cs typeface="Georgia"/>
              </a:rPr>
              <a:t>, </a:t>
            </a:r>
            <a:r>
              <a:rPr lang="en-US" spc="-5" dirty="0" err="1" smtClean="0">
                <a:latin typeface="Georgia" pitchFamily="18" charset="0"/>
                <a:ea typeface="Georgia"/>
                <a:cs typeface="Georgia"/>
              </a:rPr>
              <a:t>e</a:t>
            </a:r>
            <a:r>
              <a:rPr lang="en-US" dirty="0" err="1" smtClean="0">
                <a:latin typeface="Georgia" pitchFamily="18" charset="0"/>
                <a:ea typeface="Georgia"/>
                <a:cs typeface="Georgia"/>
              </a:rPr>
              <a:t>f</a:t>
            </a:r>
            <a:r>
              <a:rPr lang="en-US" spc="-5" dirty="0" err="1" smtClean="0">
                <a:latin typeface="Georgia" pitchFamily="18" charset="0"/>
                <a:ea typeface="Georgia"/>
                <a:cs typeface="Georgia"/>
              </a:rPr>
              <a:t>ek</a:t>
            </a:r>
            <a:r>
              <a:rPr lang="en-US" dirty="0" err="1" smtClean="0">
                <a:latin typeface="Georgia" pitchFamily="18" charset="0"/>
                <a:ea typeface="Georgia"/>
                <a:cs typeface="Georgia"/>
              </a:rPr>
              <a:t>ti</a:t>
            </a:r>
            <a:r>
              <a:rPr lang="en-US" spc="-10" dirty="0" err="1" smtClean="0">
                <a:latin typeface="Georgia" pitchFamily="18" charset="0"/>
                <a:ea typeface="Georgia"/>
                <a:cs typeface="Georgia"/>
              </a:rPr>
              <a:t>f</a:t>
            </a:r>
            <a:r>
              <a:rPr lang="en-US" dirty="0" smtClean="0">
                <a:latin typeface="Georgia" pitchFamily="18" charset="0"/>
                <a:ea typeface="Georgia"/>
                <a:cs typeface="Georgia"/>
              </a:rPr>
              <a:t>, </a:t>
            </a:r>
            <a:r>
              <a:rPr lang="en-US" dirty="0" err="1" smtClean="0">
                <a:latin typeface="Georgia" pitchFamily="18" charset="0"/>
                <a:ea typeface="Georgia"/>
                <a:cs typeface="Georgia"/>
              </a:rPr>
              <a:t>dan</a:t>
            </a:r>
            <a:r>
              <a:rPr lang="en-US" spc="-5" dirty="0" smtClean="0">
                <a:latin typeface="Georgia" pitchFamily="18" charset="0"/>
                <a:ea typeface="Georgia"/>
                <a:cs typeface="Georgia"/>
              </a:rPr>
              <a:t> </a:t>
            </a:r>
            <a:r>
              <a:rPr lang="en-US" spc="-10" dirty="0" err="1" smtClean="0">
                <a:latin typeface="Georgia" pitchFamily="18" charset="0"/>
                <a:ea typeface="Georgia"/>
                <a:cs typeface="Georgia"/>
              </a:rPr>
              <a:t>e</a:t>
            </a:r>
            <a:r>
              <a:rPr lang="en-US" dirty="0" err="1" smtClean="0">
                <a:latin typeface="Georgia" pitchFamily="18" charset="0"/>
                <a:ea typeface="Georgia"/>
                <a:cs typeface="Georgia"/>
              </a:rPr>
              <a:t>fi</a:t>
            </a:r>
            <a:r>
              <a:rPr lang="en-US" spc="5" dirty="0" err="1" smtClean="0">
                <a:latin typeface="Georgia" pitchFamily="18" charset="0"/>
                <a:ea typeface="Georgia"/>
                <a:cs typeface="Georgia"/>
              </a:rPr>
              <a:t>s</a:t>
            </a:r>
            <a:r>
              <a:rPr lang="en-US" dirty="0" err="1" smtClean="0">
                <a:latin typeface="Georgia" pitchFamily="18" charset="0"/>
                <a:ea typeface="Georgia"/>
                <a:cs typeface="Georgia"/>
              </a:rPr>
              <a:t>i</a:t>
            </a:r>
            <a:r>
              <a:rPr lang="en-US" spc="-15" dirty="0" err="1" smtClean="0">
                <a:latin typeface="Georgia" pitchFamily="18" charset="0"/>
                <a:ea typeface="Georgia"/>
                <a:cs typeface="Georgia"/>
              </a:rPr>
              <a:t>e</a:t>
            </a:r>
            <a:r>
              <a:rPr lang="en-US" spc="-5" dirty="0" err="1" smtClean="0">
                <a:latin typeface="Georgia" pitchFamily="18" charset="0"/>
                <a:ea typeface="Georgia"/>
                <a:cs typeface="Georgia"/>
              </a:rPr>
              <a:t>n</a:t>
            </a:r>
            <a:r>
              <a:rPr lang="en-US" dirty="0" smtClean="0">
                <a:latin typeface="Georgia" pitchFamily="18" charset="0"/>
                <a:ea typeface="Georgia"/>
                <a:cs typeface="Georgia"/>
              </a:rPr>
              <a:t>;</a:t>
            </a:r>
            <a:endParaRPr lang="en-US" sz="2400" dirty="0" smtClean="0">
              <a:latin typeface="Georgia" pitchFamily="18" charset="0"/>
              <a:ea typeface="Georgia"/>
            </a:endParaRPr>
          </a:p>
          <a:p>
            <a:pPr marL="398463" marR="52705" indent="-277813" algn="just">
              <a:lnSpc>
                <a:spcPct val="120000"/>
              </a:lnSpc>
              <a:spcAft>
                <a:spcPts val="0"/>
              </a:spcAft>
              <a:buAutoNum type="alphaLcPeriod" startAt="7"/>
            </a:pPr>
            <a:r>
              <a:rPr lang="en-US" spc="-5" dirty="0" err="1" smtClean="0">
                <a:latin typeface="Georgia" pitchFamily="18" charset="0"/>
                <a:ea typeface="Georgia"/>
                <a:cs typeface="Georgia"/>
              </a:rPr>
              <a:t>Men</a:t>
            </a:r>
            <a:r>
              <a:rPr lang="en-US" dirty="0" err="1" smtClean="0">
                <a:latin typeface="Georgia" pitchFamily="18" charset="0"/>
                <a:ea typeface="Georgia"/>
                <a:cs typeface="Georgia"/>
              </a:rPr>
              <a:t>jaga</a:t>
            </a:r>
            <a:r>
              <a:rPr lang="en-US" spc="160" dirty="0" smtClean="0">
                <a:latin typeface="Georgia" pitchFamily="18" charset="0"/>
                <a:ea typeface="Georgia"/>
                <a:cs typeface="Georgia"/>
              </a:rPr>
              <a:t> </a:t>
            </a:r>
            <a:r>
              <a:rPr lang="en-US" spc="-5" dirty="0">
                <a:latin typeface="Georgia" pitchFamily="18" charset="0"/>
                <a:ea typeface="Georgia"/>
                <a:cs typeface="Georgia"/>
              </a:rPr>
              <a:t>a</a:t>
            </a:r>
            <a:r>
              <a:rPr lang="en-US" spc="5" dirty="0">
                <a:latin typeface="Georgia" pitchFamily="18" charset="0"/>
                <a:ea typeface="Georgia"/>
                <a:cs typeface="Georgia"/>
              </a:rPr>
              <a:t>g</a:t>
            </a:r>
            <a:r>
              <a:rPr lang="en-US" spc="-5" dirty="0">
                <a:latin typeface="Georgia" pitchFamily="18" charset="0"/>
                <a:ea typeface="Georgia"/>
                <a:cs typeface="Georgia"/>
              </a:rPr>
              <a:t>a</a:t>
            </a:r>
            <a:r>
              <a:rPr lang="en-US" dirty="0">
                <a:latin typeface="Georgia" pitchFamily="18" charset="0"/>
                <a:ea typeface="Georgia"/>
                <a:cs typeface="Georgia"/>
              </a:rPr>
              <a:t>r</a:t>
            </a:r>
            <a:r>
              <a:rPr lang="en-US" spc="170" dirty="0">
                <a:latin typeface="Georgia" pitchFamily="18" charset="0"/>
                <a:ea typeface="Georgia"/>
                <a:cs typeface="Georgia"/>
              </a:rPr>
              <a:t> </a:t>
            </a:r>
            <a:r>
              <a:rPr lang="en-US" dirty="0" err="1">
                <a:latin typeface="Georgia" pitchFamily="18" charset="0"/>
                <a:ea typeface="Georgia"/>
                <a:cs typeface="Georgia"/>
              </a:rPr>
              <a:t>tidak</a:t>
            </a:r>
            <a:r>
              <a:rPr lang="en-US" spc="160" dirty="0">
                <a:latin typeface="Georgia" pitchFamily="18" charset="0"/>
                <a:ea typeface="Georgia"/>
                <a:cs typeface="Georgia"/>
              </a:rPr>
              <a:t> </a:t>
            </a:r>
            <a:r>
              <a:rPr lang="en-US" dirty="0" err="1">
                <a:latin typeface="Georgia" pitchFamily="18" charset="0"/>
                <a:ea typeface="Georgia"/>
                <a:cs typeface="Georgia"/>
              </a:rPr>
              <a:t>terjadi</a:t>
            </a:r>
            <a:r>
              <a:rPr lang="en-US" spc="165" dirty="0">
                <a:latin typeface="Georgia" pitchFamily="18" charset="0"/>
                <a:ea typeface="Georgia"/>
                <a:cs typeface="Georgia"/>
              </a:rPr>
              <a:t> </a:t>
            </a:r>
            <a:r>
              <a:rPr lang="en-US" spc="-5" dirty="0" err="1">
                <a:latin typeface="Georgia" pitchFamily="18" charset="0"/>
                <a:ea typeface="Georgia"/>
                <a:cs typeface="Georgia"/>
              </a:rPr>
              <a:t>k</a:t>
            </a:r>
            <a:r>
              <a:rPr lang="en-US" spc="5" dirty="0" err="1">
                <a:latin typeface="Georgia" pitchFamily="18" charset="0"/>
                <a:ea typeface="Georgia"/>
                <a:cs typeface="Georgia"/>
              </a:rPr>
              <a:t>o</a:t>
            </a:r>
            <a:r>
              <a:rPr lang="en-US" spc="-5" dirty="0" err="1">
                <a:latin typeface="Georgia" pitchFamily="18" charset="0"/>
                <a:ea typeface="Georgia"/>
                <a:cs typeface="Georgia"/>
              </a:rPr>
              <a:t>n</a:t>
            </a:r>
            <a:r>
              <a:rPr lang="en-US" dirty="0" err="1">
                <a:latin typeface="Georgia" pitchFamily="18" charset="0"/>
                <a:ea typeface="Georgia"/>
                <a:cs typeface="Georgia"/>
              </a:rPr>
              <a:t>flik</a:t>
            </a:r>
            <a:r>
              <a:rPr lang="en-US" spc="160" dirty="0">
                <a:latin typeface="Georgia" pitchFamily="18" charset="0"/>
                <a:ea typeface="Georgia"/>
                <a:cs typeface="Georgia"/>
              </a:rPr>
              <a:t> </a:t>
            </a:r>
            <a:r>
              <a:rPr lang="en-US" spc="-5" dirty="0" err="1">
                <a:latin typeface="Georgia" pitchFamily="18" charset="0"/>
                <a:ea typeface="Georgia"/>
                <a:cs typeface="Georgia"/>
              </a:rPr>
              <a:t>ke</a:t>
            </a:r>
            <a:r>
              <a:rPr lang="en-US" spc="5" dirty="0" err="1">
                <a:latin typeface="Georgia" pitchFamily="18" charset="0"/>
                <a:ea typeface="Georgia"/>
                <a:cs typeface="Georgia"/>
              </a:rPr>
              <a:t>p</a:t>
            </a:r>
            <a:r>
              <a:rPr lang="en-US" spc="-5" dirty="0" err="1">
                <a:latin typeface="Georgia" pitchFamily="18" charset="0"/>
                <a:ea typeface="Georgia"/>
                <a:cs typeface="Georgia"/>
              </a:rPr>
              <a:t>en</a:t>
            </a:r>
            <a:r>
              <a:rPr lang="en-US" dirty="0" err="1">
                <a:latin typeface="Georgia" pitchFamily="18" charset="0"/>
                <a:ea typeface="Georgia"/>
                <a:cs typeface="Georgia"/>
              </a:rPr>
              <a:t>ti</a:t>
            </a:r>
            <a:r>
              <a:rPr lang="en-US" spc="-5" dirty="0" err="1">
                <a:latin typeface="Georgia" pitchFamily="18" charset="0"/>
                <a:ea typeface="Georgia"/>
                <a:cs typeface="Georgia"/>
              </a:rPr>
              <a:t>n</a:t>
            </a:r>
            <a:r>
              <a:rPr lang="en-US" dirty="0" err="1">
                <a:latin typeface="Georgia" pitchFamily="18" charset="0"/>
                <a:ea typeface="Georgia"/>
                <a:cs typeface="Georgia"/>
              </a:rPr>
              <a:t>gan</a:t>
            </a:r>
            <a:r>
              <a:rPr lang="en-US" spc="160" dirty="0">
                <a:latin typeface="Georgia" pitchFamily="18" charset="0"/>
                <a:ea typeface="Georgia"/>
                <a:cs typeface="Georgia"/>
              </a:rPr>
              <a:t> </a:t>
            </a:r>
            <a:r>
              <a:rPr lang="en-US" dirty="0" err="1">
                <a:latin typeface="Georgia" pitchFamily="18" charset="0"/>
                <a:ea typeface="Georgia"/>
                <a:cs typeface="Georgia"/>
              </a:rPr>
              <a:t>da</a:t>
            </a:r>
            <a:r>
              <a:rPr lang="en-US" spc="-5" dirty="0" err="1">
                <a:latin typeface="Georgia" pitchFamily="18" charset="0"/>
                <a:ea typeface="Georgia"/>
                <a:cs typeface="Georgia"/>
              </a:rPr>
              <a:t>la</a:t>
            </a:r>
            <a:r>
              <a:rPr lang="en-US" dirty="0" err="1">
                <a:latin typeface="Georgia" pitchFamily="18" charset="0"/>
                <a:ea typeface="Georgia"/>
                <a:cs typeface="Georgia"/>
              </a:rPr>
              <a:t>m</a:t>
            </a:r>
            <a:r>
              <a:rPr lang="en-US" spc="165" dirty="0">
                <a:latin typeface="Georgia" pitchFamily="18" charset="0"/>
                <a:ea typeface="Georgia"/>
                <a:cs typeface="Georgia"/>
              </a:rPr>
              <a:t> </a:t>
            </a:r>
            <a:r>
              <a:rPr lang="en-US" dirty="0" err="1">
                <a:latin typeface="Georgia" pitchFamily="18" charset="0"/>
                <a:ea typeface="Georgia"/>
                <a:cs typeface="Georgia"/>
              </a:rPr>
              <a:t>m</a:t>
            </a:r>
            <a:r>
              <a:rPr lang="en-US" spc="-5" dirty="0" err="1">
                <a:latin typeface="Georgia" pitchFamily="18" charset="0"/>
                <a:ea typeface="Georgia"/>
                <a:cs typeface="Georgia"/>
              </a:rPr>
              <a:t>e</a:t>
            </a:r>
            <a:r>
              <a:rPr lang="en-US" spc="5" dirty="0" err="1">
                <a:latin typeface="Georgia" pitchFamily="18" charset="0"/>
                <a:ea typeface="Georgia"/>
                <a:cs typeface="Georgia"/>
              </a:rPr>
              <a:t>l</a:t>
            </a:r>
            <a:r>
              <a:rPr lang="en-US" spc="-5" dirty="0" err="1">
                <a:latin typeface="Georgia" pitchFamily="18" charset="0"/>
                <a:ea typeface="Georgia"/>
                <a:cs typeface="Georgia"/>
              </a:rPr>
              <a:t>ak</a:t>
            </a:r>
            <a:r>
              <a:rPr lang="en-US" dirty="0" err="1">
                <a:latin typeface="Georgia" pitchFamily="18" charset="0"/>
                <a:ea typeface="Georgia"/>
                <a:cs typeface="Georgia"/>
              </a:rPr>
              <a:t>sa</a:t>
            </a:r>
            <a:r>
              <a:rPr lang="en-US" spc="-5" dirty="0" err="1">
                <a:latin typeface="Georgia" pitchFamily="18" charset="0"/>
                <a:ea typeface="Georgia"/>
                <a:cs typeface="Georgia"/>
              </a:rPr>
              <a:t>naka</a:t>
            </a:r>
            <a:r>
              <a:rPr lang="en-US" dirty="0" err="1">
                <a:latin typeface="Georgia" pitchFamily="18" charset="0"/>
                <a:ea typeface="Georgia"/>
                <a:cs typeface="Georgia"/>
              </a:rPr>
              <a:t>n</a:t>
            </a:r>
            <a:r>
              <a:rPr lang="en-US" dirty="0">
                <a:latin typeface="Georgia" pitchFamily="18" charset="0"/>
                <a:ea typeface="Georgia"/>
                <a:cs typeface="Georgia"/>
              </a:rPr>
              <a:t> </a:t>
            </a:r>
            <a:r>
              <a:rPr lang="en-US" dirty="0" err="1">
                <a:latin typeface="Georgia" pitchFamily="18" charset="0"/>
                <a:ea typeface="Georgia"/>
                <a:cs typeface="Georgia"/>
              </a:rPr>
              <a:t>t</a:t>
            </a:r>
            <a:r>
              <a:rPr lang="en-US" spc="5" dirty="0" err="1">
                <a:latin typeface="Georgia" pitchFamily="18" charset="0"/>
                <a:ea typeface="Georgia"/>
                <a:cs typeface="Georgia"/>
              </a:rPr>
              <a:t>u</a:t>
            </a:r>
            <a:r>
              <a:rPr lang="en-US" dirty="0" err="1">
                <a:latin typeface="Georgia" pitchFamily="18" charset="0"/>
                <a:ea typeface="Georgia"/>
                <a:cs typeface="Georgia"/>
              </a:rPr>
              <a:t>gas</a:t>
            </a:r>
            <a:r>
              <a:rPr lang="en-US" spc="-5" dirty="0" err="1">
                <a:latin typeface="Georgia" pitchFamily="18" charset="0"/>
                <a:ea typeface="Georgia"/>
                <a:cs typeface="Georgia"/>
              </a:rPr>
              <a:t>n</a:t>
            </a:r>
            <a:r>
              <a:rPr lang="en-US" dirty="0" err="1">
                <a:latin typeface="Georgia" pitchFamily="18" charset="0"/>
                <a:ea typeface="Georgia"/>
                <a:cs typeface="Georgia"/>
              </a:rPr>
              <a:t>y</a:t>
            </a:r>
            <a:r>
              <a:rPr lang="en-US" spc="-10" dirty="0" err="1">
                <a:latin typeface="Georgia" pitchFamily="18" charset="0"/>
                <a:ea typeface="Georgia"/>
                <a:cs typeface="Georgia"/>
              </a:rPr>
              <a:t>a</a:t>
            </a:r>
            <a:r>
              <a:rPr lang="en-US" dirty="0">
                <a:latin typeface="Georgia" pitchFamily="18" charset="0"/>
                <a:ea typeface="Georgia"/>
                <a:cs typeface="Georgia"/>
              </a:rPr>
              <a:t>;</a:t>
            </a:r>
            <a:endParaRPr lang="en-US" sz="2400" dirty="0">
              <a:latin typeface="Georgia" pitchFamily="18" charset="0"/>
              <a:ea typeface="Times New Roman"/>
            </a:endParaRPr>
          </a:p>
          <a:p>
            <a:endParaRPr lang="en-US" dirty="0"/>
          </a:p>
        </p:txBody>
      </p:sp>
    </p:spTree>
    <p:extLst>
      <p:ext uri="{BB962C8B-B14F-4D97-AF65-F5344CB8AC3E}">
        <p14:creationId xmlns:p14="http://schemas.microsoft.com/office/powerpoint/2010/main" val="1789207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a:buNone/>
            </a:pPr>
            <a:r>
              <a:rPr lang="en-US" dirty="0">
                <a:latin typeface="Georgia" pitchFamily="18" charset="0"/>
              </a:rPr>
              <a:t>i</a:t>
            </a:r>
            <a:r>
              <a:rPr lang="en-US" dirty="0" smtClean="0">
                <a:latin typeface="Georgia" pitchFamily="18" charset="0"/>
              </a:rPr>
              <a:t>. </a:t>
            </a:r>
            <a:r>
              <a:rPr lang="en-US" dirty="0" err="1" smtClean="0">
                <a:latin typeface="Georgia" pitchFamily="18" charset="0"/>
              </a:rPr>
              <a:t>Memberikan</a:t>
            </a:r>
            <a:r>
              <a:rPr lang="en-US" dirty="0" smtClean="0">
                <a:latin typeface="Georgia" pitchFamily="18" charset="0"/>
              </a:rPr>
              <a:t>  </a:t>
            </a:r>
            <a:r>
              <a:rPr lang="en-US" dirty="0" err="1">
                <a:latin typeface="Georgia" pitchFamily="18" charset="0"/>
              </a:rPr>
              <a:t>informasi</a:t>
            </a:r>
            <a:r>
              <a:rPr lang="en-US" dirty="0">
                <a:latin typeface="Georgia" pitchFamily="18" charset="0"/>
              </a:rPr>
              <a:t>  </a:t>
            </a:r>
            <a:r>
              <a:rPr lang="en-US" dirty="0" err="1">
                <a:latin typeface="Georgia" pitchFamily="18" charset="0"/>
              </a:rPr>
              <a:t>secara</a:t>
            </a:r>
            <a:r>
              <a:rPr lang="en-US" dirty="0">
                <a:latin typeface="Georgia" pitchFamily="18" charset="0"/>
              </a:rPr>
              <a:t>  </a:t>
            </a:r>
            <a:r>
              <a:rPr lang="en-US" dirty="0" err="1">
                <a:latin typeface="Georgia" pitchFamily="18" charset="0"/>
              </a:rPr>
              <a:t>benar</a:t>
            </a:r>
            <a:r>
              <a:rPr lang="en-US" dirty="0">
                <a:latin typeface="Georgia" pitchFamily="18" charset="0"/>
              </a:rPr>
              <a:t>  </a:t>
            </a:r>
            <a:r>
              <a:rPr lang="en-US" dirty="0" err="1">
                <a:latin typeface="Georgia" pitchFamily="18" charset="0"/>
              </a:rPr>
              <a:t>dan</a:t>
            </a:r>
            <a:r>
              <a:rPr lang="en-US" dirty="0">
                <a:latin typeface="Georgia" pitchFamily="18" charset="0"/>
              </a:rPr>
              <a:t>  </a:t>
            </a:r>
            <a:r>
              <a:rPr lang="en-US" dirty="0" err="1">
                <a:latin typeface="Georgia" pitchFamily="18" charset="0"/>
              </a:rPr>
              <a:t>tidak</a:t>
            </a:r>
            <a:r>
              <a:rPr lang="en-US" dirty="0">
                <a:latin typeface="Georgia" pitchFamily="18" charset="0"/>
              </a:rPr>
              <a:t>  </a:t>
            </a:r>
            <a:r>
              <a:rPr lang="en-US" dirty="0" err="1">
                <a:latin typeface="Georgia" pitchFamily="18" charset="0"/>
              </a:rPr>
              <a:t>menyesatkan</a:t>
            </a:r>
            <a:r>
              <a:rPr lang="en-US" dirty="0">
                <a:latin typeface="Georgia" pitchFamily="18" charset="0"/>
              </a:rPr>
              <a:t>  </a:t>
            </a:r>
            <a:r>
              <a:rPr lang="en-US" dirty="0" err="1" smtClean="0">
                <a:latin typeface="Georgia" pitchFamily="18" charset="0"/>
              </a:rPr>
              <a:t>kepada</a:t>
            </a:r>
            <a:r>
              <a:rPr lang="en-US" dirty="0" smtClean="0">
                <a:latin typeface="Georgia" pitchFamily="18" charset="0"/>
              </a:rPr>
              <a:t> </a:t>
            </a:r>
            <a:r>
              <a:rPr lang="en-US" dirty="0" err="1">
                <a:latin typeface="Georgia" pitchFamily="18" charset="0"/>
              </a:rPr>
              <a:t>pihak</a:t>
            </a:r>
            <a:r>
              <a:rPr lang="en-US" dirty="0">
                <a:latin typeface="Georgia" pitchFamily="18" charset="0"/>
              </a:rPr>
              <a:t> lain yang </a:t>
            </a:r>
            <a:r>
              <a:rPr lang="en-US" dirty="0" err="1">
                <a:latin typeface="Georgia" pitchFamily="18" charset="0"/>
              </a:rPr>
              <a:t>memerlukan</a:t>
            </a:r>
            <a:r>
              <a:rPr lang="en-US" dirty="0">
                <a:latin typeface="Georgia" pitchFamily="18" charset="0"/>
              </a:rPr>
              <a:t> </a:t>
            </a:r>
            <a:r>
              <a:rPr lang="en-US" dirty="0" err="1">
                <a:latin typeface="Georgia" pitchFamily="18" charset="0"/>
              </a:rPr>
              <a:t>informasi</a:t>
            </a:r>
            <a:r>
              <a:rPr lang="en-US" dirty="0">
                <a:latin typeface="Georgia" pitchFamily="18" charset="0"/>
              </a:rPr>
              <a:t> </a:t>
            </a:r>
            <a:r>
              <a:rPr lang="en-US" dirty="0" err="1">
                <a:latin typeface="Georgia" pitchFamily="18" charset="0"/>
              </a:rPr>
              <a:t>terkait</a:t>
            </a:r>
            <a:r>
              <a:rPr lang="en-US" dirty="0">
                <a:latin typeface="Georgia" pitchFamily="18" charset="0"/>
              </a:rPr>
              <a:t> </a:t>
            </a:r>
            <a:r>
              <a:rPr lang="en-US" dirty="0" err="1">
                <a:latin typeface="Georgia" pitchFamily="18" charset="0"/>
              </a:rPr>
              <a:t>kepentingan</a:t>
            </a:r>
            <a:r>
              <a:rPr lang="en-US" dirty="0">
                <a:latin typeface="Georgia" pitchFamily="18" charset="0"/>
              </a:rPr>
              <a:t> </a:t>
            </a:r>
            <a:r>
              <a:rPr lang="en-US" dirty="0" err="1">
                <a:latin typeface="Georgia" pitchFamily="18" charset="0"/>
              </a:rPr>
              <a:t>kedinasan</a:t>
            </a:r>
            <a:r>
              <a:rPr lang="en-US" dirty="0" smtClean="0">
                <a:latin typeface="Georgia" pitchFamily="18" charset="0"/>
              </a:rPr>
              <a:t>;</a:t>
            </a:r>
          </a:p>
          <a:p>
            <a:pPr marL="0" indent="0">
              <a:buNone/>
            </a:pPr>
            <a:r>
              <a:rPr lang="en-US" dirty="0">
                <a:latin typeface="Georgia" pitchFamily="18" charset="0"/>
              </a:rPr>
              <a:t>j</a:t>
            </a:r>
            <a:r>
              <a:rPr lang="en-US" dirty="0" smtClean="0">
                <a:latin typeface="Georgia" pitchFamily="18" charset="0"/>
              </a:rPr>
              <a:t>. </a:t>
            </a:r>
            <a:r>
              <a:rPr lang="en-US" dirty="0" err="1">
                <a:latin typeface="Georgia" pitchFamily="18" charset="0"/>
              </a:rPr>
              <a:t>Tidak</a:t>
            </a:r>
            <a:r>
              <a:rPr lang="en-US" dirty="0">
                <a:latin typeface="Georgia" pitchFamily="18" charset="0"/>
              </a:rPr>
              <a:t>   </a:t>
            </a:r>
            <a:r>
              <a:rPr lang="en-US" dirty="0" err="1">
                <a:latin typeface="Georgia" pitchFamily="18" charset="0"/>
              </a:rPr>
              <a:t>menyalahgunakan</a:t>
            </a:r>
            <a:r>
              <a:rPr lang="en-US" dirty="0">
                <a:latin typeface="Georgia" pitchFamily="18" charset="0"/>
              </a:rPr>
              <a:t>   </a:t>
            </a:r>
            <a:r>
              <a:rPr lang="en-US" dirty="0" err="1">
                <a:latin typeface="Georgia" pitchFamily="18" charset="0"/>
              </a:rPr>
              <a:t>informasi</a:t>
            </a:r>
            <a:r>
              <a:rPr lang="en-US" dirty="0">
                <a:latin typeface="Georgia" pitchFamily="18" charset="0"/>
              </a:rPr>
              <a:t>   intern   </a:t>
            </a:r>
            <a:r>
              <a:rPr lang="en-US" dirty="0" err="1">
                <a:latin typeface="Georgia" pitchFamily="18" charset="0"/>
              </a:rPr>
              <a:t>negara</a:t>
            </a:r>
            <a:r>
              <a:rPr lang="en-US" dirty="0">
                <a:latin typeface="Georgia" pitchFamily="18" charset="0"/>
              </a:rPr>
              <a:t>,   </a:t>
            </a:r>
            <a:r>
              <a:rPr lang="en-US" dirty="0" err="1">
                <a:latin typeface="Georgia" pitchFamily="18" charset="0"/>
              </a:rPr>
              <a:t>tugas</a:t>
            </a:r>
            <a:r>
              <a:rPr lang="en-US" dirty="0">
                <a:latin typeface="Georgia" pitchFamily="18" charset="0"/>
              </a:rPr>
              <a:t>,   status, </a:t>
            </a:r>
            <a:r>
              <a:rPr lang="en-US" dirty="0" err="1">
                <a:latin typeface="Georgia" pitchFamily="18" charset="0"/>
              </a:rPr>
              <a:t>kekuasaan</a:t>
            </a:r>
            <a:r>
              <a:rPr lang="en-US" dirty="0">
                <a:latin typeface="Georgia" pitchFamily="18" charset="0"/>
              </a:rPr>
              <a:t>, </a:t>
            </a:r>
            <a:r>
              <a:rPr lang="en-US" dirty="0" err="1">
                <a:latin typeface="Georgia" pitchFamily="18" charset="0"/>
              </a:rPr>
              <a:t>dan</a:t>
            </a:r>
            <a:r>
              <a:rPr lang="en-US" dirty="0">
                <a:latin typeface="Georgia" pitchFamily="18" charset="0"/>
              </a:rPr>
              <a:t> </a:t>
            </a:r>
            <a:r>
              <a:rPr lang="en-US" dirty="0" err="1">
                <a:latin typeface="Georgia" pitchFamily="18" charset="0"/>
              </a:rPr>
              <a:t>jabatannya</a:t>
            </a:r>
            <a:r>
              <a:rPr lang="en-US" dirty="0">
                <a:latin typeface="Georgia" pitchFamily="18" charset="0"/>
              </a:rPr>
              <a:t> </a:t>
            </a:r>
            <a:r>
              <a:rPr lang="en-US" dirty="0" err="1">
                <a:latin typeface="Georgia" pitchFamily="18" charset="0"/>
              </a:rPr>
              <a:t>untuk</a:t>
            </a:r>
            <a:r>
              <a:rPr lang="en-US" dirty="0">
                <a:latin typeface="Georgia" pitchFamily="18" charset="0"/>
              </a:rPr>
              <a:t> </a:t>
            </a:r>
            <a:r>
              <a:rPr lang="en-US" dirty="0" err="1">
                <a:latin typeface="Georgia" pitchFamily="18" charset="0"/>
              </a:rPr>
              <a:t>mendapatkan</a:t>
            </a:r>
            <a:r>
              <a:rPr lang="en-US" dirty="0">
                <a:latin typeface="Georgia" pitchFamily="18" charset="0"/>
              </a:rPr>
              <a:t> </a:t>
            </a:r>
            <a:r>
              <a:rPr lang="en-US" dirty="0" err="1">
                <a:latin typeface="Georgia" pitchFamily="18" charset="0"/>
              </a:rPr>
              <a:t>atau</a:t>
            </a:r>
            <a:r>
              <a:rPr lang="en-US" dirty="0">
                <a:latin typeface="Georgia" pitchFamily="18" charset="0"/>
              </a:rPr>
              <a:t> </a:t>
            </a:r>
            <a:r>
              <a:rPr lang="en-US" dirty="0" err="1">
                <a:latin typeface="Georgia" pitchFamily="18" charset="0"/>
              </a:rPr>
              <a:t>mencari</a:t>
            </a:r>
            <a:r>
              <a:rPr lang="en-US" dirty="0">
                <a:latin typeface="Georgia" pitchFamily="18" charset="0"/>
              </a:rPr>
              <a:t> </a:t>
            </a:r>
            <a:r>
              <a:rPr lang="en-US" dirty="0" err="1">
                <a:latin typeface="Georgia" pitchFamily="18" charset="0"/>
              </a:rPr>
              <a:t>keuntungan</a:t>
            </a:r>
            <a:r>
              <a:rPr lang="en-US" dirty="0">
                <a:latin typeface="Georgia" pitchFamily="18" charset="0"/>
              </a:rPr>
              <a:t> </a:t>
            </a:r>
            <a:r>
              <a:rPr lang="en-US" dirty="0" err="1">
                <a:latin typeface="Georgia" pitchFamily="18" charset="0"/>
              </a:rPr>
              <a:t>atau</a:t>
            </a:r>
            <a:r>
              <a:rPr lang="en-US" dirty="0">
                <a:latin typeface="Georgia" pitchFamily="18" charset="0"/>
              </a:rPr>
              <a:t> </a:t>
            </a:r>
            <a:r>
              <a:rPr lang="en-US" dirty="0" err="1">
                <a:latin typeface="Georgia" pitchFamily="18" charset="0"/>
              </a:rPr>
              <a:t>manfaat</a:t>
            </a:r>
            <a:r>
              <a:rPr lang="en-US" dirty="0">
                <a:latin typeface="Georgia" pitchFamily="18" charset="0"/>
              </a:rPr>
              <a:t> </a:t>
            </a:r>
            <a:r>
              <a:rPr lang="en-US" dirty="0" err="1">
                <a:latin typeface="Georgia" pitchFamily="18" charset="0"/>
              </a:rPr>
              <a:t>bagi</a:t>
            </a:r>
            <a:r>
              <a:rPr lang="en-US" dirty="0">
                <a:latin typeface="Georgia" pitchFamily="18" charset="0"/>
              </a:rPr>
              <a:t> </a:t>
            </a:r>
            <a:r>
              <a:rPr lang="en-US" dirty="0" err="1">
                <a:latin typeface="Georgia" pitchFamily="18" charset="0"/>
              </a:rPr>
              <a:t>diri</a:t>
            </a:r>
            <a:r>
              <a:rPr lang="en-US" dirty="0">
                <a:latin typeface="Georgia" pitchFamily="18" charset="0"/>
              </a:rPr>
              <a:t> </a:t>
            </a:r>
            <a:r>
              <a:rPr lang="en-US" dirty="0" err="1">
                <a:latin typeface="Georgia" pitchFamily="18" charset="0"/>
              </a:rPr>
              <a:t>sendiri</a:t>
            </a:r>
            <a:r>
              <a:rPr lang="en-US" dirty="0">
                <a:latin typeface="Georgia" pitchFamily="18" charset="0"/>
              </a:rPr>
              <a:t> </a:t>
            </a:r>
            <a:r>
              <a:rPr lang="en-US" dirty="0" err="1">
                <a:latin typeface="Georgia" pitchFamily="18" charset="0"/>
              </a:rPr>
              <a:t>atau</a:t>
            </a:r>
            <a:r>
              <a:rPr lang="en-US" dirty="0">
                <a:latin typeface="Georgia" pitchFamily="18" charset="0"/>
              </a:rPr>
              <a:t> </a:t>
            </a:r>
            <a:r>
              <a:rPr lang="en-US" dirty="0" err="1">
                <a:latin typeface="Georgia" pitchFamily="18" charset="0"/>
              </a:rPr>
              <a:t>untuk</a:t>
            </a:r>
            <a:r>
              <a:rPr lang="en-US" dirty="0">
                <a:latin typeface="Georgia" pitchFamily="18" charset="0"/>
              </a:rPr>
              <a:t> orang lain</a:t>
            </a:r>
            <a:r>
              <a:rPr lang="en-US" dirty="0" smtClean="0">
                <a:latin typeface="Georgia" pitchFamily="18" charset="0"/>
              </a:rPr>
              <a:t>;</a:t>
            </a:r>
          </a:p>
          <a:p>
            <a:pPr marL="0" indent="0">
              <a:buNone/>
            </a:pPr>
            <a:r>
              <a:rPr lang="en-US" dirty="0">
                <a:latin typeface="Georgia" pitchFamily="18" charset="0"/>
              </a:rPr>
              <a:t>k</a:t>
            </a:r>
            <a:r>
              <a:rPr lang="en-US" dirty="0" smtClean="0">
                <a:latin typeface="Georgia" pitchFamily="18" charset="0"/>
              </a:rPr>
              <a:t>. </a:t>
            </a:r>
            <a:r>
              <a:rPr lang="en-US" dirty="0" err="1">
                <a:latin typeface="Georgia" pitchFamily="18" charset="0"/>
              </a:rPr>
              <a:t>Memegang</a:t>
            </a:r>
            <a:r>
              <a:rPr lang="en-US" dirty="0">
                <a:latin typeface="Georgia" pitchFamily="18" charset="0"/>
              </a:rPr>
              <a:t>  </a:t>
            </a:r>
            <a:r>
              <a:rPr lang="en-US" dirty="0" err="1">
                <a:latin typeface="Georgia" pitchFamily="18" charset="0"/>
              </a:rPr>
              <a:t>teguh</a:t>
            </a:r>
            <a:r>
              <a:rPr lang="en-US" dirty="0">
                <a:latin typeface="Georgia" pitchFamily="18" charset="0"/>
              </a:rPr>
              <a:t>  </a:t>
            </a:r>
            <a:r>
              <a:rPr lang="en-US" dirty="0" err="1">
                <a:latin typeface="Georgia" pitchFamily="18" charset="0"/>
              </a:rPr>
              <a:t>nilai</a:t>
            </a:r>
            <a:r>
              <a:rPr lang="en-US" dirty="0">
                <a:latin typeface="Georgia" pitchFamily="18" charset="0"/>
              </a:rPr>
              <a:t>  </a:t>
            </a:r>
            <a:r>
              <a:rPr lang="en-US" dirty="0" err="1">
                <a:latin typeface="Georgia" pitchFamily="18" charset="0"/>
              </a:rPr>
              <a:t>dasar</a:t>
            </a:r>
            <a:r>
              <a:rPr lang="en-US" dirty="0">
                <a:latin typeface="Georgia" pitchFamily="18" charset="0"/>
              </a:rPr>
              <a:t>  ASN  </a:t>
            </a:r>
            <a:r>
              <a:rPr lang="en-US" dirty="0" err="1">
                <a:latin typeface="Georgia" pitchFamily="18" charset="0"/>
              </a:rPr>
              <a:t>dan</a:t>
            </a:r>
            <a:r>
              <a:rPr lang="en-US" dirty="0">
                <a:latin typeface="Georgia" pitchFamily="18" charset="0"/>
              </a:rPr>
              <a:t>  </a:t>
            </a:r>
            <a:r>
              <a:rPr lang="en-US" dirty="0" err="1">
                <a:latin typeface="Georgia" pitchFamily="18" charset="0"/>
              </a:rPr>
              <a:t>selalu</a:t>
            </a:r>
            <a:r>
              <a:rPr lang="en-US" dirty="0">
                <a:latin typeface="Georgia" pitchFamily="18" charset="0"/>
              </a:rPr>
              <a:t>  </a:t>
            </a:r>
            <a:r>
              <a:rPr lang="en-US" dirty="0" err="1">
                <a:latin typeface="Georgia" pitchFamily="18" charset="0"/>
              </a:rPr>
              <a:t>menjaga</a:t>
            </a:r>
            <a:r>
              <a:rPr lang="en-US" dirty="0">
                <a:latin typeface="Georgia" pitchFamily="18" charset="0"/>
              </a:rPr>
              <a:t>  </a:t>
            </a:r>
            <a:r>
              <a:rPr lang="en-US" dirty="0" err="1">
                <a:latin typeface="Georgia" pitchFamily="18" charset="0"/>
              </a:rPr>
              <a:t>reputasi</a:t>
            </a:r>
            <a:r>
              <a:rPr lang="en-US" dirty="0">
                <a:latin typeface="Georgia" pitchFamily="18" charset="0"/>
              </a:rPr>
              <a:t>  </a:t>
            </a:r>
            <a:r>
              <a:rPr lang="en-US" dirty="0" err="1" smtClean="0">
                <a:latin typeface="Georgia" pitchFamily="18" charset="0"/>
              </a:rPr>
              <a:t>dan</a:t>
            </a:r>
            <a:r>
              <a:rPr lang="en-US" dirty="0">
                <a:latin typeface="Georgia" pitchFamily="18" charset="0"/>
              </a:rPr>
              <a:t> </a:t>
            </a:r>
            <a:r>
              <a:rPr lang="en-US" dirty="0" err="1" smtClean="0">
                <a:latin typeface="Georgia" pitchFamily="18" charset="0"/>
              </a:rPr>
              <a:t>integritas</a:t>
            </a:r>
            <a:r>
              <a:rPr lang="en-US" dirty="0" smtClean="0">
                <a:latin typeface="Georgia" pitchFamily="18" charset="0"/>
              </a:rPr>
              <a:t> </a:t>
            </a:r>
            <a:r>
              <a:rPr lang="en-US" dirty="0">
                <a:latin typeface="Georgia" pitchFamily="18" charset="0"/>
              </a:rPr>
              <a:t>ASN</a:t>
            </a:r>
            <a:r>
              <a:rPr lang="en-US" dirty="0" smtClean="0">
                <a:latin typeface="Georgia" pitchFamily="18" charset="0"/>
              </a:rPr>
              <a:t>;</a:t>
            </a:r>
          </a:p>
          <a:p>
            <a:pPr marL="0" indent="0">
              <a:buNone/>
            </a:pPr>
            <a:r>
              <a:rPr lang="en-US" dirty="0">
                <a:latin typeface="Georgia" pitchFamily="18" charset="0"/>
              </a:rPr>
              <a:t>l</a:t>
            </a:r>
            <a:r>
              <a:rPr lang="en-US" dirty="0" smtClean="0">
                <a:latin typeface="Georgia" pitchFamily="18" charset="0"/>
              </a:rPr>
              <a:t>. </a:t>
            </a:r>
            <a:r>
              <a:rPr lang="en-US" dirty="0" err="1">
                <a:latin typeface="Georgia" pitchFamily="18" charset="0"/>
              </a:rPr>
              <a:t>Melaksanakan</a:t>
            </a:r>
            <a:r>
              <a:rPr lang="en-US" dirty="0">
                <a:latin typeface="Georgia" pitchFamily="18" charset="0"/>
              </a:rPr>
              <a:t>  </a:t>
            </a:r>
            <a:r>
              <a:rPr lang="en-US" dirty="0" err="1">
                <a:latin typeface="Georgia" pitchFamily="18" charset="0"/>
              </a:rPr>
              <a:t>ketentuan</a:t>
            </a:r>
            <a:r>
              <a:rPr lang="en-US" dirty="0">
                <a:latin typeface="Georgia" pitchFamily="18" charset="0"/>
              </a:rPr>
              <a:t>  </a:t>
            </a:r>
            <a:r>
              <a:rPr lang="en-US" dirty="0" err="1">
                <a:latin typeface="Georgia" pitchFamily="18" charset="0"/>
              </a:rPr>
              <a:t>peraturan</a:t>
            </a:r>
            <a:r>
              <a:rPr lang="en-US" dirty="0">
                <a:latin typeface="Georgia" pitchFamily="18" charset="0"/>
              </a:rPr>
              <a:t>  </a:t>
            </a:r>
            <a:r>
              <a:rPr lang="en-US" dirty="0" err="1">
                <a:latin typeface="Georgia" pitchFamily="18" charset="0"/>
              </a:rPr>
              <a:t>perundang-undangan</a:t>
            </a:r>
            <a:r>
              <a:rPr lang="en-US" dirty="0">
                <a:latin typeface="Georgia" pitchFamily="18" charset="0"/>
              </a:rPr>
              <a:t>  </a:t>
            </a:r>
            <a:r>
              <a:rPr lang="en-US" dirty="0" err="1">
                <a:latin typeface="Georgia" pitchFamily="18" charset="0"/>
              </a:rPr>
              <a:t>mengenai</a:t>
            </a:r>
            <a:r>
              <a:rPr lang="en-US" dirty="0">
                <a:latin typeface="Georgia" pitchFamily="18" charset="0"/>
              </a:rPr>
              <a:t> </a:t>
            </a:r>
            <a:r>
              <a:rPr lang="en-US" dirty="0" err="1">
                <a:latin typeface="Georgia" pitchFamily="18" charset="0"/>
              </a:rPr>
              <a:t>disiplin</a:t>
            </a:r>
            <a:r>
              <a:rPr lang="en-US" dirty="0">
                <a:latin typeface="Georgia" pitchFamily="18" charset="0"/>
              </a:rPr>
              <a:t> </a:t>
            </a:r>
            <a:r>
              <a:rPr lang="en-US" dirty="0" err="1">
                <a:latin typeface="Georgia" pitchFamily="18" charset="0"/>
              </a:rPr>
              <a:t>pegawai</a:t>
            </a:r>
            <a:r>
              <a:rPr lang="en-US" dirty="0">
                <a:latin typeface="Georgia" pitchFamily="18" charset="0"/>
              </a:rPr>
              <a:t> ASN </a:t>
            </a:r>
            <a:r>
              <a:rPr lang="en-US" dirty="0" smtClean="0">
                <a:latin typeface="Georgia" pitchFamily="18" charset="0"/>
              </a:rPr>
              <a:t>(</a:t>
            </a:r>
            <a:r>
              <a:rPr lang="en-US" dirty="0" err="1" smtClean="0">
                <a:latin typeface="Georgia" pitchFamily="18" charset="0"/>
              </a:rPr>
              <a:t>Pasal</a:t>
            </a:r>
            <a:r>
              <a:rPr lang="en-US" dirty="0" smtClean="0">
                <a:latin typeface="Georgia" pitchFamily="18" charset="0"/>
              </a:rPr>
              <a:t> 5)</a:t>
            </a:r>
            <a:endParaRPr lang="en-US" dirty="0">
              <a:latin typeface="Georgia" pitchFamily="18" charset="0"/>
            </a:endParaRPr>
          </a:p>
        </p:txBody>
      </p:sp>
    </p:spTree>
    <p:extLst>
      <p:ext uri="{BB962C8B-B14F-4D97-AF65-F5344CB8AC3E}">
        <p14:creationId xmlns:p14="http://schemas.microsoft.com/office/powerpoint/2010/main" val="3392855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lnSpcReduction="10000"/>
          </a:bodyPr>
          <a:lstStyle/>
          <a:p>
            <a:r>
              <a:rPr lang="en-US" dirty="0" err="1"/>
              <a:t>Kode</a:t>
            </a:r>
            <a:r>
              <a:rPr lang="en-US" dirty="0"/>
              <a:t> </a:t>
            </a:r>
            <a:r>
              <a:rPr lang="en-US" dirty="0" err="1"/>
              <a:t>etik</a:t>
            </a:r>
            <a:r>
              <a:rPr lang="en-US" dirty="0"/>
              <a:t> </a:t>
            </a:r>
            <a:r>
              <a:rPr lang="en-US" dirty="0" err="1"/>
              <a:t>dan</a:t>
            </a:r>
            <a:r>
              <a:rPr lang="en-US" dirty="0"/>
              <a:t> </a:t>
            </a:r>
            <a:r>
              <a:rPr lang="en-US" dirty="0" err="1"/>
              <a:t>kode</a:t>
            </a:r>
            <a:r>
              <a:rPr lang="en-US" dirty="0"/>
              <a:t> </a:t>
            </a:r>
            <a:r>
              <a:rPr lang="en-US" dirty="0" err="1"/>
              <a:t>perilaku</a:t>
            </a:r>
            <a:r>
              <a:rPr lang="en-US" dirty="0"/>
              <a:t> </a:t>
            </a:r>
            <a:r>
              <a:rPr lang="en-US" dirty="0" err="1"/>
              <a:t>menurut</a:t>
            </a:r>
            <a:r>
              <a:rPr lang="en-US" dirty="0"/>
              <a:t> UU ASN </a:t>
            </a:r>
            <a:r>
              <a:rPr lang="en-US" dirty="0" err="1"/>
              <a:t>akan</a:t>
            </a:r>
            <a:r>
              <a:rPr lang="en-US" dirty="0"/>
              <a:t> </a:t>
            </a:r>
            <a:r>
              <a:rPr lang="en-US" dirty="0" err="1"/>
              <a:t>diatur</a:t>
            </a:r>
            <a:r>
              <a:rPr lang="en-US" dirty="0"/>
              <a:t> </a:t>
            </a:r>
            <a:r>
              <a:rPr lang="en-US" dirty="0" err="1"/>
              <a:t>lebih</a:t>
            </a:r>
            <a:r>
              <a:rPr lang="en-US" dirty="0"/>
              <a:t> </a:t>
            </a:r>
            <a:r>
              <a:rPr lang="en-US" dirty="0" err="1" smtClean="0"/>
              <a:t>lanjut</a:t>
            </a:r>
            <a:r>
              <a:rPr lang="en-US" dirty="0"/>
              <a:t> </a:t>
            </a:r>
            <a:r>
              <a:rPr lang="en-US" dirty="0" err="1" smtClean="0"/>
              <a:t>dengan</a:t>
            </a:r>
            <a:r>
              <a:rPr lang="en-US" dirty="0" smtClean="0"/>
              <a:t> </a:t>
            </a:r>
            <a:r>
              <a:rPr lang="en-US" dirty="0" err="1"/>
              <a:t>peraturan</a:t>
            </a:r>
            <a:r>
              <a:rPr lang="en-US" dirty="0"/>
              <a:t> </a:t>
            </a:r>
            <a:r>
              <a:rPr lang="en-US" dirty="0" err="1"/>
              <a:t>perundang-undangan</a:t>
            </a:r>
            <a:r>
              <a:rPr lang="en-US" dirty="0"/>
              <a:t>. </a:t>
            </a:r>
            <a:endParaRPr lang="en-US" dirty="0" smtClean="0"/>
          </a:p>
          <a:p>
            <a:r>
              <a:rPr lang="en-US" dirty="0" err="1" smtClean="0"/>
              <a:t>Hingga</a:t>
            </a:r>
            <a:r>
              <a:rPr lang="en-US" dirty="0" smtClean="0"/>
              <a:t> </a:t>
            </a:r>
            <a:r>
              <a:rPr lang="en-US" dirty="0" err="1"/>
              <a:t>saat</a:t>
            </a:r>
            <a:r>
              <a:rPr lang="en-US" dirty="0"/>
              <a:t> </a:t>
            </a:r>
            <a:r>
              <a:rPr lang="en-US" dirty="0" err="1"/>
              <a:t>ini</a:t>
            </a:r>
            <a:r>
              <a:rPr lang="en-US" dirty="0"/>
              <a:t>, </a:t>
            </a:r>
            <a:r>
              <a:rPr lang="en-US" dirty="0" err="1"/>
              <a:t>peraturan</a:t>
            </a:r>
            <a:r>
              <a:rPr lang="en-US" dirty="0"/>
              <a:t> </a:t>
            </a:r>
            <a:r>
              <a:rPr lang="en-US" dirty="0" err="1"/>
              <a:t>perundang-undangan</a:t>
            </a:r>
            <a:r>
              <a:rPr lang="en-US" dirty="0"/>
              <a:t> yang </a:t>
            </a:r>
            <a:r>
              <a:rPr lang="en-US" dirty="0" err="1"/>
              <a:t>dimaksud</a:t>
            </a:r>
            <a:r>
              <a:rPr lang="en-US" dirty="0"/>
              <a:t> </a:t>
            </a:r>
            <a:r>
              <a:rPr lang="en-US" dirty="0" err="1"/>
              <a:t>belum</a:t>
            </a:r>
            <a:r>
              <a:rPr lang="en-US" dirty="0"/>
              <a:t> </a:t>
            </a:r>
            <a:r>
              <a:rPr lang="en-US" dirty="0" err="1"/>
              <a:t>ditetapkan</a:t>
            </a:r>
            <a:r>
              <a:rPr lang="en-US" dirty="0"/>
              <a:t>. </a:t>
            </a:r>
            <a:endParaRPr lang="en-US" dirty="0" smtClean="0"/>
          </a:p>
          <a:p>
            <a:r>
              <a:rPr lang="en-US" dirty="0" err="1" smtClean="0"/>
              <a:t>Penerapan</a:t>
            </a:r>
            <a:r>
              <a:rPr lang="en-US" dirty="0" smtClean="0"/>
              <a:t> </a:t>
            </a:r>
            <a:r>
              <a:rPr lang="en-US" dirty="0" err="1"/>
              <a:t>kode</a:t>
            </a:r>
            <a:r>
              <a:rPr lang="en-US" dirty="0"/>
              <a:t> </a:t>
            </a:r>
            <a:r>
              <a:rPr lang="en-US" dirty="0" err="1"/>
              <a:t>etik</a:t>
            </a:r>
            <a:r>
              <a:rPr lang="en-US" dirty="0"/>
              <a:t> </a:t>
            </a:r>
            <a:r>
              <a:rPr lang="en-US" dirty="0" err="1"/>
              <a:t>dan</a:t>
            </a:r>
            <a:r>
              <a:rPr lang="en-US" dirty="0"/>
              <a:t> </a:t>
            </a:r>
            <a:r>
              <a:rPr lang="en-US" dirty="0" err="1"/>
              <a:t>kode</a:t>
            </a:r>
            <a:r>
              <a:rPr lang="en-US" dirty="0"/>
              <a:t> </a:t>
            </a:r>
            <a:r>
              <a:rPr lang="en-US" dirty="0" err="1"/>
              <a:t>perilaku</a:t>
            </a:r>
            <a:r>
              <a:rPr lang="en-US" dirty="0"/>
              <a:t> </a:t>
            </a:r>
            <a:r>
              <a:rPr lang="en-US" dirty="0" err="1"/>
              <a:t>masih</a:t>
            </a:r>
            <a:r>
              <a:rPr lang="en-US" dirty="0"/>
              <a:t> </a:t>
            </a:r>
            <a:r>
              <a:rPr lang="en-US" dirty="0" err="1"/>
              <a:t>mengacu</a:t>
            </a:r>
            <a:r>
              <a:rPr lang="en-US" dirty="0"/>
              <a:t> </a:t>
            </a:r>
            <a:r>
              <a:rPr lang="en-US" dirty="0" err="1"/>
              <a:t>pada</a:t>
            </a:r>
            <a:r>
              <a:rPr lang="en-US" dirty="0"/>
              <a:t> PP 42 </a:t>
            </a:r>
            <a:r>
              <a:rPr lang="en-US" dirty="0" err="1" smtClean="0"/>
              <a:t>Tahun</a:t>
            </a:r>
            <a:r>
              <a:rPr lang="en-US" dirty="0"/>
              <a:t> </a:t>
            </a:r>
            <a:r>
              <a:rPr lang="en-US" dirty="0" smtClean="0"/>
              <a:t>2004 </a:t>
            </a:r>
            <a:r>
              <a:rPr lang="en-US" dirty="0" err="1"/>
              <a:t>tentang</a:t>
            </a:r>
            <a:r>
              <a:rPr lang="en-US" dirty="0"/>
              <a:t> </a:t>
            </a:r>
            <a:r>
              <a:rPr lang="en-US" dirty="0" err="1"/>
              <a:t>Pembinaan</a:t>
            </a:r>
            <a:r>
              <a:rPr lang="en-US" dirty="0"/>
              <a:t> </a:t>
            </a:r>
            <a:r>
              <a:rPr lang="en-US" dirty="0" err="1"/>
              <a:t>Jiwa</a:t>
            </a:r>
            <a:r>
              <a:rPr lang="en-US" dirty="0"/>
              <a:t> </a:t>
            </a:r>
            <a:r>
              <a:rPr lang="en-US" dirty="0" err="1"/>
              <a:t>Korps</a:t>
            </a:r>
            <a:r>
              <a:rPr lang="en-US" dirty="0"/>
              <a:t> </a:t>
            </a:r>
            <a:r>
              <a:rPr lang="en-US" dirty="0" err="1"/>
              <a:t>dan</a:t>
            </a:r>
            <a:r>
              <a:rPr lang="en-US" dirty="0"/>
              <a:t> </a:t>
            </a:r>
            <a:r>
              <a:rPr lang="en-US" dirty="0" err="1"/>
              <a:t>Kode</a:t>
            </a:r>
            <a:r>
              <a:rPr lang="en-US" dirty="0"/>
              <a:t> </a:t>
            </a:r>
            <a:r>
              <a:rPr lang="en-US" dirty="0" err="1"/>
              <a:t>Etik</a:t>
            </a:r>
            <a:r>
              <a:rPr lang="en-US" dirty="0"/>
              <a:t> </a:t>
            </a:r>
            <a:r>
              <a:rPr lang="en-US" dirty="0" err="1"/>
              <a:t>Pegawai</a:t>
            </a:r>
            <a:r>
              <a:rPr lang="en-US" dirty="0"/>
              <a:t> </a:t>
            </a:r>
            <a:r>
              <a:rPr lang="en-US" dirty="0" err="1"/>
              <a:t>Negeri</a:t>
            </a:r>
            <a:r>
              <a:rPr lang="en-US" dirty="0"/>
              <a:t> </a:t>
            </a:r>
            <a:r>
              <a:rPr lang="en-US" dirty="0" err="1" smtClean="0"/>
              <a:t>Sipil</a:t>
            </a:r>
            <a:r>
              <a:rPr lang="en-US" dirty="0" smtClean="0"/>
              <a:t> </a:t>
            </a:r>
            <a:r>
              <a:rPr lang="en-US" dirty="0" err="1"/>
              <a:t>serta</a:t>
            </a:r>
            <a:r>
              <a:rPr lang="en-US" dirty="0"/>
              <a:t> PP 53 </a:t>
            </a:r>
            <a:r>
              <a:rPr lang="en-US" dirty="0" err="1"/>
              <a:t>Tahun</a:t>
            </a:r>
            <a:r>
              <a:rPr lang="en-US" dirty="0"/>
              <a:t> 2010 </a:t>
            </a:r>
            <a:r>
              <a:rPr lang="en-US" dirty="0" err="1"/>
              <a:t>tentang</a:t>
            </a:r>
            <a:r>
              <a:rPr lang="en-US" dirty="0"/>
              <a:t> </a:t>
            </a:r>
            <a:r>
              <a:rPr lang="en-US" dirty="0" err="1"/>
              <a:t>Disiplin</a:t>
            </a:r>
            <a:r>
              <a:rPr lang="en-US" dirty="0"/>
              <a:t> </a:t>
            </a:r>
            <a:r>
              <a:rPr lang="en-US" dirty="0" err="1"/>
              <a:t>Pegawai</a:t>
            </a:r>
            <a:r>
              <a:rPr lang="en-US" dirty="0"/>
              <a:t> </a:t>
            </a:r>
            <a:r>
              <a:rPr lang="en-US" dirty="0" err="1"/>
              <a:t>Negeri</a:t>
            </a:r>
            <a:r>
              <a:rPr lang="en-US" dirty="0"/>
              <a:t> </a:t>
            </a:r>
            <a:r>
              <a:rPr lang="en-US" dirty="0" err="1"/>
              <a:t>Sipil</a:t>
            </a:r>
            <a:r>
              <a:rPr lang="en-US" dirty="0" smtClean="0"/>
              <a:t>.</a:t>
            </a:r>
          </a:p>
          <a:p>
            <a:r>
              <a:rPr lang="en-US" dirty="0" err="1" smtClean="0"/>
              <a:t>Kedua</a:t>
            </a:r>
            <a:r>
              <a:rPr lang="en-US" dirty="0" smtClean="0"/>
              <a:t> </a:t>
            </a:r>
            <a:r>
              <a:rPr lang="en-US" dirty="0" err="1" smtClean="0"/>
              <a:t>dasar</a:t>
            </a:r>
            <a:r>
              <a:rPr lang="en-US" dirty="0" smtClean="0"/>
              <a:t> </a:t>
            </a:r>
            <a:r>
              <a:rPr lang="en-US" dirty="0" err="1" smtClean="0"/>
              <a:t>tsb</a:t>
            </a:r>
            <a:r>
              <a:rPr lang="en-US" dirty="0" smtClean="0"/>
              <a:t> </a:t>
            </a:r>
            <a:r>
              <a:rPr lang="en-US" dirty="0" err="1" smtClean="0"/>
              <a:t>mengatur</a:t>
            </a:r>
            <a:r>
              <a:rPr lang="en-US" dirty="0" smtClean="0"/>
              <a:t> yang </a:t>
            </a:r>
            <a:r>
              <a:rPr lang="en-US" dirty="0" err="1"/>
              <a:t>diperbolehkan</a:t>
            </a:r>
            <a:r>
              <a:rPr lang="en-US" dirty="0"/>
              <a:t> (do) </a:t>
            </a:r>
            <a:r>
              <a:rPr lang="en-US" dirty="0" err="1"/>
              <a:t>dan</a:t>
            </a:r>
            <a:r>
              <a:rPr lang="en-US" dirty="0"/>
              <a:t> </a:t>
            </a:r>
            <a:r>
              <a:rPr lang="en-US" dirty="0" err="1"/>
              <a:t>hal-hal</a:t>
            </a:r>
            <a:r>
              <a:rPr lang="en-US" dirty="0"/>
              <a:t> yang </a:t>
            </a:r>
            <a:r>
              <a:rPr lang="en-US" dirty="0" err="1"/>
              <a:t>dilarang</a:t>
            </a:r>
            <a:r>
              <a:rPr lang="en-US" dirty="0"/>
              <a:t> (don’t)</a:t>
            </a:r>
          </a:p>
          <a:p>
            <a:endParaRPr lang="en-US" dirty="0"/>
          </a:p>
        </p:txBody>
      </p:sp>
    </p:spTree>
    <p:extLst>
      <p:ext uri="{BB962C8B-B14F-4D97-AF65-F5344CB8AC3E}">
        <p14:creationId xmlns:p14="http://schemas.microsoft.com/office/powerpoint/2010/main" val="2209031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0" indent="0">
              <a:buNone/>
            </a:pPr>
            <a:r>
              <a:rPr lang="en-US" b="1" dirty="0"/>
              <a:t>b.   </a:t>
            </a:r>
            <a:r>
              <a:rPr lang="en-US" b="1" dirty="0" err="1"/>
              <a:t>Peraturan</a:t>
            </a:r>
            <a:r>
              <a:rPr lang="en-US" b="1" dirty="0"/>
              <a:t> </a:t>
            </a:r>
            <a:r>
              <a:rPr lang="en-US" b="1" dirty="0" err="1"/>
              <a:t>Pemerintah</a:t>
            </a:r>
            <a:r>
              <a:rPr lang="en-US" b="1" dirty="0"/>
              <a:t> </a:t>
            </a:r>
            <a:r>
              <a:rPr lang="en-US" b="1" dirty="0" smtClean="0"/>
              <a:t>No </a:t>
            </a:r>
            <a:r>
              <a:rPr lang="en-US" b="1" dirty="0"/>
              <a:t>42 </a:t>
            </a:r>
            <a:r>
              <a:rPr lang="en-US" b="1" dirty="0" err="1"/>
              <a:t>Tahun</a:t>
            </a:r>
            <a:r>
              <a:rPr lang="en-US" b="1" dirty="0"/>
              <a:t> </a:t>
            </a:r>
            <a:r>
              <a:rPr lang="en-US" b="1" dirty="0" smtClean="0"/>
              <a:t>2004</a:t>
            </a:r>
            <a:endParaRPr lang="en-US" dirty="0" smtClean="0"/>
          </a:p>
          <a:p>
            <a:pPr marL="0" indent="0">
              <a:buNone/>
            </a:pPr>
            <a:r>
              <a:rPr lang="en-US" b="1" dirty="0" err="1" smtClean="0"/>
              <a:t>Kode</a:t>
            </a:r>
            <a:r>
              <a:rPr lang="en-US" b="1" dirty="0" smtClean="0"/>
              <a:t> </a:t>
            </a:r>
            <a:r>
              <a:rPr lang="en-US" b="1" dirty="0" err="1"/>
              <a:t>Etik</a:t>
            </a:r>
            <a:r>
              <a:rPr lang="en-US" b="1" dirty="0"/>
              <a:t> </a:t>
            </a:r>
            <a:r>
              <a:rPr lang="en-US" b="1" dirty="0" smtClean="0"/>
              <a:t>PNS</a:t>
            </a:r>
            <a:r>
              <a:rPr lang="en-US" dirty="0" smtClean="0"/>
              <a:t>:  </a:t>
            </a:r>
            <a:r>
              <a:rPr lang="en-US" dirty="0" err="1"/>
              <a:t>merupakan</a:t>
            </a:r>
            <a:r>
              <a:rPr lang="en-US" dirty="0"/>
              <a:t> </a:t>
            </a:r>
            <a:r>
              <a:rPr lang="en-US" dirty="0" err="1"/>
              <a:t>pedoman</a:t>
            </a:r>
            <a:r>
              <a:rPr lang="en-US" dirty="0"/>
              <a:t> </a:t>
            </a:r>
            <a:r>
              <a:rPr lang="en-US" dirty="0" err="1"/>
              <a:t>sikap</a:t>
            </a:r>
            <a:r>
              <a:rPr lang="en-US" dirty="0"/>
              <a:t>, </a:t>
            </a:r>
            <a:r>
              <a:rPr lang="en-US" dirty="0" err="1"/>
              <a:t>tingkah</a:t>
            </a:r>
            <a:r>
              <a:rPr lang="en-US" dirty="0"/>
              <a:t> </a:t>
            </a:r>
            <a:r>
              <a:rPr lang="en-US" dirty="0" err="1"/>
              <a:t>laku</a:t>
            </a:r>
            <a:r>
              <a:rPr lang="en-US" dirty="0"/>
              <a:t>, </a:t>
            </a:r>
            <a:r>
              <a:rPr lang="en-US" dirty="0" err="1"/>
              <a:t>dan</a:t>
            </a:r>
            <a:r>
              <a:rPr lang="en-US" dirty="0"/>
              <a:t> </a:t>
            </a:r>
            <a:r>
              <a:rPr lang="en-US" dirty="0" err="1"/>
              <a:t>perbuatan</a:t>
            </a:r>
            <a:r>
              <a:rPr lang="en-US" dirty="0"/>
              <a:t> </a:t>
            </a:r>
            <a:r>
              <a:rPr lang="en-US" dirty="0" smtClean="0"/>
              <a:t>PNS </a:t>
            </a:r>
            <a:r>
              <a:rPr lang="en-US" dirty="0"/>
              <a:t>di </a:t>
            </a:r>
            <a:r>
              <a:rPr lang="en-US" dirty="0" err="1"/>
              <a:t>dalam</a:t>
            </a:r>
            <a:r>
              <a:rPr lang="en-US" dirty="0"/>
              <a:t> </a:t>
            </a:r>
            <a:r>
              <a:rPr lang="en-US" dirty="0" err="1"/>
              <a:t>melaksanakan</a:t>
            </a:r>
            <a:r>
              <a:rPr lang="en-US" dirty="0"/>
              <a:t> </a:t>
            </a:r>
            <a:r>
              <a:rPr lang="en-US" dirty="0" err="1"/>
              <a:t>tugasnya</a:t>
            </a:r>
            <a:r>
              <a:rPr lang="en-US" dirty="0"/>
              <a:t> </a:t>
            </a:r>
            <a:r>
              <a:rPr lang="en-US" dirty="0" err="1"/>
              <a:t>dan</a:t>
            </a:r>
            <a:r>
              <a:rPr lang="en-US" dirty="0"/>
              <a:t> </a:t>
            </a:r>
            <a:r>
              <a:rPr lang="en-US" dirty="0" err="1"/>
              <a:t>pergaulan</a:t>
            </a:r>
            <a:r>
              <a:rPr lang="en-US" dirty="0"/>
              <a:t> </a:t>
            </a:r>
            <a:r>
              <a:rPr lang="en-US" dirty="0" err="1"/>
              <a:t>hidup</a:t>
            </a:r>
            <a:r>
              <a:rPr lang="en-US" dirty="0"/>
              <a:t> </a:t>
            </a:r>
            <a:r>
              <a:rPr lang="en-US" dirty="0" err="1" smtClean="0"/>
              <a:t>sehari-hari</a:t>
            </a:r>
            <a:r>
              <a:rPr lang="en-US" dirty="0"/>
              <a:t> (</a:t>
            </a:r>
            <a:r>
              <a:rPr lang="en-US" dirty="0" err="1"/>
              <a:t>Pasal</a:t>
            </a:r>
            <a:r>
              <a:rPr lang="en-US" dirty="0"/>
              <a:t> </a:t>
            </a:r>
            <a:r>
              <a:rPr lang="en-US" dirty="0" smtClean="0"/>
              <a:t>1).</a:t>
            </a:r>
          </a:p>
          <a:p>
            <a:pPr marL="0" indent="0">
              <a:buNone/>
            </a:pPr>
            <a:r>
              <a:rPr lang="en-US" b="1" dirty="0" err="1" smtClean="0"/>
              <a:t>Tujuan</a:t>
            </a:r>
            <a:r>
              <a:rPr lang="en-US" dirty="0" smtClean="0"/>
              <a:t> </a:t>
            </a:r>
            <a:r>
              <a:rPr lang="en-US" dirty="0" err="1"/>
              <a:t>penerapan</a:t>
            </a:r>
            <a:r>
              <a:rPr lang="en-US" dirty="0"/>
              <a:t> </a:t>
            </a:r>
            <a:r>
              <a:rPr lang="en-US" dirty="0" err="1"/>
              <a:t>kode</a:t>
            </a:r>
            <a:r>
              <a:rPr lang="en-US" dirty="0"/>
              <a:t> </a:t>
            </a:r>
            <a:r>
              <a:rPr lang="en-US" dirty="0" err="1" smtClean="0"/>
              <a:t>etik</a:t>
            </a:r>
            <a:r>
              <a:rPr lang="en-US" dirty="0"/>
              <a:t> (</a:t>
            </a:r>
            <a:r>
              <a:rPr lang="en-US" dirty="0" err="1"/>
              <a:t>Pasal</a:t>
            </a:r>
            <a:r>
              <a:rPr lang="en-US" dirty="0"/>
              <a:t> </a:t>
            </a:r>
            <a:r>
              <a:rPr lang="en-US" dirty="0" smtClean="0"/>
              <a:t>3):</a:t>
            </a:r>
          </a:p>
          <a:p>
            <a:pPr marL="0" indent="0">
              <a:buNone/>
            </a:pPr>
            <a:r>
              <a:rPr lang="en-US" dirty="0" smtClean="0"/>
              <a:t>1</a:t>
            </a:r>
            <a:r>
              <a:rPr lang="en-US" dirty="0"/>
              <a:t>. </a:t>
            </a:r>
            <a:r>
              <a:rPr lang="en-US" dirty="0" err="1" smtClean="0"/>
              <a:t>Membina</a:t>
            </a:r>
            <a:r>
              <a:rPr lang="en-US" dirty="0" smtClean="0"/>
              <a:t>   </a:t>
            </a:r>
            <a:r>
              <a:rPr lang="en-US" dirty="0" err="1"/>
              <a:t>karakter</a:t>
            </a:r>
            <a:r>
              <a:rPr lang="en-US" dirty="0"/>
              <a:t>/</a:t>
            </a:r>
            <a:r>
              <a:rPr lang="en-US" dirty="0" err="1"/>
              <a:t>watak</a:t>
            </a:r>
            <a:r>
              <a:rPr lang="en-US" dirty="0"/>
              <a:t>,   </a:t>
            </a:r>
            <a:r>
              <a:rPr lang="en-US" dirty="0" err="1"/>
              <a:t>memelihara</a:t>
            </a:r>
            <a:r>
              <a:rPr lang="en-US" dirty="0"/>
              <a:t>   rasa   </a:t>
            </a:r>
            <a:r>
              <a:rPr lang="en-US" dirty="0" err="1"/>
              <a:t>persatuan</a:t>
            </a:r>
            <a:r>
              <a:rPr lang="en-US" dirty="0"/>
              <a:t>   </a:t>
            </a:r>
            <a:r>
              <a:rPr lang="en-US" dirty="0" err="1" smtClean="0"/>
              <a:t>dan</a:t>
            </a:r>
            <a:r>
              <a:rPr lang="en-US" dirty="0" smtClean="0"/>
              <a:t> </a:t>
            </a:r>
            <a:r>
              <a:rPr lang="en-US" dirty="0" err="1" smtClean="0"/>
              <a:t>kesatuan</a:t>
            </a:r>
            <a:r>
              <a:rPr lang="en-US" dirty="0" smtClean="0"/>
              <a:t> </a:t>
            </a:r>
            <a:r>
              <a:rPr lang="en-US" dirty="0" err="1"/>
              <a:t>secara</a:t>
            </a:r>
            <a:r>
              <a:rPr lang="en-US" dirty="0"/>
              <a:t> </a:t>
            </a:r>
            <a:r>
              <a:rPr lang="en-US" dirty="0" err="1"/>
              <a:t>kekeluargaan</a:t>
            </a:r>
            <a:r>
              <a:rPr lang="en-US" dirty="0"/>
              <a:t> </a:t>
            </a:r>
            <a:r>
              <a:rPr lang="en-US" dirty="0" err="1"/>
              <a:t>guna</a:t>
            </a:r>
            <a:r>
              <a:rPr lang="en-US" dirty="0"/>
              <a:t> </a:t>
            </a:r>
            <a:r>
              <a:rPr lang="en-US" dirty="0" err="1"/>
              <a:t>mewujudkan</a:t>
            </a:r>
            <a:r>
              <a:rPr lang="en-US" dirty="0"/>
              <a:t> </a:t>
            </a:r>
            <a:r>
              <a:rPr lang="en-US" dirty="0" err="1"/>
              <a:t>kerja</a:t>
            </a:r>
            <a:r>
              <a:rPr lang="en-US" dirty="0"/>
              <a:t> </a:t>
            </a:r>
            <a:r>
              <a:rPr lang="en-US" dirty="0" err="1"/>
              <a:t>sama</a:t>
            </a:r>
            <a:r>
              <a:rPr lang="en-US" dirty="0"/>
              <a:t> </a:t>
            </a:r>
            <a:r>
              <a:rPr lang="en-US" dirty="0" err="1"/>
              <a:t>dan</a:t>
            </a:r>
            <a:r>
              <a:rPr lang="en-US" dirty="0"/>
              <a:t> </a:t>
            </a:r>
            <a:r>
              <a:rPr lang="en-US" dirty="0" err="1"/>
              <a:t>semangat</a:t>
            </a:r>
            <a:r>
              <a:rPr lang="en-US" dirty="0"/>
              <a:t> </a:t>
            </a:r>
            <a:r>
              <a:rPr lang="en-US" dirty="0" err="1"/>
              <a:t>pengabdian</a:t>
            </a:r>
            <a:r>
              <a:rPr lang="en-US" dirty="0"/>
              <a:t> </a:t>
            </a:r>
            <a:r>
              <a:rPr lang="en-US" dirty="0" err="1"/>
              <a:t>kepada</a:t>
            </a:r>
            <a:r>
              <a:rPr lang="en-US" dirty="0"/>
              <a:t> </a:t>
            </a:r>
            <a:r>
              <a:rPr lang="en-US" dirty="0" err="1"/>
              <a:t>masyarakat</a:t>
            </a:r>
            <a:r>
              <a:rPr lang="en-US" dirty="0"/>
              <a:t>  </a:t>
            </a:r>
            <a:r>
              <a:rPr lang="en-US" dirty="0" err="1"/>
              <a:t>serta</a:t>
            </a:r>
            <a:r>
              <a:rPr lang="en-US" dirty="0"/>
              <a:t> </a:t>
            </a:r>
            <a:r>
              <a:rPr lang="en-US" dirty="0" err="1"/>
              <a:t>meningkatkan</a:t>
            </a:r>
            <a:r>
              <a:rPr lang="en-US" dirty="0"/>
              <a:t> </a:t>
            </a:r>
            <a:r>
              <a:rPr lang="en-US" dirty="0" err="1" smtClean="0"/>
              <a:t>kemampuan</a:t>
            </a:r>
            <a:r>
              <a:rPr lang="en-US" dirty="0"/>
              <a:t>, </a:t>
            </a:r>
            <a:r>
              <a:rPr lang="en-US" dirty="0" err="1"/>
              <a:t>dan</a:t>
            </a:r>
            <a:r>
              <a:rPr lang="en-US" dirty="0"/>
              <a:t> </a:t>
            </a:r>
            <a:r>
              <a:rPr lang="en-US" dirty="0" err="1"/>
              <a:t>keteladanan</a:t>
            </a:r>
            <a:r>
              <a:rPr lang="en-US" dirty="0"/>
              <a:t> </a:t>
            </a:r>
            <a:r>
              <a:rPr lang="en-US" dirty="0" err="1"/>
              <a:t>Pegawai</a:t>
            </a:r>
            <a:r>
              <a:rPr lang="en-US" dirty="0"/>
              <a:t> </a:t>
            </a:r>
            <a:r>
              <a:rPr lang="en-US" dirty="0" err="1"/>
              <a:t>Negeri</a:t>
            </a:r>
            <a:r>
              <a:rPr lang="en-US" dirty="0"/>
              <a:t> </a:t>
            </a:r>
            <a:r>
              <a:rPr lang="en-US" dirty="0" err="1"/>
              <a:t>Sipil</a:t>
            </a:r>
            <a:r>
              <a:rPr lang="en-US" dirty="0"/>
              <a:t>;</a:t>
            </a:r>
          </a:p>
          <a:p>
            <a:endParaRPr lang="en-US" dirty="0"/>
          </a:p>
        </p:txBody>
      </p:sp>
    </p:spTree>
    <p:extLst>
      <p:ext uri="{BB962C8B-B14F-4D97-AF65-F5344CB8AC3E}">
        <p14:creationId xmlns:p14="http://schemas.microsoft.com/office/powerpoint/2010/main" val="90762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marL="0" indent="0">
              <a:buNone/>
            </a:pPr>
            <a:r>
              <a:rPr lang="en-US" dirty="0"/>
              <a:t>2. </a:t>
            </a:r>
            <a:r>
              <a:rPr lang="en-US" dirty="0" err="1" smtClean="0"/>
              <a:t>Mendorong</a:t>
            </a:r>
            <a:r>
              <a:rPr lang="en-US" dirty="0" smtClean="0"/>
              <a:t> </a:t>
            </a:r>
            <a:r>
              <a:rPr lang="en-US" dirty="0" err="1"/>
              <a:t>etos</a:t>
            </a:r>
            <a:r>
              <a:rPr lang="en-US" dirty="0"/>
              <a:t> </a:t>
            </a:r>
            <a:r>
              <a:rPr lang="en-US" dirty="0" err="1"/>
              <a:t>kerja</a:t>
            </a:r>
            <a:r>
              <a:rPr lang="en-US" dirty="0"/>
              <a:t> </a:t>
            </a:r>
            <a:r>
              <a:rPr lang="en-US" dirty="0" err="1"/>
              <a:t>Pegawai</a:t>
            </a:r>
            <a:r>
              <a:rPr lang="en-US" dirty="0"/>
              <a:t> </a:t>
            </a:r>
            <a:r>
              <a:rPr lang="en-US" dirty="0" err="1"/>
              <a:t>Negeri</a:t>
            </a:r>
            <a:r>
              <a:rPr lang="en-US" dirty="0"/>
              <a:t> </a:t>
            </a:r>
            <a:r>
              <a:rPr lang="en-US" dirty="0" err="1"/>
              <a:t>sipil</a:t>
            </a:r>
            <a:r>
              <a:rPr lang="en-US" dirty="0"/>
              <a:t> </a:t>
            </a:r>
            <a:r>
              <a:rPr lang="en-US" dirty="0" err="1"/>
              <a:t>untuk</a:t>
            </a:r>
            <a:r>
              <a:rPr lang="en-US" dirty="0"/>
              <a:t> </a:t>
            </a:r>
            <a:r>
              <a:rPr lang="en-US" dirty="0" err="1" smtClean="0"/>
              <a:t>mewujudkan</a:t>
            </a:r>
            <a:r>
              <a:rPr lang="en-US" dirty="0" smtClean="0"/>
              <a:t> </a:t>
            </a:r>
            <a:r>
              <a:rPr lang="en-US" dirty="0" err="1" smtClean="0"/>
              <a:t>Pegawai</a:t>
            </a:r>
            <a:r>
              <a:rPr lang="en-US" dirty="0" smtClean="0"/>
              <a:t> </a:t>
            </a:r>
            <a:r>
              <a:rPr lang="en-US" dirty="0" err="1"/>
              <a:t>Negeri</a:t>
            </a:r>
            <a:r>
              <a:rPr lang="en-US" dirty="0"/>
              <a:t> </a:t>
            </a:r>
            <a:r>
              <a:rPr lang="en-US" dirty="0" err="1"/>
              <a:t>Sipil</a:t>
            </a:r>
            <a:r>
              <a:rPr lang="en-US" dirty="0"/>
              <a:t> yang </a:t>
            </a:r>
            <a:r>
              <a:rPr lang="en-US" dirty="0" err="1"/>
              <a:t>bermutu</a:t>
            </a:r>
            <a:r>
              <a:rPr lang="en-US" dirty="0"/>
              <a:t> </a:t>
            </a:r>
            <a:r>
              <a:rPr lang="en-US" dirty="0" err="1"/>
              <a:t>tinggi</a:t>
            </a:r>
            <a:r>
              <a:rPr lang="en-US" dirty="0"/>
              <a:t> </a:t>
            </a:r>
            <a:r>
              <a:rPr lang="en-US" dirty="0" err="1"/>
              <a:t>dan</a:t>
            </a:r>
            <a:r>
              <a:rPr lang="en-US" dirty="0"/>
              <a:t> </a:t>
            </a:r>
            <a:r>
              <a:rPr lang="en-US" dirty="0" err="1"/>
              <a:t>sadar</a:t>
            </a:r>
            <a:r>
              <a:rPr lang="en-US" dirty="0"/>
              <a:t> </a:t>
            </a:r>
            <a:r>
              <a:rPr lang="en-US" dirty="0" err="1"/>
              <a:t>akan</a:t>
            </a:r>
            <a:r>
              <a:rPr lang="en-US" dirty="0"/>
              <a:t> </a:t>
            </a:r>
            <a:r>
              <a:rPr lang="en-US" dirty="0" err="1"/>
              <a:t>tanggung</a:t>
            </a:r>
            <a:r>
              <a:rPr lang="en-US" dirty="0"/>
              <a:t> </a:t>
            </a:r>
            <a:r>
              <a:rPr lang="en-US" dirty="0" err="1"/>
              <a:t>jawabnya</a:t>
            </a:r>
            <a:r>
              <a:rPr lang="en-US" dirty="0"/>
              <a:t> </a:t>
            </a:r>
            <a:r>
              <a:rPr lang="en-US" dirty="0" err="1"/>
              <a:t>sebagai</a:t>
            </a:r>
            <a:r>
              <a:rPr lang="en-US" dirty="0"/>
              <a:t> </a:t>
            </a:r>
            <a:r>
              <a:rPr lang="en-US" dirty="0" err="1"/>
              <a:t>unsur</a:t>
            </a:r>
            <a:r>
              <a:rPr lang="en-US" dirty="0"/>
              <a:t> </a:t>
            </a:r>
            <a:r>
              <a:rPr lang="en-US" dirty="0" err="1"/>
              <a:t>aparatur</a:t>
            </a:r>
            <a:r>
              <a:rPr lang="en-US" dirty="0"/>
              <a:t> Negara, </a:t>
            </a:r>
            <a:r>
              <a:rPr lang="en-US" dirty="0" err="1"/>
              <a:t>dan</a:t>
            </a:r>
            <a:r>
              <a:rPr lang="en-US" dirty="0"/>
              <a:t> </a:t>
            </a:r>
            <a:r>
              <a:rPr lang="en-US" dirty="0" err="1"/>
              <a:t>abdi</a:t>
            </a:r>
            <a:r>
              <a:rPr lang="en-US" dirty="0"/>
              <a:t> </a:t>
            </a:r>
            <a:r>
              <a:rPr lang="en-US" dirty="0" err="1"/>
              <a:t>masyarakat</a:t>
            </a:r>
            <a:r>
              <a:rPr lang="en-US" dirty="0"/>
              <a:t>;</a:t>
            </a:r>
          </a:p>
          <a:p>
            <a:pPr marL="0" indent="0">
              <a:buNone/>
            </a:pPr>
            <a:r>
              <a:rPr lang="en-US" dirty="0"/>
              <a:t>3. </a:t>
            </a:r>
            <a:r>
              <a:rPr lang="en-US" dirty="0" err="1" smtClean="0"/>
              <a:t>Menumbuhkan</a:t>
            </a:r>
            <a:r>
              <a:rPr lang="en-US" dirty="0" smtClean="0"/>
              <a:t>  </a:t>
            </a:r>
            <a:r>
              <a:rPr lang="en-US" dirty="0" err="1"/>
              <a:t>dan</a:t>
            </a:r>
            <a:r>
              <a:rPr lang="en-US" dirty="0"/>
              <a:t>  </a:t>
            </a:r>
            <a:r>
              <a:rPr lang="en-US" dirty="0" err="1"/>
              <a:t>meningkatkan</a:t>
            </a:r>
            <a:r>
              <a:rPr lang="en-US" dirty="0"/>
              <a:t>  </a:t>
            </a:r>
            <a:r>
              <a:rPr lang="en-US" dirty="0" err="1"/>
              <a:t>semangat</a:t>
            </a:r>
            <a:r>
              <a:rPr lang="en-US" dirty="0"/>
              <a:t>,  </a:t>
            </a:r>
            <a:r>
              <a:rPr lang="en-US" dirty="0" err="1"/>
              <a:t>kesadaran</a:t>
            </a:r>
            <a:r>
              <a:rPr lang="en-US" dirty="0"/>
              <a:t>,  </a:t>
            </a:r>
            <a:r>
              <a:rPr lang="en-US" dirty="0" err="1" smtClean="0"/>
              <a:t>dan</a:t>
            </a:r>
            <a:r>
              <a:rPr lang="en-US" dirty="0" smtClean="0"/>
              <a:t> </a:t>
            </a:r>
            <a:r>
              <a:rPr lang="en-US" dirty="0" err="1" smtClean="0"/>
              <a:t>wawasan</a:t>
            </a:r>
            <a:r>
              <a:rPr lang="en-US" dirty="0" smtClean="0"/>
              <a:t> </a:t>
            </a:r>
            <a:r>
              <a:rPr lang="en-US" dirty="0" err="1"/>
              <a:t>kebangsaan</a:t>
            </a:r>
            <a:r>
              <a:rPr lang="en-US" dirty="0"/>
              <a:t> </a:t>
            </a:r>
            <a:r>
              <a:rPr lang="en-US" dirty="0" err="1"/>
              <a:t>Pegawai</a:t>
            </a:r>
            <a:r>
              <a:rPr lang="en-US" dirty="0"/>
              <a:t> </a:t>
            </a:r>
            <a:r>
              <a:rPr lang="en-US" dirty="0" err="1"/>
              <a:t>Negeri</a:t>
            </a:r>
            <a:r>
              <a:rPr lang="en-US" dirty="0"/>
              <a:t> </a:t>
            </a:r>
            <a:r>
              <a:rPr lang="en-US" dirty="0" err="1"/>
              <a:t>Sipil</a:t>
            </a:r>
            <a:r>
              <a:rPr lang="en-US" dirty="0"/>
              <a:t> </a:t>
            </a:r>
            <a:r>
              <a:rPr lang="en-US" dirty="0" err="1"/>
              <a:t>sehingga</a:t>
            </a:r>
            <a:r>
              <a:rPr lang="en-US" dirty="0"/>
              <a:t> </a:t>
            </a:r>
            <a:r>
              <a:rPr lang="en-US" dirty="0" err="1"/>
              <a:t>dapat</a:t>
            </a:r>
            <a:r>
              <a:rPr lang="en-US" dirty="0"/>
              <a:t> </a:t>
            </a:r>
            <a:r>
              <a:rPr lang="en-US" dirty="0" err="1"/>
              <a:t>menjaga</a:t>
            </a:r>
            <a:r>
              <a:rPr lang="en-US" dirty="0"/>
              <a:t> </a:t>
            </a:r>
            <a:r>
              <a:rPr lang="en-US" dirty="0" err="1"/>
              <a:t>persatuan</a:t>
            </a:r>
            <a:r>
              <a:rPr lang="en-US" dirty="0"/>
              <a:t> </a:t>
            </a:r>
            <a:r>
              <a:rPr lang="en-US" dirty="0" err="1"/>
              <a:t>dan</a:t>
            </a:r>
            <a:r>
              <a:rPr lang="en-US" dirty="0"/>
              <a:t> </a:t>
            </a:r>
            <a:r>
              <a:rPr lang="en-US" dirty="0" err="1"/>
              <a:t>kesatuan</a:t>
            </a:r>
            <a:r>
              <a:rPr lang="en-US" dirty="0"/>
              <a:t> </a:t>
            </a:r>
            <a:r>
              <a:rPr lang="en-US" dirty="0" err="1"/>
              <a:t>bangsa</a:t>
            </a:r>
            <a:r>
              <a:rPr lang="en-US" dirty="0"/>
              <a:t> </a:t>
            </a:r>
            <a:r>
              <a:rPr lang="en-US" dirty="0" err="1"/>
              <a:t>dalam</a:t>
            </a:r>
            <a:r>
              <a:rPr lang="en-US" dirty="0"/>
              <a:t> Negara </a:t>
            </a:r>
            <a:r>
              <a:rPr lang="en-US" dirty="0" err="1"/>
              <a:t>Kesatuan</a:t>
            </a:r>
            <a:r>
              <a:rPr lang="en-US" dirty="0"/>
              <a:t> </a:t>
            </a:r>
            <a:r>
              <a:rPr lang="en-US" dirty="0" err="1"/>
              <a:t>Republik</a:t>
            </a:r>
            <a:r>
              <a:rPr lang="en-US" dirty="0"/>
              <a:t> Indonesia</a:t>
            </a:r>
          </a:p>
          <a:p>
            <a:endParaRPr lang="en-US" dirty="0"/>
          </a:p>
        </p:txBody>
      </p:sp>
    </p:spTree>
    <p:extLst>
      <p:ext uri="{BB962C8B-B14F-4D97-AF65-F5344CB8AC3E}">
        <p14:creationId xmlns:p14="http://schemas.microsoft.com/office/powerpoint/2010/main" val="588826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b="1" dirty="0" err="1" smtClean="0"/>
              <a:t>Nilai-nilai</a:t>
            </a:r>
            <a:r>
              <a:rPr lang="en-US" b="1" dirty="0" smtClean="0"/>
              <a:t> </a:t>
            </a:r>
            <a:r>
              <a:rPr lang="en-US" b="1" dirty="0" err="1"/>
              <a:t>Dasar</a:t>
            </a:r>
            <a:r>
              <a:rPr lang="en-US" dirty="0"/>
              <a:t> yang </a:t>
            </a:r>
            <a:r>
              <a:rPr lang="en-US" dirty="0" err="1" smtClean="0"/>
              <a:t>harus</a:t>
            </a:r>
            <a:r>
              <a:rPr lang="en-US" dirty="0" smtClean="0"/>
              <a:t> </a:t>
            </a:r>
            <a:r>
              <a:rPr lang="en-US" dirty="0" err="1" smtClean="0"/>
              <a:t>dijunjung</a:t>
            </a:r>
            <a:r>
              <a:rPr lang="en-US" dirty="0" smtClean="0"/>
              <a:t> </a:t>
            </a:r>
            <a:r>
              <a:rPr lang="en-US" dirty="0" err="1"/>
              <a:t>tinggi</a:t>
            </a:r>
            <a:r>
              <a:rPr lang="en-US" dirty="0"/>
              <a:t> </a:t>
            </a:r>
            <a:r>
              <a:rPr lang="en-US" dirty="0" err="1"/>
              <a:t>oleh</a:t>
            </a:r>
            <a:r>
              <a:rPr lang="en-US" dirty="0"/>
              <a:t> </a:t>
            </a:r>
            <a:r>
              <a:rPr lang="en-US" dirty="0" smtClean="0"/>
              <a:t>PNS (</a:t>
            </a:r>
            <a:r>
              <a:rPr lang="en-US" dirty="0" err="1" smtClean="0"/>
              <a:t>Pasal</a:t>
            </a:r>
            <a:r>
              <a:rPr lang="en-US" dirty="0" smtClean="0"/>
              <a:t> 6): </a:t>
            </a:r>
          </a:p>
          <a:p>
            <a:pPr marL="0" indent="0">
              <a:buNone/>
            </a:pPr>
            <a:r>
              <a:rPr lang="en-US" dirty="0" smtClean="0"/>
              <a:t>a</a:t>
            </a:r>
            <a:r>
              <a:rPr lang="en-US" dirty="0"/>
              <a:t>. </a:t>
            </a:r>
            <a:r>
              <a:rPr lang="en-US" dirty="0" err="1"/>
              <a:t>ketakwaan</a:t>
            </a:r>
            <a:r>
              <a:rPr lang="en-US" dirty="0"/>
              <a:t> </a:t>
            </a:r>
            <a:r>
              <a:rPr lang="en-US" dirty="0" err="1"/>
              <a:t>kepada</a:t>
            </a:r>
            <a:r>
              <a:rPr lang="en-US" dirty="0"/>
              <a:t> </a:t>
            </a:r>
            <a:r>
              <a:rPr lang="en-US" dirty="0" err="1"/>
              <a:t>Tuhan</a:t>
            </a:r>
            <a:r>
              <a:rPr lang="en-US" dirty="0"/>
              <a:t> Yang </a:t>
            </a:r>
            <a:r>
              <a:rPr lang="en-US" dirty="0" err="1"/>
              <a:t>Maha</a:t>
            </a:r>
            <a:r>
              <a:rPr lang="en-US" dirty="0"/>
              <a:t> </a:t>
            </a:r>
            <a:r>
              <a:rPr lang="en-US" dirty="0" err="1"/>
              <a:t>Esa</a:t>
            </a:r>
            <a:r>
              <a:rPr lang="en-US" dirty="0"/>
              <a:t>; </a:t>
            </a:r>
            <a:endParaRPr lang="en-US" dirty="0" smtClean="0"/>
          </a:p>
          <a:p>
            <a:pPr marL="0" indent="0">
              <a:buNone/>
            </a:pPr>
            <a:r>
              <a:rPr lang="en-US" dirty="0" smtClean="0"/>
              <a:t>b</a:t>
            </a:r>
            <a:r>
              <a:rPr lang="en-US" dirty="0"/>
              <a:t>. </a:t>
            </a:r>
            <a:r>
              <a:rPr lang="en-US" dirty="0" err="1"/>
              <a:t>kesetiaan</a:t>
            </a:r>
            <a:r>
              <a:rPr lang="en-US" dirty="0"/>
              <a:t> </a:t>
            </a:r>
            <a:r>
              <a:rPr lang="en-US" dirty="0" err="1"/>
              <a:t>dan</a:t>
            </a:r>
            <a:r>
              <a:rPr lang="en-US" dirty="0"/>
              <a:t> </a:t>
            </a:r>
            <a:r>
              <a:rPr lang="en-US" dirty="0" err="1"/>
              <a:t>ketaatan</a:t>
            </a:r>
            <a:r>
              <a:rPr lang="en-US" dirty="0"/>
              <a:t> </a:t>
            </a:r>
            <a:r>
              <a:rPr lang="en-US" dirty="0" err="1"/>
              <a:t>kepada</a:t>
            </a:r>
            <a:r>
              <a:rPr lang="en-US" dirty="0"/>
              <a:t> </a:t>
            </a:r>
            <a:r>
              <a:rPr lang="en-US" dirty="0" err="1"/>
              <a:t>Pancasila</a:t>
            </a:r>
            <a:r>
              <a:rPr lang="en-US" dirty="0"/>
              <a:t> </a:t>
            </a:r>
            <a:r>
              <a:rPr lang="en-US" dirty="0" err="1"/>
              <a:t>dan</a:t>
            </a:r>
            <a:r>
              <a:rPr lang="en-US" dirty="0"/>
              <a:t> </a:t>
            </a:r>
            <a:r>
              <a:rPr lang="en-US" dirty="0" err="1"/>
              <a:t>Undang-Undang</a:t>
            </a:r>
            <a:r>
              <a:rPr lang="en-US" dirty="0"/>
              <a:t> </a:t>
            </a:r>
            <a:r>
              <a:rPr lang="en-US" dirty="0" err="1"/>
              <a:t>Dasar</a:t>
            </a:r>
            <a:r>
              <a:rPr lang="en-US" dirty="0"/>
              <a:t> 1945; </a:t>
            </a:r>
            <a:endParaRPr lang="en-US" dirty="0" smtClean="0"/>
          </a:p>
          <a:p>
            <a:pPr marL="0" indent="0">
              <a:buNone/>
            </a:pPr>
            <a:r>
              <a:rPr lang="en-US" dirty="0" smtClean="0"/>
              <a:t>c</a:t>
            </a:r>
            <a:r>
              <a:rPr lang="en-US" dirty="0"/>
              <a:t>. </a:t>
            </a:r>
            <a:r>
              <a:rPr lang="en-US" dirty="0" err="1"/>
              <a:t>semangat</a:t>
            </a:r>
            <a:r>
              <a:rPr lang="en-US" dirty="0"/>
              <a:t> </a:t>
            </a:r>
            <a:r>
              <a:rPr lang="en-US" dirty="0" err="1"/>
              <a:t>nasionalisme</a:t>
            </a:r>
            <a:r>
              <a:rPr lang="en-US" dirty="0"/>
              <a:t>; </a:t>
            </a:r>
            <a:endParaRPr lang="en-US" dirty="0" smtClean="0"/>
          </a:p>
          <a:p>
            <a:pPr marL="0" indent="0">
              <a:buNone/>
            </a:pPr>
            <a:r>
              <a:rPr lang="en-US" dirty="0" smtClean="0"/>
              <a:t>d</a:t>
            </a:r>
            <a:r>
              <a:rPr lang="en-US" dirty="0"/>
              <a:t>. </a:t>
            </a:r>
            <a:r>
              <a:rPr lang="en-US" dirty="0" err="1"/>
              <a:t>mengutamakan</a:t>
            </a:r>
            <a:r>
              <a:rPr lang="en-US" dirty="0"/>
              <a:t> </a:t>
            </a:r>
            <a:r>
              <a:rPr lang="en-US" dirty="0" err="1"/>
              <a:t>kepentingan</a:t>
            </a:r>
            <a:r>
              <a:rPr lang="en-US" dirty="0"/>
              <a:t> Negara di </a:t>
            </a:r>
            <a:r>
              <a:rPr lang="en-US" dirty="0" err="1"/>
              <a:t>atas</a:t>
            </a:r>
            <a:r>
              <a:rPr lang="en-US" dirty="0"/>
              <a:t> </a:t>
            </a:r>
            <a:r>
              <a:rPr lang="en-US" dirty="0" err="1"/>
              <a:t>kepentingan</a:t>
            </a:r>
            <a:r>
              <a:rPr lang="en-US" dirty="0"/>
              <a:t> </a:t>
            </a:r>
            <a:r>
              <a:rPr lang="en-US" dirty="0" err="1"/>
              <a:t>pribadi</a:t>
            </a:r>
            <a:r>
              <a:rPr lang="en-US" dirty="0"/>
              <a:t> </a:t>
            </a:r>
            <a:r>
              <a:rPr lang="en-US" dirty="0" err="1"/>
              <a:t>atau</a:t>
            </a:r>
            <a:r>
              <a:rPr lang="en-US" dirty="0"/>
              <a:t> </a:t>
            </a:r>
            <a:r>
              <a:rPr lang="en-US" dirty="0" err="1"/>
              <a:t>golongan</a:t>
            </a:r>
            <a:r>
              <a:rPr lang="en-US" dirty="0" smtClean="0"/>
              <a:t>; </a:t>
            </a:r>
          </a:p>
          <a:p>
            <a:pPr marL="0" indent="0">
              <a:buNone/>
            </a:pPr>
            <a:r>
              <a:rPr lang="en-US" dirty="0" smtClean="0"/>
              <a:t>e</a:t>
            </a:r>
            <a:r>
              <a:rPr lang="en-US" dirty="0"/>
              <a:t>. </a:t>
            </a:r>
            <a:r>
              <a:rPr lang="en-US" dirty="0" err="1"/>
              <a:t>ketaatan</a:t>
            </a:r>
            <a:r>
              <a:rPr lang="en-US" dirty="0"/>
              <a:t> </a:t>
            </a:r>
            <a:r>
              <a:rPr lang="en-US" dirty="0" err="1"/>
              <a:t>terhadap</a:t>
            </a:r>
            <a:r>
              <a:rPr lang="en-US" dirty="0"/>
              <a:t> </a:t>
            </a:r>
            <a:r>
              <a:rPr lang="en-US" dirty="0" err="1"/>
              <a:t>hukum</a:t>
            </a:r>
            <a:r>
              <a:rPr lang="en-US" dirty="0"/>
              <a:t> </a:t>
            </a:r>
            <a:r>
              <a:rPr lang="en-US" dirty="0" err="1"/>
              <a:t>dan</a:t>
            </a:r>
            <a:r>
              <a:rPr lang="en-US" dirty="0"/>
              <a:t> </a:t>
            </a:r>
            <a:r>
              <a:rPr lang="en-US" dirty="0" err="1"/>
              <a:t>peraturan</a:t>
            </a:r>
            <a:r>
              <a:rPr lang="en-US" dirty="0"/>
              <a:t> </a:t>
            </a:r>
            <a:r>
              <a:rPr lang="en-US" dirty="0" err="1"/>
              <a:t>perundang-undangan</a:t>
            </a:r>
            <a:r>
              <a:rPr lang="en-US" dirty="0"/>
              <a:t>; </a:t>
            </a:r>
          </a:p>
        </p:txBody>
      </p:sp>
    </p:spTree>
    <p:extLst>
      <p:ext uri="{BB962C8B-B14F-4D97-AF65-F5344CB8AC3E}">
        <p14:creationId xmlns:p14="http://schemas.microsoft.com/office/powerpoint/2010/main" val="737442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marL="0" indent="0">
              <a:buNone/>
            </a:pPr>
            <a:r>
              <a:rPr lang="en-US" dirty="0"/>
              <a:t>f. </a:t>
            </a:r>
            <a:r>
              <a:rPr lang="en-US" dirty="0" err="1"/>
              <a:t>penghormatan</a:t>
            </a:r>
            <a:r>
              <a:rPr lang="en-US" dirty="0"/>
              <a:t> </a:t>
            </a:r>
            <a:r>
              <a:rPr lang="en-US" dirty="0" err="1"/>
              <a:t>terhadap</a:t>
            </a:r>
            <a:r>
              <a:rPr lang="en-US" dirty="0"/>
              <a:t> </a:t>
            </a:r>
            <a:r>
              <a:rPr lang="en-US" dirty="0" err="1"/>
              <a:t>hak</a:t>
            </a:r>
            <a:r>
              <a:rPr lang="en-US" dirty="0"/>
              <a:t> </a:t>
            </a:r>
            <a:r>
              <a:rPr lang="en-US" dirty="0" err="1"/>
              <a:t>asasi</a:t>
            </a:r>
            <a:r>
              <a:rPr lang="en-US" dirty="0"/>
              <a:t> </a:t>
            </a:r>
            <a:r>
              <a:rPr lang="en-US" dirty="0" err="1"/>
              <a:t>manusia</a:t>
            </a:r>
            <a:r>
              <a:rPr lang="en-US" dirty="0"/>
              <a:t>; </a:t>
            </a:r>
            <a:endParaRPr lang="en-US" dirty="0" smtClean="0"/>
          </a:p>
          <a:p>
            <a:pPr marL="0" indent="0">
              <a:buNone/>
            </a:pPr>
            <a:r>
              <a:rPr lang="en-US" dirty="0" smtClean="0"/>
              <a:t>g</a:t>
            </a:r>
            <a:r>
              <a:rPr lang="en-US" dirty="0"/>
              <a:t>. </a:t>
            </a:r>
            <a:r>
              <a:rPr lang="en-US" dirty="0" err="1"/>
              <a:t>tidak</a:t>
            </a:r>
            <a:r>
              <a:rPr lang="en-US" dirty="0"/>
              <a:t> </a:t>
            </a:r>
            <a:r>
              <a:rPr lang="en-US" dirty="0" err="1"/>
              <a:t>diskriminatif</a:t>
            </a:r>
            <a:r>
              <a:rPr lang="en-US" dirty="0"/>
              <a:t>; </a:t>
            </a:r>
            <a:endParaRPr lang="en-US" dirty="0" smtClean="0"/>
          </a:p>
          <a:p>
            <a:pPr marL="0" indent="0">
              <a:buNone/>
            </a:pPr>
            <a:r>
              <a:rPr lang="en-US" dirty="0" smtClean="0"/>
              <a:t>h</a:t>
            </a:r>
            <a:r>
              <a:rPr lang="en-US" dirty="0"/>
              <a:t>. </a:t>
            </a:r>
            <a:r>
              <a:rPr lang="en-US" dirty="0" err="1"/>
              <a:t>profesionalisme</a:t>
            </a:r>
            <a:r>
              <a:rPr lang="en-US" dirty="0"/>
              <a:t>, </a:t>
            </a:r>
            <a:r>
              <a:rPr lang="en-US" dirty="0" err="1"/>
              <a:t>netralitas</a:t>
            </a:r>
            <a:r>
              <a:rPr lang="en-US" dirty="0"/>
              <a:t>, </a:t>
            </a:r>
            <a:r>
              <a:rPr lang="en-US" dirty="0" err="1"/>
              <a:t>dan</a:t>
            </a:r>
            <a:r>
              <a:rPr lang="en-US" dirty="0"/>
              <a:t> </a:t>
            </a:r>
            <a:r>
              <a:rPr lang="en-US" dirty="0" err="1"/>
              <a:t>bermoral</a:t>
            </a:r>
            <a:r>
              <a:rPr lang="en-US" dirty="0"/>
              <a:t> </a:t>
            </a:r>
            <a:r>
              <a:rPr lang="en-US" dirty="0" err="1"/>
              <a:t>tinggi</a:t>
            </a:r>
            <a:r>
              <a:rPr lang="en-US" dirty="0"/>
              <a:t>; </a:t>
            </a:r>
            <a:endParaRPr lang="en-US" dirty="0" smtClean="0"/>
          </a:p>
          <a:p>
            <a:pPr marL="0" indent="0">
              <a:buNone/>
            </a:pPr>
            <a:r>
              <a:rPr lang="en-US" dirty="0" smtClean="0"/>
              <a:t>i. </a:t>
            </a:r>
            <a:r>
              <a:rPr lang="en-US" dirty="0" err="1" smtClean="0"/>
              <a:t>semangat</a:t>
            </a:r>
            <a:r>
              <a:rPr lang="en-US" dirty="0" smtClean="0"/>
              <a:t> </a:t>
            </a:r>
            <a:r>
              <a:rPr lang="en-US" dirty="0" err="1"/>
              <a:t>jiwa</a:t>
            </a:r>
            <a:r>
              <a:rPr lang="en-US" dirty="0"/>
              <a:t> </a:t>
            </a:r>
            <a:r>
              <a:rPr lang="en-US" dirty="0" err="1"/>
              <a:t>korps</a:t>
            </a:r>
            <a:r>
              <a:rPr lang="en-US" dirty="0"/>
              <a:t>. </a:t>
            </a:r>
            <a:endParaRPr lang="en-US" dirty="0" smtClean="0"/>
          </a:p>
          <a:p>
            <a:pPr marL="0" indent="0">
              <a:buNone/>
            </a:pPr>
            <a:endParaRPr lang="en-US" dirty="0" smtClean="0"/>
          </a:p>
          <a:p>
            <a:pPr marL="0" indent="0">
              <a:buNone/>
            </a:pPr>
            <a:r>
              <a:rPr lang="en-US" dirty="0" err="1" smtClean="0"/>
              <a:t>Setiap</a:t>
            </a:r>
            <a:r>
              <a:rPr lang="en-US" dirty="0" smtClean="0"/>
              <a:t> </a:t>
            </a:r>
            <a:r>
              <a:rPr lang="en-US" dirty="0"/>
              <a:t>PNS </a:t>
            </a:r>
            <a:r>
              <a:rPr lang="en-US" dirty="0" err="1"/>
              <a:t>wajib</a:t>
            </a:r>
            <a:r>
              <a:rPr lang="en-US" dirty="0"/>
              <a:t> </a:t>
            </a:r>
            <a:r>
              <a:rPr lang="en-US" dirty="0" err="1"/>
              <a:t>bersikap</a:t>
            </a:r>
            <a:r>
              <a:rPr lang="en-US" dirty="0"/>
              <a:t> </a:t>
            </a:r>
            <a:r>
              <a:rPr lang="en-US" dirty="0" err="1"/>
              <a:t>dan</a:t>
            </a:r>
            <a:r>
              <a:rPr lang="en-US" dirty="0"/>
              <a:t> </a:t>
            </a:r>
            <a:r>
              <a:rPr lang="en-US" dirty="0" err="1"/>
              <a:t>berpedoman</a:t>
            </a:r>
            <a:r>
              <a:rPr lang="en-US" dirty="0"/>
              <a:t> </a:t>
            </a:r>
            <a:r>
              <a:rPr lang="en-US" dirty="0" err="1"/>
              <a:t>pada</a:t>
            </a:r>
            <a:r>
              <a:rPr lang="en-US" dirty="0"/>
              <a:t> </a:t>
            </a:r>
            <a:r>
              <a:rPr lang="en-US" dirty="0" err="1"/>
              <a:t>etika</a:t>
            </a:r>
            <a:r>
              <a:rPr lang="en-US" dirty="0"/>
              <a:t> </a:t>
            </a:r>
            <a:r>
              <a:rPr lang="en-US" dirty="0" err="1"/>
              <a:t>dalam</a:t>
            </a:r>
            <a:r>
              <a:rPr lang="en-US" dirty="0"/>
              <a:t> </a:t>
            </a:r>
            <a:r>
              <a:rPr lang="en-US" dirty="0" err="1"/>
              <a:t>bernegara</a:t>
            </a:r>
            <a:r>
              <a:rPr lang="en-US" dirty="0"/>
              <a:t>, </a:t>
            </a:r>
            <a:r>
              <a:rPr lang="en-US" dirty="0" err="1"/>
              <a:t>dalam</a:t>
            </a:r>
            <a:r>
              <a:rPr lang="en-US" dirty="0"/>
              <a:t> </a:t>
            </a:r>
            <a:r>
              <a:rPr lang="en-US" dirty="0" err="1"/>
              <a:t>penyelenggaraan</a:t>
            </a:r>
            <a:r>
              <a:rPr lang="en-US" dirty="0"/>
              <a:t> </a:t>
            </a:r>
            <a:r>
              <a:rPr lang="en-US" dirty="0" err="1"/>
              <a:t>Pemerintahan</a:t>
            </a:r>
            <a:r>
              <a:rPr lang="en-US" dirty="0"/>
              <a:t>,  </a:t>
            </a:r>
            <a:r>
              <a:rPr lang="en-US" dirty="0" err="1"/>
              <a:t>dalam</a:t>
            </a:r>
            <a:r>
              <a:rPr lang="en-US" dirty="0"/>
              <a:t>  </a:t>
            </a:r>
            <a:r>
              <a:rPr lang="en-US" dirty="0" err="1"/>
              <a:t>berorganisasi</a:t>
            </a:r>
            <a:r>
              <a:rPr lang="en-US" dirty="0"/>
              <a:t>,  </a:t>
            </a:r>
            <a:r>
              <a:rPr lang="en-US" dirty="0" err="1"/>
              <a:t>dalam</a:t>
            </a:r>
            <a:r>
              <a:rPr lang="en-US" dirty="0"/>
              <a:t>  </a:t>
            </a:r>
            <a:r>
              <a:rPr lang="en-US" dirty="0" err="1"/>
              <a:t>bermasyarakat</a:t>
            </a:r>
            <a:r>
              <a:rPr lang="en-US" dirty="0"/>
              <a:t>,  </a:t>
            </a:r>
            <a:r>
              <a:rPr lang="en-US" dirty="0" err="1" smtClean="0"/>
              <a:t>serta</a:t>
            </a:r>
            <a:r>
              <a:rPr lang="en-US" dirty="0"/>
              <a:t> </a:t>
            </a:r>
            <a:r>
              <a:rPr lang="en-US" dirty="0" err="1" smtClean="0"/>
              <a:t>terhadap</a:t>
            </a:r>
            <a:r>
              <a:rPr lang="en-US" dirty="0" smtClean="0"/>
              <a:t> </a:t>
            </a:r>
            <a:r>
              <a:rPr lang="en-US" dirty="0" err="1"/>
              <a:t>diri</a:t>
            </a:r>
            <a:r>
              <a:rPr lang="en-US" dirty="0"/>
              <a:t> </a:t>
            </a:r>
            <a:r>
              <a:rPr lang="en-US" dirty="0" err="1"/>
              <a:t>sendiri</a:t>
            </a:r>
            <a:r>
              <a:rPr lang="en-US" dirty="0"/>
              <a:t> </a:t>
            </a:r>
            <a:r>
              <a:rPr lang="en-US" dirty="0" err="1"/>
              <a:t>dan</a:t>
            </a:r>
            <a:r>
              <a:rPr lang="en-US" dirty="0"/>
              <a:t> </a:t>
            </a:r>
            <a:r>
              <a:rPr lang="en-US" dirty="0" err="1"/>
              <a:t>sesama</a:t>
            </a:r>
            <a:r>
              <a:rPr lang="en-US" dirty="0"/>
              <a:t> </a:t>
            </a:r>
            <a:r>
              <a:rPr lang="en-US" dirty="0" smtClean="0"/>
              <a:t>PNS </a:t>
            </a:r>
            <a:r>
              <a:rPr lang="sv-SE" dirty="0" smtClean="0"/>
              <a:t>yang </a:t>
            </a:r>
            <a:r>
              <a:rPr lang="sv-SE" dirty="0"/>
              <a:t>diatur dalam </a:t>
            </a:r>
            <a:r>
              <a:rPr lang="sv-SE" dirty="0" smtClean="0"/>
              <a:t>Peraturan Pemerintah </a:t>
            </a:r>
            <a:r>
              <a:rPr lang="sv-SE" dirty="0"/>
              <a:t>ini.</a:t>
            </a:r>
          </a:p>
          <a:p>
            <a:pPr marL="0" indent="0">
              <a:buNone/>
            </a:pPr>
            <a:endParaRPr lang="en-US" dirty="0"/>
          </a:p>
        </p:txBody>
      </p:sp>
    </p:spTree>
    <p:extLst>
      <p:ext uri="{BB962C8B-B14F-4D97-AF65-F5344CB8AC3E}">
        <p14:creationId xmlns:p14="http://schemas.microsoft.com/office/powerpoint/2010/main" val="2734472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dirty="0" smtClean="0">
                <a:solidFill>
                  <a:srgbClr val="FF0000"/>
                </a:solidFill>
              </a:rPr>
              <a:t>FILSAFAT: PHILIA-SOPHIA</a:t>
            </a:r>
            <a:br>
              <a:rPr lang="en-US" dirty="0" smtClean="0">
                <a:solidFill>
                  <a:srgbClr val="FF0000"/>
                </a:solidFill>
              </a:rPr>
            </a:br>
            <a:r>
              <a:rPr lang="en-US" dirty="0" smtClean="0">
                <a:solidFill>
                  <a:srgbClr val="FF0000"/>
                </a:solidFill>
              </a:rPr>
              <a:t>CINTA KEBIJAKSANAAN</a:t>
            </a:r>
            <a:endParaRPr lang="en-US" dirty="0">
              <a:solidFill>
                <a:srgbClr val="FF0000"/>
              </a:solidFill>
            </a:endParaRPr>
          </a:p>
        </p:txBody>
      </p:sp>
      <p:sp>
        <p:nvSpPr>
          <p:cNvPr id="4" name="Content Placeholder 3"/>
          <p:cNvSpPr>
            <a:spLocks noGrp="1"/>
          </p:cNvSpPr>
          <p:nvPr>
            <p:ph sz="half" idx="2"/>
          </p:nvPr>
        </p:nvSpPr>
        <p:spPr>
          <a:solidFill>
            <a:srgbClr val="FFFF00"/>
          </a:solidFill>
        </p:spPr>
        <p:txBody>
          <a:bodyPr>
            <a:normAutofit lnSpcReduction="10000"/>
          </a:bodyPr>
          <a:lstStyle/>
          <a:p>
            <a:pPr marL="109728" indent="0">
              <a:buNone/>
            </a:pPr>
            <a:r>
              <a:rPr lang="en-US" dirty="0" err="1" smtClean="0">
                <a:solidFill>
                  <a:schemeClr val="bg1"/>
                </a:solidFill>
              </a:rPr>
              <a:t>Bijaksana</a:t>
            </a:r>
            <a:r>
              <a:rPr lang="en-US" dirty="0" smtClean="0">
                <a:solidFill>
                  <a:schemeClr val="bg1"/>
                </a:solidFill>
              </a:rPr>
              <a:t>:</a:t>
            </a:r>
          </a:p>
          <a:p>
            <a:r>
              <a:rPr lang="en-US" dirty="0" err="1" smtClean="0">
                <a:solidFill>
                  <a:schemeClr val="bg1"/>
                </a:solidFill>
              </a:rPr>
              <a:t>baik</a:t>
            </a:r>
            <a:r>
              <a:rPr lang="en-US" dirty="0" smtClean="0">
                <a:solidFill>
                  <a:schemeClr val="bg1"/>
                </a:solidFill>
              </a:rPr>
              <a:t>, </a:t>
            </a:r>
          </a:p>
          <a:p>
            <a:r>
              <a:rPr lang="en-US" dirty="0" err="1" smtClean="0">
                <a:solidFill>
                  <a:schemeClr val="bg1"/>
                </a:solidFill>
              </a:rPr>
              <a:t>benar</a:t>
            </a:r>
            <a:r>
              <a:rPr lang="en-US" dirty="0" smtClean="0">
                <a:solidFill>
                  <a:schemeClr val="bg1"/>
                </a:solidFill>
              </a:rPr>
              <a:t> </a:t>
            </a:r>
            <a:r>
              <a:rPr lang="en-US" dirty="0" err="1" smtClean="0">
                <a:solidFill>
                  <a:schemeClr val="bg1"/>
                </a:solidFill>
              </a:rPr>
              <a:t>dan</a:t>
            </a:r>
            <a:endParaRPr lang="en-US" dirty="0">
              <a:solidFill>
                <a:schemeClr val="bg1"/>
              </a:solidFill>
            </a:endParaRPr>
          </a:p>
          <a:p>
            <a:r>
              <a:rPr lang="en-US" dirty="0" err="1">
                <a:solidFill>
                  <a:schemeClr val="bg1"/>
                </a:solidFill>
              </a:rPr>
              <a:t>t</a:t>
            </a:r>
            <a:r>
              <a:rPr lang="en-US" dirty="0" err="1" smtClean="0">
                <a:solidFill>
                  <a:schemeClr val="bg1"/>
                </a:solidFill>
              </a:rPr>
              <a:t>epat</a:t>
            </a:r>
            <a:r>
              <a:rPr lang="en-US" dirty="0">
                <a:solidFill>
                  <a:schemeClr val="bg1"/>
                </a:solidFill>
              </a:rPr>
              <a:t>:</a:t>
            </a:r>
            <a:endParaRPr lang="en-US" dirty="0" smtClean="0">
              <a:solidFill>
                <a:schemeClr val="bg1"/>
              </a:solidFill>
            </a:endParaRPr>
          </a:p>
          <a:p>
            <a:pPr marL="914400" indent="-457200"/>
            <a:r>
              <a:rPr lang="en-US" dirty="0" err="1" smtClean="0">
                <a:solidFill>
                  <a:schemeClr val="bg1"/>
                </a:solidFill>
              </a:rPr>
              <a:t>Waktu</a:t>
            </a:r>
            <a:endParaRPr lang="en-US" dirty="0" smtClean="0">
              <a:solidFill>
                <a:schemeClr val="bg1"/>
              </a:solidFill>
            </a:endParaRPr>
          </a:p>
          <a:p>
            <a:pPr marL="914400" indent="-457200"/>
            <a:r>
              <a:rPr lang="en-US" dirty="0" err="1" smtClean="0">
                <a:solidFill>
                  <a:schemeClr val="bg1"/>
                </a:solidFill>
              </a:rPr>
              <a:t>Tempat</a:t>
            </a:r>
            <a:endParaRPr lang="en-US" dirty="0" smtClean="0">
              <a:solidFill>
                <a:schemeClr val="bg1"/>
              </a:solidFill>
            </a:endParaRPr>
          </a:p>
          <a:p>
            <a:pPr marL="914400" indent="-457200"/>
            <a:r>
              <a:rPr lang="en-US" dirty="0" err="1" smtClean="0">
                <a:solidFill>
                  <a:schemeClr val="bg1"/>
                </a:solidFill>
              </a:rPr>
              <a:t>Bahasa</a:t>
            </a:r>
            <a:endParaRPr lang="en-US" dirty="0" smtClean="0">
              <a:solidFill>
                <a:schemeClr val="bg1"/>
              </a:solidFill>
            </a:endParaRPr>
          </a:p>
          <a:p>
            <a:pPr marL="914400" indent="-457200"/>
            <a:r>
              <a:rPr lang="en-US" dirty="0" smtClean="0">
                <a:solidFill>
                  <a:schemeClr val="bg1"/>
                </a:solidFill>
              </a:rPr>
              <a:t>Cara</a:t>
            </a:r>
          </a:p>
          <a:p>
            <a:pPr marL="914400" indent="-457200"/>
            <a:r>
              <a:rPr lang="en-US" dirty="0" err="1" smtClean="0">
                <a:solidFill>
                  <a:schemeClr val="bg1"/>
                </a:solidFill>
              </a:rPr>
              <a:t>Pandangan</a:t>
            </a:r>
            <a:endParaRPr lang="en-US" dirty="0" smtClean="0">
              <a:solidFill>
                <a:schemeClr val="bg1"/>
              </a:solidFill>
            </a:endParaRPr>
          </a:p>
          <a:p>
            <a:pPr marL="914400" indent="-457200"/>
            <a:r>
              <a:rPr lang="en-US" dirty="0" err="1" smtClean="0">
                <a:solidFill>
                  <a:schemeClr val="bg1"/>
                </a:solidFill>
              </a:rPr>
              <a:t>Pikiran</a:t>
            </a:r>
            <a:r>
              <a:rPr lang="en-US" dirty="0" smtClean="0">
                <a:solidFill>
                  <a:schemeClr val="bg1"/>
                </a:solidFill>
              </a:rPr>
              <a:t>, </a:t>
            </a:r>
            <a:r>
              <a:rPr lang="en-US" dirty="0" err="1" smtClean="0">
                <a:solidFill>
                  <a:schemeClr val="bg1"/>
                </a:solidFill>
              </a:rPr>
              <a:t>dst</a:t>
            </a:r>
            <a:endParaRPr lang="en-US" dirty="0">
              <a:solidFill>
                <a:schemeClr val="bg1"/>
              </a:solidFill>
            </a:endParaRP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403860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7200" y="5029200"/>
            <a:ext cx="39624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bg1"/>
                </a:solidFill>
              </a:rPr>
              <a:t>Tujuan</a:t>
            </a:r>
            <a:r>
              <a:rPr lang="en-US" sz="2800" dirty="0" smtClean="0">
                <a:solidFill>
                  <a:schemeClr val="bg1"/>
                </a:solidFill>
              </a:rPr>
              <a:t>: </a:t>
            </a:r>
            <a:r>
              <a:rPr lang="en-US" sz="2800" dirty="0" err="1" smtClean="0">
                <a:solidFill>
                  <a:schemeClr val="bg1"/>
                </a:solidFill>
              </a:rPr>
              <a:t>menjadi</a:t>
            </a:r>
            <a:r>
              <a:rPr lang="en-US" sz="2800" dirty="0" smtClean="0">
                <a:solidFill>
                  <a:schemeClr val="bg1"/>
                </a:solidFill>
              </a:rPr>
              <a:t> orang yang </a:t>
            </a:r>
            <a:r>
              <a:rPr lang="en-US" sz="2800" dirty="0" err="1" smtClean="0">
                <a:solidFill>
                  <a:schemeClr val="bg1"/>
                </a:solidFill>
              </a:rPr>
              <a:t>bijaksana</a:t>
            </a:r>
            <a:endParaRPr lang="en-US" sz="2800" dirty="0">
              <a:solidFill>
                <a:schemeClr val="bg1"/>
              </a:solidFill>
            </a:endParaRPr>
          </a:p>
        </p:txBody>
      </p:sp>
    </p:spTree>
    <p:extLst>
      <p:ext uri="{BB962C8B-B14F-4D97-AF65-F5344CB8AC3E}">
        <p14:creationId xmlns:p14="http://schemas.microsoft.com/office/powerpoint/2010/main" val="17556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fade">
                                      <p:cBhvr>
                                        <p:cTn id="17" dur="5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5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500"/>
                                        <p:tgtEl>
                                          <p:spTgt spid="4">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6" end="6"/>
                                            </p:txEl>
                                          </p:spTgt>
                                        </p:tgtEl>
                                        <p:attrNameLst>
                                          <p:attrName>style.visibility</p:attrName>
                                        </p:attrNameLst>
                                      </p:cBhvr>
                                      <p:to>
                                        <p:strVal val="visible"/>
                                      </p:to>
                                    </p:set>
                                    <p:animEffect transition="in" filter="fade">
                                      <p:cBhvr>
                                        <p:cTn id="52" dur="500"/>
                                        <p:tgtEl>
                                          <p:spTgt spid="4">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animEffect transition="in" filter="fade">
                                      <p:cBhvr>
                                        <p:cTn id="57" dur="500"/>
                                        <p:tgtEl>
                                          <p:spTgt spid="4">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8" end="8"/>
                                            </p:txEl>
                                          </p:spTgt>
                                        </p:tgtEl>
                                        <p:attrNameLst>
                                          <p:attrName>style.visibility</p:attrName>
                                        </p:attrNameLst>
                                      </p:cBhvr>
                                      <p:to>
                                        <p:strVal val="visible"/>
                                      </p:to>
                                    </p:set>
                                    <p:animEffect transition="in" filter="fade">
                                      <p:cBhvr>
                                        <p:cTn id="62" dur="500"/>
                                        <p:tgtEl>
                                          <p:spTgt spid="4">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xEl>
                                              <p:pRg st="9" end="9"/>
                                            </p:txEl>
                                          </p:spTgt>
                                        </p:tgtEl>
                                        <p:attrNameLst>
                                          <p:attrName>style.visibility</p:attrName>
                                        </p:attrNameLst>
                                      </p:cBhvr>
                                      <p:to>
                                        <p:strVal val="visible"/>
                                      </p:to>
                                    </p:set>
                                    <p:animEffect transition="in" filter="fade">
                                      <p:cBhvr>
                                        <p:cTn id="67" dur="500"/>
                                        <p:tgtEl>
                                          <p:spTgt spid="4">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r>
              <a:rPr lang="en-US" dirty="0" smtClean="0"/>
              <a:t>PPK </a:t>
            </a:r>
            <a:r>
              <a:rPr lang="en-US" dirty="0" err="1"/>
              <a:t>masing-masing</a:t>
            </a:r>
            <a:r>
              <a:rPr lang="en-US" dirty="0"/>
              <a:t> </a:t>
            </a:r>
            <a:r>
              <a:rPr lang="en-US" dirty="0" err="1"/>
              <a:t>instansi</a:t>
            </a:r>
            <a:r>
              <a:rPr lang="en-US" dirty="0"/>
              <a:t> </a:t>
            </a:r>
            <a:r>
              <a:rPr lang="en-US" dirty="0" err="1" smtClean="0"/>
              <a:t>membuat</a:t>
            </a:r>
            <a:r>
              <a:rPr lang="en-US" dirty="0" smtClean="0"/>
              <a:t> </a:t>
            </a:r>
            <a:r>
              <a:rPr lang="en-US" dirty="0" err="1"/>
              <a:t>kode</a:t>
            </a:r>
            <a:r>
              <a:rPr lang="en-US" dirty="0"/>
              <a:t> </a:t>
            </a:r>
            <a:r>
              <a:rPr lang="en-US" dirty="0" err="1"/>
              <a:t>etik</a:t>
            </a:r>
            <a:r>
              <a:rPr lang="en-US" dirty="0"/>
              <a:t>. </a:t>
            </a:r>
            <a:endParaRPr lang="en-US" dirty="0" smtClean="0"/>
          </a:p>
          <a:p>
            <a:r>
              <a:rPr lang="en-US" dirty="0" err="1" smtClean="0"/>
              <a:t>Selain</a:t>
            </a:r>
            <a:r>
              <a:rPr lang="en-US" dirty="0" smtClean="0"/>
              <a:t> </a:t>
            </a:r>
            <a:r>
              <a:rPr lang="en-US" dirty="0" err="1"/>
              <a:t>itu</a:t>
            </a:r>
            <a:r>
              <a:rPr lang="en-US" dirty="0"/>
              <a:t>, </a:t>
            </a:r>
            <a:r>
              <a:rPr lang="en-US" dirty="0" err="1"/>
              <a:t>instansi</a:t>
            </a:r>
            <a:r>
              <a:rPr lang="en-US" dirty="0"/>
              <a:t> </a:t>
            </a:r>
            <a:r>
              <a:rPr lang="en-US" dirty="0" err="1"/>
              <a:t>juga</a:t>
            </a:r>
            <a:r>
              <a:rPr lang="en-US" dirty="0"/>
              <a:t> </a:t>
            </a:r>
            <a:r>
              <a:rPr lang="en-US" dirty="0" err="1"/>
              <a:t>diminta</a:t>
            </a:r>
            <a:r>
              <a:rPr lang="en-US" dirty="0"/>
              <a:t> </a:t>
            </a:r>
            <a:r>
              <a:rPr lang="en-US" dirty="0" err="1"/>
              <a:t>untuk</a:t>
            </a:r>
            <a:r>
              <a:rPr lang="en-US" dirty="0"/>
              <a:t> </a:t>
            </a:r>
            <a:r>
              <a:rPr lang="en-US" dirty="0" err="1"/>
              <a:t>membuat</a:t>
            </a:r>
            <a:r>
              <a:rPr lang="en-US" dirty="0"/>
              <a:t> </a:t>
            </a:r>
            <a:r>
              <a:rPr lang="en-US" dirty="0" err="1"/>
              <a:t>kode</a:t>
            </a:r>
            <a:r>
              <a:rPr lang="en-US" dirty="0"/>
              <a:t> </a:t>
            </a:r>
            <a:r>
              <a:rPr lang="en-US" dirty="0" err="1"/>
              <a:t>etik</a:t>
            </a:r>
            <a:r>
              <a:rPr lang="en-US" dirty="0"/>
              <a:t> </a:t>
            </a:r>
            <a:r>
              <a:rPr lang="en-US" dirty="0" err="1"/>
              <a:t>profesi</a:t>
            </a:r>
            <a:r>
              <a:rPr lang="en-US" dirty="0"/>
              <a:t>. </a:t>
            </a:r>
            <a:r>
              <a:rPr lang="en-US" dirty="0" err="1"/>
              <a:t>Kode</a:t>
            </a:r>
            <a:r>
              <a:rPr lang="en-US" dirty="0"/>
              <a:t> </a:t>
            </a:r>
            <a:r>
              <a:rPr lang="en-US" dirty="0" err="1"/>
              <a:t>etik</a:t>
            </a:r>
            <a:r>
              <a:rPr lang="en-US" dirty="0"/>
              <a:t> </a:t>
            </a:r>
            <a:r>
              <a:rPr lang="en-US" dirty="0" err="1"/>
              <a:t>instansi</a:t>
            </a:r>
            <a:r>
              <a:rPr lang="en-US" dirty="0"/>
              <a:t> </a:t>
            </a:r>
            <a:r>
              <a:rPr lang="en-US" dirty="0" err="1"/>
              <a:t>dan</a:t>
            </a:r>
            <a:r>
              <a:rPr lang="en-US" dirty="0"/>
              <a:t> </a:t>
            </a:r>
            <a:r>
              <a:rPr lang="en-US" dirty="0" err="1"/>
              <a:t>kode</a:t>
            </a:r>
            <a:r>
              <a:rPr lang="en-US" dirty="0"/>
              <a:t> </a:t>
            </a:r>
            <a:r>
              <a:rPr lang="en-US" dirty="0" err="1"/>
              <a:t>etik</a:t>
            </a:r>
            <a:r>
              <a:rPr lang="en-US" dirty="0"/>
              <a:t> </a:t>
            </a:r>
            <a:r>
              <a:rPr lang="en-US" dirty="0" err="1"/>
              <a:t>profesi</a:t>
            </a:r>
            <a:r>
              <a:rPr lang="en-US" dirty="0"/>
              <a:t> </a:t>
            </a:r>
            <a:r>
              <a:rPr lang="en-US" dirty="0" err="1"/>
              <a:t>dibentuk</a:t>
            </a:r>
            <a:r>
              <a:rPr lang="en-US" dirty="0"/>
              <a:t> </a:t>
            </a:r>
            <a:r>
              <a:rPr lang="en-US" i="1" dirty="0" err="1"/>
              <a:t>berdasarkan</a:t>
            </a:r>
            <a:r>
              <a:rPr lang="en-US" i="1" dirty="0"/>
              <a:t> </a:t>
            </a:r>
            <a:r>
              <a:rPr lang="en-US" i="1" dirty="0" err="1"/>
              <a:t>karakteristik</a:t>
            </a:r>
            <a:r>
              <a:rPr lang="en-US" i="1" dirty="0"/>
              <a:t> </a:t>
            </a:r>
            <a:r>
              <a:rPr lang="en-US" i="1" dirty="0" err="1"/>
              <a:t>instansi</a:t>
            </a:r>
            <a:r>
              <a:rPr lang="en-US" i="1" dirty="0"/>
              <a:t> </a:t>
            </a:r>
            <a:r>
              <a:rPr lang="en-US" i="1" dirty="0" err="1"/>
              <a:t>masing-masing</a:t>
            </a:r>
            <a:r>
              <a:rPr lang="en-US" i="1" dirty="0"/>
              <a:t> </a:t>
            </a:r>
            <a:r>
              <a:rPr lang="en-US" dirty="0" err="1"/>
              <a:t>dan</a:t>
            </a:r>
            <a:r>
              <a:rPr lang="en-US" dirty="0"/>
              <a:t> </a:t>
            </a:r>
            <a:r>
              <a:rPr lang="en-US" dirty="0" err="1"/>
              <a:t>tidak</a:t>
            </a:r>
            <a:r>
              <a:rPr lang="en-US" dirty="0"/>
              <a:t> </a:t>
            </a:r>
            <a:r>
              <a:rPr lang="en-US" dirty="0" err="1"/>
              <a:t>boleh</a:t>
            </a:r>
            <a:r>
              <a:rPr lang="en-US" dirty="0"/>
              <a:t> </a:t>
            </a:r>
            <a:r>
              <a:rPr lang="en-US" dirty="0" err="1"/>
              <a:t>bertentangan</a:t>
            </a:r>
            <a:r>
              <a:rPr lang="en-US" dirty="0"/>
              <a:t> </a:t>
            </a:r>
            <a:r>
              <a:rPr lang="en-US" dirty="0" err="1"/>
              <a:t>dengan</a:t>
            </a:r>
            <a:r>
              <a:rPr lang="en-US" dirty="0"/>
              <a:t> </a:t>
            </a:r>
            <a:r>
              <a:rPr lang="en-US" dirty="0" err="1"/>
              <a:t>kode</a:t>
            </a:r>
            <a:r>
              <a:rPr lang="en-US" dirty="0"/>
              <a:t> </a:t>
            </a:r>
            <a:r>
              <a:rPr lang="en-US" dirty="0" err="1"/>
              <a:t>etik</a:t>
            </a:r>
            <a:r>
              <a:rPr lang="en-US" dirty="0"/>
              <a:t> </a:t>
            </a:r>
            <a:r>
              <a:rPr lang="en-US" dirty="0" err="1"/>
              <a:t>dalam</a:t>
            </a:r>
            <a:r>
              <a:rPr lang="en-US" dirty="0"/>
              <a:t> PP 42 </a:t>
            </a:r>
            <a:r>
              <a:rPr lang="en-US" dirty="0" err="1"/>
              <a:t>Tahun</a:t>
            </a:r>
            <a:r>
              <a:rPr lang="en-US" dirty="0"/>
              <a:t> 2004 (</a:t>
            </a:r>
            <a:r>
              <a:rPr lang="en-US" dirty="0" err="1"/>
              <a:t>Pasal</a:t>
            </a:r>
            <a:r>
              <a:rPr lang="en-US" dirty="0"/>
              <a:t> </a:t>
            </a:r>
            <a:r>
              <a:rPr lang="en-US" dirty="0" smtClean="0"/>
              <a:t>13)</a:t>
            </a:r>
            <a:endParaRPr lang="en-US" dirty="0"/>
          </a:p>
        </p:txBody>
      </p:sp>
    </p:spTree>
    <p:extLst>
      <p:ext uri="{BB962C8B-B14F-4D97-AF65-F5344CB8AC3E}">
        <p14:creationId xmlns:p14="http://schemas.microsoft.com/office/powerpoint/2010/main" val="3548181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109728" indent="0">
              <a:buNone/>
            </a:pPr>
            <a:r>
              <a:rPr lang="en-US" b="1" dirty="0" err="1" smtClean="0"/>
              <a:t>Penegakan</a:t>
            </a:r>
            <a:r>
              <a:rPr lang="en-US" b="1" dirty="0" smtClean="0"/>
              <a:t> </a:t>
            </a:r>
            <a:r>
              <a:rPr lang="en-US" b="1" dirty="0" err="1" smtClean="0"/>
              <a:t>Kode</a:t>
            </a:r>
            <a:r>
              <a:rPr lang="en-US" b="1" dirty="0" smtClean="0"/>
              <a:t> </a:t>
            </a:r>
            <a:r>
              <a:rPr lang="en-US" b="1" dirty="0" err="1" smtClean="0"/>
              <a:t>Etik</a:t>
            </a:r>
            <a:r>
              <a:rPr lang="en-US" b="1" dirty="0" smtClean="0"/>
              <a:t> </a:t>
            </a:r>
            <a:r>
              <a:rPr lang="en-US" b="1" dirty="0" err="1" smtClean="0"/>
              <a:t>dan</a:t>
            </a:r>
            <a:r>
              <a:rPr lang="en-US" b="1" dirty="0" smtClean="0"/>
              <a:t> </a:t>
            </a:r>
            <a:r>
              <a:rPr lang="en-US" b="1" dirty="0" err="1" smtClean="0"/>
              <a:t>Perilaku</a:t>
            </a:r>
            <a:r>
              <a:rPr lang="en-US" dirty="0" smtClean="0"/>
              <a:t>:</a:t>
            </a:r>
          </a:p>
          <a:p>
            <a:r>
              <a:rPr lang="en-US" dirty="0" err="1" smtClean="0"/>
              <a:t>Setiap</a:t>
            </a:r>
            <a:r>
              <a:rPr lang="en-US" dirty="0" smtClean="0"/>
              <a:t> </a:t>
            </a:r>
            <a:r>
              <a:rPr lang="en-US" dirty="0" err="1"/>
              <a:t>pelanggaran</a:t>
            </a:r>
            <a:r>
              <a:rPr lang="en-US" dirty="0"/>
              <a:t> </a:t>
            </a:r>
            <a:r>
              <a:rPr lang="en-US" dirty="0" err="1"/>
              <a:t>etika</a:t>
            </a:r>
            <a:r>
              <a:rPr lang="en-US" dirty="0"/>
              <a:t> yang </a:t>
            </a:r>
            <a:r>
              <a:rPr lang="en-US" dirty="0" err="1"/>
              <a:t>dilakukan</a:t>
            </a:r>
            <a:r>
              <a:rPr lang="en-US" dirty="0"/>
              <a:t> </a:t>
            </a:r>
            <a:r>
              <a:rPr lang="en-US" dirty="0" err="1"/>
              <a:t>oleh</a:t>
            </a:r>
            <a:r>
              <a:rPr lang="en-US" dirty="0"/>
              <a:t> ASN </a:t>
            </a:r>
            <a:r>
              <a:rPr lang="en-US" dirty="0" err="1"/>
              <a:t>akan</a:t>
            </a:r>
            <a:r>
              <a:rPr lang="en-US" dirty="0"/>
              <a:t> </a:t>
            </a:r>
            <a:r>
              <a:rPr lang="en-US" dirty="0" err="1"/>
              <a:t>dikenakan</a:t>
            </a:r>
            <a:r>
              <a:rPr lang="en-US" dirty="0"/>
              <a:t> </a:t>
            </a:r>
            <a:r>
              <a:rPr lang="en-US" dirty="0" err="1"/>
              <a:t>sanksi</a:t>
            </a:r>
            <a:r>
              <a:rPr lang="en-US" dirty="0"/>
              <a:t> moral. </a:t>
            </a:r>
            <a:r>
              <a:rPr lang="en-US" dirty="0" err="1"/>
              <a:t>Sanksi</a:t>
            </a:r>
            <a:r>
              <a:rPr lang="en-US" dirty="0"/>
              <a:t> moral </a:t>
            </a:r>
            <a:r>
              <a:rPr lang="en-US" dirty="0" err="1"/>
              <a:t>dibuat</a:t>
            </a:r>
            <a:r>
              <a:rPr lang="en-US" dirty="0"/>
              <a:t> </a:t>
            </a:r>
            <a:r>
              <a:rPr lang="en-US" dirty="0" err="1"/>
              <a:t>secara</a:t>
            </a:r>
            <a:r>
              <a:rPr lang="en-US" dirty="0"/>
              <a:t> </a:t>
            </a:r>
            <a:r>
              <a:rPr lang="en-US" dirty="0" err="1"/>
              <a:t>tertulis</a:t>
            </a:r>
            <a:r>
              <a:rPr lang="en-US" dirty="0"/>
              <a:t> </a:t>
            </a:r>
            <a:r>
              <a:rPr lang="en-US" dirty="0" err="1"/>
              <a:t>dan</a:t>
            </a:r>
            <a:r>
              <a:rPr lang="en-US" dirty="0"/>
              <a:t> </a:t>
            </a:r>
            <a:r>
              <a:rPr lang="en-US" dirty="0" err="1"/>
              <a:t>dinyatakan</a:t>
            </a:r>
            <a:r>
              <a:rPr lang="en-US" dirty="0"/>
              <a:t> </a:t>
            </a:r>
            <a:r>
              <a:rPr lang="en-US" dirty="0" err="1"/>
              <a:t>oleh</a:t>
            </a:r>
            <a:r>
              <a:rPr lang="en-US" dirty="0"/>
              <a:t> PPK (</a:t>
            </a:r>
            <a:r>
              <a:rPr lang="en-US" dirty="0" err="1"/>
              <a:t>Pasal</a:t>
            </a:r>
            <a:r>
              <a:rPr lang="en-US" dirty="0"/>
              <a:t> </a:t>
            </a:r>
            <a:r>
              <a:rPr lang="en-US" dirty="0" smtClean="0"/>
              <a:t>15). </a:t>
            </a:r>
          </a:p>
          <a:p>
            <a:r>
              <a:rPr lang="en-US" dirty="0" smtClean="0"/>
              <a:t>PNS </a:t>
            </a:r>
            <a:r>
              <a:rPr lang="en-US" dirty="0"/>
              <a:t>yang </a:t>
            </a:r>
            <a:r>
              <a:rPr lang="en-US" dirty="0" err="1"/>
              <a:t>melakukan</a:t>
            </a:r>
            <a:r>
              <a:rPr lang="en-US" dirty="0"/>
              <a:t> </a:t>
            </a:r>
            <a:r>
              <a:rPr lang="en-US" dirty="0" err="1"/>
              <a:t>pelanggaran</a:t>
            </a:r>
            <a:r>
              <a:rPr lang="en-US" dirty="0"/>
              <a:t> </a:t>
            </a:r>
            <a:r>
              <a:rPr lang="en-US" dirty="0" err="1"/>
              <a:t>kode</a:t>
            </a:r>
            <a:r>
              <a:rPr lang="en-US" dirty="0"/>
              <a:t> </a:t>
            </a:r>
            <a:r>
              <a:rPr lang="en-US" dirty="0" err="1"/>
              <a:t>etik</a:t>
            </a:r>
            <a:r>
              <a:rPr lang="en-US" dirty="0"/>
              <a:t> </a:t>
            </a:r>
            <a:r>
              <a:rPr lang="en-US" dirty="0" err="1"/>
              <a:t>juga</a:t>
            </a:r>
            <a:r>
              <a:rPr lang="en-US" dirty="0"/>
              <a:t> </a:t>
            </a:r>
            <a:r>
              <a:rPr lang="en-US" dirty="0" err="1"/>
              <a:t>dapat</a:t>
            </a:r>
            <a:r>
              <a:rPr lang="en-US" dirty="0"/>
              <a:t> </a:t>
            </a:r>
            <a:r>
              <a:rPr lang="en-US" dirty="0" err="1"/>
              <a:t>dikenakan</a:t>
            </a:r>
            <a:r>
              <a:rPr lang="en-US" dirty="0"/>
              <a:t> </a:t>
            </a:r>
            <a:r>
              <a:rPr lang="en-US" dirty="0" err="1"/>
              <a:t>tindakan</a:t>
            </a:r>
            <a:r>
              <a:rPr lang="en-US" dirty="0"/>
              <a:t> </a:t>
            </a:r>
            <a:r>
              <a:rPr lang="en-US" dirty="0" err="1"/>
              <a:t>administratif</a:t>
            </a:r>
            <a:r>
              <a:rPr lang="en-US" dirty="0"/>
              <a:t> </a:t>
            </a:r>
            <a:r>
              <a:rPr lang="en-US" dirty="0" err="1"/>
              <a:t>sesuai</a:t>
            </a:r>
            <a:r>
              <a:rPr lang="en-US" dirty="0"/>
              <a:t> </a:t>
            </a:r>
            <a:r>
              <a:rPr lang="en-US" dirty="0" err="1"/>
              <a:t>dengan</a:t>
            </a:r>
            <a:r>
              <a:rPr lang="en-US" dirty="0"/>
              <a:t> </a:t>
            </a:r>
            <a:r>
              <a:rPr lang="en-US" dirty="0" err="1"/>
              <a:t>peraturan</a:t>
            </a:r>
            <a:r>
              <a:rPr lang="en-US" dirty="0"/>
              <a:t> </a:t>
            </a:r>
            <a:r>
              <a:rPr lang="en-US" dirty="0" err="1"/>
              <a:t>perundang-undangan</a:t>
            </a:r>
            <a:r>
              <a:rPr lang="en-US" dirty="0"/>
              <a:t> </a:t>
            </a:r>
            <a:r>
              <a:rPr lang="en-US" dirty="0" err="1"/>
              <a:t>berdasarkan</a:t>
            </a:r>
            <a:r>
              <a:rPr lang="en-US" dirty="0"/>
              <a:t> </a:t>
            </a:r>
            <a:r>
              <a:rPr lang="en-US" dirty="0" err="1"/>
              <a:t>rekomendasi</a:t>
            </a:r>
            <a:r>
              <a:rPr lang="en-US" dirty="0"/>
              <a:t> </a:t>
            </a:r>
            <a:r>
              <a:rPr lang="en-US" dirty="0" err="1" smtClean="0"/>
              <a:t>Majelis</a:t>
            </a:r>
            <a:r>
              <a:rPr lang="en-US" dirty="0" smtClean="0"/>
              <a:t> </a:t>
            </a:r>
            <a:r>
              <a:rPr lang="en-US" dirty="0" err="1" smtClean="0"/>
              <a:t>Kode</a:t>
            </a:r>
            <a:r>
              <a:rPr lang="en-US" dirty="0" smtClean="0"/>
              <a:t> </a:t>
            </a:r>
            <a:r>
              <a:rPr lang="en-US" dirty="0" err="1" smtClean="0"/>
              <a:t>Etik</a:t>
            </a:r>
            <a:r>
              <a:rPr lang="en-US" dirty="0" smtClean="0"/>
              <a:t> </a:t>
            </a:r>
            <a:r>
              <a:rPr lang="en-US" dirty="0"/>
              <a:t>(</a:t>
            </a:r>
            <a:r>
              <a:rPr lang="en-US" dirty="0" err="1"/>
              <a:t>Pasal</a:t>
            </a:r>
            <a:r>
              <a:rPr lang="en-US" dirty="0"/>
              <a:t> </a:t>
            </a:r>
            <a:r>
              <a:rPr lang="en-US" dirty="0" smtClean="0"/>
              <a:t>16)</a:t>
            </a:r>
            <a:endParaRPr lang="en-US" dirty="0"/>
          </a:p>
        </p:txBody>
      </p:sp>
    </p:spTree>
    <p:extLst>
      <p:ext uri="{BB962C8B-B14F-4D97-AF65-F5344CB8AC3E}">
        <p14:creationId xmlns:p14="http://schemas.microsoft.com/office/powerpoint/2010/main" val="1291418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001708269"/>
              </p:ext>
            </p:extLst>
          </p:nvPr>
        </p:nvGraphicFramePr>
        <p:xfrm>
          <a:off x="152400" y="1066798"/>
          <a:ext cx="8839200" cy="5063302"/>
        </p:xfrm>
        <a:graphic>
          <a:graphicData uri="http://schemas.openxmlformats.org/drawingml/2006/table">
            <a:tbl>
              <a:tblPr firstRow="1" bandRow="1">
                <a:tableStyleId>{5C22544A-7EE6-4342-B048-85BDC9FD1C3A}</a:tableStyleId>
              </a:tblPr>
              <a:tblGrid>
                <a:gridCol w="572912"/>
                <a:gridCol w="2700866"/>
                <a:gridCol w="1145822"/>
                <a:gridCol w="3028244"/>
                <a:gridCol w="1391356"/>
              </a:tblGrid>
              <a:tr h="761396">
                <a:tc>
                  <a:txBody>
                    <a:bodyPr/>
                    <a:lstStyle/>
                    <a:p>
                      <a:pPr>
                        <a:lnSpc>
                          <a:spcPts val="500"/>
                        </a:lnSpc>
                        <a:spcBef>
                          <a:spcPts val="20"/>
                        </a:spcBef>
                        <a:spcAft>
                          <a:spcPts val="0"/>
                        </a:spcAft>
                      </a:pPr>
                      <a:r>
                        <a:rPr lang="en-US" sz="1800" dirty="0">
                          <a:effectLst/>
                          <a:latin typeface="Georgia" pitchFamily="18" charset="0"/>
                          <a:ea typeface="Times New Roman"/>
                        </a:rPr>
                        <a:t> </a:t>
                      </a:r>
                    </a:p>
                    <a:p>
                      <a:pPr marL="83185">
                        <a:spcAft>
                          <a:spcPts val="0"/>
                        </a:spcAft>
                      </a:pPr>
                      <a:endParaRPr lang="en-US" sz="1800" b="1" dirty="0" smtClean="0">
                        <a:effectLst/>
                        <a:latin typeface="Georgia" pitchFamily="18" charset="0"/>
                        <a:ea typeface="Georgia"/>
                        <a:cs typeface="Georgia"/>
                      </a:endParaRPr>
                    </a:p>
                    <a:p>
                      <a:pPr marL="83185">
                        <a:spcAft>
                          <a:spcPts val="0"/>
                        </a:spcAft>
                      </a:pPr>
                      <a:r>
                        <a:rPr lang="en-US" sz="1800" b="1" dirty="0" smtClean="0">
                          <a:effectLst/>
                          <a:latin typeface="Georgia" pitchFamily="18" charset="0"/>
                          <a:ea typeface="Georgia"/>
                          <a:cs typeface="Georgia"/>
                        </a:rPr>
                        <a:t>No</a:t>
                      </a:r>
                      <a:endParaRPr lang="en-US" sz="1800" dirty="0">
                        <a:effectLst/>
                        <a:latin typeface="Georgia" pitchFamily="18" charset="0"/>
                        <a:ea typeface="Times New Roman"/>
                      </a:endParaRPr>
                    </a:p>
                  </a:txBody>
                  <a:tcPr marL="0" marR="0" marT="0" marB="0"/>
                </a:tc>
                <a:tc>
                  <a:txBody>
                    <a:bodyPr/>
                    <a:lstStyle/>
                    <a:p>
                      <a:pPr marL="146050" marR="134620" algn="ctr">
                        <a:lnSpc>
                          <a:spcPts val="1000"/>
                        </a:lnSpc>
                        <a:spcAft>
                          <a:spcPts val="0"/>
                        </a:spcAft>
                      </a:pPr>
                      <a:endParaRPr lang="en-US" sz="1800" b="1" dirty="0" smtClean="0">
                        <a:effectLst/>
                        <a:latin typeface="Georgia" pitchFamily="18" charset="0"/>
                        <a:ea typeface="Georgia"/>
                        <a:cs typeface="Georgia"/>
                      </a:endParaRPr>
                    </a:p>
                    <a:p>
                      <a:pPr marL="146050" marR="134620" algn="ctr">
                        <a:lnSpc>
                          <a:spcPts val="1000"/>
                        </a:lnSpc>
                        <a:spcAft>
                          <a:spcPts val="0"/>
                        </a:spcAft>
                      </a:pPr>
                      <a:endParaRPr lang="en-US" sz="1800" b="1" dirty="0" smtClean="0">
                        <a:effectLst/>
                        <a:latin typeface="Georgia" pitchFamily="18" charset="0"/>
                        <a:ea typeface="Georgia"/>
                        <a:cs typeface="Georgia"/>
                      </a:endParaRPr>
                    </a:p>
                    <a:p>
                      <a:pPr marL="146050" marR="134620" algn="ctr">
                        <a:lnSpc>
                          <a:spcPts val="1000"/>
                        </a:lnSpc>
                        <a:spcAft>
                          <a:spcPts val="0"/>
                        </a:spcAft>
                      </a:pPr>
                      <a:r>
                        <a:rPr lang="en-US" sz="1800" b="1" dirty="0" err="1" smtClean="0">
                          <a:effectLst/>
                          <a:latin typeface="Georgia" pitchFamily="18" charset="0"/>
                          <a:ea typeface="Georgia"/>
                          <a:cs typeface="Georgia"/>
                        </a:rPr>
                        <a:t>D</a:t>
                      </a:r>
                      <a:r>
                        <a:rPr lang="en-US" sz="1800" b="1" spc="5" dirty="0" err="1" smtClean="0">
                          <a:effectLst/>
                          <a:latin typeface="Georgia" pitchFamily="18" charset="0"/>
                          <a:ea typeface="Georgia"/>
                          <a:cs typeface="Georgia"/>
                        </a:rPr>
                        <a:t>i</a:t>
                      </a:r>
                      <a:r>
                        <a:rPr lang="en-US" sz="1800" b="1" spc="-5" dirty="0" err="1" smtClean="0">
                          <a:effectLst/>
                          <a:latin typeface="Georgia" pitchFamily="18" charset="0"/>
                          <a:ea typeface="Georgia"/>
                          <a:cs typeface="Georgia"/>
                        </a:rPr>
                        <a:t>h</a:t>
                      </a:r>
                      <a:r>
                        <a:rPr lang="en-US" sz="1800" b="1" spc="5" dirty="0" err="1" smtClean="0">
                          <a:effectLst/>
                          <a:latin typeface="Georgia" pitchFamily="18" charset="0"/>
                          <a:ea typeface="Georgia"/>
                          <a:cs typeface="Georgia"/>
                        </a:rPr>
                        <a:t>a</a:t>
                      </a:r>
                      <a:r>
                        <a:rPr lang="en-US" sz="1800" b="1" dirty="0" err="1" smtClean="0">
                          <a:effectLst/>
                          <a:latin typeface="Georgia" pitchFamily="18" charset="0"/>
                          <a:ea typeface="Georgia"/>
                          <a:cs typeface="Georgia"/>
                        </a:rPr>
                        <a:t>r</a:t>
                      </a:r>
                      <a:r>
                        <a:rPr lang="en-US" sz="1800" b="1" spc="-5" dirty="0" err="1" smtClean="0">
                          <a:effectLst/>
                          <a:latin typeface="Georgia" pitchFamily="18" charset="0"/>
                          <a:ea typeface="Georgia"/>
                          <a:cs typeface="Georgia"/>
                        </a:rPr>
                        <a:t>u</a:t>
                      </a:r>
                      <a:r>
                        <a:rPr lang="en-US" sz="1800" b="1" spc="5" dirty="0" err="1" smtClean="0">
                          <a:effectLst/>
                          <a:latin typeface="Georgia" pitchFamily="18" charset="0"/>
                          <a:ea typeface="Georgia"/>
                          <a:cs typeface="Georgia"/>
                        </a:rPr>
                        <a:t>ska</a:t>
                      </a:r>
                      <a:r>
                        <a:rPr lang="en-US" sz="1800" b="1" dirty="0" err="1" smtClean="0">
                          <a:effectLst/>
                          <a:latin typeface="Georgia" pitchFamily="18" charset="0"/>
                          <a:ea typeface="Georgia"/>
                          <a:cs typeface="Georgia"/>
                        </a:rPr>
                        <a:t>n</a:t>
                      </a:r>
                      <a:r>
                        <a:rPr lang="en-US" sz="1800" b="1" baseline="0" dirty="0" smtClean="0">
                          <a:effectLst/>
                          <a:latin typeface="Georgia" pitchFamily="18" charset="0"/>
                          <a:ea typeface="Georgia"/>
                          <a:cs typeface="+mn-cs"/>
                        </a:rPr>
                        <a:t> </a:t>
                      </a:r>
                    </a:p>
                    <a:p>
                      <a:pPr marL="146050" marR="134620" algn="ctr">
                        <a:lnSpc>
                          <a:spcPts val="1000"/>
                        </a:lnSpc>
                        <a:spcAft>
                          <a:spcPts val="0"/>
                        </a:spcAft>
                      </a:pPr>
                      <a:endParaRPr lang="en-US" sz="1800" b="1" i="1" baseline="0" dirty="0" smtClean="0">
                        <a:effectLst/>
                        <a:latin typeface="Georgia" pitchFamily="18" charset="0"/>
                        <a:ea typeface="Georgia"/>
                        <a:cs typeface="+mn-cs"/>
                      </a:endParaRPr>
                    </a:p>
                    <a:p>
                      <a:pPr marL="146050" marR="134620" algn="ctr">
                        <a:lnSpc>
                          <a:spcPts val="1000"/>
                        </a:lnSpc>
                        <a:spcAft>
                          <a:spcPts val="0"/>
                        </a:spcAft>
                      </a:pPr>
                      <a:r>
                        <a:rPr lang="en-US" sz="1800" b="1" i="1" dirty="0" smtClean="0">
                          <a:effectLst/>
                          <a:latin typeface="Georgia" pitchFamily="18" charset="0"/>
                          <a:ea typeface="Georgia"/>
                          <a:cs typeface="Georgia"/>
                        </a:rPr>
                        <a:t>(</a:t>
                      </a:r>
                      <a:r>
                        <a:rPr lang="en-US" sz="1800" b="1" i="1" spc="-5" dirty="0" smtClean="0">
                          <a:effectLst/>
                          <a:latin typeface="Georgia" pitchFamily="18" charset="0"/>
                          <a:ea typeface="Georgia"/>
                          <a:cs typeface="Georgia"/>
                        </a:rPr>
                        <a:t>D</a:t>
                      </a:r>
                      <a:r>
                        <a:rPr lang="en-US" sz="1800" b="1" i="1" dirty="0" smtClean="0">
                          <a:effectLst/>
                          <a:latin typeface="Georgia" pitchFamily="18" charset="0"/>
                          <a:ea typeface="Georgia"/>
                          <a:cs typeface="Georgia"/>
                        </a:rPr>
                        <a:t>o</a:t>
                      </a:r>
                      <a:r>
                        <a:rPr lang="en-US" sz="1800" b="1" i="1" dirty="0">
                          <a:effectLst/>
                          <a:latin typeface="Georgia" pitchFamily="18" charset="0"/>
                          <a:ea typeface="Georgia"/>
                          <a:cs typeface="Georgia"/>
                        </a:rPr>
                        <a:t>)</a:t>
                      </a:r>
                      <a:endParaRPr lang="en-US" sz="1800" dirty="0">
                        <a:effectLst/>
                        <a:latin typeface="Georgia" pitchFamily="18" charset="0"/>
                        <a:ea typeface="Times New Roman"/>
                      </a:endParaRPr>
                    </a:p>
                  </a:txBody>
                  <a:tcPr marL="0" marR="0" marT="0" marB="0"/>
                </a:tc>
                <a:tc>
                  <a:txBody>
                    <a:bodyPr/>
                    <a:lstStyle/>
                    <a:p>
                      <a:pPr marL="269240">
                        <a:lnSpc>
                          <a:spcPts val="1000"/>
                        </a:lnSpc>
                        <a:spcAft>
                          <a:spcPts val="0"/>
                        </a:spcAft>
                      </a:pPr>
                      <a:endParaRPr lang="en-US" sz="1800" b="1" dirty="0" smtClean="0">
                        <a:effectLst/>
                        <a:latin typeface="Georgia" pitchFamily="18" charset="0"/>
                        <a:ea typeface="Georgia"/>
                        <a:cs typeface="Georgia"/>
                      </a:endParaRPr>
                    </a:p>
                    <a:p>
                      <a:pPr marL="269240">
                        <a:lnSpc>
                          <a:spcPts val="1000"/>
                        </a:lnSpc>
                        <a:spcAft>
                          <a:spcPts val="0"/>
                        </a:spcAft>
                      </a:pPr>
                      <a:r>
                        <a:rPr lang="en-US" sz="1800" b="1" dirty="0" err="1" smtClean="0">
                          <a:effectLst/>
                          <a:latin typeface="Georgia" pitchFamily="18" charset="0"/>
                          <a:ea typeface="Georgia"/>
                          <a:cs typeface="Georgia"/>
                        </a:rPr>
                        <a:t>D</a:t>
                      </a:r>
                      <a:r>
                        <a:rPr lang="en-US" sz="1800" b="1" spc="-10" dirty="0" err="1" smtClean="0">
                          <a:effectLst/>
                          <a:latin typeface="Georgia" pitchFamily="18" charset="0"/>
                          <a:ea typeface="Georgia"/>
                          <a:cs typeface="Georgia"/>
                        </a:rPr>
                        <a:t>a</a:t>
                      </a:r>
                      <a:r>
                        <a:rPr lang="en-US" sz="1800" b="1" spc="15" dirty="0" err="1" smtClean="0">
                          <a:effectLst/>
                          <a:latin typeface="Georgia" pitchFamily="18" charset="0"/>
                          <a:ea typeface="Georgia"/>
                          <a:cs typeface="Georgia"/>
                        </a:rPr>
                        <a:t>s</a:t>
                      </a:r>
                      <a:r>
                        <a:rPr lang="en-US" sz="1800" b="1" spc="-5" dirty="0" err="1" smtClean="0">
                          <a:effectLst/>
                          <a:latin typeface="Georgia" pitchFamily="18" charset="0"/>
                          <a:ea typeface="Georgia"/>
                          <a:cs typeface="Georgia"/>
                        </a:rPr>
                        <a:t>a</a:t>
                      </a:r>
                      <a:r>
                        <a:rPr lang="en-US" sz="1800" b="1" dirty="0" err="1" smtClean="0">
                          <a:effectLst/>
                          <a:latin typeface="Georgia" pitchFamily="18" charset="0"/>
                          <a:ea typeface="Georgia"/>
                          <a:cs typeface="Georgia"/>
                        </a:rPr>
                        <a:t>r</a:t>
                      </a:r>
                      <a:endParaRPr lang="en-US" sz="1800" dirty="0">
                        <a:effectLst/>
                        <a:latin typeface="Georgia" pitchFamily="18" charset="0"/>
                        <a:ea typeface="Times New Roman"/>
                      </a:endParaRPr>
                    </a:p>
                    <a:p>
                      <a:pPr marL="220345">
                        <a:spcBef>
                          <a:spcPts val="85"/>
                        </a:spcBef>
                        <a:spcAft>
                          <a:spcPts val="0"/>
                        </a:spcAft>
                      </a:pPr>
                      <a:r>
                        <a:rPr lang="en-US" sz="1800" b="1" dirty="0" err="1" smtClean="0">
                          <a:effectLst/>
                          <a:latin typeface="Georgia" pitchFamily="18" charset="0"/>
                          <a:ea typeface="Georgia"/>
                          <a:cs typeface="Georgia"/>
                        </a:rPr>
                        <a:t>Hu</a:t>
                      </a:r>
                      <a:r>
                        <a:rPr lang="en-US" sz="1800" b="1" spc="5" dirty="0" err="1" smtClean="0">
                          <a:effectLst/>
                          <a:latin typeface="Georgia" pitchFamily="18" charset="0"/>
                          <a:ea typeface="Georgia"/>
                          <a:cs typeface="Georgia"/>
                        </a:rPr>
                        <a:t>k</a:t>
                      </a:r>
                      <a:r>
                        <a:rPr lang="en-US" sz="1800" b="1" dirty="0" err="1" smtClean="0">
                          <a:effectLst/>
                          <a:latin typeface="Georgia" pitchFamily="18" charset="0"/>
                          <a:ea typeface="Georgia"/>
                          <a:cs typeface="Georgia"/>
                        </a:rPr>
                        <a:t>um</a:t>
                      </a:r>
                      <a:endParaRPr lang="en-US" sz="1800" dirty="0">
                        <a:effectLst/>
                        <a:latin typeface="Georgia" pitchFamily="18" charset="0"/>
                        <a:ea typeface="Times New Roman"/>
                      </a:endParaRPr>
                    </a:p>
                  </a:txBody>
                  <a:tcPr marL="0" marR="0" marT="0" marB="0"/>
                </a:tc>
                <a:tc>
                  <a:txBody>
                    <a:bodyPr/>
                    <a:lstStyle/>
                    <a:p>
                      <a:pPr>
                        <a:lnSpc>
                          <a:spcPts val="500"/>
                        </a:lnSpc>
                        <a:spcBef>
                          <a:spcPts val="15"/>
                        </a:spcBef>
                        <a:spcAft>
                          <a:spcPts val="0"/>
                        </a:spcAft>
                      </a:pPr>
                      <a:r>
                        <a:rPr lang="en-US" sz="1800" dirty="0">
                          <a:effectLst/>
                          <a:latin typeface="Georgia" pitchFamily="18" charset="0"/>
                          <a:ea typeface="Times New Roman"/>
                        </a:rPr>
                        <a:t> </a:t>
                      </a:r>
                    </a:p>
                    <a:p>
                      <a:pPr marL="81915" algn="ctr">
                        <a:spcAft>
                          <a:spcPts val="0"/>
                        </a:spcAft>
                      </a:pPr>
                      <a:r>
                        <a:rPr lang="en-US" sz="1800" b="1" dirty="0" err="1" smtClean="0">
                          <a:effectLst/>
                          <a:latin typeface="Georgia" pitchFamily="18" charset="0"/>
                          <a:ea typeface="Georgia"/>
                          <a:cs typeface="Georgia"/>
                        </a:rPr>
                        <a:t>D</a:t>
                      </a:r>
                      <a:r>
                        <a:rPr lang="en-US" sz="1800" b="1" spc="-5" dirty="0" err="1" smtClean="0">
                          <a:effectLst/>
                          <a:latin typeface="Georgia" pitchFamily="18" charset="0"/>
                          <a:ea typeface="Georgia"/>
                          <a:cs typeface="Georgia"/>
                        </a:rPr>
                        <a:t>i</a:t>
                      </a:r>
                      <a:r>
                        <a:rPr lang="en-US" sz="1800" b="1" spc="5" dirty="0" err="1" smtClean="0">
                          <a:effectLst/>
                          <a:latin typeface="Georgia" pitchFamily="18" charset="0"/>
                          <a:ea typeface="Georgia"/>
                          <a:cs typeface="Georgia"/>
                        </a:rPr>
                        <a:t>la</a:t>
                      </a:r>
                      <a:r>
                        <a:rPr lang="en-US" sz="1800" b="1" dirty="0" err="1" smtClean="0">
                          <a:effectLst/>
                          <a:latin typeface="Georgia" pitchFamily="18" charset="0"/>
                          <a:ea typeface="Georgia"/>
                          <a:cs typeface="Georgia"/>
                        </a:rPr>
                        <a:t>r</a:t>
                      </a:r>
                      <a:r>
                        <a:rPr lang="en-US" sz="1800" b="1" spc="5" dirty="0" err="1" smtClean="0">
                          <a:effectLst/>
                          <a:latin typeface="Georgia" pitchFamily="18" charset="0"/>
                          <a:ea typeface="Georgia"/>
                          <a:cs typeface="Georgia"/>
                        </a:rPr>
                        <a:t>a</a:t>
                      </a:r>
                      <a:r>
                        <a:rPr lang="en-US" sz="1800" b="1" spc="-5" dirty="0" err="1" smtClean="0">
                          <a:effectLst/>
                          <a:latin typeface="Georgia" pitchFamily="18" charset="0"/>
                          <a:ea typeface="Georgia"/>
                          <a:cs typeface="Georgia"/>
                        </a:rPr>
                        <a:t>n</a:t>
                      </a:r>
                      <a:r>
                        <a:rPr lang="en-US" sz="1800" b="1" dirty="0" err="1" smtClean="0">
                          <a:effectLst/>
                          <a:latin typeface="Georgia" pitchFamily="18" charset="0"/>
                          <a:ea typeface="Georgia"/>
                          <a:cs typeface="Georgia"/>
                        </a:rPr>
                        <a:t>g</a:t>
                      </a:r>
                      <a:r>
                        <a:rPr lang="en-US" sz="1800" b="1" spc="-40" dirty="0" smtClean="0">
                          <a:effectLst/>
                          <a:latin typeface="Georgia" pitchFamily="18" charset="0"/>
                          <a:ea typeface="Georgia"/>
                          <a:cs typeface="Georgia"/>
                        </a:rPr>
                        <a:t> </a:t>
                      </a:r>
                    </a:p>
                    <a:p>
                      <a:pPr marL="81915" algn="ctr">
                        <a:spcAft>
                          <a:spcPts val="0"/>
                        </a:spcAft>
                      </a:pPr>
                      <a:r>
                        <a:rPr lang="en-US" sz="1800" b="1" i="1" spc="10" dirty="0" smtClean="0">
                          <a:effectLst/>
                          <a:latin typeface="Georgia" pitchFamily="18" charset="0"/>
                          <a:ea typeface="Georgia"/>
                          <a:cs typeface="Georgia"/>
                        </a:rPr>
                        <a:t>(</a:t>
                      </a:r>
                      <a:r>
                        <a:rPr lang="en-US" sz="1800" b="1" i="1" dirty="0">
                          <a:effectLst/>
                          <a:latin typeface="Georgia" pitchFamily="18" charset="0"/>
                          <a:ea typeface="Georgia"/>
                          <a:cs typeface="Georgia"/>
                        </a:rPr>
                        <a:t>Do</a:t>
                      </a:r>
                      <a:r>
                        <a:rPr lang="en-US" sz="1800" b="1" i="1" spc="10" dirty="0">
                          <a:effectLst/>
                          <a:latin typeface="Georgia" pitchFamily="18" charset="0"/>
                          <a:ea typeface="Georgia"/>
                          <a:cs typeface="Georgia"/>
                        </a:rPr>
                        <a:t>n</a:t>
                      </a:r>
                      <a:r>
                        <a:rPr lang="en-US" sz="1800" b="1" i="1" spc="-5" dirty="0">
                          <a:effectLst/>
                          <a:latin typeface="Georgia" pitchFamily="18" charset="0"/>
                          <a:ea typeface="Georgia"/>
                          <a:cs typeface="Georgia"/>
                        </a:rPr>
                        <a:t>’</a:t>
                      </a:r>
                      <a:r>
                        <a:rPr lang="en-US" sz="1800" b="1" i="1" spc="5" dirty="0">
                          <a:effectLst/>
                          <a:latin typeface="Georgia" pitchFamily="18" charset="0"/>
                          <a:ea typeface="Georgia"/>
                          <a:cs typeface="Georgia"/>
                        </a:rPr>
                        <a:t>t</a:t>
                      </a:r>
                      <a:r>
                        <a:rPr lang="en-US" sz="1800" b="1" i="1" dirty="0">
                          <a:effectLst/>
                          <a:latin typeface="Georgia" pitchFamily="18" charset="0"/>
                          <a:ea typeface="Georgia"/>
                          <a:cs typeface="Georgia"/>
                        </a:rPr>
                        <a:t>)</a:t>
                      </a:r>
                      <a:endParaRPr lang="en-US" sz="1800" dirty="0">
                        <a:effectLst/>
                        <a:latin typeface="Georgia" pitchFamily="18" charset="0"/>
                        <a:ea typeface="Times New Roman"/>
                      </a:endParaRPr>
                    </a:p>
                  </a:txBody>
                  <a:tcPr marL="0" marR="0" marT="0" marB="0"/>
                </a:tc>
                <a:tc>
                  <a:txBody>
                    <a:bodyPr/>
                    <a:lstStyle/>
                    <a:p>
                      <a:pPr marL="162560">
                        <a:lnSpc>
                          <a:spcPts val="1000"/>
                        </a:lnSpc>
                        <a:spcAft>
                          <a:spcPts val="0"/>
                        </a:spcAft>
                      </a:pPr>
                      <a:endParaRPr lang="en-US" sz="1800" b="1" dirty="0" smtClean="0">
                        <a:effectLst/>
                        <a:latin typeface="Georgia" pitchFamily="18" charset="0"/>
                        <a:ea typeface="Georgia"/>
                        <a:cs typeface="Georgia"/>
                      </a:endParaRPr>
                    </a:p>
                    <a:p>
                      <a:pPr marL="162560">
                        <a:lnSpc>
                          <a:spcPts val="1000"/>
                        </a:lnSpc>
                        <a:spcAft>
                          <a:spcPts val="0"/>
                        </a:spcAft>
                      </a:pPr>
                      <a:r>
                        <a:rPr lang="en-US" sz="1800" b="1" dirty="0" err="1" smtClean="0">
                          <a:effectLst/>
                          <a:latin typeface="Georgia" pitchFamily="18" charset="0"/>
                          <a:ea typeface="Georgia"/>
                          <a:cs typeface="Georgia"/>
                        </a:rPr>
                        <a:t>D</a:t>
                      </a:r>
                      <a:r>
                        <a:rPr lang="en-US" sz="1800" b="1" spc="-10" dirty="0" err="1" smtClean="0">
                          <a:effectLst/>
                          <a:latin typeface="Georgia" pitchFamily="18" charset="0"/>
                          <a:ea typeface="Georgia"/>
                          <a:cs typeface="Georgia"/>
                        </a:rPr>
                        <a:t>a</a:t>
                      </a:r>
                      <a:r>
                        <a:rPr lang="en-US" sz="1800" b="1" spc="15" dirty="0" err="1" smtClean="0">
                          <a:effectLst/>
                          <a:latin typeface="Georgia" pitchFamily="18" charset="0"/>
                          <a:ea typeface="Georgia"/>
                          <a:cs typeface="Georgia"/>
                        </a:rPr>
                        <a:t>s</a:t>
                      </a:r>
                      <a:r>
                        <a:rPr lang="en-US" sz="1800" b="1" spc="-5" dirty="0" err="1" smtClean="0">
                          <a:effectLst/>
                          <a:latin typeface="Georgia" pitchFamily="18" charset="0"/>
                          <a:ea typeface="Georgia"/>
                          <a:cs typeface="Georgia"/>
                        </a:rPr>
                        <a:t>a</a:t>
                      </a:r>
                      <a:r>
                        <a:rPr lang="en-US" sz="1800" b="1" dirty="0" err="1" smtClean="0">
                          <a:effectLst/>
                          <a:latin typeface="Georgia" pitchFamily="18" charset="0"/>
                          <a:ea typeface="Georgia"/>
                          <a:cs typeface="Georgia"/>
                        </a:rPr>
                        <a:t>r</a:t>
                      </a:r>
                      <a:endParaRPr lang="en-US" sz="1800" dirty="0">
                        <a:effectLst/>
                        <a:latin typeface="Georgia" pitchFamily="18" charset="0"/>
                        <a:ea typeface="Times New Roman"/>
                      </a:endParaRPr>
                    </a:p>
                    <a:p>
                      <a:pPr marL="107315">
                        <a:spcBef>
                          <a:spcPts val="85"/>
                        </a:spcBef>
                        <a:spcAft>
                          <a:spcPts val="0"/>
                        </a:spcAft>
                      </a:pPr>
                      <a:r>
                        <a:rPr lang="en-US" sz="1800" b="1" dirty="0" err="1">
                          <a:effectLst/>
                          <a:latin typeface="Georgia" pitchFamily="18" charset="0"/>
                          <a:ea typeface="Georgia"/>
                          <a:cs typeface="Georgia"/>
                        </a:rPr>
                        <a:t>Hu</a:t>
                      </a:r>
                      <a:r>
                        <a:rPr lang="en-US" sz="1800" b="1" spc="5" dirty="0" err="1">
                          <a:effectLst/>
                          <a:latin typeface="Georgia" pitchFamily="18" charset="0"/>
                          <a:ea typeface="Georgia"/>
                          <a:cs typeface="Georgia"/>
                        </a:rPr>
                        <a:t>k</a:t>
                      </a:r>
                      <a:r>
                        <a:rPr lang="en-US" sz="1800" b="1" dirty="0" err="1">
                          <a:effectLst/>
                          <a:latin typeface="Georgia" pitchFamily="18" charset="0"/>
                          <a:ea typeface="Georgia"/>
                          <a:cs typeface="Georgia"/>
                        </a:rPr>
                        <a:t>um</a:t>
                      </a:r>
                      <a:endParaRPr lang="en-US" sz="1800" dirty="0">
                        <a:effectLst/>
                        <a:latin typeface="Georgia" pitchFamily="18" charset="0"/>
                        <a:ea typeface="Times New Roman"/>
                      </a:endParaRPr>
                    </a:p>
                  </a:txBody>
                  <a:tcPr marL="0" marR="0" marT="0" marB="0"/>
                </a:tc>
              </a:tr>
              <a:tr h="761396">
                <a:tc>
                  <a:txBody>
                    <a:bodyPr/>
                    <a:lstStyle/>
                    <a:p>
                      <a:pPr marL="133350" marR="115570" algn="ctr">
                        <a:spcBef>
                          <a:spcPts val="5"/>
                        </a:spcBef>
                        <a:spcAft>
                          <a:spcPts val="0"/>
                        </a:spcAft>
                      </a:pPr>
                      <a:r>
                        <a:rPr lang="en-US" sz="1800" dirty="0">
                          <a:effectLst/>
                          <a:latin typeface="Georgia" pitchFamily="18" charset="0"/>
                          <a:ea typeface="Georgia"/>
                          <a:cs typeface="Georgia"/>
                        </a:rPr>
                        <a:t>1</a:t>
                      </a:r>
                      <a:endParaRPr lang="en-US" sz="1800" dirty="0">
                        <a:effectLst/>
                        <a:latin typeface="Georgia" pitchFamily="18" charset="0"/>
                        <a:ea typeface="Times New Roman"/>
                      </a:endParaRPr>
                    </a:p>
                  </a:txBody>
                  <a:tcPr marL="0" marR="0" marT="0" marB="0"/>
                </a:tc>
                <a:tc>
                  <a:txBody>
                    <a:bodyPr/>
                    <a:lstStyle/>
                    <a:p>
                      <a:pPr marL="64770" marR="219710" algn="just">
                        <a:lnSpc>
                          <a:spcPct val="106000"/>
                        </a:lnSpc>
                        <a:spcAft>
                          <a:spcPts val="0"/>
                        </a:spcAft>
                      </a:pPr>
                      <a:r>
                        <a:rPr lang="en-US" sz="1800" dirty="0" err="1" smtClean="0">
                          <a:effectLst/>
                          <a:latin typeface="Georgia" pitchFamily="18" charset="0"/>
                          <a:ea typeface="Georgia"/>
                          <a:cs typeface="Georgia"/>
                        </a:rPr>
                        <a:t>Men</a:t>
                      </a:r>
                      <a:r>
                        <a:rPr lang="en-US" sz="1800" spc="-5" dirty="0" err="1" smtClean="0">
                          <a:effectLst/>
                          <a:latin typeface="Georgia" pitchFamily="18" charset="0"/>
                          <a:ea typeface="Georgia"/>
                          <a:cs typeface="Georgia"/>
                        </a:rPr>
                        <a:t>g</a:t>
                      </a:r>
                      <a:r>
                        <a:rPr lang="en-US" sz="1800" dirty="0" err="1" smtClean="0">
                          <a:effectLst/>
                          <a:latin typeface="Georgia" pitchFamily="18" charset="0"/>
                          <a:ea typeface="Georgia"/>
                          <a:cs typeface="Georgia"/>
                        </a:rPr>
                        <a:t>u</a:t>
                      </a:r>
                      <a:r>
                        <a:rPr lang="en-US" sz="1800" spc="5" dirty="0" err="1" smtClean="0">
                          <a:effectLst/>
                          <a:latin typeface="Georgia" pitchFamily="18" charset="0"/>
                          <a:ea typeface="Georgia"/>
                          <a:cs typeface="Georgia"/>
                        </a:rPr>
                        <a:t>c</a:t>
                      </a:r>
                      <a:r>
                        <a:rPr lang="en-US" sz="1800" spc="15"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pk</a:t>
                      </a:r>
                      <a:r>
                        <a:rPr lang="en-US" sz="1800" spc="15" dirty="0" err="1" smtClean="0">
                          <a:effectLst/>
                          <a:latin typeface="Georgia" pitchFamily="18" charset="0"/>
                          <a:ea typeface="Georgia"/>
                          <a:cs typeface="Georgia"/>
                        </a:rPr>
                        <a:t>a</a:t>
                      </a:r>
                      <a:r>
                        <a:rPr lang="en-US" sz="1800" dirty="0" err="1" smtClean="0">
                          <a:effectLst/>
                          <a:latin typeface="Georgia" pitchFamily="18" charset="0"/>
                          <a:ea typeface="Georgia"/>
                          <a:cs typeface="Georgia"/>
                        </a:rPr>
                        <a:t>n</a:t>
                      </a:r>
                      <a:r>
                        <a:rPr lang="en-US" sz="1800" dirty="0" smtClean="0">
                          <a:effectLst/>
                          <a:latin typeface="Georgia" pitchFamily="18" charset="0"/>
                          <a:ea typeface="Georgia"/>
                          <a:cs typeface="Georgia"/>
                        </a:rPr>
                        <a:t> </a:t>
                      </a:r>
                      <a:r>
                        <a:rPr lang="en-US" sz="1800" dirty="0" err="1">
                          <a:effectLst/>
                          <a:latin typeface="Georgia" pitchFamily="18" charset="0"/>
                          <a:ea typeface="Georgia"/>
                          <a:cs typeface="Georgia"/>
                        </a:rPr>
                        <a:t>s</a:t>
                      </a:r>
                      <a:r>
                        <a:rPr lang="en-US" sz="1800" spc="5" dirty="0" err="1">
                          <a:effectLst/>
                          <a:latin typeface="Georgia" pitchFamily="18" charset="0"/>
                          <a:ea typeface="Georgia"/>
                          <a:cs typeface="Georgia"/>
                        </a:rPr>
                        <a:t>u</a:t>
                      </a:r>
                      <a:r>
                        <a:rPr lang="en-US" sz="1800" dirty="0" err="1">
                          <a:effectLst/>
                          <a:latin typeface="Georgia" pitchFamily="18" charset="0"/>
                          <a:ea typeface="Georgia"/>
                          <a:cs typeface="Georgia"/>
                        </a:rPr>
                        <a:t>m</a:t>
                      </a:r>
                      <a:r>
                        <a:rPr lang="en-US" sz="1800" spc="-5" dirty="0" err="1">
                          <a:effectLst/>
                          <a:latin typeface="Georgia" pitchFamily="18" charset="0"/>
                          <a:ea typeface="Georgia"/>
                          <a:cs typeface="Georgia"/>
                        </a:rPr>
                        <a:t>p</a:t>
                      </a:r>
                      <a:r>
                        <a:rPr lang="en-US" sz="1800" dirty="0" err="1">
                          <a:effectLst/>
                          <a:latin typeface="Georgia" pitchFamily="18" charset="0"/>
                          <a:ea typeface="Georgia"/>
                          <a:cs typeface="Georgia"/>
                        </a:rPr>
                        <a:t>a</a:t>
                      </a:r>
                      <a:r>
                        <a:rPr lang="en-US" sz="1800" spc="10" dirty="0" err="1">
                          <a:effectLst/>
                          <a:latin typeface="Georgia" pitchFamily="18" charset="0"/>
                          <a:ea typeface="Georgia"/>
                          <a:cs typeface="Georgia"/>
                        </a:rPr>
                        <a:t>h</a:t>
                      </a:r>
                      <a:r>
                        <a:rPr lang="en-US" sz="1800" dirty="0">
                          <a:effectLst/>
                          <a:latin typeface="Georgia" pitchFamily="18" charset="0"/>
                          <a:ea typeface="Georgia"/>
                          <a:cs typeface="Georgia"/>
                        </a:rPr>
                        <a:t>/</a:t>
                      </a:r>
                      <a:r>
                        <a:rPr lang="en-US" sz="1800" dirty="0" err="1">
                          <a:effectLst/>
                          <a:latin typeface="Georgia" pitchFamily="18" charset="0"/>
                          <a:ea typeface="Georgia"/>
                          <a:cs typeface="Georgia"/>
                        </a:rPr>
                        <a:t>jan</a:t>
                      </a:r>
                      <a:r>
                        <a:rPr lang="en-US" sz="1800" spc="10" dirty="0" err="1">
                          <a:effectLst/>
                          <a:latin typeface="Georgia" pitchFamily="18" charset="0"/>
                          <a:ea typeface="Georgia"/>
                          <a:cs typeface="Georgia"/>
                        </a:rPr>
                        <a:t>j</a:t>
                      </a:r>
                      <a:r>
                        <a:rPr lang="en-US" sz="1800" dirty="0" err="1">
                          <a:effectLst/>
                          <a:latin typeface="Georgia" pitchFamily="18" charset="0"/>
                          <a:ea typeface="Georgia"/>
                          <a:cs typeface="Georgia"/>
                        </a:rPr>
                        <a:t>i</a:t>
                      </a:r>
                      <a:r>
                        <a:rPr lang="en-US" sz="1800" dirty="0">
                          <a:effectLst/>
                          <a:latin typeface="Georgia" pitchFamily="18" charset="0"/>
                          <a:ea typeface="Georgia"/>
                          <a:cs typeface="Georgia"/>
                        </a:rPr>
                        <a:t> </a:t>
                      </a:r>
                      <a:r>
                        <a:rPr lang="en-US" sz="1800" spc="5" dirty="0">
                          <a:effectLst/>
                          <a:latin typeface="Georgia" pitchFamily="18" charset="0"/>
                          <a:ea typeface="Georgia"/>
                          <a:cs typeface="Georgia"/>
                        </a:rPr>
                        <a:t>PNS</a:t>
                      </a:r>
                      <a:r>
                        <a:rPr lang="en-US" sz="1800" dirty="0">
                          <a:effectLst/>
                          <a:latin typeface="Georgia" pitchFamily="18" charset="0"/>
                          <a:ea typeface="Georgia"/>
                          <a:cs typeface="Georgia"/>
                        </a:rPr>
                        <a:t>;</a:t>
                      </a:r>
                      <a:endParaRPr lang="en-US" sz="1800" dirty="0">
                        <a:effectLst/>
                        <a:latin typeface="Georgia" pitchFamily="18" charset="0"/>
                        <a:ea typeface="Times New Roman"/>
                      </a:endParaRPr>
                    </a:p>
                  </a:txBody>
                  <a:tcPr marL="0" marR="0" marT="0" marB="0"/>
                </a:tc>
                <a:tc>
                  <a:txBody>
                    <a:bodyPr/>
                    <a:lstStyle/>
                    <a:p>
                      <a:pPr marL="101600">
                        <a:spcAft>
                          <a:spcPts val="0"/>
                        </a:spcAft>
                      </a:pPr>
                      <a:r>
                        <a:rPr lang="en-US" sz="1800" spc="5" dirty="0" err="1">
                          <a:effectLst/>
                          <a:latin typeface="Georgia" pitchFamily="18" charset="0"/>
                          <a:ea typeface="Georgia"/>
                          <a:cs typeface="Georgia"/>
                        </a:rPr>
                        <a:t>P</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s</a:t>
                      </a:r>
                      <a:r>
                        <a:rPr lang="en-US" sz="1800" dirty="0" err="1">
                          <a:effectLst/>
                          <a:latin typeface="Georgia" pitchFamily="18" charset="0"/>
                          <a:ea typeface="Georgia"/>
                          <a:cs typeface="Georgia"/>
                        </a:rPr>
                        <a:t>al</a:t>
                      </a:r>
                      <a:r>
                        <a:rPr lang="en-US" sz="1800" spc="-20" dirty="0">
                          <a:effectLst/>
                          <a:latin typeface="Georgia" pitchFamily="18" charset="0"/>
                          <a:ea typeface="Georgia"/>
                          <a:cs typeface="Georgia"/>
                        </a:rPr>
                        <a:t> </a:t>
                      </a:r>
                      <a:r>
                        <a:rPr lang="en-US" sz="1800" dirty="0">
                          <a:effectLst/>
                          <a:latin typeface="Georgia" pitchFamily="18" charset="0"/>
                          <a:ea typeface="Georgia"/>
                          <a:cs typeface="Georgia"/>
                        </a:rPr>
                        <a:t>3</a:t>
                      </a:r>
                      <a:r>
                        <a:rPr lang="en-US" sz="1800" spc="-5" dirty="0">
                          <a:effectLst/>
                          <a:latin typeface="Georgia" pitchFamily="18" charset="0"/>
                          <a:ea typeface="Georgia"/>
                          <a:cs typeface="Georgia"/>
                        </a:rPr>
                        <a:t> </a:t>
                      </a:r>
                      <a:r>
                        <a:rPr lang="en-US" sz="1800" spc="5" dirty="0" err="1">
                          <a:effectLst/>
                          <a:latin typeface="Georgia" pitchFamily="18" charset="0"/>
                          <a:ea typeface="Georgia"/>
                          <a:cs typeface="Georgia"/>
                        </a:rPr>
                        <a:t>a</a:t>
                      </a:r>
                      <a:r>
                        <a:rPr lang="en-US" sz="1800" dirty="0" err="1">
                          <a:effectLst/>
                          <a:latin typeface="Georgia" pitchFamily="18" charset="0"/>
                          <a:ea typeface="Georgia"/>
                          <a:cs typeface="Georgia"/>
                        </a:rPr>
                        <a:t>y</a:t>
                      </a:r>
                      <a:r>
                        <a:rPr lang="en-US" sz="1800" spc="5" dirty="0" err="1">
                          <a:effectLst/>
                          <a:latin typeface="Georgia" pitchFamily="18" charset="0"/>
                          <a:ea typeface="Georgia"/>
                          <a:cs typeface="Georgia"/>
                        </a:rPr>
                        <a:t>a</a:t>
                      </a:r>
                      <a:r>
                        <a:rPr lang="en-US" sz="1800" dirty="0" err="1">
                          <a:effectLst/>
                          <a:latin typeface="Georgia" pitchFamily="18" charset="0"/>
                          <a:ea typeface="Georgia"/>
                          <a:cs typeface="Georgia"/>
                        </a:rPr>
                        <a:t>t</a:t>
                      </a:r>
                      <a:r>
                        <a:rPr lang="en-US" sz="1800" spc="-20" dirty="0">
                          <a:effectLst/>
                          <a:latin typeface="Georgia" pitchFamily="18" charset="0"/>
                          <a:ea typeface="Georgia"/>
                          <a:cs typeface="Georgia"/>
                        </a:rPr>
                        <a:t> </a:t>
                      </a:r>
                      <a:r>
                        <a:rPr lang="en-US" sz="1800" dirty="0">
                          <a:effectLst/>
                          <a:latin typeface="Georgia" pitchFamily="18" charset="0"/>
                          <a:ea typeface="Georgia"/>
                          <a:cs typeface="Georgia"/>
                        </a:rPr>
                        <a:t>1</a:t>
                      </a:r>
                      <a:endParaRPr lang="en-US" sz="1800" dirty="0">
                        <a:effectLst/>
                        <a:latin typeface="Georgia" pitchFamily="18" charset="0"/>
                        <a:ea typeface="Times New Roman"/>
                      </a:endParaRPr>
                    </a:p>
                  </a:txBody>
                  <a:tcPr marL="0" marR="0" marT="0" marB="0"/>
                </a:tc>
                <a:tc>
                  <a:txBody>
                    <a:bodyPr/>
                    <a:lstStyle/>
                    <a:p>
                      <a:endParaRPr lang="en-US" sz="1200" dirty="0">
                        <a:latin typeface="Georgia" pitchFamily="18" charset="0"/>
                      </a:endParaRPr>
                    </a:p>
                  </a:txBody>
                  <a:tcPr/>
                </a:tc>
                <a:tc>
                  <a:txBody>
                    <a:bodyPr/>
                    <a:lstStyle/>
                    <a:p>
                      <a:endParaRPr lang="en-US" sz="1200" dirty="0">
                        <a:latin typeface="Georgia" pitchFamily="18" charset="0"/>
                      </a:endParaRPr>
                    </a:p>
                  </a:txBody>
                  <a:tcPr/>
                </a:tc>
              </a:tr>
              <a:tr h="761396">
                <a:tc>
                  <a:txBody>
                    <a:bodyPr/>
                    <a:lstStyle/>
                    <a:p>
                      <a:pPr marL="123825" marR="106680" algn="ctr">
                        <a:lnSpc>
                          <a:spcPts val="1200"/>
                        </a:lnSpc>
                        <a:spcAft>
                          <a:spcPts val="0"/>
                        </a:spcAft>
                      </a:pPr>
                      <a:endParaRPr lang="en-US" sz="1800" dirty="0" smtClean="0">
                        <a:effectLst/>
                        <a:latin typeface="Georgia" pitchFamily="18" charset="0"/>
                        <a:ea typeface="Georgia"/>
                        <a:cs typeface="Georgia"/>
                      </a:endParaRPr>
                    </a:p>
                    <a:p>
                      <a:pPr marL="123825" marR="106680" algn="ctr">
                        <a:lnSpc>
                          <a:spcPts val="1200"/>
                        </a:lnSpc>
                        <a:spcAft>
                          <a:spcPts val="0"/>
                        </a:spcAft>
                      </a:pPr>
                      <a:r>
                        <a:rPr lang="en-US" sz="1800" dirty="0" smtClean="0">
                          <a:effectLst/>
                          <a:latin typeface="Georgia" pitchFamily="18" charset="0"/>
                          <a:ea typeface="Georgia"/>
                          <a:cs typeface="Georgia"/>
                        </a:rPr>
                        <a:t>2</a:t>
                      </a:r>
                      <a:endParaRPr lang="en-US" sz="1800" dirty="0">
                        <a:effectLst/>
                        <a:latin typeface="Georgia" pitchFamily="18" charset="0"/>
                        <a:ea typeface="Times New Roman"/>
                      </a:endParaRPr>
                    </a:p>
                  </a:txBody>
                  <a:tcPr marL="0" marR="0" marT="0" marB="0"/>
                </a:tc>
                <a:tc>
                  <a:txBody>
                    <a:bodyPr/>
                    <a:lstStyle/>
                    <a:p>
                      <a:pPr marL="64770">
                        <a:lnSpc>
                          <a:spcPts val="1100"/>
                        </a:lnSpc>
                        <a:spcAft>
                          <a:spcPts val="0"/>
                        </a:spcAft>
                      </a:pPr>
                      <a:endParaRPr lang="en-US" sz="1800" dirty="0" smtClean="0">
                        <a:effectLst/>
                        <a:latin typeface="Georgia" pitchFamily="18" charset="0"/>
                        <a:ea typeface="Georgia"/>
                        <a:cs typeface="Georgia"/>
                      </a:endParaRPr>
                    </a:p>
                    <a:p>
                      <a:pPr marL="64770">
                        <a:lnSpc>
                          <a:spcPts val="1100"/>
                        </a:lnSpc>
                        <a:spcAft>
                          <a:spcPts val="0"/>
                        </a:spcAft>
                      </a:pPr>
                      <a:r>
                        <a:rPr lang="en-US" sz="1800" dirty="0" err="1" smtClean="0">
                          <a:effectLst/>
                          <a:latin typeface="Georgia" pitchFamily="18" charset="0"/>
                          <a:ea typeface="Georgia"/>
                          <a:cs typeface="Georgia"/>
                        </a:rPr>
                        <a:t>Men</a:t>
                      </a:r>
                      <a:r>
                        <a:rPr lang="en-US" sz="1800" spc="-5" dirty="0" err="1" smtClean="0">
                          <a:effectLst/>
                          <a:latin typeface="Georgia" pitchFamily="18" charset="0"/>
                          <a:ea typeface="Georgia"/>
                          <a:cs typeface="Georgia"/>
                        </a:rPr>
                        <a:t>g</a:t>
                      </a:r>
                      <a:r>
                        <a:rPr lang="en-US" sz="1800" dirty="0" err="1" smtClean="0">
                          <a:effectLst/>
                          <a:latin typeface="Georgia" pitchFamily="18" charset="0"/>
                          <a:ea typeface="Georgia"/>
                          <a:cs typeface="Georgia"/>
                        </a:rPr>
                        <a:t>u</a:t>
                      </a:r>
                      <a:r>
                        <a:rPr lang="en-US" sz="1800" spc="5" dirty="0" err="1" smtClean="0">
                          <a:effectLst/>
                          <a:latin typeface="Georgia" pitchFamily="18" charset="0"/>
                          <a:ea typeface="Georgia"/>
                          <a:cs typeface="Georgia"/>
                        </a:rPr>
                        <a:t>c</a:t>
                      </a:r>
                      <a:r>
                        <a:rPr lang="en-US" sz="1800" spc="15"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pk</a:t>
                      </a:r>
                      <a:r>
                        <a:rPr lang="en-US" sz="1800" spc="15" dirty="0" err="1" smtClean="0">
                          <a:effectLst/>
                          <a:latin typeface="Georgia" pitchFamily="18" charset="0"/>
                          <a:ea typeface="Georgia"/>
                          <a:cs typeface="Georgia"/>
                        </a:rPr>
                        <a:t>a</a:t>
                      </a:r>
                      <a:r>
                        <a:rPr lang="en-US" sz="1800" dirty="0" err="1" smtClean="0">
                          <a:effectLst/>
                          <a:latin typeface="Georgia" pitchFamily="18" charset="0"/>
                          <a:ea typeface="Georgia"/>
                          <a:cs typeface="Georgia"/>
                        </a:rPr>
                        <a:t>n</a:t>
                      </a:r>
                      <a:endParaRPr lang="en-US" sz="1800" dirty="0">
                        <a:effectLst/>
                        <a:latin typeface="Georgia" pitchFamily="18" charset="0"/>
                        <a:ea typeface="Times New Roman"/>
                      </a:endParaRPr>
                    </a:p>
                    <a:p>
                      <a:pPr marL="64770" marR="252095">
                        <a:lnSpc>
                          <a:spcPct val="106000"/>
                        </a:lnSpc>
                        <a:spcBef>
                          <a:spcPts val="75"/>
                        </a:spcBef>
                        <a:spcAft>
                          <a:spcPts val="0"/>
                        </a:spcAft>
                      </a:pPr>
                      <a:r>
                        <a:rPr lang="en-US" sz="1800" dirty="0" err="1">
                          <a:effectLst/>
                          <a:latin typeface="Georgia" pitchFamily="18" charset="0"/>
                          <a:ea typeface="Georgia"/>
                          <a:cs typeface="Georgia"/>
                        </a:rPr>
                        <a:t>s</a:t>
                      </a:r>
                      <a:r>
                        <a:rPr lang="en-US" sz="1800" spc="5" dirty="0" err="1">
                          <a:effectLst/>
                          <a:latin typeface="Georgia" pitchFamily="18" charset="0"/>
                          <a:ea typeface="Georgia"/>
                          <a:cs typeface="Georgia"/>
                        </a:rPr>
                        <a:t>u</a:t>
                      </a:r>
                      <a:r>
                        <a:rPr lang="en-US" sz="1800" dirty="0" err="1">
                          <a:effectLst/>
                          <a:latin typeface="Georgia" pitchFamily="18" charset="0"/>
                          <a:ea typeface="Georgia"/>
                          <a:cs typeface="Georgia"/>
                        </a:rPr>
                        <a:t>m</a:t>
                      </a:r>
                      <a:r>
                        <a:rPr lang="en-US" sz="1800" spc="-5" dirty="0" err="1">
                          <a:effectLst/>
                          <a:latin typeface="Georgia" pitchFamily="18" charset="0"/>
                          <a:ea typeface="Georgia"/>
                          <a:cs typeface="Georgia"/>
                        </a:rPr>
                        <a:t>p</a:t>
                      </a:r>
                      <a:r>
                        <a:rPr lang="en-US" sz="1800" dirty="0" err="1">
                          <a:effectLst/>
                          <a:latin typeface="Georgia" pitchFamily="18" charset="0"/>
                          <a:ea typeface="Georgia"/>
                          <a:cs typeface="Georgia"/>
                        </a:rPr>
                        <a:t>a</a:t>
                      </a:r>
                      <a:r>
                        <a:rPr lang="en-US" sz="1800" spc="10" dirty="0" err="1">
                          <a:effectLst/>
                          <a:latin typeface="Georgia" pitchFamily="18" charset="0"/>
                          <a:ea typeface="Georgia"/>
                          <a:cs typeface="Georgia"/>
                        </a:rPr>
                        <a:t>h</a:t>
                      </a:r>
                      <a:r>
                        <a:rPr lang="en-US" sz="1800" dirty="0">
                          <a:effectLst/>
                          <a:latin typeface="Georgia" pitchFamily="18" charset="0"/>
                          <a:ea typeface="Georgia"/>
                          <a:cs typeface="Georgia"/>
                        </a:rPr>
                        <a:t>/</a:t>
                      </a:r>
                      <a:r>
                        <a:rPr lang="en-US" sz="1800" dirty="0" err="1">
                          <a:effectLst/>
                          <a:latin typeface="Georgia" pitchFamily="18" charset="0"/>
                          <a:ea typeface="Georgia"/>
                          <a:cs typeface="Georgia"/>
                        </a:rPr>
                        <a:t>jan</a:t>
                      </a:r>
                      <a:r>
                        <a:rPr lang="en-US" sz="1800" spc="10" dirty="0" err="1">
                          <a:effectLst/>
                          <a:latin typeface="Georgia" pitchFamily="18" charset="0"/>
                          <a:ea typeface="Georgia"/>
                          <a:cs typeface="Georgia"/>
                        </a:rPr>
                        <a:t>j</a:t>
                      </a:r>
                      <a:r>
                        <a:rPr lang="en-US" sz="1800" dirty="0" err="1">
                          <a:effectLst/>
                          <a:latin typeface="Georgia" pitchFamily="18" charset="0"/>
                          <a:ea typeface="Georgia"/>
                          <a:cs typeface="Georgia"/>
                        </a:rPr>
                        <a:t>i</a:t>
                      </a:r>
                      <a:r>
                        <a:rPr lang="en-US" sz="1800" dirty="0">
                          <a:effectLst/>
                          <a:latin typeface="Georgia" pitchFamily="18" charset="0"/>
                          <a:ea typeface="Georgia"/>
                          <a:cs typeface="Georgia"/>
                        </a:rPr>
                        <a:t> </a:t>
                      </a:r>
                      <a:r>
                        <a:rPr lang="en-US" sz="1800" dirty="0" err="1">
                          <a:effectLst/>
                          <a:latin typeface="Georgia" pitchFamily="18" charset="0"/>
                          <a:ea typeface="Georgia"/>
                          <a:cs typeface="Georgia"/>
                        </a:rPr>
                        <a:t>ja</a:t>
                      </a:r>
                      <a:r>
                        <a:rPr lang="en-US" sz="1800" spc="-5" dirty="0" err="1">
                          <a:effectLst/>
                          <a:latin typeface="Georgia" pitchFamily="18" charset="0"/>
                          <a:ea typeface="Georgia"/>
                          <a:cs typeface="Georgia"/>
                        </a:rPr>
                        <a:t>b</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an</a:t>
                      </a:r>
                      <a:r>
                        <a:rPr lang="en-US" sz="1800" dirty="0">
                          <a:effectLst/>
                          <a:latin typeface="Georgia" pitchFamily="18" charset="0"/>
                          <a:ea typeface="Georgia"/>
                          <a:cs typeface="Georgia"/>
                        </a:rPr>
                        <a:t>;</a:t>
                      </a:r>
                      <a:endParaRPr lang="en-US" sz="1800" dirty="0">
                        <a:effectLst/>
                        <a:latin typeface="Georgia" pitchFamily="18" charset="0"/>
                        <a:ea typeface="Times New Roman"/>
                      </a:endParaRPr>
                    </a:p>
                  </a:txBody>
                  <a:tcPr marL="0" marR="0" marT="0" marB="0"/>
                </a:tc>
                <a:tc>
                  <a:txBody>
                    <a:bodyPr/>
                    <a:lstStyle/>
                    <a:p>
                      <a:pPr marL="93980">
                        <a:lnSpc>
                          <a:spcPts val="1100"/>
                        </a:lnSpc>
                        <a:spcAft>
                          <a:spcPts val="0"/>
                        </a:spcAft>
                      </a:pPr>
                      <a:endParaRPr lang="en-US" sz="1800" spc="5" dirty="0" smtClean="0">
                        <a:effectLst/>
                        <a:latin typeface="Georgia" pitchFamily="18" charset="0"/>
                        <a:ea typeface="Georgia"/>
                        <a:cs typeface="Georgia"/>
                      </a:endParaRPr>
                    </a:p>
                    <a:p>
                      <a:pPr marL="93980">
                        <a:lnSpc>
                          <a:spcPts val="1100"/>
                        </a:lnSpc>
                        <a:spcAft>
                          <a:spcPts val="0"/>
                        </a:spcAft>
                      </a:pPr>
                      <a:r>
                        <a:rPr lang="en-US" sz="1800" spc="5" dirty="0" err="1" smtClean="0">
                          <a:effectLst/>
                          <a:latin typeface="Georgia" pitchFamily="18" charset="0"/>
                          <a:ea typeface="Georgia"/>
                          <a:cs typeface="Georgia"/>
                        </a:rPr>
                        <a:t>P</a:t>
                      </a:r>
                      <a:r>
                        <a:rPr lang="en-US" sz="1800"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s</a:t>
                      </a:r>
                      <a:r>
                        <a:rPr lang="en-US" sz="1800" dirty="0" err="1" smtClean="0">
                          <a:effectLst/>
                          <a:latin typeface="Georgia" pitchFamily="18" charset="0"/>
                          <a:ea typeface="Georgia"/>
                          <a:cs typeface="Georgia"/>
                        </a:rPr>
                        <a:t>al</a:t>
                      </a:r>
                      <a:r>
                        <a:rPr lang="en-US" sz="1800" spc="-20" dirty="0" smtClean="0">
                          <a:effectLst/>
                          <a:latin typeface="Georgia" pitchFamily="18" charset="0"/>
                          <a:ea typeface="Georgia"/>
                          <a:cs typeface="Georgia"/>
                        </a:rPr>
                        <a:t> </a:t>
                      </a:r>
                      <a:r>
                        <a:rPr lang="en-US" sz="1800" dirty="0">
                          <a:effectLst/>
                          <a:latin typeface="Georgia" pitchFamily="18" charset="0"/>
                          <a:ea typeface="Georgia"/>
                          <a:cs typeface="Georgia"/>
                        </a:rPr>
                        <a:t>3</a:t>
                      </a:r>
                      <a:r>
                        <a:rPr lang="en-US" sz="1800" spc="-5" dirty="0">
                          <a:effectLst/>
                          <a:latin typeface="Georgia" pitchFamily="18" charset="0"/>
                          <a:ea typeface="Georgia"/>
                          <a:cs typeface="Georgia"/>
                        </a:rPr>
                        <a:t> </a:t>
                      </a:r>
                      <a:endParaRPr lang="en-US" sz="1800" spc="5" dirty="0" smtClean="0">
                        <a:effectLst/>
                        <a:latin typeface="Georgia" pitchFamily="18" charset="0"/>
                        <a:ea typeface="Georgia"/>
                        <a:cs typeface="Georgia"/>
                      </a:endParaRPr>
                    </a:p>
                    <a:p>
                      <a:pPr marL="93980">
                        <a:lnSpc>
                          <a:spcPts val="1100"/>
                        </a:lnSpc>
                        <a:spcAft>
                          <a:spcPts val="0"/>
                        </a:spcAft>
                      </a:pPr>
                      <a:endParaRPr lang="en-US" sz="1800" spc="5" dirty="0" smtClean="0">
                        <a:effectLst/>
                        <a:latin typeface="Georgia" pitchFamily="18" charset="0"/>
                        <a:ea typeface="Times New Roman"/>
                      </a:endParaRPr>
                    </a:p>
                    <a:p>
                      <a:pPr marL="93980">
                        <a:lnSpc>
                          <a:spcPts val="1100"/>
                        </a:lnSpc>
                        <a:spcAft>
                          <a:spcPts val="0"/>
                        </a:spcAft>
                      </a:pPr>
                      <a:r>
                        <a:rPr lang="en-US" sz="1800" spc="5" dirty="0" err="1" smtClean="0">
                          <a:effectLst/>
                          <a:latin typeface="Georgia" pitchFamily="18" charset="0"/>
                          <a:ea typeface="Times New Roman"/>
                        </a:rPr>
                        <a:t>Ayat</a:t>
                      </a:r>
                      <a:r>
                        <a:rPr lang="en-US" sz="1800" spc="5" baseline="0" dirty="0" smtClean="0">
                          <a:effectLst/>
                          <a:latin typeface="Georgia" pitchFamily="18" charset="0"/>
                          <a:ea typeface="Times New Roman"/>
                        </a:rPr>
                        <a:t> 2</a:t>
                      </a:r>
                      <a:endParaRPr lang="en-US" sz="1800" dirty="0">
                        <a:effectLst/>
                        <a:latin typeface="Georgia" pitchFamily="18" charset="0"/>
                        <a:ea typeface="Times New Roman"/>
                      </a:endParaRPr>
                    </a:p>
                  </a:txBody>
                  <a:tcPr marL="0" marR="0" marT="0" marB="0"/>
                </a:tc>
                <a:tc>
                  <a:txBody>
                    <a:bodyPr/>
                    <a:lstStyle/>
                    <a:p>
                      <a:endParaRPr lang="en-US" sz="1200" dirty="0">
                        <a:latin typeface="Georgia" pitchFamily="18" charset="0"/>
                      </a:endParaRPr>
                    </a:p>
                  </a:txBody>
                  <a:tcPr/>
                </a:tc>
                <a:tc>
                  <a:txBody>
                    <a:bodyPr/>
                    <a:lstStyle/>
                    <a:p>
                      <a:endParaRPr lang="en-US" sz="1200" dirty="0">
                        <a:latin typeface="Georgia" pitchFamily="18" charset="0"/>
                      </a:endParaRPr>
                    </a:p>
                  </a:txBody>
                  <a:tcPr/>
                </a:tc>
              </a:tr>
              <a:tr h="1754414">
                <a:tc>
                  <a:txBody>
                    <a:bodyPr/>
                    <a:lstStyle/>
                    <a:p>
                      <a:pPr marL="123825" marR="107315" algn="ctr">
                        <a:spcBef>
                          <a:spcPts val="5"/>
                        </a:spcBef>
                        <a:spcAft>
                          <a:spcPts val="0"/>
                        </a:spcAft>
                      </a:pPr>
                      <a:r>
                        <a:rPr lang="en-US" sz="1800" dirty="0">
                          <a:effectLst/>
                          <a:latin typeface="Georgia" pitchFamily="18" charset="0"/>
                          <a:ea typeface="Georgia"/>
                          <a:cs typeface="Georgia"/>
                        </a:rPr>
                        <a:t>3</a:t>
                      </a:r>
                      <a:endParaRPr lang="en-US" sz="1800" dirty="0">
                        <a:effectLst/>
                        <a:latin typeface="Georgia" pitchFamily="18" charset="0"/>
                        <a:ea typeface="Times New Roman"/>
                      </a:endParaRPr>
                    </a:p>
                  </a:txBody>
                  <a:tcPr marL="0" marR="0" marT="0" marB="0"/>
                </a:tc>
                <a:tc>
                  <a:txBody>
                    <a:bodyPr/>
                    <a:lstStyle/>
                    <a:p>
                      <a:pPr marL="64770" marR="69215">
                        <a:lnSpc>
                          <a:spcPct val="106000"/>
                        </a:lnSpc>
                        <a:spcAft>
                          <a:spcPts val="0"/>
                        </a:spcAft>
                      </a:pPr>
                      <a:r>
                        <a:rPr lang="en-US" sz="1800" spc="5" dirty="0" err="1">
                          <a:effectLst/>
                          <a:latin typeface="Georgia" pitchFamily="18" charset="0"/>
                          <a:ea typeface="Georgia"/>
                          <a:cs typeface="Georgia"/>
                        </a:rPr>
                        <a:t>S</a:t>
                      </a:r>
                      <a:r>
                        <a:rPr lang="en-US" sz="1800" dirty="0" err="1">
                          <a:effectLst/>
                          <a:latin typeface="Georgia" pitchFamily="18" charset="0"/>
                          <a:ea typeface="Georgia"/>
                          <a:cs typeface="Georgia"/>
                        </a:rPr>
                        <a:t>et</a:t>
                      </a:r>
                      <a:r>
                        <a:rPr lang="en-US" sz="1800" spc="-5" dirty="0" err="1">
                          <a:effectLst/>
                          <a:latin typeface="Georgia" pitchFamily="18" charset="0"/>
                          <a:ea typeface="Georgia"/>
                          <a:cs typeface="Georgia"/>
                        </a:rPr>
                        <a:t>i</a:t>
                      </a:r>
                      <a:r>
                        <a:rPr lang="en-US" sz="1800" dirty="0" err="1">
                          <a:effectLst/>
                          <a:latin typeface="Georgia" pitchFamily="18" charset="0"/>
                          <a:ea typeface="Georgia"/>
                          <a:cs typeface="Georgia"/>
                        </a:rPr>
                        <a:t>a</a:t>
                      </a:r>
                      <a:r>
                        <a:rPr lang="en-US" sz="1800" spc="-20" dirty="0">
                          <a:effectLst/>
                          <a:latin typeface="Georgia" pitchFamily="18" charset="0"/>
                          <a:ea typeface="Georgia"/>
                          <a:cs typeface="Georgia"/>
                        </a:rPr>
                        <a:t> </a:t>
                      </a:r>
                      <a:r>
                        <a:rPr lang="en-US" sz="1800" spc="5" dirty="0" err="1">
                          <a:effectLst/>
                          <a:latin typeface="Georgia" pitchFamily="18" charset="0"/>
                          <a:ea typeface="Georgia"/>
                          <a:cs typeface="Georgia"/>
                        </a:rPr>
                        <a:t>d</a:t>
                      </a:r>
                      <a:r>
                        <a:rPr lang="en-US" sz="1800" dirty="0" err="1">
                          <a:effectLst/>
                          <a:latin typeface="Georgia" pitchFamily="18" charset="0"/>
                          <a:ea typeface="Georgia"/>
                          <a:cs typeface="Georgia"/>
                        </a:rPr>
                        <a:t>an</a:t>
                      </a:r>
                      <a:r>
                        <a:rPr lang="en-US" sz="1800" spc="-15" dirty="0">
                          <a:effectLst/>
                          <a:latin typeface="Georgia" pitchFamily="18" charset="0"/>
                          <a:ea typeface="Georgia"/>
                          <a:cs typeface="Georgia"/>
                        </a:rPr>
                        <a:t> </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a</a:t>
                      </a:r>
                      <a:r>
                        <a:rPr lang="en-US" sz="1800" dirty="0" err="1">
                          <a:effectLst/>
                          <a:latin typeface="Georgia" pitchFamily="18" charset="0"/>
                          <a:ea typeface="Georgia"/>
                          <a:cs typeface="Georgia"/>
                        </a:rPr>
                        <a:t>t</a:t>
                      </a:r>
                      <a:r>
                        <a:rPr lang="en-US" sz="1800" dirty="0">
                          <a:effectLst/>
                          <a:latin typeface="Georgia" pitchFamily="18" charset="0"/>
                          <a:ea typeface="Georgia"/>
                          <a:cs typeface="Georgia"/>
                        </a:rPr>
                        <a:t> </a:t>
                      </a:r>
                      <a:r>
                        <a:rPr lang="en-US" sz="1800" dirty="0" err="1">
                          <a:effectLst/>
                          <a:latin typeface="Georgia" pitchFamily="18" charset="0"/>
                          <a:ea typeface="Georgia"/>
                          <a:cs typeface="Georgia"/>
                        </a:rPr>
                        <a:t>se</a:t>
                      </a:r>
                      <a:r>
                        <a:rPr lang="en-US" sz="1800" spc="-5" dirty="0" err="1">
                          <a:effectLst/>
                          <a:latin typeface="Georgia" pitchFamily="18" charset="0"/>
                          <a:ea typeface="Georgia"/>
                          <a:cs typeface="Georgia"/>
                        </a:rPr>
                        <a:t>p</a:t>
                      </a:r>
                      <a:r>
                        <a:rPr lang="en-US" sz="1800" dirty="0" err="1">
                          <a:effectLst/>
                          <a:latin typeface="Georgia" pitchFamily="18" charset="0"/>
                          <a:ea typeface="Georgia"/>
                          <a:cs typeface="Georgia"/>
                        </a:rPr>
                        <a:t>en</a:t>
                      </a:r>
                      <a:r>
                        <a:rPr lang="en-US" sz="1800" spc="15" dirty="0" err="1">
                          <a:effectLst/>
                          <a:latin typeface="Georgia" pitchFamily="18" charset="0"/>
                          <a:ea typeface="Georgia"/>
                          <a:cs typeface="Georgia"/>
                        </a:rPr>
                        <a:t>u</a:t>
                      </a:r>
                      <a:r>
                        <a:rPr lang="en-US" sz="1800" spc="-5" dirty="0" err="1">
                          <a:effectLst/>
                          <a:latin typeface="Georgia" pitchFamily="18" charset="0"/>
                          <a:ea typeface="Georgia"/>
                          <a:cs typeface="Georgia"/>
                        </a:rPr>
                        <a:t>h</a:t>
                      </a:r>
                      <a:r>
                        <a:rPr lang="en-US" sz="1800" dirty="0" err="1">
                          <a:effectLst/>
                          <a:latin typeface="Georgia" pitchFamily="18" charset="0"/>
                          <a:ea typeface="Georgia"/>
                          <a:cs typeface="Georgia"/>
                        </a:rPr>
                        <a:t>nya</a:t>
                      </a:r>
                      <a:r>
                        <a:rPr lang="en-US" sz="1800" dirty="0">
                          <a:effectLst/>
                          <a:latin typeface="Georgia" pitchFamily="18" charset="0"/>
                          <a:ea typeface="Georgia"/>
                          <a:cs typeface="Georgia"/>
                        </a:rPr>
                        <a:t> </a:t>
                      </a:r>
                      <a:r>
                        <a:rPr lang="en-US" sz="1800" spc="-5" dirty="0" err="1">
                          <a:effectLst/>
                          <a:latin typeface="Georgia" pitchFamily="18" charset="0"/>
                          <a:ea typeface="Georgia"/>
                          <a:cs typeface="Georgia"/>
                        </a:rPr>
                        <a:t>k</a:t>
                      </a:r>
                      <a:r>
                        <a:rPr lang="en-US" sz="1800" spc="10" dirty="0" err="1">
                          <a:effectLst/>
                          <a:latin typeface="Georgia" pitchFamily="18" charset="0"/>
                          <a:ea typeface="Georgia"/>
                          <a:cs typeface="Georgia"/>
                        </a:rPr>
                        <a:t>e</a:t>
                      </a:r>
                      <a:r>
                        <a:rPr lang="en-US" sz="1800" spc="-5" dirty="0" err="1">
                          <a:effectLst/>
                          <a:latin typeface="Georgia" pitchFamily="18" charset="0"/>
                          <a:ea typeface="Georgia"/>
                          <a:cs typeface="Georgia"/>
                        </a:rPr>
                        <a:t>p</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d</a:t>
                      </a:r>
                      <a:r>
                        <a:rPr lang="en-US" sz="1800" dirty="0" err="1">
                          <a:effectLst/>
                          <a:latin typeface="Georgia" pitchFamily="18" charset="0"/>
                          <a:ea typeface="Georgia"/>
                          <a:cs typeface="Georgia"/>
                        </a:rPr>
                        <a:t>a</a:t>
                      </a:r>
                      <a:r>
                        <a:rPr lang="en-US" sz="1800" dirty="0">
                          <a:effectLst/>
                          <a:latin typeface="Georgia" pitchFamily="18" charset="0"/>
                          <a:ea typeface="Georgia"/>
                          <a:cs typeface="Georgia"/>
                        </a:rPr>
                        <a:t> </a:t>
                      </a:r>
                      <a:r>
                        <a:rPr lang="en-US" sz="1800" spc="5" dirty="0" err="1">
                          <a:effectLst/>
                          <a:latin typeface="Georgia" pitchFamily="18" charset="0"/>
                          <a:ea typeface="Georgia"/>
                          <a:cs typeface="Georgia"/>
                        </a:rPr>
                        <a:t>P</a:t>
                      </a:r>
                      <a:r>
                        <a:rPr lang="en-US" sz="1800" dirty="0" err="1">
                          <a:effectLst/>
                          <a:latin typeface="Georgia" pitchFamily="18" charset="0"/>
                          <a:ea typeface="Georgia"/>
                          <a:cs typeface="Georgia"/>
                        </a:rPr>
                        <a:t>an</a:t>
                      </a:r>
                      <a:r>
                        <a:rPr lang="en-US" sz="1800" spc="5" dirty="0" err="1">
                          <a:effectLst/>
                          <a:latin typeface="Georgia" pitchFamily="18" charset="0"/>
                          <a:ea typeface="Georgia"/>
                          <a:cs typeface="Georgia"/>
                        </a:rPr>
                        <a:t>c</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s</a:t>
                      </a:r>
                      <a:r>
                        <a:rPr lang="en-US" sz="1800" spc="-5" dirty="0" err="1">
                          <a:effectLst/>
                          <a:latin typeface="Georgia" pitchFamily="18" charset="0"/>
                          <a:ea typeface="Georgia"/>
                          <a:cs typeface="Georgia"/>
                        </a:rPr>
                        <a:t>i</a:t>
                      </a:r>
                      <a:r>
                        <a:rPr lang="en-US" sz="1800" dirty="0" err="1">
                          <a:effectLst/>
                          <a:latin typeface="Georgia" pitchFamily="18" charset="0"/>
                          <a:ea typeface="Georgia"/>
                          <a:cs typeface="Georgia"/>
                        </a:rPr>
                        <a:t>la</a:t>
                      </a:r>
                      <a:r>
                        <a:rPr lang="en-US" sz="1800" dirty="0">
                          <a:effectLst/>
                          <a:latin typeface="Georgia" pitchFamily="18" charset="0"/>
                          <a:ea typeface="Georgia"/>
                          <a:cs typeface="Georgia"/>
                        </a:rPr>
                        <a:t>, </a:t>
                      </a:r>
                      <a:r>
                        <a:rPr lang="en-US" sz="1800" dirty="0" smtClean="0">
                          <a:effectLst/>
                          <a:latin typeface="Georgia" pitchFamily="18" charset="0"/>
                          <a:ea typeface="Georgia"/>
                          <a:cs typeface="Georgia"/>
                        </a:rPr>
                        <a:t>UUD </a:t>
                      </a:r>
                      <a:r>
                        <a:rPr lang="en-US" sz="1800" spc="5" dirty="0" smtClean="0">
                          <a:effectLst/>
                          <a:latin typeface="Georgia" pitchFamily="18" charset="0"/>
                          <a:ea typeface="Georgia"/>
                          <a:cs typeface="Georgia"/>
                        </a:rPr>
                        <a:t>1</a:t>
                      </a:r>
                      <a:r>
                        <a:rPr lang="en-US" sz="1800" dirty="0" smtClean="0">
                          <a:effectLst/>
                          <a:latin typeface="Georgia" pitchFamily="18" charset="0"/>
                          <a:ea typeface="Georgia"/>
                          <a:cs typeface="Georgia"/>
                        </a:rPr>
                        <a:t>94</a:t>
                      </a:r>
                      <a:r>
                        <a:rPr lang="en-US" sz="1800" spc="5" dirty="0" smtClean="0">
                          <a:effectLst/>
                          <a:latin typeface="Georgia" pitchFamily="18" charset="0"/>
                          <a:ea typeface="Georgia"/>
                          <a:cs typeface="Georgia"/>
                        </a:rPr>
                        <a:t>5</a:t>
                      </a:r>
                      <a:r>
                        <a:rPr lang="en-US" sz="1800" dirty="0">
                          <a:effectLst/>
                          <a:latin typeface="Georgia" pitchFamily="18" charset="0"/>
                          <a:ea typeface="Georgia"/>
                          <a:cs typeface="Georgia"/>
                        </a:rPr>
                        <a:t>,</a:t>
                      </a:r>
                      <a:r>
                        <a:rPr lang="en-US" sz="1800" spc="-30" dirty="0">
                          <a:effectLst/>
                          <a:latin typeface="Georgia" pitchFamily="18" charset="0"/>
                          <a:ea typeface="Georgia"/>
                          <a:cs typeface="Georgia"/>
                        </a:rPr>
                        <a:t> </a:t>
                      </a:r>
                      <a:r>
                        <a:rPr lang="en-US" sz="1800" spc="5" dirty="0" smtClean="0">
                          <a:effectLst/>
                          <a:latin typeface="Georgia" pitchFamily="18" charset="0"/>
                          <a:ea typeface="Georgia"/>
                          <a:cs typeface="Georgia"/>
                        </a:rPr>
                        <a:t>NK</a:t>
                      </a:r>
                      <a:r>
                        <a:rPr lang="en-US" sz="1800" spc="-5" dirty="0" smtClean="0">
                          <a:effectLst/>
                          <a:latin typeface="Georgia" pitchFamily="18" charset="0"/>
                          <a:ea typeface="Georgia"/>
                          <a:cs typeface="Georgia"/>
                        </a:rPr>
                        <a:t>RI</a:t>
                      </a:r>
                      <a:r>
                        <a:rPr lang="en-US" sz="1800" dirty="0" smtClean="0">
                          <a:effectLst/>
                          <a:latin typeface="Georgia" pitchFamily="18" charset="0"/>
                          <a:ea typeface="Georgia"/>
                          <a:cs typeface="Georgia"/>
                        </a:rPr>
                        <a:t>,</a:t>
                      </a:r>
                      <a:r>
                        <a:rPr lang="en-US" sz="1800" spc="-50" dirty="0" smtClean="0">
                          <a:effectLst/>
                          <a:latin typeface="Georgia" pitchFamily="18" charset="0"/>
                          <a:ea typeface="Georgia"/>
                          <a:cs typeface="Georgia"/>
                        </a:rPr>
                        <a:t> </a:t>
                      </a:r>
                      <a:r>
                        <a:rPr lang="en-US" sz="1800" spc="5" dirty="0" err="1">
                          <a:effectLst/>
                          <a:latin typeface="Georgia" pitchFamily="18" charset="0"/>
                          <a:ea typeface="Georgia"/>
                          <a:cs typeface="Georgia"/>
                        </a:rPr>
                        <a:t>d</a:t>
                      </a:r>
                      <a:r>
                        <a:rPr lang="en-US" sz="1800" dirty="0" err="1">
                          <a:effectLst/>
                          <a:latin typeface="Georgia" pitchFamily="18" charset="0"/>
                          <a:ea typeface="Georgia"/>
                          <a:cs typeface="Georgia"/>
                        </a:rPr>
                        <a:t>an</a:t>
                      </a:r>
                      <a:r>
                        <a:rPr lang="en-US" sz="1800" dirty="0">
                          <a:effectLst/>
                          <a:latin typeface="Georgia" pitchFamily="18" charset="0"/>
                          <a:ea typeface="Georgia"/>
                          <a:cs typeface="Georgia"/>
                        </a:rPr>
                        <a:t> </a:t>
                      </a:r>
                      <a:r>
                        <a:rPr lang="en-US" sz="1800" spc="5" dirty="0" err="1">
                          <a:effectLst/>
                          <a:latin typeface="Georgia" pitchFamily="18" charset="0"/>
                          <a:ea typeface="Georgia"/>
                          <a:cs typeface="Georgia"/>
                        </a:rPr>
                        <a:t>P</a:t>
                      </a:r>
                      <a:r>
                        <a:rPr lang="en-US" sz="1800" dirty="0" err="1">
                          <a:effectLst/>
                          <a:latin typeface="Georgia" pitchFamily="18" charset="0"/>
                          <a:ea typeface="Georgia"/>
                          <a:cs typeface="Georgia"/>
                        </a:rPr>
                        <a:t>em</a:t>
                      </a:r>
                      <a:r>
                        <a:rPr lang="en-US" sz="1800" spc="-5" dirty="0" err="1">
                          <a:effectLst/>
                          <a:latin typeface="Georgia" pitchFamily="18" charset="0"/>
                          <a:ea typeface="Georgia"/>
                          <a:cs typeface="Georgia"/>
                        </a:rPr>
                        <a:t>e</a:t>
                      </a:r>
                      <a:r>
                        <a:rPr lang="en-US" sz="1800" dirty="0" err="1">
                          <a:effectLst/>
                          <a:latin typeface="Georgia" pitchFamily="18" charset="0"/>
                          <a:ea typeface="Georgia"/>
                          <a:cs typeface="Georgia"/>
                        </a:rPr>
                        <a:t>r</a:t>
                      </a:r>
                      <a:r>
                        <a:rPr lang="en-US" sz="1800" spc="5" dirty="0" err="1">
                          <a:effectLst/>
                          <a:latin typeface="Georgia" pitchFamily="18" charset="0"/>
                          <a:ea typeface="Georgia"/>
                          <a:cs typeface="Georgia"/>
                        </a:rPr>
                        <a:t>i</a:t>
                      </a:r>
                      <a:r>
                        <a:rPr lang="en-US" sz="1800" dirty="0" err="1">
                          <a:effectLst/>
                          <a:latin typeface="Georgia" pitchFamily="18" charset="0"/>
                          <a:ea typeface="Georgia"/>
                          <a:cs typeface="Georgia"/>
                        </a:rPr>
                        <a:t>n</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ah</a:t>
                      </a:r>
                      <a:r>
                        <a:rPr lang="en-US" sz="1800" dirty="0">
                          <a:effectLst/>
                          <a:latin typeface="Georgia" pitchFamily="18" charset="0"/>
                          <a:ea typeface="Georgia"/>
                          <a:cs typeface="Georgia"/>
                        </a:rPr>
                        <a:t>;</a:t>
                      </a:r>
                      <a:endParaRPr lang="en-US" sz="1800" dirty="0">
                        <a:effectLst/>
                        <a:latin typeface="Georgia" pitchFamily="18" charset="0"/>
                        <a:ea typeface="Times New Roman"/>
                      </a:endParaRPr>
                    </a:p>
                  </a:txBody>
                  <a:tcPr marL="0" marR="0" marT="0" marB="0"/>
                </a:tc>
                <a:tc>
                  <a:txBody>
                    <a:bodyPr/>
                    <a:lstStyle/>
                    <a:p>
                      <a:pPr marL="93980">
                        <a:spcAft>
                          <a:spcPts val="0"/>
                        </a:spcAft>
                      </a:pPr>
                      <a:r>
                        <a:rPr lang="en-US" sz="1800" spc="5" dirty="0" err="1">
                          <a:effectLst/>
                          <a:latin typeface="Georgia" pitchFamily="18" charset="0"/>
                          <a:ea typeface="Georgia"/>
                          <a:cs typeface="Georgia"/>
                        </a:rPr>
                        <a:t>P</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s</a:t>
                      </a:r>
                      <a:r>
                        <a:rPr lang="en-US" sz="1800" dirty="0" err="1">
                          <a:effectLst/>
                          <a:latin typeface="Georgia" pitchFamily="18" charset="0"/>
                          <a:ea typeface="Georgia"/>
                          <a:cs typeface="Georgia"/>
                        </a:rPr>
                        <a:t>al</a:t>
                      </a:r>
                      <a:r>
                        <a:rPr lang="en-US" sz="1800" spc="-20" dirty="0">
                          <a:effectLst/>
                          <a:latin typeface="Georgia" pitchFamily="18" charset="0"/>
                          <a:ea typeface="Georgia"/>
                          <a:cs typeface="Georgia"/>
                        </a:rPr>
                        <a:t> </a:t>
                      </a:r>
                      <a:r>
                        <a:rPr lang="en-US" sz="1800" dirty="0">
                          <a:effectLst/>
                          <a:latin typeface="Georgia" pitchFamily="18" charset="0"/>
                          <a:ea typeface="Georgia"/>
                          <a:cs typeface="Georgia"/>
                        </a:rPr>
                        <a:t>3</a:t>
                      </a:r>
                      <a:r>
                        <a:rPr lang="en-US" sz="1800" spc="-5" dirty="0">
                          <a:effectLst/>
                          <a:latin typeface="Georgia" pitchFamily="18" charset="0"/>
                          <a:ea typeface="Georgia"/>
                          <a:cs typeface="Georgia"/>
                        </a:rPr>
                        <a:t> </a:t>
                      </a:r>
                      <a:r>
                        <a:rPr lang="en-US" sz="1800" spc="5" dirty="0" err="1">
                          <a:effectLst/>
                          <a:latin typeface="Georgia" pitchFamily="18" charset="0"/>
                          <a:ea typeface="Georgia"/>
                          <a:cs typeface="Georgia"/>
                        </a:rPr>
                        <a:t>a</a:t>
                      </a:r>
                      <a:r>
                        <a:rPr lang="en-US" sz="1800" dirty="0" err="1">
                          <a:effectLst/>
                          <a:latin typeface="Georgia" pitchFamily="18" charset="0"/>
                          <a:ea typeface="Georgia"/>
                          <a:cs typeface="Georgia"/>
                        </a:rPr>
                        <a:t>y</a:t>
                      </a:r>
                      <a:r>
                        <a:rPr lang="en-US" sz="1800" spc="5" dirty="0" err="1">
                          <a:effectLst/>
                          <a:latin typeface="Georgia" pitchFamily="18" charset="0"/>
                          <a:ea typeface="Georgia"/>
                          <a:cs typeface="Georgia"/>
                        </a:rPr>
                        <a:t>a</a:t>
                      </a:r>
                      <a:r>
                        <a:rPr lang="en-US" sz="1800" dirty="0" err="1">
                          <a:effectLst/>
                          <a:latin typeface="Georgia" pitchFamily="18" charset="0"/>
                          <a:ea typeface="Georgia"/>
                          <a:cs typeface="Georgia"/>
                        </a:rPr>
                        <a:t>t</a:t>
                      </a:r>
                      <a:r>
                        <a:rPr lang="en-US" sz="1800" spc="-20" dirty="0">
                          <a:effectLst/>
                          <a:latin typeface="Georgia" pitchFamily="18" charset="0"/>
                          <a:ea typeface="Georgia"/>
                          <a:cs typeface="Georgia"/>
                        </a:rPr>
                        <a:t> </a:t>
                      </a:r>
                      <a:r>
                        <a:rPr lang="en-US" sz="1800" dirty="0">
                          <a:effectLst/>
                          <a:latin typeface="Georgia" pitchFamily="18" charset="0"/>
                          <a:ea typeface="Georgia"/>
                          <a:cs typeface="Georgia"/>
                        </a:rPr>
                        <a:t>3</a:t>
                      </a:r>
                      <a:endParaRPr lang="en-US" sz="1800" dirty="0">
                        <a:effectLst/>
                        <a:latin typeface="Georgia" pitchFamily="18" charset="0"/>
                        <a:ea typeface="Times New Roman"/>
                      </a:endParaRPr>
                    </a:p>
                  </a:txBody>
                  <a:tcPr marL="0" marR="0" marT="0" marB="0"/>
                </a:tc>
                <a:tc>
                  <a:txBody>
                    <a:bodyPr/>
                    <a:lstStyle/>
                    <a:p>
                      <a:pPr marL="89535" marR="160655">
                        <a:lnSpc>
                          <a:spcPct val="106000"/>
                        </a:lnSpc>
                        <a:spcAft>
                          <a:spcPts val="0"/>
                        </a:spcAft>
                      </a:pP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an</a:t>
                      </a:r>
                      <a:r>
                        <a:rPr lang="en-US" sz="1800" spc="-5" dirty="0" err="1">
                          <a:effectLst/>
                          <a:latin typeface="Georgia" pitchFamily="18" charset="0"/>
                          <a:ea typeface="Georgia"/>
                          <a:cs typeface="Georgia"/>
                        </a:rPr>
                        <a:t>p</a:t>
                      </a:r>
                      <a:r>
                        <a:rPr lang="en-US" sz="1800" dirty="0" err="1">
                          <a:effectLst/>
                          <a:latin typeface="Georgia" pitchFamily="18" charset="0"/>
                          <a:ea typeface="Georgia"/>
                          <a:cs typeface="Georgia"/>
                        </a:rPr>
                        <a:t>a</a:t>
                      </a:r>
                      <a:r>
                        <a:rPr lang="en-US" sz="1800" spc="-20" dirty="0">
                          <a:effectLst/>
                          <a:latin typeface="Georgia" pitchFamily="18" charset="0"/>
                          <a:ea typeface="Georgia"/>
                          <a:cs typeface="Georgia"/>
                        </a:rPr>
                        <a:t> </a:t>
                      </a:r>
                      <a:r>
                        <a:rPr lang="en-US" sz="1800" spc="-5" dirty="0" err="1">
                          <a:effectLst/>
                          <a:latin typeface="Georgia" pitchFamily="18" charset="0"/>
                          <a:ea typeface="Georgia"/>
                          <a:cs typeface="Georgia"/>
                        </a:rPr>
                        <a:t>i</a:t>
                      </a:r>
                      <a:r>
                        <a:rPr lang="en-US" sz="1800" dirty="0" err="1">
                          <a:effectLst/>
                          <a:latin typeface="Georgia" pitchFamily="18" charset="0"/>
                          <a:ea typeface="Georgia"/>
                          <a:cs typeface="Georgia"/>
                        </a:rPr>
                        <a:t>z</a:t>
                      </a:r>
                      <a:r>
                        <a:rPr lang="en-US" sz="1800" spc="10" dirty="0" err="1">
                          <a:effectLst/>
                          <a:latin typeface="Georgia" pitchFamily="18" charset="0"/>
                          <a:ea typeface="Georgia"/>
                          <a:cs typeface="Georgia"/>
                        </a:rPr>
                        <a:t>i</a:t>
                      </a:r>
                      <a:r>
                        <a:rPr lang="en-US" sz="1800" dirty="0" err="1">
                          <a:effectLst/>
                          <a:latin typeface="Georgia" pitchFamily="18" charset="0"/>
                          <a:ea typeface="Georgia"/>
                          <a:cs typeface="Georgia"/>
                        </a:rPr>
                        <a:t>n</a:t>
                      </a:r>
                      <a:r>
                        <a:rPr lang="en-US" sz="1800" spc="-15" dirty="0">
                          <a:effectLst/>
                          <a:latin typeface="Georgia" pitchFamily="18" charset="0"/>
                          <a:ea typeface="Georgia"/>
                          <a:cs typeface="Georgia"/>
                        </a:rPr>
                        <a:t> </a:t>
                      </a:r>
                      <a:r>
                        <a:rPr lang="en-US" sz="1800" spc="5" dirty="0" err="1">
                          <a:effectLst/>
                          <a:latin typeface="Georgia" pitchFamily="18" charset="0"/>
                          <a:ea typeface="Georgia"/>
                          <a:cs typeface="Georgia"/>
                        </a:rPr>
                        <a:t>P</a:t>
                      </a:r>
                      <a:r>
                        <a:rPr lang="en-US" sz="1800" dirty="0" err="1">
                          <a:effectLst/>
                          <a:latin typeface="Georgia" pitchFamily="18" charset="0"/>
                          <a:ea typeface="Georgia"/>
                          <a:cs typeface="Georgia"/>
                        </a:rPr>
                        <a:t>em</a:t>
                      </a:r>
                      <a:r>
                        <a:rPr lang="en-US" sz="1800" spc="5" dirty="0" err="1">
                          <a:effectLst/>
                          <a:latin typeface="Georgia" pitchFamily="18" charset="0"/>
                          <a:ea typeface="Georgia"/>
                          <a:cs typeface="Georgia"/>
                        </a:rPr>
                        <a:t>e</a:t>
                      </a:r>
                      <a:r>
                        <a:rPr lang="en-US" sz="1800" dirty="0" err="1">
                          <a:effectLst/>
                          <a:latin typeface="Georgia" pitchFamily="18" charset="0"/>
                          <a:ea typeface="Georgia"/>
                          <a:cs typeface="Georgia"/>
                        </a:rPr>
                        <a:t>r</a:t>
                      </a:r>
                      <a:r>
                        <a:rPr lang="en-US" sz="1800" spc="-5" dirty="0" err="1">
                          <a:effectLst/>
                          <a:latin typeface="Georgia" pitchFamily="18" charset="0"/>
                          <a:ea typeface="Georgia"/>
                          <a:cs typeface="Georgia"/>
                        </a:rPr>
                        <a:t>i</a:t>
                      </a:r>
                      <a:r>
                        <a:rPr lang="en-US" sz="1800" dirty="0" err="1">
                          <a:effectLst/>
                          <a:latin typeface="Georgia" pitchFamily="18" charset="0"/>
                          <a:ea typeface="Georgia"/>
                          <a:cs typeface="Georgia"/>
                        </a:rPr>
                        <a:t>n</a:t>
                      </a:r>
                      <a:r>
                        <a:rPr lang="en-US" sz="1800" spc="5" dirty="0" err="1">
                          <a:effectLst/>
                          <a:latin typeface="Georgia" pitchFamily="18" charset="0"/>
                          <a:ea typeface="Georgia"/>
                          <a:cs typeface="Georgia"/>
                        </a:rPr>
                        <a:t>t</a:t>
                      </a:r>
                      <a:r>
                        <a:rPr lang="en-US" sz="1800" spc="15" dirty="0" err="1">
                          <a:effectLst/>
                          <a:latin typeface="Georgia" pitchFamily="18" charset="0"/>
                          <a:ea typeface="Georgia"/>
                          <a:cs typeface="Georgia"/>
                        </a:rPr>
                        <a:t>a</a:t>
                      </a:r>
                      <a:r>
                        <a:rPr lang="en-US" sz="1800" dirty="0" err="1">
                          <a:effectLst/>
                          <a:latin typeface="Georgia" pitchFamily="18" charset="0"/>
                          <a:ea typeface="Georgia"/>
                          <a:cs typeface="Georgia"/>
                        </a:rPr>
                        <a:t>h</a:t>
                      </a:r>
                      <a:r>
                        <a:rPr lang="en-US" sz="1800" dirty="0">
                          <a:effectLst/>
                          <a:latin typeface="Georgia" pitchFamily="18" charset="0"/>
                          <a:ea typeface="Georgia"/>
                          <a:cs typeface="Georgia"/>
                        </a:rPr>
                        <a:t> </a:t>
                      </a:r>
                      <a:r>
                        <a:rPr lang="en-US" sz="1800" dirty="0" err="1">
                          <a:effectLst/>
                          <a:latin typeface="Georgia" pitchFamily="18" charset="0"/>
                          <a:ea typeface="Georgia"/>
                          <a:cs typeface="Georgia"/>
                        </a:rPr>
                        <a:t>me</a:t>
                      </a:r>
                      <a:r>
                        <a:rPr lang="en-US" sz="1800" spc="-5" dirty="0" err="1">
                          <a:effectLst/>
                          <a:latin typeface="Georgia" pitchFamily="18" charset="0"/>
                          <a:ea typeface="Georgia"/>
                          <a:cs typeface="Georgia"/>
                        </a:rPr>
                        <a:t>n</a:t>
                      </a:r>
                      <a:r>
                        <a:rPr lang="en-US" sz="1800" dirty="0" err="1">
                          <a:effectLst/>
                          <a:latin typeface="Georgia" pitchFamily="18" charset="0"/>
                          <a:ea typeface="Georgia"/>
                          <a:cs typeface="Georgia"/>
                        </a:rPr>
                        <a:t>ja</a:t>
                      </a:r>
                      <a:r>
                        <a:rPr lang="en-US" sz="1800" spc="15" dirty="0" err="1">
                          <a:effectLst/>
                          <a:latin typeface="Georgia" pitchFamily="18" charset="0"/>
                          <a:ea typeface="Georgia"/>
                          <a:cs typeface="Georgia"/>
                        </a:rPr>
                        <a:t>d</a:t>
                      </a:r>
                      <a:r>
                        <a:rPr lang="en-US" sz="1800" dirty="0" err="1">
                          <a:effectLst/>
                          <a:latin typeface="Georgia" pitchFamily="18" charset="0"/>
                          <a:ea typeface="Georgia"/>
                          <a:cs typeface="Georgia"/>
                        </a:rPr>
                        <a:t>i</a:t>
                      </a:r>
                      <a:r>
                        <a:rPr lang="en-US" sz="1800" spc="-40" dirty="0">
                          <a:effectLst/>
                          <a:latin typeface="Georgia" pitchFamily="18" charset="0"/>
                          <a:ea typeface="Georgia"/>
                          <a:cs typeface="Georgia"/>
                        </a:rPr>
                        <a:t> </a:t>
                      </a:r>
                      <a:r>
                        <a:rPr lang="en-US" sz="1800" spc="5" dirty="0" err="1">
                          <a:effectLst/>
                          <a:latin typeface="Georgia" pitchFamily="18" charset="0"/>
                          <a:ea typeface="Georgia"/>
                          <a:cs typeface="Georgia"/>
                        </a:rPr>
                        <a:t>p</a:t>
                      </a:r>
                      <a:r>
                        <a:rPr lang="en-US" sz="1800" dirty="0" err="1">
                          <a:effectLst/>
                          <a:latin typeface="Georgia" pitchFamily="18" charset="0"/>
                          <a:ea typeface="Georgia"/>
                          <a:cs typeface="Georgia"/>
                        </a:rPr>
                        <a:t>e</a:t>
                      </a:r>
                      <a:r>
                        <a:rPr lang="en-US" sz="1800" spc="-5" dirty="0" err="1">
                          <a:effectLst/>
                          <a:latin typeface="Georgia" pitchFamily="18" charset="0"/>
                          <a:ea typeface="Georgia"/>
                          <a:cs typeface="Georgia"/>
                        </a:rPr>
                        <a:t>g</a:t>
                      </a:r>
                      <a:r>
                        <a:rPr lang="en-US" sz="1800" dirty="0" err="1">
                          <a:effectLst/>
                          <a:latin typeface="Georgia" pitchFamily="18" charset="0"/>
                          <a:ea typeface="Georgia"/>
                          <a:cs typeface="Georgia"/>
                        </a:rPr>
                        <a:t>aw</a:t>
                      </a:r>
                      <a:r>
                        <a:rPr lang="en-US" sz="1800" spc="15" dirty="0" err="1">
                          <a:effectLst/>
                          <a:latin typeface="Georgia" pitchFamily="18" charset="0"/>
                          <a:ea typeface="Georgia"/>
                          <a:cs typeface="Georgia"/>
                        </a:rPr>
                        <a:t>a</a:t>
                      </a:r>
                      <a:r>
                        <a:rPr lang="en-US" sz="1800" dirty="0" err="1">
                          <a:effectLst/>
                          <a:latin typeface="Georgia" pitchFamily="18" charset="0"/>
                          <a:ea typeface="Georgia"/>
                          <a:cs typeface="Georgia"/>
                        </a:rPr>
                        <a:t>i</a:t>
                      </a:r>
                      <a:r>
                        <a:rPr lang="en-US" sz="1800" spc="-40" dirty="0">
                          <a:effectLst/>
                          <a:latin typeface="Georgia" pitchFamily="18" charset="0"/>
                          <a:ea typeface="Georgia"/>
                          <a:cs typeface="Georgia"/>
                        </a:rPr>
                        <a:t> </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au</a:t>
                      </a:r>
                      <a:r>
                        <a:rPr lang="en-US" sz="1800" dirty="0">
                          <a:effectLst/>
                          <a:latin typeface="Georgia" pitchFamily="18" charset="0"/>
                          <a:ea typeface="Georgia"/>
                          <a:cs typeface="Georgia"/>
                        </a:rPr>
                        <a:t> </a:t>
                      </a:r>
                      <a:r>
                        <a:rPr lang="en-US" sz="1800" spc="-5" dirty="0" err="1">
                          <a:effectLst/>
                          <a:latin typeface="Georgia" pitchFamily="18" charset="0"/>
                          <a:ea typeface="Georgia"/>
                          <a:cs typeface="Georgia"/>
                        </a:rPr>
                        <a:t>b</a:t>
                      </a:r>
                      <a:r>
                        <a:rPr lang="en-US" sz="1800" spc="10" dirty="0" err="1">
                          <a:effectLst/>
                          <a:latin typeface="Georgia" pitchFamily="18" charset="0"/>
                          <a:ea typeface="Georgia"/>
                          <a:cs typeface="Georgia"/>
                        </a:rPr>
                        <a:t>e</a:t>
                      </a:r>
                      <a:r>
                        <a:rPr lang="en-US" sz="1800" spc="-5" dirty="0" err="1">
                          <a:effectLst/>
                          <a:latin typeface="Georgia" pitchFamily="18" charset="0"/>
                          <a:ea typeface="Georgia"/>
                          <a:cs typeface="Georgia"/>
                        </a:rPr>
                        <a:t>k</a:t>
                      </a:r>
                      <a:r>
                        <a:rPr lang="en-US" sz="1800" dirty="0" err="1">
                          <a:effectLst/>
                          <a:latin typeface="Georgia" pitchFamily="18" charset="0"/>
                          <a:ea typeface="Georgia"/>
                          <a:cs typeface="Georgia"/>
                        </a:rPr>
                        <a:t>er</a:t>
                      </a:r>
                      <a:r>
                        <a:rPr lang="en-US" sz="1800" spc="-5" dirty="0" err="1">
                          <a:effectLst/>
                          <a:latin typeface="Georgia" pitchFamily="18" charset="0"/>
                          <a:ea typeface="Georgia"/>
                          <a:cs typeface="Georgia"/>
                        </a:rPr>
                        <a:t>j</a:t>
                      </a:r>
                      <a:r>
                        <a:rPr lang="en-US" sz="1800" dirty="0" err="1">
                          <a:effectLst/>
                          <a:latin typeface="Georgia" pitchFamily="18" charset="0"/>
                          <a:ea typeface="Georgia"/>
                          <a:cs typeface="Georgia"/>
                        </a:rPr>
                        <a:t>a</a:t>
                      </a:r>
                      <a:r>
                        <a:rPr lang="en-US" sz="1800" spc="-35" dirty="0">
                          <a:effectLst/>
                          <a:latin typeface="Georgia" pitchFamily="18" charset="0"/>
                          <a:ea typeface="Georgia"/>
                          <a:cs typeface="Georgia"/>
                        </a:rPr>
                        <a:t> </a:t>
                      </a:r>
                      <a:r>
                        <a:rPr lang="en-US" sz="1800" spc="15" dirty="0" err="1">
                          <a:effectLst/>
                          <a:latin typeface="Georgia" pitchFamily="18" charset="0"/>
                          <a:ea typeface="Georgia"/>
                          <a:cs typeface="Georgia"/>
                        </a:rPr>
                        <a:t>u</a:t>
                      </a:r>
                      <a:r>
                        <a:rPr lang="en-US" sz="1800" dirty="0" err="1">
                          <a:effectLst/>
                          <a:latin typeface="Georgia" pitchFamily="18" charset="0"/>
                          <a:ea typeface="Georgia"/>
                          <a:cs typeface="Georgia"/>
                        </a:rPr>
                        <a:t>n</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uk</a:t>
                      </a:r>
                      <a:r>
                        <a:rPr lang="en-US" sz="1800" spc="-30" dirty="0">
                          <a:effectLst/>
                          <a:latin typeface="Georgia" pitchFamily="18" charset="0"/>
                          <a:ea typeface="Georgia"/>
                          <a:cs typeface="Georgia"/>
                        </a:rPr>
                        <a:t> </a:t>
                      </a:r>
                      <a:r>
                        <a:rPr lang="en-US" sz="1800" spc="10" dirty="0" err="1">
                          <a:effectLst/>
                          <a:latin typeface="Georgia" pitchFamily="18" charset="0"/>
                          <a:ea typeface="Georgia"/>
                          <a:cs typeface="Georgia"/>
                        </a:rPr>
                        <a:t>n</a:t>
                      </a:r>
                      <a:r>
                        <a:rPr lang="en-US" sz="1800" dirty="0" err="1">
                          <a:effectLst/>
                          <a:latin typeface="Georgia" pitchFamily="18" charset="0"/>
                          <a:ea typeface="Georgia"/>
                          <a:cs typeface="Georgia"/>
                        </a:rPr>
                        <a:t>e</a:t>
                      </a:r>
                      <a:r>
                        <a:rPr lang="en-US" sz="1800" spc="-5" dirty="0" err="1">
                          <a:effectLst/>
                          <a:latin typeface="Georgia" pitchFamily="18" charset="0"/>
                          <a:ea typeface="Georgia"/>
                          <a:cs typeface="Georgia"/>
                        </a:rPr>
                        <a:t>g</a:t>
                      </a:r>
                      <a:r>
                        <a:rPr lang="en-US" sz="1800" dirty="0" err="1">
                          <a:effectLst/>
                          <a:latin typeface="Georgia" pitchFamily="18" charset="0"/>
                          <a:ea typeface="Georgia"/>
                          <a:cs typeface="Georgia"/>
                        </a:rPr>
                        <a:t>ara</a:t>
                      </a:r>
                      <a:r>
                        <a:rPr lang="en-US" sz="1800" spc="-25" dirty="0">
                          <a:effectLst/>
                          <a:latin typeface="Georgia" pitchFamily="18" charset="0"/>
                          <a:ea typeface="Georgia"/>
                          <a:cs typeface="Georgia"/>
                        </a:rPr>
                        <a:t> </a:t>
                      </a:r>
                      <a:r>
                        <a:rPr lang="en-US" sz="1800" dirty="0">
                          <a:effectLst/>
                          <a:latin typeface="Georgia" pitchFamily="18" charset="0"/>
                          <a:ea typeface="Georgia"/>
                          <a:cs typeface="Georgia"/>
                        </a:rPr>
                        <a:t>l</a:t>
                      </a:r>
                      <a:r>
                        <a:rPr lang="en-US" sz="1800" spc="15" dirty="0">
                          <a:effectLst/>
                          <a:latin typeface="Georgia" pitchFamily="18" charset="0"/>
                          <a:ea typeface="Georgia"/>
                          <a:cs typeface="Georgia"/>
                        </a:rPr>
                        <a:t>a</a:t>
                      </a:r>
                      <a:r>
                        <a:rPr lang="en-US" sz="1800" spc="-5" dirty="0">
                          <a:effectLst/>
                          <a:latin typeface="Georgia" pitchFamily="18" charset="0"/>
                          <a:ea typeface="Georgia"/>
                          <a:cs typeface="Georgia"/>
                        </a:rPr>
                        <a:t>i</a:t>
                      </a:r>
                      <a:r>
                        <a:rPr lang="en-US" sz="1800" dirty="0">
                          <a:effectLst/>
                          <a:latin typeface="Georgia" pitchFamily="18" charset="0"/>
                          <a:ea typeface="Georgia"/>
                          <a:cs typeface="Georgia"/>
                        </a:rPr>
                        <a:t>n </a:t>
                      </a:r>
                      <a:r>
                        <a:rPr lang="en-US" sz="1800" spc="5" dirty="0" err="1">
                          <a:effectLst/>
                          <a:latin typeface="Georgia" pitchFamily="18" charset="0"/>
                          <a:ea typeface="Georgia"/>
                          <a:cs typeface="Georgia"/>
                        </a:rPr>
                        <a:t>d</a:t>
                      </a:r>
                      <a:r>
                        <a:rPr lang="en-US" sz="1800" dirty="0" err="1">
                          <a:effectLst/>
                          <a:latin typeface="Georgia" pitchFamily="18" charset="0"/>
                          <a:ea typeface="Georgia"/>
                          <a:cs typeface="Georgia"/>
                        </a:rPr>
                        <a:t>an</a:t>
                      </a:r>
                      <a:r>
                        <a:rPr lang="en-US" sz="1800" dirty="0">
                          <a:effectLst/>
                          <a:latin typeface="Georgia" pitchFamily="18" charset="0"/>
                          <a:ea typeface="Georgia"/>
                          <a:cs typeface="Georgia"/>
                        </a:rPr>
                        <a:t>/</a:t>
                      </a:r>
                      <a:r>
                        <a:rPr lang="en-US" sz="1800" spc="5" dirty="0" err="1">
                          <a:effectLst/>
                          <a:latin typeface="Georgia" pitchFamily="18" charset="0"/>
                          <a:ea typeface="Georgia"/>
                          <a:cs typeface="Georgia"/>
                        </a:rPr>
                        <a:t>at</a:t>
                      </a:r>
                      <a:r>
                        <a:rPr lang="en-US" sz="1800" dirty="0" err="1">
                          <a:effectLst/>
                          <a:latin typeface="Georgia" pitchFamily="18" charset="0"/>
                          <a:ea typeface="Georgia"/>
                          <a:cs typeface="Georgia"/>
                        </a:rPr>
                        <a:t>au</a:t>
                      </a:r>
                      <a:r>
                        <a:rPr lang="en-US" sz="1800" spc="-35" dirty="0">
                          <a:effectLst/>
                          <a:latin typeface="Georgia" pitchFamily="18" charset="0"/>
                          <a:ea typeface="Georgia"/>
                          <a:cs typeface="Georgia"/>
                        </a:rPr>
                        <a:t> </a:t>
                      </a:r>
                      <a:r>
                        <a:rPr lang="en-US" sz="1800" dirty="0" err="1">
                          <a:effectLst/>
                          <a:latin typeface="Georgia" pitchFamily="18" charset="0"/>
                          <a:ea typeface="Georgia"/>
                          <a:cs typeface="Georgia"/>
                        </a:rPr>
                        <a:t>lem</a:t>
                      </a:r>
                      <a:r>
                        <a:rPr lang="en-US" sz="1800" spc="-10" dirty="0" err="1">
                          <a:effectLst/>
                          <a:latin typeface="Georgia" pitchFamily="18" charset="0"/>
                          <a:ea typeface="Georgia"/>
                          <a:cs typeface="Georgia"/>
                        </a:rPr>
                        <a:t>b</a:t>
                      </a:r>
                      <a:r>
                        <a:rPr lang="en-US" sz="1800" spc="15" dirty="0" err="1">
                          <a:effectLst/>
                          <a:latin typeface="Georgia" pitchFamily="18" charset="0"/>
                          <a:ea typeface="Georgia"/>
                          <a:cs typeface="Georgia"/>
                        </a:rPr>
                        <a:t>a</a:t>
                      </a:r>
                      <a:r>
                        <a:rPr lang="en-US" sz="1800" dirty="0" err="1">
                          <a:effectLst/>
                          <a:latin typeface="Georgia" pitchFamily="18" charset="0"/>
                          <a:ea typeface="Georgia"/>
                          <a:cs typeface="Georgia"/>
                        </a:rPr>
                        <a:t>ga</a:t>
                      </a:r>
                      <a:r>
                        <a:rPr lang="en-US" sz="1800" spc="-30" dirty="0">
                          <a:effectLst/>
                          <a:latin typeface="Georgia" pitchFamily="18" charset="0"/>
                          <a:ea typeface="Georgia"/>
                          <a:cs typeface="Georgia"/>
                        </a:rPr>
                        <a:t> </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au</a:t>
                      </a:r>
                      <a:r>
                        <a:rPr lang="en-US" sz="1800" dirty="0">
                          <a:effectLst/>
                          <a:latin typeface="Georgia" pitchFamily="18" charset="0"/>
                          <a:ea typeface="Georgia"/>
                          <a:cs typeface="Georgia"/>
                        </a:rPr>
                        <a:t> </a:t>
                      </a:r>
                      <a:r>
                        <a:rPr lang="en-US" sz="1800" dirty="0" err="1">
                          <a:effectLst/>
                          <a:latin typeface="Georgia" pitchFamily="18" charset="0"/>
                          <a:ea typeface="Georgia"/>
                          <a:cs typeface="Georgia"/>
                        </a:rPr>
                        <a:t>or</a:t>
                      </a:r>
                      <a:r>
                        <a:rPr lang="en-US" sz="1800" spc="-5" dirty="0" err="1">
                          <a:effectLst/>
                          <a:latin typeface="Georgia" pitchFamily="18" charset="0"/>
                          <a:ea typeface="Georgia"/>
                          <a:cs typeface="Georgia"/>
                        </a:rPr>
                        <a:t>g</a:t>
                      </a:r>
                      <a:r>
                        <a:rPr lang="en-US" sz="1800" dirty="0" err="1">
                          <a:effectLst/>
                          <a:latin typeface="Georgia" pitchFamily="18" charset="0"/>
                          <a:ea typeface="Georgia"/>
                          <a:cs typeface="Georgia"/>
                        </a:rPr>
                        <a:t>anisa</a:t>
                      </a:r>
                      <a:r>
                        <a:rPr lang="en-US" sz="1800" spc="15" dirty="0" err="1">
                          <a:effectLst/>
                          <a:latin typeface="Georgia" pitchFamily="18" charset="0"/>
                          <a:ea typeface="Georgia"/>
                          <a:cs typeface="Georgia"/>
                        </a:rPr>
                        <a:t>s</a:t>
                      </a:r>
                      <a:r>
                        <a:rPr lang="en-US" sz="1800" dirty="0" err="1">
                          <a:effectLst/>
                          <a:latin typeface="Georgia" pitchFamily="18" charset="0"/>
                          <a:ea typeface="Georgia"/>
                          <a:cs typeface="Georgia"/>
                        </a:rPr>
                        <a:t>i</a:t>
                      </a:r>
                      <a:r>
                        <a:rPr lang="en-US" sz="1800" spc="-50" dirty="0">
                          <a:effectLst/>
                          <a:latin typeface="Georgia" pitchFamily="18" charset="0"/>
                          <a:ea typeface="Georgia"/>
                          <a:cs typeface="Georgia"/>
                        </a:rPr>
                        <a:t> </a:t>
                      </a:r>
                      <a:r>
                        <a:rPr lang="en-US" sz="1800" spc="-5" dirty="0" err="1">
                          <a:effectLst/>
                          <a:latin typeface="Georgia" pitchFamily="18" charset="0"/>
                          <a:ea typeface="Georgia"/>
                          <a:cs typeface="Georgia"/>
                        </a:rPr>
                        <a:t>i</a:t>
                      </a:r>
                      <a:r>
                        <a:rPr lang="en-US" sz="1800" dirty="0" err="1">
                          <a:effectLst/>
                          <a:latin typeface="Georgia" pitchFamily="18" charset="0"/>
                          <a:ea typeface="Georgia"/>
                          <a:cs typeface="Georgia"/>
                        </a:rPr>
                        <a:t>n</a:t>
                      </a:r>
                      <a:r>
                        <a:rPr lang="en-US" sz="1800" spc="5" dirty="0" err="1">
                          <a:effectLst/>
                          <a:latin typeface="Georgia" pitchFamily="18" charset="0"/>
                          <a:ea typeface="Georgia"/>
                          <a:cs typeface="Georgia"/>
                        </a:rPr>
                        <a:t>t</a:t>
                      </a:r>
                      <a:r>
                        <a:rPr lang="en-US" sz="1800" spc="10" dirty="0" err="1">
                          <a:effectLst/>
                          <a:latin typeface="Georgia" pitchFamily="18" charset="0"/>
                          <a:ea typeface="Georgia"/>
                          <a:cs typeface="Georgia"/>
                        </a:rPr>
                        <a:t>e</a:t>
                      </a:r>
                      <a:r>
                        <a:rPr lang="en-US" sz="1800" dirty="0" err="1">
                          <a:effectLst/>
                          <a:latin typeface="Georgia" pitchFamily="18" charset="0"/>
                          <a:ea typeface="Georgia"/>
                          <a:cs typeface="Georgia"/>
                        </a:rPr>
                        <a:t>rnasion</a:t>
                      </a:r>
                      <a:r>
                        <a:rPr lang="en-US" sz="1800" spc="5" dirty="0" err="1">
                          <a:effectLst/>
                          <a:latin typeface="Georgia" pitchFamily="18" charset="0"/>
                          <a:ea typeface="Georgia"/>
                          <a:cs typeface="Georgia"/>
                        </a:rPr>
                        <a:t>a</a:t>
                      </a:r>
                      <a:r>
                        <a:rPr lang="en-US" sz="1800" dirty="0" err="1">
                          <a:effectLst/>
                          <a:latin typeface="Georgia" pitchFamily="18" charset="0"/>
                          <a:ea typeface="Georgia"/>
                          <a:cs typeface="Georgia"/>
                        </a:rPr>
                        <a:t>l</a:t>
                      </a:r>
                      <a:r>
                        <a:rPr lang="en-US" sz="1800" dirty="0">
                          <a:effectLst/>
                          <a:latin typeface="Georgia" pitchFamily="18" charset="0"/>
                          <a:ea typeface="Georgia"/>
                          <a:cs typeface="Georgia"/>
                        </a:rPr>
                        <a:t>;</a:t>
                      </a:r>
                      <a:endParaRPr lang="en-US" sz="1800" dirty="0">
                        <a:effectLst/>
                        <a:latin typeface="Georgia" pitchFamily="18" charset="0"/>
                        <a:ea typeface="Times New Roman"/>
                      </a:endParaRPr>
                    </a:p>
                  </a:txBody>
                  <a:tcPr marL="0" marR="0" marT="0" marB="0"/>
                </a:tc>
                <a:tc>
                  <a:txBody>
                    <a:bodyPr/>
                    <a:lstStyle/>
                    <a:p>
                      <a:pPr marL="188595" marR="136525" indent="-31750">
                        <a:lnSpc>
                          <a:spcPct val="148000"/>
                        </a:lnSpc>
                        <a:spcBef>
                          <a:spcPts val="15"/>
                        </a:spcBef>
                        <a:spcAft>
                          <a:spcPts val="0"/>
                        </a:spcAft>
                      </a:pPr>
                      <a:r>
                        <a:rPr lang="en-US" sz="1800" spc="5" dirty="0" err="1">
                          <a:effectLst/>
                          <a:latin typeface="Georgia" pitchFamily="18" charset="0"/>
                          <a:ea typeface="Georgia"/>
                          <a:cs typeface="Georgia"/>
                        </a:rPr>
                        <a:t>P</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s</a:t>
                      </a:r>
                      <a:r>
                        <a:rPr lang="en-US" sz="1800" dirty="0" err="1">
                          <a:effectLst/>
                          <a:latin typeface="Georgia" pitchFamily="18" charset="0"/>
                          <a:ea typeface="Georgia"/>
                          <a:cs typeface="Georgia"/>
                        </a:rPr>
                        <a:t>al</a:t>
                      </a:r>
                      <a:r>
                        <a:rPr lang="en-US" sz="1800" spc="-20" dirty="0">
                          <a:effectLst/>
                          <a:latin typeface="Georgia" pitchFamily="18" charset="0"/>
                          <a:ea typeface="Georgia"/>
                          <a:cs typeface="Georgia"/>
                        </a:rPr>
                        <a:t> </a:t>
                      </a:r>
                      <a:r>
                        <a:rPr lang="en-US" sz="1800" dirty="0">
                          <a:effectLst/>
                          <a:latin typeface="Georgia" pitchFamily="18" charset="0"/>
                          <a:ea typeface="Georgia"/>
                          <a:cs typeface="Georgia"/>
                        </a:rPr>
                        <a:t>4 </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y</a:t>
                      </a:r>
                      <a:r>
                        <a:rPr lang="en-US" sz="1800" dirty="0" err="1">
                          <a:effectLst/>
                          <a:latin typeface="Georgia" pitchFamily="18" charset="0"/>
                          <a:ea typeface="Georgia"/>
                          <a:cs typeface="Georgia"/>
                        </a:rPr>
                        <a:t>at</a:t>
                      </a:r>
                      <a:r>
                        <a:rPr lang="en-US" sz="1800" spc="-15" dirty="0">
                          <a:effectLst/>
                          <a:latin typeface="Georgia" pitchFamily="18" charset="0"/>
                          <a:ea typeface="Georgia"/>
                          <a:cs typeface="Georgia"/>
                        </a:rPr>
                        <a:t> </a:t>
                      </a:r>
                      <a:r>
                        <a:rPr lang="en-US" sz="1800" dirty="0">
                          <a:effectLst/>
                          <a:latin typeface="Georgia" pitchFamily="18" charset="0"/>
                          <a:ea typeface="Georgia"/>
                          <a:cs typeface="Georgia"/>
                        </a:rPr>
                        <a:t>3</a:t>
                      </a:r>
                      <a:endParaRPr lang="en-US" sz="1800" dirty="0">
                        <a:effectLst/>
                        <a:latin typeface="Georgia" pitchFamily="18" charset="0"/>
                        <a:ea typeface="Times New Roman"/>
                      </a:endParaRPr>
                    </a:p>
                  </a:txBody>
                  <a:tcPr marL="0" marR="0" marT="0" marB="0"/>
                </a:tc>
              </a:tr>
              <a:tr h="976255">
                <a:tc>
                  <a:txBody>
                    <a:bodyPr/>
                    <a:lstStyle/>
                    <a:p>
                      <a:endParaRPr lang="en-US" sz="1800">
                        <a:latin typeface="Georgia" pitchFamily="18" charset="0"/>
                      </a:endParaRPr>
                    </a:p>
                  </a:txBody>
                  <a:tcPr/>
                </a:tc>
                <a:tc>
                  <a:txBody>
                    <a:bodyPr/>
                    <a:lstStyle/>
                    <a:p>
                      <a:endParaRPr lang="en-US" sz="1800">
                        <a:latin typeface="Georgia" pitchFamily="18" charset="0"/>
                      </a:endParaRPr>
                    </a:p>
                  </a:txBody>
                  <a:tcPr/>
                </a:tc>
                <a:tc>
                  <a:txBody>
                    <a:bodyPr/>
                    <a:lstStyle/>
                    <a:p>
                      <a:endParaRPr lang="en-US" sz="1800">
                        <a:latin typeface="Georgia" pitchFamily="18" charset="0"/>
                      </a:endParaRPr>
                    </a:p>
                  </a:txBody>
                  <a:tcPr/>
                </a:tc>
                <a:tc>
                  <a:txBody>
                    <a:bodyPr/>
                    <a:lstStyle/>
                    <a:p>
                      <a:pPr marL="89535" marR="179705" algn="just">
                        <a:lnSpc>
                          <a:spcPts val="1100"/>
                        </a:lnSpc>
                        <a:spcAft>
                          <a:spcPts val="0"/>
                        </a:spcAft>
                      </a:pPr>
                      <a:r>
                        <a:rPr lang="en-US" sz="1800" spc="-5" dirty="0" err="1">
                          <a:effectLst/>
                          <a:latin typeface="Georgia" pitchFamily="18" charset="0"/>
                          <a:ea typeface="Georgia"/>
                          <a:cs typeface="Georgia"/>
                        </a:rPr>
                        <a:t>B</a:t>
                      </a:r>
                      <a:r>
                        <a:rPr lang="en-US" sz="1800" dirty="0" err="1">
                          <a:effectLst/>
                          <a:latin typeface="Georgia" pitchFamily="18" charset="0"/>
                          <a:ea typeface="Georgia"/>
                          <a:cs typeface="Georgia"/>
                        </a:rPr>
                        <a:t>e</a:t>
                      </a:r>
                      <a:r>
                        <a:rPr lang="en-US" sz="1800" spc="5" dirty="0" err="1">
                          <a:effectLst/>
                          <a:latin typeface="Georgia" pitchFamily="18" charset="0"/>
                          <a:ea typeface="Georgia"/>
                          <a:cs typeface="Georgia"/>
                        </a:rPr>
                        <a:t>k</a:t>
                      </a:r>
                      <a:r>
                        <a:rPr lang="en-US" sz="1800" dirty="0" err="1">
                          <a:effectLst/>
                          <a:latin typeface="Georgia" pitchFamily="18" charset="0"/>
                          <a:ea typeface="Georgia"/>
                          <a:cs typeface="Georgia"/>
                        </a:rPr>
                        <a:t>er</a:t>
                      </a:r>
                      <a:r>
                        <a:rPr lang="en-US" sz="1800" spc="-5" dirty="0" err="1">
                          <a:effectLst/>
                          <a:latin typeface="Georgia" pitchFamily="18" charset="0"/>
                          <a:ea typeface="Georgia"/>
                          <a:cs typeface="Georgia"/>
                        </a:rPr>
                        <a:t>j</a:t>
                      </a:r>
                      <a:r>
                        <a:rPr lang="en-US" sz="1800" dirty="0" err="1">
                          <a:effectLst/>
                          <a:latin typeface="Georgia" pitchFamily="18" charset="0"/>
                          <a:ea typeface="Georgia"/>
                          <a:cs typeface="Georgia"/>
                        </a:rPr>
                        <a:t>a</a:t>
                      </a:r>
                      <a:r>
                        <a:rPr lang="en-US" sz="1800" spc="-25" dirty="0">
                          <a:effectLst/>
                          <a:latin typeface="Georgia" pitchFamily="18" charset="0"/>
                          <a:ea typeface="Georgia"/>
                          <a:cs typeface="Georgia"/>
                        </a:rPr>
                        <a:t> </a:t>
                      </a:r>
                      <a:r>
                        <a:rPr lang="en-US" sz="1800" spc="-5" dirty="0" err="1">
                          <a:effectLst/>
                          <a:latin typeface="Georgia" pitchFamily="18" charset="0"/>
                          <a:ea typeface="Georgia"/>
                          <a:cs typeface="Georgia"/>
                        </a:rPr>
                        <a:t>p</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d</a:t>
                      </a:r>
                      <a:r>
                        <a:rPr lang="en-US" sz="1800" dirty="0" err="1">
                          <a:effectLst/>
                          <a:latin typeface="Georgia" pitchFamily="18" charset="0"/>
                          <a:ea typeface="Georgia"/>
                          <a:cs typeface="Georgia"/>
                        </a:rPr>
                        <a:t>a</a:t>
                      </a:r>
                      <a:r>
                        <a:rPr lang="en-US" sz="1800" spc="-20" dirty="0">
                          <a:effectLst/>
                          <a:latin typeface="Georgia" pitchFamily="18" charset="0"/>
                          <a:ea typeface="Georgia"/>
                          <a:cs typeface="Georgia"/>
                        </a:rPr>
                        <a:t> </a:t>
                      </a:r>
                      <a:r>
                        <a:rPr lang="en-US" sz="1800" spc="10" dirty="0" err="1">
                          <a:effectLst/>
                          <a:latin typeface="Georgia" pitchFamily="18" charset="0"/>
                          <a:ea typeface="Georgia"/>
                          <a:cs typeface="Georgia"/>
                        </a:rPr>
                        <a:t>p</a:t>
                      </a:r>
                      <a:r>
                        <a:rPr lang="en-US" sz="1800" dirty="0" err="1">
                          <a:effectLst/>
                          <a:latin typeface="Georgia" pitchFamily="18" charset="0"/>
                          <a:ea typeface="Georgia"/>
                          <a:cs typeface="Georgia"/>
                        </a:rPr>
                        <a:t>eru</a:t>
                      </a:r>
                      <a:r>
                        <a:rPr lang="en-US" sz="1800" spc="5" dirty="0" err="1">
                          <a:effectLst/>
                          <a:latin typeface="Georgia" pitchFamily="18" charset="0"/>
                          <a:ea typeface="Georgia"/>
                          <a:cs typeface="Georgia"/>
                        </a:rPr>
                        <a:t>s</a:t>
                      </a:r>
                      <a:r>
                        <a:rPr lang="en-US" sz="1800" dirty="0" err="1">
                          <a:effectLst/>
                          <a:latin typeface="Georgia" pitchFamily="18" charset="0"/>
                          <a:ea typeface="Georgia"/>
                          <a:cs typeface="Georgia"/>
                        </a:rPr>
                        <a:t>aha</a:t>
                      </a:r>
                      <a:r>
                        <a:rPr lang="en-US" sz="1800" spc="15" dirty="0" err="1">
                          <a:effectLst/>
                          <a:latin typeface="Georgia" pitchFamily="18" charset="0"/>
                          <a:ea typeface="Georgia"/>
                          <a:cs typeface="Georgia"/>
                        </a:rPr>
                        <a:t>a</a:t>
                      </a:r>
                      <a:r>
                        <a:rPr lang="en-US" sz="1800" dirty="0" err="1">
                          <a:effectLst/>
                          <a:latin typeface="Georgia" pitchFamily="18" charset="0"/>
                          <a:ea typeface="Georgia"/>
                          <a:cs typeface="Georgia"/>
                        </a:rPr>
                        <a:t>n</a:t>
                      </a:r>
                      <a:endParaRPr lang="en-US" sz="1800" dirty="0">
                        <a:effectLst/>
                        <a:latin typeface="Georgia" pitchFamily="18" charset="0"/>
                        <a:ea typeface="Times New Roman"/>
                      </a:endParaRPr>
                    </a:p>
                    <a:p>
                      <a:pPr marL="89535" marR="314325" algn="just">
                        <a:lnSpc>
                          <a:spcPct val="106000"/>
                        </a:lnSpc>
                        <a:spcBef>
                          <a:spcPts val="75"/>
                        </a:spcBef>
                        <a:spcAft>
                          <a:spcPts val="0"/>
                        </a:spcAft>
                      </a:pP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s</a:t>
                      </a:r>
                      <a:r>
                        <a:rPr lang="en-US" sz="1800" spc="-5" dirty="0" err="1">
                          <a:effectLst/>
                          <a:latin typeface="Georgia" pitchFamily="18" charset="0"/>
                          <a:ea typeface="Georgia"/>
                          <a:cs typeface="Georgia"/>
                        </a:rPr>
                        <a:t>i</a:t>
                      </a:r>
                      <a:r>
                        <a:rPr lang="en-US" sz="1800" dirty="0" err="1">
                          <a:effectLst/>
                          <a:latin typeface="Georgia" pitchFamily="18" charset="0"/>
                          <a:ea typeface="Georgia"/>
                          <a:cs typeface="Georgia"/>
                        </a:rPr>
                        <a:t>n</a:t>
                      </a:r>
                      <a:r>
                        <a:rPr lang="en-US" sz="1800" spc="5" dirty="0" err="1">
                          <a:effectLst/>
                          <a:latin typeface="Georgia" pitchFamily="18" charset="0"/>
                          <a:ea typeface="Georgia"/>
                          <a:cs typeface="Georgia"/>
                        </a:rPr>
                        <a:t>g</a:t>
                      </a:r>
                      <a:r>
                        <a:rPr lang="en-US" sz="1800" dirty="0">
                          <a:effectLst/>
                          <a:latin typeface="Georgia" pitchFamily="18" charset="0"/>
                          <a:ea typeface="Georgia"/>
                          <a:cs typeface="Georgia"/>
                        </a:rPr>
                        <a:t>,</a:t>
                      </a:r>
                      <a:r>
                        <a:rPr lang="en-US" sz="1800" spc="-30" dirty="0">
                          <a:effectLst/>
                          <a:latin typeface="Georgia" pitchFamily="18" charset="0"/>
                          <a:ea typeface="Georgia"/>
                          <a:cs typeface="Georgia"/>
                        </a:rPr>
                        <a:t> </a:t>
                      </a:r>
                      <a:r>
                        <a:rPr lang="en-US" sz="1800" spc="-5" dirty="0" err="1">
                          <a:effectLst/>
                          <a:latin typeface="Georgia" pitchFamily="18" charset="0"/>
                          <a:ea typeface="Georgia"/>
                          <a:cs typeface="Georgia"/>
                        </a:rPr>
                        <a:t>k</a:t>
                      </a:r>
                      <a:r>
                        <a:rPr lang="en-US" sz="1800" dirty="0" err="1">
                          <a:effectLst/>
                          <a:latin typeface="Georgia" pitchFamily="18" charset="0"/>
                          <a:ea typeface="Georgia"/>
                          <a:cs typeface="Georgia"/>
                        </a:rPr>
                        <a:t>ons</a:t>
                      </a:r>
                      <a:r>
                        <a:rPr lang="en-US" sz="1800" spc="5" dirty="0" err="1">
                          <a:effectLst/>
                          <a:latin typeface="Georgia" pitchFamily="18" charset="0"/>
                          <a:ea typeface="Georgia"/>
                          <a:cs typeface="Georgia"/>
                        </a:rPr>
                        <a:t>u</a:t>
                      </a:r>
                      <a:r>
                        <a:rPr lang="en-US" sz="1800" dirty="0" err="1">
                          <a:effectLst/>
                          <a:latin typeface="Georgia" pitchFamily="18" charset="0"/>
                          <a:ea typeface="Georgia"/>
                          <a:cs typeface="Georgia"/>
                        </a:rPr>
                        <a:t>l</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an</a:t>
                      </a:r>
                      <a:r>
                        <a:rPr lang="en-US" sz="1800" spc="-45" dirty="0">
                          <a:effectLst/>
                          <a:latin typeface="Georgia" pitchFamily="18" charset="0"/>
                          <a:ea typeface="Georgia"/>
                          <a:cs typeface="Georgia"/>
                        </a:rPr>
                        <a:t> </a:t>
                      </a:r>
                      <a:r>
                        <a:rPr lang="en-US" sz="1800" dirty="0" err="1">
                          <a:effectLst/>
                          <a:latin typeface="Georgia" pitchFamily="18" charset="0"/>
                          <a:ea typeface="Georgia"/>
                          <a:cs typeface="Georgia"/>
                        </a:rPr>
                        <a:t>a</a:t>
                      </a:r>
                      <a:r>
                        <a:rPr lang="en-US" sz="1800" spc="15" dirty="0" err="1">
                          <a:effectLst/>
                          <a:latin typeface="Georgia" pitchFamily="18" charset="0"/>
                          <a:ea typeface="Georgia"/>
                          <a:cs typeface="Georgia"/>
                        </a:rPr>
                        <a:t>s</a:t>
                      </a:r>
                      <a:r>
                        <a:rPr lang="en-US" sz="1800" spc="-5" dirty="0" err="1">
                          <a:effectLst/>
                          <a:latin typeface="Georgia" pitchFamily="18" charset="0"/>
                          <a:ea typeface="Georgia"/>
                          <a:cs typeface="Georgia"/>
                        </a:rPr>
                        <a:t>i</a:t>
                      </a:r>
                      <a:r>
                        <a:rPr lang="en-US" sz="1800" dirty="0" err="1">
                          <a:effectLst/>
                          <a:latin typeface="Georgia" pitchFamily="18" charset="0"/>
                          <a:ea typeface="Georgia"/>
                          <a:cs typeface="Georgia"/>
                        </a:rPr>
                        <a:t>n</a:t>
                      </a:r>
                      <a:r>
                        <a:rPr lang="en-US" sz="1800" spc="5" dirty="0" err="1">
                          <a:effectLst/>
                          <a:latin typeface="Georgia" pitchFamily="18" charset="0"/>
                          <a:ea typeface="Georgia"/>
                          <a:cs typeface="Georgia"/>
                        </a:rPr>
                        <a:t>g</a:t>
                      </a:r>
                      <a:r>
                        <a:rPr lang="en-US" sz="1800" dirty="0">
                          <a:effectLst/>
                          <a:latin typeface="Georgia" pitchFamily="18" charset="0"/>
                          <a:ea typeface="Georgia"/>
                          <a:cs typeface="Georgia"/>
                        </a:rPr>
                        <a:t>, </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au</a:t>
                      </a:r>
                      <a:r>
                        <a:rPr lang="en-US" sz="1800" spc="-15" dirty="0">
                          <a:effectLst/>
                          <a:latin typeface="Georgia" pitchFamily="18" charset="0"/>
                          <a:ea typeface="Georgia"/>
                          <a:cs typeface="Georgia"/>
                        </a:rPr>
                        <a:t> </a:t>
                      </a:r>
                      <a:r>
                        <a:rPr lang="en-US" sz="1800" dirty="0" err="1">
                          <a:effectLst/>
                          <a:latin typeface="Georgia" pitchFamily="18" charset="0"/>
                          <a:ea typeface="Georgia"/>
                          <a:cs typeface="Georgia"/>
                        </a:rPr>
                        <a:t>lem</a:t>
                      </a:r>
                      <a:r>
                        <a:rPr lang="en-US" sz="1800" spc="-10" dirty="0" err="1">
                          <a:effectLst/>
                          <a:latin typeface="Georgia" pitchFamily="18" charset="0"/>
                          <a:ea typeface="Georgia"/>
                          <a:cs typeface="Georgia"/>
                        </a:rPr>
                        <a:t>b</a:t>
                      </a:r>
                      <a:r>
                        <a:rPr lang="en-US" sz="1800" dirty="0" err="1">
                          <a:effectLst/>
                          <a:latin typeface="Georgia" pitchFamily="18" charset="0"/>
                          <a:ea typeface="Georgia"/>
                          <a:cs typeface="Georgia"/>
                        </a:rPr>
                        <a:t>aga</a:t>
                      </a:r>
                      <a:r>
                        <a:rPr lang="en-US" sz="1800" spc="-25" dirty="0">
                          <a:effectLst/>
                          <a:latin typeface="Georgia" pitchFamily="18" charset="0"/>
                          <a:ea typeface="Georgia"/>
                          <a:cs typeface="Georgia"/>
                        </a:rPr>
                        <a:t> </a:t>
                      </a:r>
                      <a:r>
                        <a:rPr lang="en-US" sz="1800" dirty="0" err="1">
                          <a:effectLst/>
                          <a:latin typeface="Georgia" pitchFamily="18" charset="0"/>
                          <a:ea typeface="Georgia"/>
                          <a:cs typeface="Georgia"/>
                        </a:rPr>
                        <a:t>swa</a:t>
                      </a:r>
                      <a:r>
                        <a:rPr lang="en-US" sz="1800" spc="5" dirty="0" err="1">
                          <a:effectLst/>
                          <a:latin typeface="Georgia" pitchFamily="18" charset="0"/>
                          <a:ea typeface="Georgia"/>
                          <a:cs typeface="Georgia"/>
                        </a:rPr>
                        <a:t>d</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y</a:t>
                      </a:r>
                      <a:r>
                        <a:rPr lang="en-US" sz="1800" dirty="0" err="1">
                          <a:effectLst/>
                          <a:latin typeface="Georgia" pitchFamily="18" charset="0"/>
                          <a:ea typeface="Georgia"/>
                          <a:cs typeface="Georgia"/>
                        </a:rPr>
                        <a:t>a</a:t>
                      </a:r>
                      <a:r>
                        <a:rPr lang="en-US" sz="1800" dirty="0">
                          <a:effectLst/>
                          <a:latin typeface="Georgia" pitchFamily="18" charset="0"/>
                          <a:ea typeface="Georgia"/>
                          <a:cs typeface="Georgia"/>
                        </a:rPr>
                        <a:t> </a:t>
                      </a:r>
                      <a:r>
                        <a:rPr lang="en-US" sz="1800" dirty="0" err="1">
                          <a:effectLst/>
                          <a:latin typeface="Georgia" pitchFamily="18" charset="0"/>
                          <a:ea typeface="Georgia"/>
                          <a:cs typeface="Georgia"/>
                        </a:rPr>
                        <a:t>mas</a:t>
                      </a:r>
                      <a:r>
                        <a:rPr lang="en-US" sz="1800" spc="5" dirty="0" err="1">
                          <a:effectLst/>
                          <a:latin typeface="Georgia" pitchFamily="18" charset="0"/>
                          <a:ea typeface="Georgia"/>
                          <a:cs typeface="Georgia"/>
                        </a:rPr>
                        <a:t>y</a:t>
                      </a:r>
                      <a:r>
                        <a:rPr lang="en-US" sz="1800" dirty="0" err="1">
                          <a:effectLst/>
                          <a:latin typeface="Georgia" pitchFamily="18" charset="0"/>
                          <a:ea typeface="Georgia"/>
                          <a:cs typeface="Georgia"/>
                        </a:rPr>
                        <a:t>ar</a:t>
                      </a:r>
                      <a:r>
                        <a:rPr lang="en-US" sz="1800" spc="5" dirty="0" err="1">
                          <a:effectLst/>
                          <a:latin typeface="Georgia" pitchFamily="18" charset="0"/>
                          <a:ea typeface="Georgia"/>
                          <a:cs typeface="Georgia"/>
                        </a:rPr>
                        <a:t>a</a:t>
                      </a:r>
                      <a:r>
                        <a:rPr lang="en-US" sz="1800" spc="-5" dirty="0" err="1">
                          <a:effectLst/>
                          <a:latin typeface="Georgia" pitchFamily="18" charset="0"/>
                          <a:ea typeface="Georgia"/>
                          <a:cs typeface="Georgia"/>
                        </a:rPr>
                        <a:t>k</a:t>
                      </a:r>
                      <a:r>
                        <a:rPr lang="en-US" sz="1800" dirty="0" err="1">
                          <a:effectLst/>
                          <a:latin typeface="Georgia" pitchFamily="18" charset="0"/>
                          <a:ea typeface="Georgia"/>
                          <a:cs typeface="Georgia"/>
                        </a:rPr>
                        <a:t>at</a:t>
                      </a:r>
                      <a:r>
                        <a:rPr lang="en-US" sz="1800" spc="-45" dirty="0">
                          <a:effectLst/>
                          <a:latin typeface="Georgia" pitchFamily="18" charset="0"/>
                          <a:ea typeface="Georgia"/>
                          <a:cs typeface="Georgia"/>
                        </a:rPr>
                        <a:t> </a:t>
                      </a:r>
                      <a:r>
                        <a:rPr lang="en-US" sz="1800" dirty="0" err="1">
                          <a:effectLst/>
                          <a:latin typeface="Georgia" pitchFamily="18" charset="0"/>
                          <a:ea typeface="Georgia"/>
                          <a:cs typeface="Georgia"/>
                        </a:rPr>
                        <a:t>a</a:t>
                      </a:r>
                      <a:r>
                        <a:rPr lang="en-US" sz="1800" spc="15" dirty="0" err="1">
                          <a:effectLst/>
                          <a:latin typeface="Georgia" pitchFamily="18" charset="0"/>
                          <a:ea typeface="Georgia"/>
                          <a:cs typeface="Georgia"/>
                        </a:rPr>
                        <a:t>s</a:t>
                      </a:r>
                      <a:r>
                        <a:rPr lang="en-US" sz="1800" spc="-5" dirty="0" err="1">
                          <a:effectLst/>
                          <a:latin typeface="Georgia" pitchFamily="18" charset="0"/>
                          <a:ea typeface="Georgia"/>
                          <a:cs typeface="Georgia"/>
                        </a:rPr>
                        <a:t>i</a:t>
                      </a:r>
                      <a:r>
                        <a:rPr lang="en-US" sz="1800" dirty="0" err="1">
                          <a:effectLst/>
                          <a:latin typeface="Georgia" pitchFamily="18" charset="0"/>
                          <a:ea typeface="Georgia"/>
                          <a:cs typeface="Georgia"/>
                        </a:rPr>
                        <a:t>n</a:t>
                      </a:r>
                      <a:r>
                        <a:rPr lang="en-US" sz="1800" spc="-5" dirty="0" err="1">
                          <a:effectLst/>
                          <a:latin typeface="Georgia" pitchFamily="18" charset="0"/>
                          <a:ea typeface="Georgia"/>
                          <a:cs typeface="Georgia"/>
                        </a:rPr>
                        <a:t>g</a:t>
                      </a:r>
                      <a:r>
                        <a:rPr lang="en-US" sz="1800" dirty="0">
                          <a:effectLst/>
                          <a:latin typeface="Georgia" pitchFamily="18" charset="0"/>
                          <a:ea typeface="Georgia"/>
                          <a:cs typeface="Georgia"/>
                        </a:rPr>
                        <a:t>;</a:t>
                      </a:r>
                      <a:endParaRPr lang="en-US" sz="1800" dirty="0">
                        <a:effectLst/>
                        <a:latin typeface="Georgia" pitchFamily="18" charset="0"/>
                        <a:ea typeface="Times New Roman"/>
                      </a:endParaRPr>
                    </a:p>
                  </a:txBody>
                  <a:tcPr marL="0" marR="0" marT="0" marB="0"/>
                </a:tc>
                <a:tc>
                  <a:txBody>
                    <a:bodyPr/>
                    <a:lstStyle/>
                    <a:p>
                      <a:pPr marL="156210">
                        <a:lnSpc>
                          <a:spcPts val="1100"/>
                        </a:lnSpc>
                        <a:spcAft>
                          <a:spcPts val="0"/>
                        </a:spcAft>
                      </a:pPr>
                      <a:endParaRPr lang="en-US" sz="1800" spc="5" dirty="0" smtClean="0">
                        <a:effectLst/>
                        <a:latin typeface="Georgia" pitchFamily="18" charset="0"/>
                        <a:ea typeface="Georgia"/>
                        <a:cs typeface="Georgia"/>
                      </a:endParaRPr>
                    </a:p>
                    <a:p>
                      <a:pPr marL="156210">
                        <a:lnSpc>
                          <a:spcPts val="1100"/>
                        </a:lnSpc>
                        <a:spcAft>
                          <a:spcPts val="0"/>
                        </a:spcAft>
                      </a:pPr>
                      <a:r>
                        <a:rPr lang="en-US" sz="1800" spc="5" dirty="0" err="1" smtClean="0">
                          <a:effectLst/>
                          <a:latin typeface="Georgia" pitchFamily="18" charset="0"/>
                          <a:ea typeface="Georgia"/>
                          <a:cs typeface="Georgia"/>
                        </a:rPr>
                        <a:t>P</a:t>
                      </a:r>
                      <a:r>
                        <a:rPr lang="en-US" sz="1800"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s</a:t>
                      </a:r>
                      <a:r>
                        <a:rPr lang="en-US" sz="1800" dirty="0" err="1" smtClean="0">
                          <a:effectLst/>
                          <a:latin typeface="Georgia" pitchFamily="18" charset="0"/>
                          <a:ea typeface="Georgia"/>
                          <a:cs typeface="Georgia"/>
                        </a:rPr>
                        <a:t>al</a:t>
                      </a:r>
                      <a:r>
                        <a:rPr lang="en-US" sz="1800" spc="-20" dirty="0" smtClean="0">
                          <a:effectLst/>
                          <a:latin typeface="Georgia" pitchFamily="18" charset="0"/>
                          <a:ea typeface="Georgia"/>
                          <a:cs typeface="Georgia"/>
                        </a:rPr>
                        <a:t> </a:t>
                      </a:r>
                      <a:r>
                        <a:rPr lang="en-US" sz="1800" dirty="0">
                          <a:effectLst/>
                          <a:latin typeface="Georgia" pitchFamily="18" charset="0"/>
                          <a:ea typeface="Georgia"/>
                          <a:cs typeface="Georgia"/>
                        </a:rPr>
                        <a:t>4</a:t>
                      </a:r>
                      <a:endParaRPr lang="en-US" sz="1800" dirty="0">
                        <a:effectLst/>
                        <a:latin typeface="Georgia" pitchFamily="18" charset="0"/>
                        <a:ea typeface="Times New Roman"/>
                      </a:endParaRPr>
                    </a:p>
                    <a:p>
                      <a:pPr>
                        <a:lnSpc>
                          <a:spcPts val="500"/>
                        </a:lnSpc>
                        <a:spcBef>
                          <a:spcPts val="5"/>
                        </a:spcBef>
                        <a:spcAft>
                          <a:spcPts val="0"/>
                        </a:spcAft>
                      </a:pPr>
                      <a:r>
                        <a:rPr lang="en-US" sz="1800" dirty="0">
                          <a:effectLst/>
                          <a:latin typeface="Georgia" pitchFamily="18" charset="0"/>
                          <a:ea typeface="Times New Roman"/>
                        </a:rPr>
                        <a:t> </a:t>
                      </a:r>
                    </a:p>
                    <a:p>
                      <a:pPr marL="186690">
                        <a:spcAft>
                          <a:spcPts val="0"/>
                        </a:spcAft>
                      </a:pP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y</a:t>
                      </a:r>
                      <a:r>
                        <a:rPr lang="en-US" sz="1800" dirty="0" err="1">
                          <a:effectLst/>
                          <a:latin typeface="Georgia" pitchFamily="18" charset="0"/>
                          <a:ea typeface="Georgia"/>
                          <a:cs typeface="Georgia"/>
                        </a:rPr>
                        <a:t>at</a:t>
                      </a:r>
                      <a:r>
                        <a:rPr lang="en-US" sz="1800" spc="-15" dirty="0">
                          <a:effectLst/>
                          <a:latin typeface="Georgia" pitchFamily="18" charset="0"/>
                          <a:ea typeface="Georgia"/>
                          <a:cs typeface="Georgia"/>
                        </a:rPr>
                        <a:t> </a:t>
                      </a:r>
                      <a:r>
                        <a:rPr lang="en-US" sz="1800" dirty="0">
                          <a:effectLst/>
                          <a:latin typeface="Georgia" pitchFamily="18" charset="0"/>
                          <a:ea typeface="Georgia"/>
                          <a:cs typeface="Georgia"/>
                        </a:rPr>
                        <a:t>4</a:t>
                      </a:r>
                      <a:endParaRPr lang="en-US" sz="1800" dirty="0">
                        <a:effectLst/>
                        <a:latin typeface="Georgia" pitchFamily="18" charset="0"/>
                        <a:ea typeface="Times New Roman"/>
                      </a:endParaRPr>
                    </a:p>
                  </a:txBody>
                  <a:tcPr marL="0" marR="0" marT="0" marB="0"/>
                </a:tc>
              </a:tr>
            </a:tbl>
          </a:graphicData>
        </a:graphic>
      </p:graphicFrame>
      <p:sp>
        <p:nvSpPr>
          <p:cNvPr id="2" name="Title 1"/>
          <p:cNvSpPr>
            <a:spLocks noGrp="1"/>
          </p:cNvSpPr>
          <p:nvPr>
            <p:ph type="title"/>
          </p:nvPr>
        </p:nvSpPr>
        <p:spPr>
          <a:xfrm>
            <a:off x="457200" y="274638"/>
            <a:ext cx="8229600" cy="715962"/>
          </a:xfrm>
        </p:spPr>
        <p:txBody>
          <a:bodyPr>
            <a:noAutofit/>
          </a:bodyPr>
          <a:lstStyle/>
          <a:p>
            <a:pPr marL="457200" indent="-457200"/>
            <a:r>
              <a:rPr lang="en-US" sz="2800" b="1" dirty="0" smtClean="0"/>
              <a:t>c. Hal </a:t>
            </a:r>
            <a:r>
              <a:rPr lang="en-US" sz="2800" b="1" dirty="0"/>
              <a:t>yang </a:t>
            </a:r>
            <a:r>
              <a:rPr lang="en-US" sz="2800" b="1" dirty="0" err="1"/>
              <a:t>diharuskan</a:t>
            </a:r>
            <a:r>
              <a:rPr lang="en-US" sz="2800" b="1" dirty="0"/>
              <a:t> </a:t>
            </a:r>
            <a:r>
              <a:rPr lang="en-US" sz="2800" b="1" dirty="0" err="1"/>
              <a:t>dan</a:t>
            </a:r>
            <a:r>
              <a:rPr lang="en-US" sz="2800" b="1" dirty="0"/>
              <a:t> </a:t>
            </a:r>
            <a:r>
              <a:rPr lang="en-US" sz="2800" b="1" dirty="0" err="1"/>
              <a:t>dilarang</a:t>
            </a:r>
            <a:r>
              <a:rPr lang="en-US" sz="2800" b="1" dirty="0"/>
              <a:t> </a:t>
            </a:r>
            <a:r>
              <a:rPr lang="en-US" sz="2800" b="1" dirty="0" smtClean="0"/>
              <a:t/>
            </a:r>
            <a:br>
              <a:rPr lang="en-US" sz="2800" b="1" dirty="0" smtClean="0"/>
            </a:br>
            <a:r>
              <a:rPr lang="en-US" sz="2800" b="1" dirty="0" err="1" smtClean="0"/>
              <a:t>dalam</a:t>
            </a:r>
            <a:r>
              <a:rPr lang="en-US" sz="2800" b="1" dirty="0" smtClean="0"/>
              <a:t> </a:t>
            </a:r>
            <a:r>
              <a:rPr lang="en-US" sz="2800" b="1" dirty="0"/>
              <a:t>PP </a:t>
            </a:r>
            <a:r>
              <a:rPr lang="en-US" sz="2800" b="1" dirty="0" smtClean="0"/>
              <a:t>53/2010</a:t>
            </a:r>
            <a:endParaRPr lang="en-US" sz="2800" dirty="0"/>
          </a:p>
        </p:txBody>
      </p:sp>
    </p:spTree>
    <p:extLst>
      <p:ext uri="{BB962C8B-B14F-4D97-AF65-F5344CB8AC3E}">
        <p14:creationId xmlns:p14="http://schemas.microsoft.com/office/powerpoint/2010/main" val="2781430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986334811"/>
              </p:ext>
            </p:extLst>
          </p:nvPr>
        </p:nvGraphicFramePr>
        <p:xfrm>
          <a:off x="152400" y="609600"/>
          <a:ext cx="8839200" cy="5835519"/>
        </p:xfrm>
        <a:graphic>
          <a:graphicData uri="http://schemas.openxmlformats.org/drawingml/2006/table">
            <a:tbl>
              <a:tblPr firstRow="1" bandRow="1">
                <a:tableStyleId>{5C22544A-7EE6-4342-B048-85BDC9FD1C3A}</a:tableStyleId>
              </a:tblPr>
              <a:tblGrid>
                <a:gridCol w="572912"/>
                <a:gridCol w="2700866"/>
                <a:gridCol w="1145822"/>
                <a:gridCol w="3124200"/>
                <a:gridCol w="1295400"/>
              </a:tblGrid>
              <a:tr h="826120">
                <a:tc>
                  <a:txBody>
                    <a:bodyPr/>
                    <a:lstStyle/>
                    <a:p>
                      <a:pPr>
                        <a:lnSpc>
                          <a:spcPts val="500"/>
                        </a:lnSpc>
                        <a:spcBef>
                          <a:spcPts val="20"/>
                        </a:spcBef>
                        <a:spcAft>
                          <a:spcPts val="0"/>
                        </a:spcAft>
                      </a:pPr>
                      <a:r>
                        <a:rPr lang="en-US" sz="1800" dirty="0">
                          <a:effectLst/>
                          <a:latin typeface="Georgia" pitchFamily="18" charset="0"/>
                          <a:ea typeface="Times New Roman"/>
                        </a:rPr>
                        <a:t> </a:t>
                      </a:r>
                    </a:p>
                    <a:p>
                      <a:pPr marL="83185">
                        <a:spcAft>
                          <a:spcPts val="0"/>
                        </a:spcAft>
                      </a:pPr>
                      <a:endParaRPr lang="en-US" sz="1800" b="1" dirty="0" smtClean="0">
                        <a:effectLst/>
                        <a:latin typeface="Georgia" pitchFamily="18" charset="0"/>
                        <a:ea typeface="Georgia"/>
                        <a:cs typeface="Georgia"/>
                      </a:endParaRPr>
                    </a:p>
                    <a:p>
                      <a:pPr marL="83185">
                        <a:spcAft>
                          <a:spcPts val="0"/>
                        </a:spcAft>
                      </a:pPr>
                      <a:r>
                        <a:rPr lang="en-US" sz="1800" b="1" dirty="0" smtClean="0">
                          <a:effectLst/>
                          <a:latin typeface="Georgia" pitchFamily="18" charset="0"/>
                          <a:ea typeface="Georgia"/>
                          <a:cs typeface="Georgia"/>
                        </a:rPr>
                        <a:t>No</a:t>
                      </a:r>
                      <a:endParaRPr lang="en-US" sz="1800" dirty="0">
                        <a:effectLst/>
                        <a:latin typeface="Georgia" pitchFamily="18" charset="0"/>
                        <a:ea typeface="Times New Roman"/>
                      </a:endParaRPr>
                    </a:p>
                  </a:txBody>
                  <a:tcPr marL="0" marR="0" marT="0" marB="0"/>
                </a:tc>
                <a:tc>
                  <a:txBody>
                    <a:bodyPr/>
                    <a:lstStyle/>
                    <a:p>
                      <a:pPr marL="146050" marR="134620" algn="ctr">
                        <a:lnSpc>
                          <a:spcPts val="1000"/>
                        </a:lnSpc>
                        <a:spcAft>
                          <a:spcPts val="0"/>
                        </a:spcAft>
                      </a:pPr>
                      <a:endParaRPr lang="en-US" sz="1800" b="1" dirty="0" smtClean="0">
                        <a:effectLst/>
                        <a:latin typeface="Georgia" pitchFamily="18" charset="0"/>
                        <a:ea typeface="Georgia"/>
                        <a:cs typeface="Georgia"/>
                      </a:endParaRPr>
                    </a:p>
                    <a:p>
                      <a:pPr marL="146050" marR="134620" algn="ctr">
                        <a:lnSpc>
                          <a:spcPts val="1000"/>
                        </a:lnSpc>
                        <a:spcAft>
                          <a:spcPts val="0"/>
                        </a:spcAft>
                      </a:pPr>
                      <a:endParaRPr lang="en-US" sz="1800" b="1" dirty="0" smtClean="0">
                        <a:effectLst/>
                        <a:latin typeface="Georgia" pitchFamily="18" charset="0"/>
                        <a:ea typeface="Georgia"/>
                        <a:cs typeface="Georgia"/>
                      </a:endParaRPr>
                    </a:p>
                    <a:p>
                      <a:pPr marL="146050" marR="134620" algn="ctr">
                        <a:lnSpc>
                          <a:spcPts val="1000"/>
                        </a:lnSpc>
                        <a:spcAft>
                          <a:spcPts val="0"/>
                        </a:spcAft>
                      </a:pPr>
                      <a:r>
                        <a:rPr lang="en-US" sz="1800" b="1" dirty="0" err="1" smtClean="0">
                          <a:effectLst/>
                          <a:latin typeface="Georgia" pitchFamily="18" charset="0"/>
                          <a:ea typeface="Georgia"/>
                          <a:cs typeface="Georgia"/>
                        </a:rPr>
                        <a:t>D</a:t>
                      </a:r>
                      <a:r>
                        <a:rPr lang="en-US" sz="1800" b="1" spc="5" dirty="0" err="1" smtClean="0">
                          <a:effectLst/>
                          <a:latin typeface="Georgia" pitchFamily="18" charset="0"/>
                          <a:ea typeface="Georgia"/>
                          <a:cs typeface="Georgia"/>
                        </a:rPr>
                        <a:t>i</a:t>
                      </a:r>
                      <a:r>
                        <a:rPr lang="en-US" sz="1800" b="1" spc="-5" dirty="0" err="1" smtClean="0">
                          <a:effectLst/>
                          <a:latin typeface="Georgia" pitchFamily="18" charset="0"/>
                          <a:ea typeface="Georgia"/>
                          <a:cs typeface="Georgia"/>
                        </a:rPr>
                        <a:t>h</a:t>
                      </a:r>
                      <a:r>
                        <a:rPr lang="en-US" sz="1800" b="1" spc="5" dirty="0" err="1" smtClean="0">
                          <a:effectLst/>
                          <a:latin typeface="Georgia" pitchFamily="18" charset="0"/>
                          <a:ea typeface="Georgia"/>
                          <a:cs typeface="Georgia"/>
                        </a:rPr>
                        <a:t>a</a:t>
                      </a:r>
                      <a:r>
                        <a:rPr lang="en-US" sz="1800" b="1" dirty="0" err="1" smtClean="0">
                          <a:effectLst/>
                          <a:latin typeface="Georgia" pitchFamily="18" charset="0"/>
                          <a:ea typeface="Georgia"/>
                          <a:cs typeface="Georgia"/>
                        </a:rPr>
                        <a:t>r</a:t>
                      </a:r>
                      <a:r>
                        <a:rPr lang="en-US" sz="1800" b="1" spc="-5" dirty="0" err="1" smtClean="0">
                          <a:effectLst/>
                          <a:latin typeface="Georgia" pitchFamily="18" charset="0"/>
                          <a:ea typeface="Georgia"/>
                          <a:cs typeface="Georgia"/>
                        </a:rPr>
                        <a:t>u</a:t>
                      </a:r>
                      <a:r>
                        <a:rPr lang="en-US" sz="1800" b="1" spc="5" dirty="0" err="1" smtClean="0">
                          <a:effectLst/>
                          <a:latin typeface="Georgia" pitchFamily="18" charset="0"/>
                          <a:ea typeface="Georgia"/>
                          <a:cs typeface="Georgia"/>
                        </a:rPr>
                        <a:t>ska</a:t>
                      </a:r>
                      <a:r>
                        <a:rPr lang="en-US" sz="1800" b="1" dirty="0" err="1" smtClean="0">
                          <a:effectLst/>
                          <a:latin typeface="Georgia" pitchFamily="18" charset="0"/>
                          <a:ea typeface="Georgia"/>
                          <a:cs typeface="Georgia"/>
                        </a:rPr>
                        <a:t>n</a:t>
                      </a:r>
                      <a:r>
                        <a:rPr lang="en-US" sz="1800" b="1" baseline="0" dirty="0" smtClean="0">
                          <a:effectLst/>
                          <a:latin typeface="Georgia" pitchFamily="18" charset="0"/>
                          <a:ea typeface="Georgia"/>
                          <a:cs typeface="+mn-cs"/>
                        </a:rPr>
                        <a:t> </a:t>
                      </a:r>
                    </a:p>
                    <a:p>
                      <a:pPr marL="146050" marR="134620" algn="ctr">
                        <a:lnSpc>
                          <a:spcPts val="1000"/>
                        </a:lnSpc>
                        <a:spcAft>
                          <a:spcPts val="0"/>
                        </a:spcAft>
                      </a:pPr>
                      <a:endParaRPr lang="en-US" sz="1800" b="1" i="1" baseline="0" dirty="0" smtClean="0">
                        <a:effectLst/>
                        <a:latin typeface="Georgia" pitchFamily="18" charset="0"/>
                        <a:ea typeface="Georgia"/>
                        <a:cs typeface="+mn-cs"/>
                      </a:endParaRPr>
                    </a:p>
                    <a:p>
                      <a:pPr marL="146050" marR="134620" algn="ctr">
                        <a:lnSpc>
                          <a:spcPts val="1000"/>
                        </a:lnSpc>
                        <a:spcAft>
                          <a:spcPts val="0"/>
                        </a:spcAft>
                      </a:pPr>
                      <a:r>
                        <a:rPr lang="en-US" sz="1800" b="1" i="1" dirty="0" smtClean="0">
                          <a:effectLst/>
                          <a:latin typeface="Georgia" pitchFamily="18" charset="0"/>
                          <a:ea typeface="Georgia"/>
                          <a:cs typeface="Georgia"/>
                        </a:rPr>
                        <a:t>(</a:t>
                      </a:r>
                      <a:r>
                        <a:rPr lang="en-US" sz="1800" b="1" i="1" spc="-5" dirty="0" smtClean="0">
                          <a:effectLst/>
                          <a:latin typeface="Georgia" pitchFamily="18" charset="0"/>
                          <a:ea typeface="Georgia"/>
                          <a:cs typeface="Georgia"/>
                        </a:rPr>
                        <a:t>D</a:t>
                      </a:r>
                      <a:r>
                        <a:rPr lang="en-US" sz="1800" b="1" i="1" dirty="0" smtClean="0">
                          <a:effectLst/>
                          <a:latin typeface="Georgia" pitchFamily="18" charset="0"/>
                          <a:ea typeface="Georgia"/>
                          <a:cs typeface="Georgia"/>
                        </a:rPr>
                        <a:t>o</a:t>
                      </a:r>
                      <a:r>
                        <a:rPr lang="en-US" sz="1800" b="1" i="1" dirty="0">
                          <a:effectLst/>
                          <a:latin typeface="Georgia" pitchFamily="18" charset="0"/>
                          <a:ea typeface="Georgia"/>
                          <a:cs typeface="Georgia"/>
                        </a:rPr>
                        <a:t>)</a:t>
                      </a:r>
                      <a:endParaRPr lang="en-US" sz="1800" dirty="0">
                        <a:effectLst/>
                        <a:latin typeface="Georgia" pitchFamily="18" charset="0"/>
                        <a:ea typeface="Times New Roman"/>
                      </a:endParaRPr>
                    </a:p>
                  </a:txBody>
                  <a:tcPr marL="0" marR="0" marT="0" marB="0"/>
                </a:tc>
                <a:tc>
                  <a:txBody>
                    <a:bodyPr/>
                    <a:lstStyle/>
                    <a:p>
                      <a:pPr marL="269240">
                        <a:lnSpc>
                          <a:spcPts val="1000"/>
                        </a:lnSpc>
                        <a:spcAft>
                          <a:spcPts val="0"/>
                        </a:spcAft>
                      </a:pPr>
                      <a:endParaRPr lang="en-US" sz="1800" b="1" dirty="0" smtClean="0">
                        <a:effectLst/>
                        <a:latin typeface="Georgia" pitchFamily="18" charset="0"/>
                        <a:ea typeface="Georgia"/>
                        <a:cs typeface="Georgia"/>
                      </a:endParaRPr>
                    </a:p>
                    <a:p>
                      <a:pPr marL="269240">
                        <a:lnSpc>
                          <a:spcPts val="1000"/>
                        </a:lnSpc>
                        <a:spcAft>
                          <a:spcPts val="0"/>
                        </a:spcAft>
                      </a:pPr>
                      <a:r>
                        <a:rPr lang="en-US" sz="1800" b="1" dirty="0" err="1" smtClean="0">
                          <a:effectLst/>
                          <a:latin typeface="Georgia" pitchFamily="18" charset="0"/>
                          <a:ea typeface="Georgia"/>
                          <a:cs typeface="Georgia"/>
                        </a:rPr>
                        <a:t>D</a:t>
                      </a:r>
                      <a:r>
                        <a:rPr lang="en-US" sz="1800" b="1" spc="-10" dirty="0" err="1" smtClean="0">
                          <a:effectLst/>
                          <a:latin typeface="Georgia" pitchFamily="18" charset="0"/>
                          <a:ea typeface="Georgia"/>
                          <a:cs typeface="Georgia"/>
                        </a:rPr>
                        <a:t>a</a:t>
                      </a:r>
                      <a:r>
                        <a:rPr lang="en-US" sz="1800" b="1" spc="15" dirty="0" err="1" smtClean="0">
                          <a:effectLst/>
                          <a:latin typeface="Georgia" pitchFamily="18" charset="0"/>
                          <a:ea typeface="Georgia"/>
                          <a:cs typeface="Georgia"/>
                        </a:rPr>
                        <a:t>s</a:t>
                      </a:r>
                      <a:r>
                        <a:rPr lang="en-US" sz="1800" b="1" spc="-5" dirty="0" err="1" smtClean="0">
                          <a:effectLst/>
                          <a:latin typeface="Georgia" pitchFamily="18" charset="0"/>
                          <a:ea typeface="Georgia"/>
                          <a:cs typeface="Georgia"/>
                        </a:rPr>
                        <a:t>a</a:t>
                      </a:r>
                      <a:r>
                        <a:rPr lang="en-US" sz="1800" b="1" dirty="0" err="1" smtClean="0">
                          <a:effectLst/>
                          <a:latin typeface="Georgia" pitchFamily="18" charset="0"/>
                          <a:ea typeface="Georgia"/>
                          <a:cs typeface="Georgia"/>
                        </a:rPr>
                        <a:t>r</a:t>
                      </a:r>
                      <a:endParaRPr lang="en-US" sz="1800" dirty="0">
                        <a:effectLst/>
                        <a:latin typeface="Georgia" pitchFamily="18" charset="0"/>
                        <a:ea typeface="Times New Roman"/>
                      </a:endParaRPr>
                    </a:p>
                    <a:p>
                      <a:pPr marL="220345">
                        <a:spcBef>
                          <a:spcPts val="85"/>
                        </a:spcBef>
                        <a:spcAft>
                          <a:spcPts val="0"/>
                        </a:spcAft>
                      </a:pPr>
                      <a:r>
                        <a:rPr lang="en-US" sz="1800" b="1" dirty="0" err="1" smtClean="0">
                          <a:effectLst/>
                          <a:latin typeface="Georgia" pitchFamily="18" charset="0"/>
                          <a:ea typeface="Georgia"/>
                          <a:cs typeface="Georgia"/>
                        </a:rPr>
                        <a:t>Hu</a:t>
                      </a:r>
                      <a:r>
                        <a:rPr lang="en-US" sz="1800" b="1" spc="5" dirty="0" err="1" smtClean="0">
                          <a:effectLst/>
                          <a:latin typeface="Georgia" pitchFamily="18" charset="0"/>
                          <a:ea typeface="Georgia"/>
                          <a:cs typeface="Georgia"/>
                        </a:rPr>
                        <a:t>k</a:t>
                      </a:r>
                      <a:r>
                        <a:rPr lang="en-US" sz="1800" b="1" dirty="0" err="1" smtClean="0">
                          <a:effectLst/>
                          <a:latin typeface="Georgia" pitchFamily="18" charset="0"/>
                          <a:ea typeface="Georgia"/>
                          <a:cs typeface="Georgia"/>
                        </a:rPr>
                        <a:t>um</a:t>
                      </a:r>
                      <a:endParaRPr lang="en-US" sz="1800" dirty="0">
                        <a:effectLst/>
                        <a:latin typeface="Georgia" pitchFamily="18" charset="0"/>
                        <a:ea typeface="Times New Roman"/>
                      </a:endParaRPr>
                    </a:p>
                  </a:txBody>
                  <a:tcPr marL="0" marR="0" marT="0" marB="0"/>
                </a:tc>
                <a:tc>
                  <a:txBody>
                    <a:bodyPr/>
                    <a:lstStyle/>
                    <a:p>
                      <a:pPr>
                        <a:lnSpc>
                          <a:spcPts val="500"/>
                        </a:lnSpc>
                        <a:spcBef>
                          <a:spcPts val="15"/>
                        </a:spcBef>
                        <a:spcAft>
                          <a:spcPts val="0"/>
                        </a:spcAft>
                      </a:pPr>
                      <a:r>
                        <a:rPr lang="en-US" sz="1800" dirty="0">
                          <a:effectLst/>
                          <a:latin typeface="Georgia" pitchFamily="18" charset="0"/>
                          <a:ea typeface="Times New Roman"/>
                        </a:rPr>
                        <a:t> </a:t>
                      </a:r>
                    </a:p>
                    <a:p>
                      <a:pPr marL="81915" algn="ctr">
                        <a:spcAft>
                          <a:spcPts val="0"/>
                        </a:spcAft>
                      </a:pPr>
                      <a:r>
                        <a:rPr lang="en-US" sz="1800" b="1" dirty="0" err="1" smtClean="0">
                          <a:effectLst/>
                          <a:latin typeface="Georgia" pitchFamily="18" charset="0"/>
                          <a:ea typeface="Georgia"/>
                          <a:cs typeface="Georgia"/>
                        </a:rPr>
                        <a:t>D</a:t>
                      </a:r>
                      <a:r>
                        <a:rPr lang="en-US" sz="1800" b="1" spc="-5" dirty="0" err="1" smtClean="0">
                          <a:effectLst/>
                          <a:latin typeface="Georgia" pitchFamily="18" charset="0"/>
                          <a:ea typeface="Georgia"/>
                          <a:cs typeface="Georgia"/>
                        </a:rPr>
                        <a:t>i</a:t>
                      </a:r>
                      <a:r>
                        <a:rPr lang="en-US" sz="1800" b="1" spc="5" dirty="0" err="1" smtClean="0">
                          <a:effectLst/>
                          <a:latin typeface="Georgia" pitchFamily="18" charset="0"/>
                          <a:ea typeface="Georgia"/>
                          <a:cs typeface="Georgia"/>
                        </a:rPr>
                        <a:t>la</a:t>
                      </a:r>
                      <a:r>
                        <a:rPr lang="en-US" sz="1800" b="1" dirty="0" err="1" smtClean="0">
                          <a:effectLst/>
                          <a:latin typeface="Georgia" pitchFamily="18" charset="0"/>
                          <a:ea typeface="Georgia"/>
                          <a:cs typeface="Georgia"/>
                        </a:rPr>
                        <a:t>r</a:t>
                      </a:r>
                      <a:r>
                        <a:rPr lang="en-US" sz="1800" b="1" spc="5" dirty="0" err="1" smtClean="0">
                          <a:effectLst/>
                          <a:latin typeface="Georgia" pitchFamily="18" charset="0"/>
                          <a:ea typeface="Georgia"/>
                          <a:cs typeface="Georgia"/>
                        </a:rPr>
                        <a:t>a</a:t>
                      </a:r>
                      <a:r>
                        <a:rPr lang="en-US" sz="1800" b="1" spc="-5" dirty="0" err="1" smtClean="0">
                          <a:effectLst/>
                          <a:latin typeface="Georgia" pitchFamily="18" charset="0"/>
                          <a:ea typeface="Georgia"/>
                          <a:cs typeface="Georgia"/>
                        </a:rPr>
                        <a:t>n</a:t>
                      </a:r>
                      <a:r>
                        <a:rPr lang="en-US" sz="1800" b="1" dirty="0" err="1" smtClean="0">
                          <a:effectLst/>
                          <a:latin typeface="Georgia" pitchFamily="18" charset="0"/>
                          <a:ea typeface="Georgia"/>
                          <a:cs typeface="Georgia"/>
                        </a:rPr>
                        <a:t>g</a:t>
                      </a:r>
                      <a:r>
                        <a:rPr lang="en-US" sz="1800" b="1" spc="-40" dirty="0" smtClean="0">
                          <a:effectLst/>
                          <a:latin typeface="Georgia" pitchFamily="18" charset="0"/>
                          <a:ea typeface="Georgia"/>
                          <a:cs typeface="Georgia"/>
                        </a:rPr>
                        <a:t> </a:t>
                      </a:r>
                    </a:p>
                    <a:p>
                      <a:pPr marL="81915" algn="ctr">
                        <a:spcAft>
                          <a:spcPts val="0"/>
                        </a:spcAft>
                      </a:pPr>
                      <a:r>
                        <a:rPr lang="en-US" sz="1800" b="1" i="1" spc="10" dirty="0" smtClean="0">
                          <a:effectLst/>
                          <a:latin typeface="Georgia" pitchFamily="18" charset="0"/>
                          <a:ea typeface="Georgia"/>
                          <a:cs typeface="Georgia"/>
                        </a:rPr>
                        <a:t>(</a:t>
                      </a:r>
                      <a:r>
                        <a:rPr lang="en-US" sz="1800" b="1" i="1" dirty="0">
                          <a:effectLst/>
                          <a:latin typeface="Georgia" pitchFamily="18" charset="0"/>
                          <a:ea typeface="Georgia"/>
                          <a:cs typeface="Georgia"/>
                        </a:rPr>
                        <a:t>Do</a:t>
                      </a:r>
                      <a:r>
                        <a:rPr lang="en-US" sz="1800" b="1" i="1" spc="10" dirty="0">
                          <a:effectLst/>
                          <a:latin typeface="Georgia" pitchFamily="18" charset="0"/>
                          <a:ea typeface="Georgia"/>
                          <a:cs typeface="Georgia"/>
                        </a:rPr>
                        <a:t>n</a:t>
                      </a:r>
                      <a:r>
                        <a:rPr lang="en-US" sz="1800" b="1" i="1" spc="-5" dirty="0">
                          <a:effectLst/>
                          <a:latin typeface="Georgia" pitchFamily="18" charset="0"/>
                          <a:ea typeface="Georgia"/>
                          <a:cs typeface="Georgia"/>
                        </a:rPr>
                        <a:t>’</a:t>
                      </a:r>
                      <a:r>
                        <a:rPr lang="en-US" sz="1800" b="1" i="1" spc="5" dirty="0">
                          <a:effectLst/>
                          <a:latin typeface="Georgia" pitchFamily="18" charset="0"/>
                          <a:ea typeface="Georgia"/>
                          <a:cs typeface="Georgia"/>
                        </a:rPr>
                        <a:t>t</a:t>
                      </a:r>
                      <a:r>
                        <a:rPr lang="en-US" sz="1800" b="1" i="1" dirty="0">
                          <a:effectLst/>
                          <a:latin typeface="Georgia" pitchFamily="18" charset="0"/>
                          <a:ea typeface="Georgia"/>
                          <a:cs typeface="Georgia"/>
                        </a:rPr>
                        <a:t>)</a:t>
                      </a:r>
                      <a:endParaRPr lang="en-US" sz="1800" dirty="0">
                        <a:effectLst/>
                        <a:latin typeface="Georgia" pitchFamily="18" charset="0"/>
                        <a:ea typeface="Times New Roman"/>
                      </a:endParaRPr>
                    </a:p>
                  </a:txBody>
                  <a:tcPr marL="0" marR="0" marT="0" marB="0"/>
                </a:tc>
                <a:tc>
                  <a:txBody>
                    <a:bodyPr/>
                    <a:lstStyle/>
                    <a:p>
                      <a:pPr marL="162560">
                        <a:lnSpc>
                          <a:spcPts val="1000"/>
                        </a:lnSpc>
                        <a:spcAft>
                          <a:spcPts val="0"/>
                        </a:spcAft>
                      </a:pPr>
                      <a:endParaRPr lang="en-US" sz="1800" b="1" dirty="0" smtClean="0">
                        <a:effectLst/>
                        <a:latin typeface="Georgia" pitchFamily="18" charset="0"/>
                        <a:ea typeface="Georgia"/>
                        <a:cs typeface="Georgia"/>
                      </a:endParaRPr>
                    </a:p>
                    <a:p>
                      <a:pPr marL="162560">
                        <a:lnSpc>
                          <a:spcPts val="1000"/>
                        </a:lnSpc>
                        <a:spcAft>
                          <a:spcPts val="0"/>
                        </a:spcAft>
                      </a:pPr>
                      <a:r>
                        <a:rPr lang="en-US" sz="1800" b="1" dirty="0" err="1" smtClean="0">
                          <a:effectLst/>
                          <a:latin typeface="Georgia" pitchFamily="18" charset="0"/>
                          <a:ea typeface="Georgia"/>
                          <a:cs typeface="Georgia"/>
                        </a:rPr>
                        <a:t>D</a:t>
                      </a:r>
                      <a:r>
                        <a:rPr lang="en-US" sz="1800" b="1" spc="-10" dirty="0" err="1" smtClean="0">
                          <a:effectLst/>
                          <a:latin typeface="Georgia" pitchFamily="18" charset="0"/>
                          <a:ea typeface="Georgia"/>
                          <a:cs typeface="Georgia"/>
                        </a:rPr>
                        <a:t>a</a:t>
                      </a:r>
                      <a:r>
                        <a:rPr lang="en-US" sz="1800" b="1" spc="15" dirty="0" err="1" smtClean="0">
                          <a:effectLst/>
                          <a:latin typeface="Georgia" pitchFamily="18" charset="0"/>
                          <a:ea typeface="Georgia"/>
                          <a:cs typeface="Georgia"/>
                        </a:rPr>
                        <a:t>s</a:t>
                      </a:r>
                      <a:r>
                        <a:rPr lang="en-US" sz="1800" b="1" spc="-5" dirty="0" err="1" smtClean="0">
                          <a:effectLst/>
                          <a:latin typeface="Georgia" pitchFamily="18" charset="0"/>
                          <a:ea typeface="Georgia"/>
                          <a:cs typeface="Georgia"/>
                        </a:rPr>
                        <a:t>a</a:t>
                      </a:r>
                      <a:r>
                        <a:rPr lang="en-US" sz="1800" b="1" dirty="0" err="1" smtClean="0">
                          <a:effectLst/>
                          <a:latin typeface="Georgia" pitchFamily="18" charset="0"/>
                          <a:ea typeface="Georgia"/>
                          <a:cs typeface="Georgia"/>
                        </a:rPr>
                        <a:t>r</a:t>
                      </a:r>
                      <a:endParaRPr lang="en-US" sz="1800" dirty="0">
                        <a:effectLst/>
                        <a:latin typeface="Georgia" pitchFamily="18" charset="0"/>
                        <a:ea typeface="Times New Roman"/>
                      </a:endParaRPr>
                    </a:p>
                    <a:p>
                      <a:pPr marL="107315">
                        <a:spcBef>
                          <a:spcPts val="85"/>
                        </a:spcBef>
                        <a:spcAft>
                          <a:spcPts val="0"/>
                        </a:spcAft>
                      </a:pPr>
                      <a:r>
                        <a:rPr lang="en-US" sz="1800" b="1" dirty="0" err="1">
                          <a:effectLst/>
                          <a:latin typeface="Georgia" pitchFamily="18" charset="0"/>
                          <a:ea typeface="Georgia"/>
                          <a:cs typeface="Georgia"/>
                        </a:rPr>
                        <a:t>Hu</a:t>
                      </a:r>
                      <a:r>
                        <a:rPr lang="en-US" sz="1800" b="1" spc="5" dirty="0" err="1">
                          <a:effectLst/>
                          <a:latin typeface="Georgia" pitchFamily="18" charset="0"/>
                          <a:ea typeface="Georgia"/>
                          <a:cs typeface="Georgia"/>
                        </a:rPr>
                        <a:t>k</a:t>
                      </a:r>
                      <a:r>
                        <a:rPr lang="en-US" sz="1800" b="1" dirty="0" err="1">
                          <a:effectLst/>
                          <a:latin typeface="Georgia" pitchFamily="18" charset="0"/>
                          <a:ea typeface="Georgia"/>
                          <a:cs typeface="Georgia"/>
                        </a:rPr>
                        <a:t>um</a:t>
                      </a:r>
                      <a:endParaRPr lang="en-US" sz="1800" dirty="0">
                        <a:effectLst/>
                        <a:latin typeface="Georgia" pitchFamily="18" charset="0"/>
                        <a:ea typeface="Times New Roman"/>
                      </a:endParaRPr>
                    </a:p>
                  </a:txBody>
                  <a:tcPr marL="0" marR="0" marT="0" marB="0"/>
                </a:tc>
              </a:tr>
              <a:tr h="947898">
                <a:tc>
                  <a:txBody>
                    <a:bodyPr/>
                    <a:lstStyle/>
                    <a:p>
                      <a:pPr marL="123825" marR="105410" algn="ctr">
                        <a:lnSpc>
                          <a:spcPts val="1200"/>
                        </a:lnSpc>
                        <a:spcAft>
                          <a:spcPts val="0"/>
                        </a:spcAft>
                      </a:pPr>
                      <a:endParaRPr lang="en-US" sz="1800" dirty="0" smtClean="0">
                        <a:effectLst/>
                        <a:latin typeface="Georgia" pitchFamily="18" charset="0"/>
                        <a:ea typeface="Georgia"/>
                        <a:cs typeface="Georgia"/>
                      </a:endParaRPr>
                    </a:p>
                    <a:p>
                      <a:pPr marL="123825" marR="105410" algn="ctr">
                        <a:lnSpc>
                          <a:spcPts val="1200"/>
                        </a:lnSpc>
                        <a:spcAft>
                          <a:spcPts val="0"/>
                        </a:spcAft>
                      </a:pPr>
                      <a:r>
                        <a:rPr lang="en-US" sz="1800" dirty="0" smtClean="0">
                          <a:effectLst/>
                          <a:latin typeface="Georgia" pitchFamily="18" charset="0"/>
                          <a:ea typeface="Georgia"/>
                          <a:cs typeface="Georgia"/>
                        </a:rPr>
                        <a:t>4</a:t>
                      </a:r>
                      <a:endParaRPr lang="en-US" sz="1800" dirty="0">
                        <a:effectLst/>
                        <a:latin typeface="Georgia" pitchFamily="18" charset="0"/>
                        <a:ea typeface="Times New Roman"/>
                      </a:endParaRPr>
                    </a:p>
                  </a:txBody>
                  <a:tcPr marL="0" marR="0" marT="0" marB="0"/>
                </a:tc>
                <a:tc>
                  <a:txBody>
                    <a:bodyPr/>
                    <a:lstStyle/>
                    <a:p>
                      <a:pPr marL="64770">
                        <a:lnSpc>
                          <a:spcPts val="1100"/>
                        </a:lnSpc>
                        <a:spcAft>
                          <a:spcPts val="0"/>
                        </a:spcAft>
                      </a:pPr>
                      <a:endParaRPr lang="en-US" sz="1800" dirty="0" smtClean="0">
                        <a:effectLst/>
                        <a:latin typeface="Georgia" pitchFamily="18" charset="0"/>
                        <a:ea typeface="Georgia"/>
                        <a:cs typeface="Georgia"/>
                      </a:endParaRPr>
                    </a:p>
                    <a:p>
                      <a:pPr marL="64770">
                        <a:lnSpc>
                          <a:spcPts val="1100"/>
                        </a:lnSpc>
                        <a:spcAft>
                          <a:spcPts val="0"/>
                        </a:spcAft>
                      </a:pPr>
                      <a:r>
                        <a:rPr lang="en-US" sz="1800" dirty="0" err="1" smtClean="0">
                          <a:effectLst/>
                          <a:latin typeface="Georgia" pitchFamily="18" charset="0"/>
                          <a:ea typeface="Georgia"/>
                          <a:cs typeface="Georgia"/>
                        </a:rPr>
                        <a:t>Menaa</a:t>
                      </a:r>
                      <a:r>
                        <a:rPr lang="en-US" sz="1800" spc="5" dirty="0" err="1" smtClean="0">
                          <a:effectLst/>
                          <a:latin typeface="Georgia" pitchFamily="18" charset="0"/>
                          <a:ea typeface="Georgia"/>
                          <a:cs typeface="Georgia"/>
                        </a:rPr>
                        <a:t>t</a:t>
                      </a:r>
                      <a:r>
                        <a:rPr lang="en-US" sz="1800" dirty="0" err="1" smtClean="0">
                          <a:effectLst/>
                          <a:latin typeface="Georgia" pitchFamily="18" charset="0"/>
                          <a:ea typeface="Georgia"/>
                          <a:cs typeface="Georgia"/>
                        </a:rPr>
                        <a:t>i</a:t>
                      </a:r>
                      <a:r>
                        <a:rPr lang="en-US" sz="1800" spc="-40" dirty="0" smtClean="0">
                          <a:effectLst/>
                          <a:latin typeface="Georgia" pitchFamily="18" charset="0"/>
                          <a:ea typeface="Georgia"/>
                          <a:cs typeface="Georgia"/>
                        </a:rPr>
                        <a:t> </a:t>
                      </a:r>
                      <a:r>
                        <a:rPr lang="en-US" sz="1800" dirty="0" err="1">
                          <a:effectLst/>
                          <a:latin typeface="Georgia" pitchFamily="18" charset="0"/>
                          <a:ea typeface="Georgia"/>
                          <a:cs typeface="Georgia"/>
                        </a:rPr>
                        <a:t>s</a:t>
                      </a:r>
                      <a:r>
                        <a:rPr lang="en-US" sz="1800" spc="10" dirty="0" err="1">
                          <a:effectLst/>
                          <a:latin typeface="Georgia" pitchFamily="18" charset="0"/>
                          <a:ea typeface="Georgia"/>
                          <a:cs typeface="Georgia"/>
                        </a:rPr>
                        <a:t>e</a:t>
                      </a:r>
                      <a:r>
                        <a:rPr lang="en-US" sz="1800" dirty="0" err="1">
                          <a:effectLst/>
                          <a:latin typeface="Georgia" pitchFamily="18" charset="0"/>
                          <a:ea typeface="Georgia"/>
                          <a:cs typeface="Georgia"/>
                        </a:rPr>
                        <a:t>gala</a:t>
                      </a:r>
                      <a:endParaRPr lang="en-US" sz="1800" dirty="0">
                        <a:effectLst/>
                        <a:latin typeface="Georgia" pitchFamily="18" charset="0"/>
                        <a:ea typeface="Times New Roman"/>
                      </a:endParaRPr>
                    </a:p>
                    <a:p>
                      <a:pPr marL="64770" marR="323850">
                        <a:lnSpc>
                          <a:spcPct val="106000"/>
                        </a:lnSpc>
                        <a:spcBef>
                          <a:spcPts val="75"/>
                        </a:spcBef>
                        <a:spcAft>
                          <a:spcPts val="0"/>
                        </a:spcAft>
                      </a:pPr>
                      <a:r>
                        <a:rPr lang="en-US" sz="1800" spc="-5" dirty="0" err="1">
                          <a:effectLst/>
                          <a:latin typeface="Georgia" pitchFamily="18" charset="0"/>
                          <a:ea typeface="Georgia"/>
                          <a:cs typeface="Georgia"/>
                        </a:rPr>
                        <a:t>k</a:t>
                      </a:r>
                      <a:r>
                        <a:rPr lang="en-US" sz="1800" dirty="0" err="1">
                          <a:effectLst/>
                          <a:latin typeface="Georgia" pitchFamily="18" charset="0"/>
                          <a:ea typeface="Georgia"/>
                          <a:cs typeface="Georgia"/>
                        </a:rPr>
                        <a:t>etent</a:t>
                      </a:r>
                      <a:r>
                        <a:rPr lang="en-US" sz="1800" spc="5" dirty="0" err="1">
                          <a:effectLst/>
                          <a:latin typeface="Georgia" pitchFamily="18" charset="0"/>
                          <a:ea typeface="Georgia"/>
                          <a:cs typeface="Georgia"/>
                        </a:rPr>
                        <a:t>u</a:t>
                      </a:r>
                      <a:r>
                        <a:rPr lang="en-US" sz="1800" dirty="0" err="1">
                          <a:effectLst/>
                          <a:latin typeface="Georgia" pitchFamily="18" charset="0"/>
                          <a:ea typeface="Georgia"/>
                          <a:cs typeface="Georgia"/>
                        </a:rPr>
                        <a:t>an</a:t>
                      </a:r>
                      <a:r>
                        <a:rPr lang="en-US" sz="1800" dirty="0">
                          <a:effectLst/>
                          <a:latin typeface="Georgia" pitchFamily="18" charset="0"/>
                          <a:ea typeface="Georgia"/>
                          <a:cs typeface="Georgia"/>
                        </a:rPr>
                        <a:t> </a:t>
                      </a:r>
                      <a:r>
                        <a:rPr lang="en-US" sz="1800" spc="-5" dirty="0" err="1">
                          <a:effectLst/>
                          <a:latin typeface="Georgia" pitchFamily="18" charset="0"/>
                          <a:ea typeface="Georgia"/>
                          <a:cs typeface="Georgia"/>
                        </a:rPr>
                        <a:t>p</a:t>
                      </a:r>
                      <a:r>
                        <a:rPr lang="en-US" sz="1800" dirty="0" err="1">
                          <a:effectLst/>
                          <a:latin typeface="Georgia" pitchFamily="18" charset="0"/>
                          <a:ea typeface="Georgia"/>
                          <a:cs typeface="Georgia"/>
                        </a:rPr>
                        <a:t>era</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uran</a:t>
                      </a:r>
                      <a:r>
                        <a:rPr lang="en-US" sz="1800" dirty="0">
                          <a:effectLst/>
                          <a:latin typeface="Georgia" pitchFamily="18" charset="0"/>
                          <a:ea typeface="Georgia"/>
                          <a:cs typeface="Georgia"/>
                        </a:rPr>
                        <a:t> </a:t>
                      </a:r>
                      <a:r>
                        <a:rPr lang="en-US" sz="1800" spc="-5" dirty="0" err="1" smtClean="0">
                          <a:effectLst/>
                          <a:latin typeface="Georgia" pitchFamily="18" charset="0"/>
                          <a:ea typeface="Georgia"/>
                          <a:cs typeface="Georgia"/>
                        </a:rPr>
                        <a:t>p</a:t>
                      </a:r>
                      <a:r>
                        <a:rPr lang="en-US" sz="1800" dirty="0" err="1" smtClean="0">
                          <a:effectLst/>
                          <a:latin typeface="Georgia" pitchFamily="18" charset="0"/>
                          <a:ea typeface="Georgia"/>
                          <a:cs typeface="Georgia"/>
                        </a:rPr>
                        <a:t>erUU</a:t>
                      </a:r>
                      <a:r>
                        <a:rPr lang="en-US" sz="1800" dirty="0" smtClean="0">
                          <a:effectLst/>
                          <a:latin typeface="Georgia" pitchFamily="18" charset="0"/>
                          <a:ea typeface="Georgia"/>
                          <a:cs typeface="Georgia"/>
                        </a:rPr>
                        <a:t>-an;</a:t>
                      </a:r>
                    </a:p>
                  </a:txBody>
                  <a:tcPr marL="0" marR="0" marT="0" marB="0"/>
                </a:tc>
                <a:tc>
                  <a:txBody>
                    <a:bodyPr/>
                    <a:lstStyle/>
                    <a:p>
                      <a:pPr marL="93980">
                        <a:lnSpc>
                          <a:spcPts val="1100"/>
                        </a:lnSpc>
                        <a:spcAft>
                          <a:spcPts val="0"/>
                        </a:spcAft>
                      </a:pPr>
                      <a:endParaRPr lang="en-US" sz="1800" spc="5" dirty="0" smtClean="0">
                        <a:effectLst/>
                        <a:latin typeface="Georgia" pitchFamily="18" charset="0"/>
                        <a:ea typeface="Georgia"/>
                        <a:cs typeface="Georgia"/>
                      </a:endParaRPr>
                    </a:p>
                    <a:p>
                      <a:pPr marL="93980">
                        <a:lnSpc>
                          <a:spcPts val="1100"/>
                        </a:lnSpc>
                        <a:spcAft>
                          <a:spcPts val="0"/>
                        </a:spcAft>
                      </a:pPr>
                      <a:r>
                        <a:rPr lang="en-US" sz="1800" spc="5" dirty="0" err="1" smtClean="0">
                          <a:effectLst/>
                          <a:latin typeface="Georgia" pitchFamily="18" charset="0"/>
                          <a:ea typeface="Georgia"/>
                          <a:cs typeface="Georgia"/>
                        </a:rPr>
                        <a:t>P</a:t>
                      </a:r>
                      <a:r>
                        <a:rPr lang="en-US" sz="1800"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s</a:t>
                      </a:r>
                      <a:r>
                        <a:rPr lang="en-US" sz="1800" dirty="0" err="1" smtClean="0">
                          <a:effectLst/>
                          <a:latin typeface="Georgia" pitchFamily="18" charset="0"/>
                          <a:ea typeface="Georgia"/>
                          <a:cs typeface="Georgia"/>
                        </a:rPr>
                        <a:t>al</a:t>
                      </a:r>
                      <a:r>
                        <a:rPr lang="en-US" sz="1800" spc="-20" dirty="0" smtClean="0">
                          <a:effectLst/>
                          <a:latin typeface="Georgia" pitchFamily="18" charset="0"/>
                          <a:ea typeface="Georgia"/>
                          <a:cs typeface="Georgia"/>
                        </a:rPr>
                        <a:t> </a:t>
                      </a:r>
                      <a:r>
                        <a:rPr lang="en-US" sz="1800" dirty="0">
                          <a:effectLst/>
                          <a:latin typeface="Georgia" pitchFamily="18" charset="0"/>
                          <a:ea typeface="Georgia"/>
                          <a:cs typeface="Georgia"/>
                        </a:rPr>
                        <a:t>3</a:t>
                      </a:r>
                      <a:r>
                        <a:rPr lang="en-US" sz="1800" spc="-5" dirty="0">
                          <a:effectLst/>
                          <a:latin typeface="Georgia" pitchFamily="18" charset="0"/>
                          <a:ea typeface="Georgia"/>
                          <a:cs typeface="Georgia"/>
                        </a:rPr>
                        <a:t> </a:t>
                      </a:r>
                      <a:endParaRPr lang="en-US" sz="1800" spc="-5" dirty="0" smtClean="0">
                        <a:effectLst/>
                        <a:latin typeface="Georgia" pitchFamily="18" charset="0"/>
                        <a:ea typeface="Georgia"/>
                        <a:cs typeface="Georgia"/>
                      </a:endParaRPr>
                    </a:p>
                    <a:p>
                      <a:pPr marL="93980">
                        <a:lnSpc>
                          <a:spcPts val="1100"/>
                        </a:lnSpc>
                        <a:spcAft>
                          <a:spcPts val="0"/>
                        </a:spcAft>
                      </a:pPr>
                      <a:endParaRPr lang="en-US" sz="1800" spc="-5" dirty="0" smtClean="0">
                        <a:effectLst/>
                        <a:latin typeface="Georgia" pitchFamily="18" charset="0"/>
                        <a:ea typeface="Georgia"/>
                        <a:cs typeface="Georgia"/>
                      </a:endParaRPr>
                    </a:p>
                    <a:p>
                      <a:pPr marL="93980">
                        <a:lnSpc>
                          <a:spcPts val="1100"/>
                        </a:lnSpc>
                        <a:spcAft>
                          <a:spcPts val="0"/>
                        </a:spcAft>
                      </a:pPr>
                      <a:r>
                        <a:rPr lang="en-US" sz="1800" spc="5" dirty="0" err="1" smtClean="0">
                          <a:effectLst/>
                          <a:latin typeface="Georgia" pitchFamily="18" charset="0"/>
                          <a:ea typeface="Georgia"/>
                          <a:cs typeface="Georgia"/>
                        </a:rPr>
                        <a:t>a</a:t>
                      </a:r>
                      <a:r>
                        <a:rPr lang="en-US" sz="1800" dirty="0" err="1" smtClean="0">
                          <a:effectLst/>
                          <a:latin typeface="Georgia" pitchFamily="18" charset="0"/>
                          <a:ea typeface="Georgia"/>
                          <a:cs typeface="Georgia"/>
                        </a:rPr>
                        <a:t>y</a:t>
                      </a:r>
                      <a:r>
                        <a:rPr lang="en-US" sz="1800" spc="5" dirty="0" err="1" smtClean="0">
                          <a:effectLst/>
                          <a:latin typeface="Georgia" pitchFamily="18" charset="0"/>
                          <a:ea typeface="Georgia"/>
                          <a:cs typeface="Georgia"/>
                        </a:rPr>
                        <a:t>a</a:t>
                      </a:r>
                      <a:r>
                        <a:rPr lang="en-US" sz="1800" dirty="0" err="1" smtClean="0">
                          <a:effectLst/>
                          <a:latin typeface="Georgia" pitchFamily="18" charset="0"/>
                          <a:ea typeface="Georgia"/>
                          <a:cs typeface="Georgia"/>
                        </a:rPr>
                        <a:t>t</a:t>
                      </a:r>
                      <a:r>
                        <a:rPr lang="en-US" sz="1800" spc="-20" dirty="0" smtClean="0">
                          <a:effectLst/>
                          <a:latin typeface="Georgia" pitchFamily="18" charset="0"/>
                          <a:ea typeface="Georgia"/>
                          <a:cs typeface="Georgia"/>
                        </a:rPr>
                        <a:t> </a:t>
                      </a:r>
                      <a:r>
                        <a:rPr lang="en-US" sz="1800" dirty="0">
                          <a:effectLst/>
                          <a:latin typeface="Georgia" pitchFamily="18" charset="0"/>
                          <a:ea typeface="Georgia"/>
                          <a:cs typeface="Georgia"/>
                        </a:rPr>
                        <a:t>4</a:t>
                      </a:r>
                      <a:endParaRPr lang="en-US" sz="1800" dirty="0">
                        <a:effectLst/>
                        <a:latin typeface="Georgia" pitchFamily="18" charset="0"/>
                        <a:ea typeface="Times New Roman"/>
                      </a:endParaRPr>
                    </a:p>
                  </a:txBody>
                  <a:tcPr marL="0" marR="0" marT="0" marB="0"/>
                </a:tc>
                <a:tc>
                  <a:txBody>
                    <a:bodyPr/>
                    <a:lstStyle/>
                    <a:p>
                      <a:pPr>
                        <a:spcAft>
                          <a:spcPts val="0"/>
                        </a:spcAft>
                      </a:pPr>
                      <a:r>
                        <a:rPr lang="en-US" sz="1800" dirty="0">
                          <a:effectLst/>
                          <a:latin typeface="Georgia" pitchFamily="18" charset="0"/>
                          <a:ea typeface="Times New Roman"/>
                        </a:rPr>
                        <a:t> </a:t>
                      </a:r>
                    </a:p>
                  </a:txBody>
                  <a:tcPr marL="0" marR="0" marT="0" marB="0"/>
                </a:tc>
                <a:tc>
                  <a:txBody>
                    <a:bodyPr/>
                    <a:lstStyle/>
                    <a:p>
                      <a:pPr>
                        <a:spcAft>
                          <a:spcPts val="0"/>
                        </a:spcAft>
                      </a:pPr>
                      <a:r>
                        <a:rPr lang="en-US" sz="1800" dirty="0">
                          <a:effectLst/>
                          <a:latin typeface="Georgia" pitchFamily="18" charset="0"/>
                          <a:ea typeface="Times New Roman"/>
                        </a:rPr>
                        <a:t> </a:t>
                      </a:r>
                    </a:p>
                  </a:txBody>
                  <a:tcPr marL="0" marR="0" marT="0" marB="0"/>
                </a:tc>
              </a:tr>
              <a:tr h="1894351">
                <a:tc>
                  <a:txBody>
                    <a:bodyPr/>
                    <a:lstStyle/>
                    <a:p>
                      <a:pPr marL="127000" marR="107950" algn="ctr">
                        <a:lnSpc>
                          <a:spcPts val="1200"/>
                        </a:lnSpc>
                        <a:spcAft>
                          <a:spcPts val="0"/>
                        </a:spcAft>
                      </a:pPr>
                      <a:endParaRPr lang="en-US" sz="1800" dirty="0" smtClean="0">
                        <a:effectLst/>
                        <a:latin typeface="Georgia" pitchFamily="18" charset="0"/>
                        <a:ea typeface="Georgia"/>
                        <a:cs typeface="Georgia"/>
                      </a:endParaRPr>
                    </a:p>
                    <a:p>
                      <a:pPr marL="127000" marR="107950" algn="ctr">
                        <a:lnSpc>
                          <a:spcPts val="1200"/>
                        </a:lnSpc>
                        <a:spcAft>
                          <a:spcPts val="0"/>
                        </a:spcAft>
                      </a:pPr>
                      <a:r>
                        <a:rPr lang="en-US" sz="1800" dirty="0" smtClean="0">
                          <a:effectLst/>
                          <a:latin typeface="Georgia" pitchFamily="18" charset="0"/>
                          <a:ea typeface="Georgia"/>
                          <a:cs typeface="Georgia"/>
                        </a:rPr>
                        <a:t>5</a:t>
                      </a:r>
                      <a:endParaRPr lang="en-US" sz="1800" dirty="0">
                        <a:effectLst/>
                        <a:latin typeface="Georgia" pitchFamily="18" charset="0"/>
                        <a:ea typeface="Times New Roman"/>
                      </a:endParaRPr>
                    </a:p>
                  </a:txBody>
                  <a:tcPr marL="0" marR="0" marT="0" marB="0"/>
                </a:tc>
                <a:tc>
                  <a:txBody>
                    <a:bodyPr/>
                    <a:lstStyle/>
                    <a:p>
                      <a:pPr marL="64770">
                        <a:lnSpc>
                          <a:spcPts val="1100"/>
                        </a:lnSpc>
                        <a:spcAft>
                          <a:spcPts val="0"/>
                        </a:spcAft>
                      </a:pPr>
                      <a:endParaRPr lang="en-US" sz="1800" dirty="0" smtClean="0">
                        <a:effectLst/>
                        <a:latin typeface="Georgia" pitchFamily="18" charset="0"/>
                        <a:ea typeface="Georgia"/>
                        <a:cs typeface="Georgia"/>
                      </a:endParaRPr>
                    </a:p>
                    <a:p>
                      <a:pPr marL="64770">
                        <a:lnSpc>
                          <a:spcPts val="1100"/>
                        </a:lnSpc>
                        <a:spcAft>
                          <a:spcPts val="0"/>
                        </a:spcAft>
                      </a:pPr>
                      <a:r>
                        <a:rPr lang="en-US" sz="1800" dirty="0" err="1" smtClean="0">
                          <a:effectLst/>
                          <a:latin typeface="Georgia" pitchFamily="18" charset="0"/>
                          <a:ea typeface="Georgia"/>
                          <a:cs typeface="Georgia"/>
                        </a:rPr>
                        <a:t>Mel</a:t>
                      </a:r>
                      <a:r>
                        <a:rPr lang="en-US" sz="1800" spc="5"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k</a:t>
                      </a:r>
                      <a:r>
                        <a:rPr lang="en-US" sz="1800" dirty="0" err="1" smtClean="0">
                          <a:effectLst/>
                          <a:latin typeface="Georgia" pitchFamily="18" charset="0"/>
                          <a:ea typeface="Georgia"/>
                          <a:cs typeface="Georgia"/>
                        </a:rPr>
                        <a:t>s</a:t>
                      </a:r>
                      <a:r>
                        <a:rPr lang="en-US" sz="1800" spc="5" dirty="0" err="1" smtClean="0">
                          <a:effectLst/>
                          <a:latin typeface="Georgia" pitchFamily="18" charset="0"/>
                          <a:ea typeface="Georgia"/>
                          <a:cs typeface="Georgia"/>
                        </a:rPr>
                        <a:t>a</a:t>
                      </a:r>
                      <a:r>
                        <a:rPr lang="en-US" sz="1800" dirty="0" err="1" smtClean="0">
                          <a:effectLst/>
                          <a:latin typeface="Georgia" pitchFamily="18" charset="0"/>
                          <a:ea typeface="Georgia"/>
                          <a:cs typeface="Georgia"/>
                        </a:rPr>
                        <a:t>n</a:t>
                      </a:r>
                      <a:r>
                        <a:rPr lang="en-US" sz="1800" spc="10"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k</a:t>
                      </a:r>
                      <a:r>
                        <a:rPr lang="en-US" sz="1800" dirty="0" err="1" smtClean="0">
                          <a:effectLst/>
                          <a:latin typeface="Georgia" pitchFamily="18" charset="0"/>
                          <a:ea typeface="Georgia"/>
                          <a:cs typeface="Georgia"/>
                        </a:rPr>
                        <a:t>an</a:t>
                      </a:r>
                      <a:endParaRPr lang="en-US" sz="1800" dirty="0">
                        <a:effectLst/>
                        <a:latin typeface="Georgia" pitchFamily="18" charset="0"/>
                        <a:ea typeface="Times New Roman"/>
                      </a:endParaRPr>
                    </a:p>
                    <a:p>
                      <a:pPr marL="64770" marR="88900">
                        <a:lnSpc>
                          <a:spcPct val="106000"/>
                        </a:lnSpc>
                        <a:spcBef>
                          <a:spcPts val="75"/>
                        </a:spcBef>
                        <a:spcAft>
                          <a:spcPts val="0"/>
                        </a:spcAft>
                      </a:pP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ugas</a:t>
                      </a:r>
                      <a:r>
                        <a:rPr lang="en-US" sz="1800" spc="-25" dirty="0">
                          <a:effectLst/>
                          <a:latin typeface="Georgia" pitchFamily="18" charset="0"/>
                          <a:ea typeface="Georgia"/>
                          <a:cs typeface="Georgia"/>
                        </a:rPr>
                        <a:t> </a:t>
                      </a:r>
                      <a:r>
                        <a:rPr lang="en-US" sz="1800" spc="-5" dirty="0" err="1">
                          <a:effectLst/>
                          <a:latin typeface="Georgia" pitchFamily="18" charset="0"/>
                          <a:ea typeface="Georgia"/>
                          <a:cs typeface="Georgia"/>
                        </a:rPr>
                        <a:t>k</a:t>
                      </a:r>
                      <a:r>
                        <a:rPr lang="en-US" sz="1800" dirty="0" err="1">
                          <a:effectLst/>
                          <a:latin typeface="Georgia" pitchFamily="18" charset="0"/>
                          <a:ea typeface="Georgia"/>
                          <a:cs typeface="Georgia"/>
                        </a:rPr>
                        <a:t>ed</a:t>
                      </a:r>
                      <a:r>
                        <a:rPr lang="en-US" sz="1800" spc="5" dirty="0" err="1">
                          <a:effectLst/>
                          <a:latin typeface="Georgia" pitchFamily="18" charset="0"/>
                          <a:ea typeface="Georgia"/>
                          <a:cs typeface="Georgia"/>
                        </a:rPr>
                        <a:t>i</a:t>
                      </a:r>
                      <a:r>
                        <a:rPr lang="en-US" sz="1800" dirty="0" err="1">
                          <a:effectLst/>
                          <a:latin typeface="Georgia" pitchFamily="18" charset="0"/>
                          <a:ea typeface="Georgia"/>
                          <a:cs typeface="Georgia"/>
                        </a:rPr>
                        <a:t>nasan</a:t>
                      </a:r>
                      <a:r>
                        <a:rPr lang="en-US" sz="1800" dirty="0">
                          <a:effectLst/>
                          <a:latin typeface="Georgia" pitchFamily="18" charset="0"/>
                          <a:ea typeface="Georgia"/>
                          <a:cs typeface="Georgia"/>
                        </a:rPr>
                        <a:t> y</a:t>
                      </a:r>
                      <a:r>
                        <a:rPr lang="en-US" sz="1800" spc="5" dirty="0">
                          <a:effectLst/>
                          <a:latin typeface="Georgia" pitchFamily="18" charset="0"/>
                          <a:ea typeface="Georgia"/>
                          <a:cs typeface="Georgia"/>
                        </a:rPr>
                        <a:t>a</a:t>
                      </a:r>
                      <a:r>
                        <a:rPr lang="en-US" sz="1800" dirty="0">
                          <a:effectLst/>
                          <a:latin typeface="Georgia" pitchFamily="18" charset="0"/>
                          <a:ea typeface="Georgia"/>
                          <a:cs typeface="Georgia"/>
                        </a:rPr>
                        <a:t>ng </a:t>
                      </a:r>
                      <a:r>
                        <a:rPr lang="en-US" sz="1800" spc="5" dirty="0" err="1">
                          <a:effectLst/>
                          <a:latin typeface="Georgia" pitchFamily="18" charset="0"/>
                          <a:ea typeface="Georgia"/>
                          <a:cs typeface="Georgia"/>
                        </a:rPr>
                        <a:t>d</a:t>
                      </a:r>
                      <a:r>
                        <a:rPr lang="en-US" sz="1800" spc="-5" dirty="0" err="1">
                          <a:effectLst/>
                          <a:latin typeface="Georgia" pitchFamily="18" charset="0"/>
                          <a:ea typeface="Georgia"/>
                          <a:cs typeface="Georgia"/>
                        </a:rPr>
                        <a:t>ip</a:t>
                      </a:r>
                      <a:r>
                        <a:rPr lang="en-US" sz="1800" dirty="0" err="1">
                          <a:effectLst/>
                          <a:latin typeface="Georgia" pitchFamily="18" charset="0"/>
                          <a:ea typeface="Georgia"/>
                          <a:cs typeface="Georgia"/>
                        </a:rPr>
                        <a:t>erc</a:t>
                      </a:r>
                      <a:r>
                        <a:rPr lang="en-US" sz="1800" spc="5" dirty="0" err="1">
                          <a:effectLst/>
                          <a:latin typeface="Georgia" pitchFamily="18" charset="0"/>
                          <a:ea typeface="Georgia"/>
                          <a:cs typeface="Georgia"/>
                        </a:rPr>
                        <a:t>a</a:t>
                      </a:r>
                      <a:r>
                        <a:rPr lang="en-US" sz="1800" dirty="0" err="1">
                          <a:effectLst/>
                          <a:latin typeface="Georgia" pitchFamily="18" charset="0"/>
                          <a:ea typeface="Georgia"/>
                          <a:cs typeface="Georgia"/>
                        </a:rPr>
                        <a:t>y</a:t>
                      </a:r>
                      <a:r>
                        <a:rPr lang="en-US" sz="1800" spc="15" dirty="0" err="1">
                          <a:effectLst/>
                          <a:latin typeface="Georgia" pitchFamily="18" charset="0"/>
                          <a:ea typeface="Georgia"/>
                          <a:cs typeface="Georgia"/>
                        </a:rPr>
                        <a:t>a</a:t>
                      </a:r>
                      <a:r>
                        <a:rPr lang="en-US" sz="1800" spc="-5" dirty="0" err="1">
                          <a:effectLst/>
                          <a:latin typeface="Georgia" pitchFamily="18" charset="0"/>
                          <a:ea typeface="Georgia"/>
                          <a:cs typeface="Georgia"/>
                        </a:rPr>
                        <a:t>k</a:t>
                      </a:r>
                      <a:r>
                        <a:rPr lang="en-US" sz="1800" dirty="0" err="1">
                          <a:effectLst/>
                          <a:latin typeface="Georgia" pitchFamily="18" charset="0"/>
                          <a:ea typeface="Georgia"/>
                          <a:cs typeface="Georgia"/>
                        </a:rPr>
                        <a:t>an</a:t>
                      </a:r>
                      <a:r>
                        <a:rPr lang="en-US" sz="1800" dirty="0">
                          <a:effectLst/>
                          <a:latin typeface="Georgia" pitchFamily="18" charset="0"/>
                          <a:ea typeface="Georgia"/>
                          <a:cs typeface="Georgia"/>
                        </a:rPr>
                        <a:t> </a:t>
                      </a:r>
                      <a:r>
                        <a:rPr lang="en-US" sz="1800" spc="-5" dirty="0" err="1">
                          <a:effectLst/>
                          <a:latin typeface="Georgia" pitchFamily="18" charset="0"/>
                          <a:ea typeface="Georgia"/>
                          <a:cs typeface="Georgia"/>
                        </a:rPr>
                        <a:t>k</a:t>
                      </a:r>
                      <a:r>
                        <a:rPr lang="en-US" sz="1800" spc="10" dirty="0" err="1">
                          <a:effectLst/>
                          <a:latin typeface="Georgia" pitchFamily="18" charset="0"/>
                          <a:ea typeface="Georgia"/>
                          <a:cs typeface="Georgia"/>
                        </a:rPr>
                        <a:t>e</a:t>
                      </a:r>
                      <a:r>
                        <a:rPr lang="en-US" sz="1800" spc="-5" dirty="0" err="1">
                          <a:effectLst/>
                          <a:latin typeface="Georgia" pitchFamily="18" charset="0"/>
                          <a:ea typeface="Georgia"/>
                          <a:cs typeface="Georgia"/>
                        </a:rPr>
                        <a:t>p</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d</a:t>
                      </a:r>
                      <a:r>
                        <a:rPr lang="en-US" sz="1800" dirty="0" err="1">
                          <a:effectLst/>
                          <a:latin typeface="Georgia" pitchFamily="18" charset="0"/>
                          <a:ea typeface="Georgia"/>
                          <a:cs typeface="Georgia"/>
                        </a:rPr>
                        <a:t>a</a:t>
                      </a:r>
                      <a:r>
                        <a:rPr lang="en-US" sz="1800" spc="-30" dirty="0">
                          <a:effectLst/>
                          <a:latin typeface="Georgia" pitchFamily="18" charset="0"/>
                          <a:ea typeface="Georgia"/>
                          <a:cs typeface="Georgia"/>
                        </a:rPr>
                        <a:t> </a:t>
                      </a:r>
                      <a:r>
                        <a:rPr lang="en-US" sz="1800" spc="5" dirty="0">
                          <a:effectLst/>
                          <a:latin typeface="Georgia" pitchFamily="18" charset="0"/>
                          <a:ea typeface="Georgia"/>
                          <a:cs typeface="Georgia"/>
                        </a:rPr>
                        <a:t>PN</a:t>
                      </a:r>
                      <a:r>
                        <a:rPr lang="en-US" sz="1800" dirty="0">
                          <a:effectLst/>
                          <a:latin typeface="Georgia" pitchFamily="18" charset="0"/>
                          <a:ea typeface="Georgia"/>
                          <a:cs typeface="Georgia"/>
                        </a:rPr>
                        <a:t>S </a:t>
                      </a:r>
                      <a:r>
                        <a:rPr lang="en-US" sz="1800" spc="5" dirty="0" err="1">
                          <a:effectLst/>
                          <a:latin typeface="Georgia" pitchFamily="18" charset="0"/>
                          <a:ea typeface="Georgia"/>
                          <a:cs typeface="Georgia"/>
                        </a:rPr>
                        <a:t>d</a:t>
                      </a:r>
                      <a:r>
                        <a:rPr lang="en-US" sz="1800" dirty="0" err="1">
                          <a:effectLst/>
                          <a:latin typeface="Georgia" pitchFamily="18" charset="0"/>
                          <a:ea typeface="Georgia"/>
                          <a:cs typeface="Georgia"/>
                        </a:rPr>
                        <a:t>en</a:t>
                      </a:r>
                      <a:r>
                        <a:rPr lang="en-US" sz="1800" spc="-5" dirty="0" err="1">
                          <a:effectLst/>
                          <a:latin typeface="Georgia" pitchFamily="18" charset="0"/>
                          <a:ea typeface="Georgia"/>
                          <a:cs typeface="Georgia"/>
                        </a:rPr>
                        <a:t>g</a:t>
                      </a:r>
                      <a:r>
                        <a:rPr lang="en-US" sz="1800" dirty="0" err="1">
                          <a:effectLst/>
                          <a:latin typeface="Georgia" pitchFamily="18" charset="0"/>
                          <a:ea typeface="Georgia"/>
                          <a:cs typeface="Georgia"/>
                        </a:rPr>
                        <a:t>an</a:t>
                      </a:r>
                      <a:r>
                        <a:rPr lang="en-US" sz="1800" spc="-20" dirty="0">
                          <a:effectLst/>
                          <a:latin typeface="Georgia" pitchFamily="18" charset="0"/>
                          <a:ea typeface="Georgia"/>
                          <a:cs typeface="Georgia"/>
                        </a:rPr>
                        <a:t> </a:t>
                      </a:r>
                      <a:r>
                        <a:rPr lang="en-US" sz="1800" spc="-5" dirty="0" err="1">
                          <a:effectLst/>
                          <a:latin typeface="Georgia" pitchFamily="18" charset="0"/>
                          <a:ea typeface="Georgia"/>
                          <a:cs typeface="Georgia"/>
                        </a:rPr>
                        <a:t>p</a:t>
                      </a:r>
                      <a:r>
                        <a:rPr lang="en-US" sz="1800" dirty="0" err="1">
                          <a:effectLst/>
                          <a:latin typeface="Georgia" pitchFamily="18" charset="0"/>
                          <a:ea typeface="Georgia"/>
                          <a:cs typeface="Georgia"/>
                        </a:rPr>
                        <a:t>en</a:t>
                      </a:r>
                      <a:r>
                        <a:rPr lang="en-US" sz="1800" spc="15" dirty="0" err="1">
                          <a:effectLst/>
                          <a:latin typeface="Georgia" pitchFamily="18" charset="0"/>
                          <a:ea typeface="Georgia"/>
                          <a:cs typeface="Georgia"/>
                        </a:rPr>
                        <a:t>u</a:t>
                      </a:r>
                      <a:r>
                        <a:rPr lang="en-US" sz="1800" dirty="0" err="1">
                          <a:effectLst/>
                          <a:latin typeface="Georgia" pitchFamily="18" charset="0"/>
                          <a:ea typeface="Georgia"/>
                          <a:cs typeface="Georgia"/>
                        </a:rPr>
                        <a:t>h</a:t>
                      </a:r>
                      <a:r>
                        <a:rPr lang="en-US" sz="1800" dirty="0">
                          <a:effectLst/>
                          <a:latin typeface="Georgia" pitchFamily="18" charset="0"/>
                          <a:ea typeface="Georgia"/>
                          <a:cs typeface="Georgia"/>
                        </a:rPr>
                        <a:t> </a:t>
                      </a:r>
                      <a:r>
                        <a:rPr lang="en-US" sz="1800" spc="-5" dirty="0" err="1">
                          <a:effectLst/>
                          <a:latin typeface="Georgia" pitchFamily="18" charset="0"/>
                          <a:ea typeface="Georgia"/>
                          <a:cs typeface="Georgia"/>
                        </a:rPr>
                        <a:t>p</a:t>
                      </a:r>
                      <a:r>
                        <a:rPr lang="en-US" sz="1800" dirty="0" err="1">
                          <a:effectLst/>
                          <a:latin typeface="Georgia" pitchFamily="18" charset="0"/>
                          <a:ea typeface="Georgia"/>
                          <a:cs typeface="Georgia"/>
                        </a:rPr>
                        <a:t>e</a:t>
                      </a:r>
                      <a:r>
                        <a:rPr lang="en-US" sz="1800" spc="10" dirty="0" err="1">
                          <a:effectLst/>
                          <a:latin typeface="Georgia" pitchFamily="18" charset="0"/>
                          <a:ea typeface="Georgia"/>
                          <a:cs typeface="Georgia"/>
                        </a:rPr>
                        <a:t>n</a:t>
                      </a:r>
                      <a:r>
                        <a:rPr lang="en-US" sz="1800" dirty="0" err="1">
                          <a:effectLst/>
                          <a:latin typeface="Georgia" pitchFamily="18" charset="0"/>
                          <a:ea typeface="Georgia"/>
                          <a:cs typeface="Georgia"/>
                        </a:rPr>
                        <a:t>ga</a:t>
                      </a:r>
                      <a:r>
                        <a:rPr lang="en-US" sz="1800" spc="-5" dirty="0" err="1">
                          <a:effectLst/>
                          <a:latin typeface="Georgia" pitchFamily="18" charset="0"/>
                          <a:ea typeface="Georgia"/>
                          <a:cs typeface="Georgia"/>
                        </a:rPr>
                        <a:t>b</a:t>
                      </a:r>
                      <a:r>
                        <a:rPr lang="en-US" sz="1800" spc="15" dirty="0" err="1">
                          <a:effectLst/>
                          <a:latin typeface="Georgia" pitchFamily="18" charset="0"/>
                          <a:ea typeface="Georgia"/>
                          <a:cs typeface="Georgia"/>
                        </a:rPr>
                        <a:t>d</a:t>
                      </a:r>
                      <a:r>
                        <a:rPr lang="en-US" sz="1800" spc="-5" dirty="0" err="1">
                          <a:effectLst/>
                          <a:latin typeface="Georgia" pitchFamily="18" charset="0"/>
                          <a:ea typeface="Georgia"/>
                          <a:cs typeface="Georgia"/>
                        </a:rPr>
                        <a:t>i</a:t>
                      </a:r>
                      <a:r>
                        <a:rPr lang="en-US" sz="1800" dirty="0" err="1">
                          <a:effectLst/>
                          <a:latin typeface="Georgia" pitchFamily="18" charset="0"/>
                          <a:ea typeface="Georgia"/>
                          <a:cs typeface="Georgia"/>
                        </a:rPr>
                        <a:t>an</a:t>
                      </a:r>
                      <a:r>
                        <a:rPr lang="en-US" sz="1800" dirty="0">
                          <a:effectLst/>
                          <a:latin typeface="Georgia" pitchFamily="18" charset="0"/>
                          <a:ea typeface="Georgia"/>
                          <a:cs typeface="Georgia"/>
                        </a:rPr>
                        <a:t>, </a:t>
                      </a:r>
                      <a:r>
                        <a:rPr lang="en-US" sz="1800" spc="-5" dirty="0" err="1">
                          <a:effectLst/>
                          <a:latin typeface="Georgia" pitchFamily="18" charset="0"/>
                          <a:ea typeface="Georgia"/>
                          <a:cs typeface="Georgia"/>
                        </a:rPr>
                        <a:t>k</a:t>
                      </a:r>
                      <a:r>
                        <a:rPr lang="en-US" sz="1800" dirty="0" err="1">
                          <a:effectLst/>
                          <a:latin typeface="Georgia" pitchFamily="18" charset="0"/>
                          <a:ea typeface="Georgia"/>
                          <a:cs typeface="Georgia"/>
                        </a:rPr>
                        <a:t>esa</a:t>
                      </a:r>
                      <a:r>
                        <a:rPr lang="en-US" sz="1800" spc="5" dirty="0" err="1">
                          <a:effectLst/>
                          <a:latin typeface="Georgia" pitchFamily="18" charset="0"/>
                          <a:ea typeface="Georgia"/>
                          <a:cs typeface="Georgia"/>
                        </a:rPr>
                        <a:t>d</a:t>
                      </a:r>
                      <a:r>
                        <a:rPr lang="en-US" sz="1800" dirty="0" err="1">
                          <a:effectLst/>
                          <a:latin typeface="Georgia" pitchFamily="18" charset="0"/>
                          <a:ea typeface="Georgia"/>
                          <a:cs typeface="Georgia"/>
                        </a:rPr>
                        <a:t>ar</a:t>
                      </a:r>
                      <a:r>
                        <a:rPr lang="en-US" sz="1800" spc="5" dirty="0" err="1">
                          <a:effectLst/>
                          <a:latin typeface="Georgia" pitchFamily="18" charset="0"/>
                          <a:ea typeface="Georgia"/>
                          <a:cs typeface="Georgia"/>
                        </a:rPr>
                        <a:t>a</a:t>
                      </a:r>
                      <a:r>
                        <a:rPr lang="en-US" sz="1800" spc="10" dirty="0" err="1">
                          <a:effectLst/>
                          <a:latin typeface="Georgia" pitchFamily="18" charset="0"/>
                          <a:ea typeface="Georgia"/>
                          <a:cs typeface="Georgia"/>
                        </a:rPr>
                        <a:t>n</a:t>
                      </a:r>
                      <a:r>
                        <a:rPr lang="en-US" sz="1800" dirty="0">
                          <a:effectLst/>
                          <a:latin typeface="Georgia" pitchFamily="18" charset="0"/>
                          <a:ea typeface="Georgia"/>
                          <a:cs typeface="Georgia"/>
                        </a:rPr>
                        <a:t>,</a:t>
                      </a:r>
                      <a:r>
                        <a:rPr lang="en-US" sz="1800" spc="-55" dirty="0">
                          <a:effectLst/>
                          <a:latin typeface="Georgia" pitchFamily="18" charset="0"/>
                          <a:ea typeface="Georgia"/>
                          <a:cs typeface="Georgia"/>
                        </a:rPr>
                        <a:t> </a:t>
                      </a:r>
                      <a:r>
                        <a:rPr lang="en-US" sz="1800" spc="5" dirty="0" err="1">
                          <a:effectLst/>
                          <a:latin typeface="Georgia" pitchFamily="18" charset="0"/>
                          <a:ea typeface="Georgia"/>
                          <a:cs typeface="Georgia"/>
                        </a:rPr>
                        <a:t>d</a:t>
                      </a:r>
                      <a:r>
                        <a:rPr lang="en-US" sz="1800" dirty="0" err="1">
                          <a:effectLst/>
                          <a:latin typeface="Georgia" pitchFamily="18" charset="0"/>
                          <a:ea typeface="Georgia"/>
                          <a:cs typeface="Georgia"/>
                        </a:rPr>
                        <a:t>an</a:t>
                      </a:r>
                      <a:r>
                        <a:rPr lang="en-US" sz="1800" dirty="0">
                          <a:effectLst/>
                          <a:latin typeface="Georgia" pitchFamily="18" charset="0"/>
                          <a:ea typeface="Georgia"/>
                          <a:cs typeface="Georgia"/>
                        </a:rPr>
                        <a:t> </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ang</a:t>
                      </a:r>
                      <a:r>
                        <a:rPr lang="en-US" sz="1800" spc="-5" dirty="0" err="1">
                          <a:effectLst/>
                          <a:latin typeface="Georgia" pitchFamily="18" charset="0"/>
                          <a:ea typeface="Georgia"/>
                          <a:cs typeface="Georgia"/>
                        </a:rPr>
                        <a:t>g</a:t>
                      </a:r>
                      <a:r>
                        <a:rPr lang="en-US" sz="1800" dirty="0" err="1">
                          <a:effectLst/>
                          <a:latin typeface="Georgia" pitchFamily="18" charset="0"/>
                          <a:ea typeface="Georgia"/>
                          <a:cs typeface="Georgia"/>
                        </a:rPr>
                        <a:t>u</a:t>
                      </a:r>
                      <a:r>
                        <a:rPr lang="en-US" sz="1800" spc="10" dirty="0" err="1">
                          <a:effectLst/>
                          <a:latin typeface="Georgia" pitchFamily="18" charset="0"/>
                          <a:ea typeface="Georgia"/>
                          <a:cs typeface="Georgia"/>
                        </a:rPr>
                        <a:t>n</a:t>
                      </a:r>
                      <a:r>
                        <a:rPr lang="en-US" sz="1800" dirty="0" err="1">
                          <a:effectLst/>
                          <a:latin typeface="Georgia" pitchFamily="18" charset="0"/>
                          <a:ea typeface="Georgia"/>
                          <a:cs typeface="Georgia"/>
                        </a:rPr>
                        <a:t>g</a:t>
                      </a:r>
                      <a:r>
                        <a:rPr lang="en-US" sz="1800" spc="-45" dirty="0">
                          <a:effectLst/>
                          <a:latin typeface="Georgia" pitchFamily="18" charset="0"/>
                          <a:ea typeface="Georgia"/>
                          <a:cs typeface="Georgia"/>
                        </a:rPr>
                        <a:t> </a:t>
                      </a:r>
                      <a:r>
                        <a:rPr lang="en-US" sz="1800" dirty="0" err="1">
                          <a:effectLst/>
                          <a:latin typeface="Georgia" pitchFamily="18" charset="0"/>
                          <a:ea typeface="Georgia"/>
                          <a:cs typeface="Georgia"/>
                        </a:rPr>
                        <a:t>jaw</a:t>
                      </a:r>
                      <a:r>
                        <a:rPr lang="en-US" sz="1800" spc="10" dirty="0" err="1">
                          <a:effectLst/>
                          <a:latin typeface="Georgia" pitchFamily="18" charset="0"/>
                          <a:ea typeface="Georgia"/>
                          <a:cs typeface="Georgia"/>
                        </a:rPr>
                        <a:t>a</a:t>
                      </a:r>
                      <a:r>
                        <a:rPr lang="en-US" sz="1800" spc="-5" dirty="0" err="1">
                          <a:effectLst/>
                          <a:latin typeface="Georgia" pitchFamily="18" charset="0"/>
                          <a:ea typeface="Georgia"/>
                          <a:cs typeface="Georgia"/>
                        </a:rPr>
                        <a:t>b</a:t>
                      </a:r>
                      <a:r>
                        <a:rPr lang="en-US" sz="1800" dirty="0">
                          <a:effectLst/>
                          <a:latin typeface="Georgia" pitchFamily="18" charset="0"/>
                          <a:ea typeface="Georgia"/>
                          <a:cs typeface="Georgia"/>
                        </a:rPr>
                        <a:t>;</a:t>
                      </a:r>
                      <a:endParaRPr lang="en-US" sz="1800" dirty="0">
                        <a:effectLst/>
                        <a:latin typeface="Georgia" pitchFamily="18" charset="0"/>
                        <a:ea typeface="Times New Roman"/>
                      </a:endParaRPr>
                    </a:p>
                  </a:txBody>
                  <a:tcPr marL="0" marR="0" marT="0" marB="0"/>
                </a:tc>
                <a:tc>
                  <a:txBody>
                    <a:bodyPr/>
                    <a:lstStyle/>
                    <a:p>
                      <a:pPr marL="95250">
                        <a:lnSpc>
                          <a:spcPts val="1100"/>
                        </a:lnSpc>
                        <a:spcAft>
                          <a:spcPts val="0"/>
                        </a:spcAft>
                      </a:pPr>
                      <a:endParaRPr lang="en-US" sz="1800" spc="5" dirty="0" smtClean="0">
                        <a:effectLst/>
                        <a:latin typeface="Georgia" pitchFamily="18" charset="0"/>
                        <a:ea typeface="Georgia"/>
                        <a:cs typeface="Georgia"/>
                      </a:endParaRPr>
                    </a:p>
                    <a:p>
                      <a:pPr marL="95250">
                        <a:lnSpc>
                          <a:spcPts val="1100"/>
                        </a:lnSpc>
                        <a:spcAft>
                          <a:spcPts val="0"/>
                        </a:spcAft>
                      </a:pPr>
                      <a:r>
                        <a:rPr lang="en-US" sz="1800" spc="5" dirty="0" err="1" smtClean="0">
                          <a:effectLst/>
                          <a:latin typeface="Georgia" pitchFamily="18" charset="0"/>
                          <a:ea typeface="Georgia"/>
                          <a:cs typeface="Georgia"/>
                        </a:rPr>
                        <a:t>P</a:t>
                      </a:r>
                      <a:r>
                        <a:rPr lang="en-US" sz="1800"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s</a:t>
                      </a:r>
                      <a:r>
                        <a:rPr lang="en-US" sz="1800" dirty="0" err="1" smtClean="0">
                          <a:effectLst/>
                          <a:latin typeface="Georgia" pitchFamily="18" charset="0"/>
                          <a:ea typeface="Georgia"/>
                          <a:cs typeface="Georgia"/>
                        </a:rPr>
                        <a:t>al</a:t>
                      </a:r>
                      <a:r>
                        <a:rPr lang="en-US" sz="1800" spc="-20" dirty="0" smtClean="0">
                          <a:effectLst/>
                          <a:latin typeface="Georgia" pitchFamily="18" charset="0"/>
                          <a:ea typeface="Georgia"/>
                          <a:cs typeface="Georgia"/>
                        </a:rPr>
                        <a:t> </a:t>
                      </a:r>
                      <a:r>
                        <a:rPr lang="en-US" sz="1800" dirty="0" smtClean="0">
                          <a:effectLst/>
                          <a:latin typeface="Georgia" pitchFamily="18" charset="0"/>
                          <a:ea typeface="Georgia"/>
                          <a:cs typeface="Georgia"/>
                        </a:rPr>
                        <a:t>3</a:t>
                      </a:r>
                    </a:p>
                    <a:p>
                      <a:pPr marL="95250">
                        <a:lnSpc>
                          <a:spcPts val="1100"/>
                        </a:lnSpc>
                        <a:spcAft>
                          <a:spcPts val="0"/>
                        </a:spcAft>
                      </a:pPr>
                      <a:endParaRPr lang="en-US" sz="1800" spc="-5" dirty="0" smtClean="0">
                        <a:effectLst/>
                        <a:latin typeface="Georgia" pitchFamily="18" charset="0"/>
                        <a:ea typeface="Georgia"/>
                        <a:cs typeface="Georgia"/>
                      </a:endParaRPr>
                    </a:p>
                    <a:p>
                      <a:pPr marL="95250">
                        <a:lnSpc>
                          <a:spcPts val="1100"/>
                        </a:lnSpc>
                        <a:spcAft>
                          <a:spcPts val="0"/>
                        </a:spcAft>
                      </a:pPr>
                      <a:r>
                        <a:rPr lang="en-US" sz="1800" spc="5" dirty="0" err="1" smtClean="0">
                          <a:effectLst/>
                          <a:latin typeface="Georgia" pitchFamily="18" charset="0"/>
                          <a:ea typeface="Georgia"/>
                          <a:cs typeface="Georgia"/>
                        </a:rPr>
                        <a:t>a</a:t>
                      </a:r>
                      <a:r>
                        <a:rPr lang="en-US" sz="1800" dirty="0" err="1" smtClean="0">
                          <a:effectLst/>
                          <a:latin typeface="Georgia" pitchFamily="18" charset="0"/>
                          <a:ea typeface="Georgia"/>
                          <a:cs typeface="Georgia"/>
                        </a:rPr>
                        <a:t>y</a:t>
                      </a:r>
                      <a:r>
                        <a:rPr lang="en-US" sz="1800" spc="5" dirty="0" err="1" smtClean="0">
                          <a:effectLst/>
                          <a:latin typeface="Georgia" pitchFamily="18" charset="0"/>
                          <a:ea typeface="Georgia"/>
                          <a:cs typeface="Georgia"/>
                        </a:rPr>
                        <a:t>a</a:t>
                      </a:r>
                      <a:r>
                        <a:rPr lang="en-US" sz="1800" dirty="0" err="1" smtClean="0">
                          <a:effectLst/>
                          <a:latin typeface="Georgia" pitchFamily="18" charset="0"/>
                          <a:ea typeface="Georgia"/>
                          <a:cs typeface="Georgia"/>
                        </a:rPr>
                        <a:t>t</a:t>
                      </a:r>
                      <a:r>
                        <a:rPr lang="en-US" sz="1800" spc="-20" dirty="0" smtClean="0">
                          <a:effectLst/>
                          <a:latin typeface="Georgia" pitchFamily="18" charset="0"/>
                          <a:ea typeface="Georgia"/>
                          <a:cs typeface="Georgia"/>
                        </a:rPr>
                        <a:t> </a:t>
                      </a:r>
                      <a:r>
                        <a:rPr lang="en-US" sz="1800" dirty="0">
                          <a:effectLst/>
                          <a:latin typeface="Georgia" pitchFamily="18" charset="0"/>
                          <a:ea typeface="Georgia"/>
                          <a:cs typeface="Georgia"/>
                        </a:rPr>
                        <a:t>5</a:t>
                      </a:r>
                      <a:endParaRPr lang="en-US" sz="1800" dirty="0">
                        <a:effectLst/>
                        <a:latin typeface="Georgia" pitchFamily="18" charset="0"/>
                        <a:ea typeface="Times New Roman"/>
                      </a:endParaRPr>
                    </a:p>
                  </a:txBody>
                  <a:tcPr marL="0" marR="0" marT="0" marB="0"/>
                </a:tc>
                <a:tc>
                  <a:txBody>
                    <a:bodyPr/>
                    <a:lstStyle/>
                    <a:p>
                      <a:pPr marL="89535">
                        <a:lnSpc>
                          <a:spcPts val="1100"/>
                        </a:lnSpc>
                        <a:spcAft>
                          <a:spcPts val="0"/>
                        </a:spcAft>
                      </a:pPr>
                      <a:endParaRPr lang="en-US" sz="1800" dirty="0" smtClean="0">
                        <a:effectLst/>
                        <a:latin typeface="Georgia" pitchFamily="18" charset="0"/>
                        <a:ea typeface="Georgia"/>
                        <a:cs typeface="Georgia"/>
                      </a:endParaRPr>
                    </a:p>
                    <a:p>
                      <a:pPr marL="89535">
                        <a:lnSpc>
                          <a:spcPts val="1100"/>
                        </a:lnSpc>
                        <a:spcAft>
                          <a:spcPts val="0"/>
                        </a:spcAft>
                      </a:pPr>
                      <a:r>
                        <a:rPr lang="en-US" sz="1800" dirty="0" err="1" smtClean="0">
                          <a:effectLst/>
                          <a:latin typeface="Georgia" pitchFamily="18" charset="0"/>
                          <a:ea typeface="Georgia"/>
                          <a:cs typeface="Georgia"/>
                        </a:rPr>
                        <a:t>me</a:t>
                      </a:r>
                      <a:r>
                        <a:rPr lang="en-US" sz="1800" spc="-5" dirty="0" err="1" smtClean="0">
                          <a:effectLst/>
                          <a:latin typeface="Georgia" pitchFamily="18" charset="0"/>
                          <a:ea typeface="Georgia"/>
                          <a:cs typeface="Georgia"/>
                        </a:rPr>
                        <a:t>n</a:t>
                      </a:r>
                      <a:r>
                        <a:rPr lang="en-US" sz="1800" spc="10" dirty="0" err="1" smtClean="0">
                          <a:effectLst/>
                          <a:latin typeface="Georgia" pitchFamily="18" charset="0"/>
                          <a:ea typeface="Georgia"/>
                          <a:cs typeface="Georgia"/>
                        </a:rPr>
                        <a:t>g</a:t>
                      </a:r>
                      <a:r>
                        <a:rPr lang="en-US" sz="1800" spc="-5" dirty="0" err="1" smtClean="0">
                          <a:effectLst/>
                          <a:latin typeface="Georgia" pitchFamily="18" charset="0"/>
                          <a:ea typeface="Georgia"/>
                          <a:cs typeface="Georgia"/>
                        </a:rPr>
                        <a:t>h</a:t>
                      </a:r>
                      <a:r>
                        <a:rPr lang="en-US" sz="1800"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l</a:t>
                      </a:r>
                      <a:r>
                        <a:rPr lang="en-US" sz="1800" dirty="0" err="1" smtClean="0">
                          <a:effectLst/>
                          <a:latin typeface="Georgia" pitchFamily="18" charset="0"/>
                          <a:ea typeface="Georgia"/>
                          <a:cs typeface="Georgia"/>
                        </a:rPr>
                        <a:t>an</a:t>
                      </a:r>
                      <a:r>
                        <a:rPr lang="en-US" sz="1800" spc="10" dirty="0" err="1" smtClean="0">
                          <a:effectLst/>
                          <a:latin typeface="Georgia" pitchFamily="18" charset="0"/>
                          <a:ea typeface="Georgia"/>
                          <a:cs typeface="Georgia"/>
                        </a:rPr>
                        <a:t>g</a:t>
                      </a:r>
                      <a:r>
                        <a:rPr lang="en-US" sz="1800" dirty="0" err="1" smtClean="0">
                          <a:effectLst/>
                          <a:latin typeface="Georgia" pitchFamily="18" charset="0"/>
                          <a:ea typeface="Georgia"/>
                          <a:cs typeface="Georgia"/>
                        </a:rPr>
                        <a:t>i</a:t>
                      </a:r>
                      <a:r>
                        <a:rPr lang="en-US" sz="1800" spc="-50" dirty="0" smtClean="0">
                          <a:effectLst/>
                          <a:latin typeface="Georgia" pitchFamily="18" charset="0"/>
                          <a:ea typeface="Georgia"/>
                          <a:cs typeface="Georgia"/>
                        </a:rPr>
                        <a:t> </a:t>
                      </a:r>
                      <a:r>
                        <a:rPr lang="en-US" sz="1800" spc="-5" dirty="0" err="1">
                          <a:effectLst/>
                          <a:latin typeface="Georgia" pitchFamily="18" charset="0"/>
                          <a:ea typeface="Georgia"/>
                          <a:cs typeface="Georgia"/>
                        </a:rPr>
                        <a:t>b</a:t>
                      </a:r>
                      <a:r>
                        <a:rPr lang="en-US" sz="1800" dirty="0" err="1">
                          <a:effectLst/>
                          <a:latin typeface="Georgia" pitchFamily="18" charset="0"/>
                          <a:ea typeface="Georgia"/>
                          <a:cs typeface="Georgia"/>
                        </a:rPr>
                        <a:t>er</a:t>
                      </a:r>
                      <a:r>
                        <a:rPr lang="en-US" sz="1800" spc="-5" dirty="0" err="1">
                          <a:effectLst/>
                          <a:latin typeface="Georgia" pitchFamily="18" charset="0"/>
                          <a:ea typeface="Georgia"/>
                          <a:cs typeface="Georgia"/>
                        </a:rPr>
                        <a:t>j</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l</a:t>
                      </a:r>
                      <a:r>
                        <a:rPr lang="en-US" sz="1800" dirty="0" err="1">
                          <a:effectLst/>
                          <a:latin typeface="Georgia" pitchFamily="18" charset="0"/>
                          <a:ea typeface="Georgia"/>
                          <a:cs typeface="Georgia"/>
                        </a:rPr>
                        <a:t>a</a:t>
                      </a:r>
                      <a:r>
                        <a:rPr lang="en-US" sz="1800" spc="10" dirty="0" err="1">
                          <a:effectLst/>
                          <a:latin typeface="Georgia" pitchFamily="18" charset="0"/>
                          <a:ea typeface="Georgia"/>
                          <a:cs typeface="Georgia"/>
                        </a:rPr>
                        <a:t>n</a:t>
                      </a:r>
                      <a:r>
                        <a:rPr lang="en-US" sz="1800" dirty="0" err="1">
                          <a:effectLst/>
                          <a:latin typeface="Georgia" pitchFamily="18" charset="0"/>
                          <a:ea typeface="Georgia"/>
                          <a:cs typeface="Georgia"/>
                        </a:rPr>
                        <a:t>nya</a:t>
                      </a:r>
                      <a:endParaRPr lang="en-US" sz="1800" dirty="0">
                        <a:effectLst/>
                        <a:latin typeface="Georgia" pitchFamily="18" charset="0"/>
                        <a:ea typeface="Times New Roman"/>
                      </a:endParaRPr>
                    </a:p>
                    <a:p>
                      <a:pPr marL="89535">
                        <a:spcBef>
                          <a:spcPts val="75"/>
                        </a:spcBef>
                        <a:spcAft>
                          <a:spcPts val="0"/>
                        </a:spcAft>
                      </a:pP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ugas</a:t>
                      </a:r>
                      <a:r>
                        <a:rPr lang="en-US" sz="1800" spc="-25" dirty="0">
                          <a:effectLst/>
                          <a:latin typeface="Georgia" pitchFamily="18" charset="0"/>
                          <a:ea typeface="Georgia"/>
                          <a:cs typeface="Georgia"/>
                        </a:rPr>
                        <a:t> </a:t>
                      </a:r>
                      <a:r>
                        <a:rPr lang="en-US" sz="1800" spc="-5" dirty="0" err="1">
                          <a:effectLst/>
                          <a:latin typeface="Georgia" pitchFamily="18" charset="0"/>
                          <a:ea typeface="Georgia"/>
                          <a:cs typeface="Georgia"/>
                        </a:rPr>
                        <a:t>k</a:t>
                      </a:r>
                      <a:r>
                        <a:rPr lang="en-US" sz="1800" dirty="0" err="1">
                          <a:effectLst/>
                          <a:latin typeface="Georgia" pitchFamily="18" charset="0"/>
                          <a:ea typeface="Georgia"/>
                          <a:cs typeface="Georgia"/>
                        </a:rPr>
                        <a:t>ed</a:t>
                      </a:r>
                      <a:r>
                        <a:rPr lang="en-US" sz="1800" spc="5" dirty="0" err="1">
                          <a:effectLst/>
                          <a:latin typeface="Georgia" pitchFamily="18" charset="0"/>
                          <a:ea typeface="Georgia"/>
                          <a:cs typeface="Georgia"/>
                        </a:rPr>
                        <a:t>i</a:t>
                      </a:r>
                      <a:r>
                        <a:rPr lang="en-US" sz="1800" dirty="0" err="1">
                          <a:effectLst/>
                          <a:latin typeface="Georgia" pitchFamily="18" charset="0"/>
                          <a:ea typeface="Georgia"/>
                          <a:cs typeface="Georgia"/>
                        </a:rPr>
                        <a:t>nasan</a:t>
                      </a:r>
                      <a:r>
                        <a:rPr lang="en-US" sz="1800" dirty="0">
                          <a:effectLst/>
                          <a:latin typeface="Georgia" pitchFamily="18" charset="0"/>
                          <a:ea typeface="Georgia"/>
                          <a:cs typeface="Georgia"/>
                        </a:rPr>
                        <a:t>;</a:t>
                      </a:r>
                      <a:endParaRPr lang="en-US" sz="1800" dirty="0">
                        <a:effectLst/>
                        <a:latin typeface="Georgia" pitchFamily="18" charset="0"/>
                        <a:ea typeface="Times New Roman"/>
                      </a:endParaRPr>
                    </a:p>
                  </a:txBody>
                  <a:tcPr marL="0" marR="0" marT="0" marB="0"/>
                </a:tc>
                <a:tc>
                  <a:txBody>
                    <a:bodyPr/>
                    <a:lstStyle/>
                    <a:p>
                      <a:pPr marL="156210">
                        <a:lnSpc>
                          <a:spcPts val="1100"/>
                        </a:lnSpc>
                        <a:spcAft>
                          <a:spcPts val="0"/>
                        </a:spcAft>
                      </a:pPr>
                      <a:endParaRPr lang="en-US" sz="1800" spc="5" dirty="0" smtClean="0">
                        <a:effectLst/>
                        <a:latin typeface="Georgia" pitchFamily="18" charset="0"/>
                        <a:ea typeface="Georgia"/>
                        <a:cs typeface="Georgia"/>
                      </a:endParaRPr>
                    </a:p>
                    <a:p>
                      <a:pPr marL="156210">
                        <a:lnSpc>
                          <a:spcPts val="1100"/>
                        </a:lnSpc>
                        <a:spcAft>
                          <a:spcPts val="0"/>
                        </a:spcAft>
                      </a:pPr>
                      <a:r>
                        <a:rPr lang="en-US" sz="1800" spc="5" dirty="0" err="1" smtClean="0">
                          <a:effectLst/>
                          <a:latin typeface="Georgia" pitchFamily="18" charset="0"/>
                          <a:ea typeface="Georgia"/>
                          <a:cs typeface="Georgia"/>
                        </a:rPr>
                        <a:t>P</a:t>
                      </a:r>
                      <a:r>
                        <a:rPr lang="en-US" sz="1800"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s</a:t>
                      </a:r>
                      <a:r>
                        <a:rPr lang="en-US" sz="1800" dirty="0" err="1" smtClean="0">
                          <a:effectLst/>
                          <a:latin typeface="Georgia" pitchFamily="18" charset="0"/>
                          <a:ea typeface="Georgia"/>
                          <a:cs typeface="Georgia"/>
                        </a:rPr>
                        <a:t>al</a:t>
                      </a:r>
                      <a:r>
                        <a:rPr lang="en-US" sz="1800" spc="-20" dirty="0" smtClean="0">
                          <a:effectLst/>
                          <a:latin typeface="Georgia" pitchFamily="18" charset="0"/>
                          <a:ea typeface="Georgia"/>
                          <a:cs typeface="Georgia"/>
                        </a:rPr>
                        <a:t> </a:t>
                      </a:r>
                      <a:r>
                        <a:rPr lang="en-US" sz="1800" dirty="0">
                          <a:effectLst/>
                          <a:latin typeface="Georgia" pitchFamily="18" charset="0"/>
                          <a:ea typeface="Georgia"/>
                          <a:cs typeface="Georgia"/>
                        </a:rPr>
                        <a:t>4</a:t>
                      </a:r>
                      <a:endParaRPr lang="en-US" sz="1800" dirty="0">
                        <a:effectLst/>
                        <a:latin typeface="Georgia" pitchFamily="18" charset="0"/>
                        <a:ea typeface="Times New Roman"/>
                      </a:endParaRPr>
                    </a:p>
                    <a:p>
                      <a:pPr>
                        <a:lnSpc>
                          <a:spcPts val="500"/>
                        </a:lnSpc>
                        <a:spcBef>
                          <a:spcPts val="10"/>
                        </a:spcBef>
                        <a:spcAft>
                          <a:spcPts val="0"/>
                        </a:spcAft>
                      </a:pPr>
                      <a:r>
                        <a:rPr lang="en-US" sz="1800" dirty="0">
                          <a:effectLst/>
                          <a:latin typeface="Georgia" pitchFamily="18" charset="0"/>
                          <a:ea typeface="Times New Roman"/>
                        </a:rPr>
                        <a:t> </a:t>
                      </a:r>
                    </a:p>
                    <a:p>
                      <a:pPr marL="168275">
                        <a:spcAft>
                          <a:spcPts val="0"/>
                        </a:spcAft>
                      </a:pP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y</a:t>
                      </a:r>
                      <a:r>
                        <a:rPr lang="en-US" sz="1800" dirty="0" err="1">
                          <a:effectLst/>
                          <a:latin typeface="Georgia" pitchFamily="18" charset="0"/>
                          <a:ea typeface="Georgia"/>
                          <a:cs typeface="Georgia"/>
                        </a:rPr>
                        <a:t>at</a:t>
                      </a:r>
                      <a:r>
                        <a:rPr lang="en-US" sz="1800" spc="-15" dirty="0">
                          <a:effectLst/>
                          <a:latin typeface="Georgia" pitchFamily="18" charset="0"/>
                          <a:ea typeface="Georgia"/>
                          <a:cs typeface="Georgia"/>
                        </a:rPr>
                        <a:t> </a:t>
                      </a:r>
                      <a:r>
                        <a:rPr lang="en-US" sz="1800" spc="5" dirty="0">
                          <a:effectLst/>
                          <a:latin typeface="Georgia" pitchFamily="18" charset="0"/>
                          <a:ea typeface="Georgia"/>
                          <a:cs typeface="Georgia"/>
                        </a:rPr>
                        <a:t>1</a:t>
                      </a:r>
                      <a:r>
                        <a:rPr lang="en-US" sz="1800" dirty="0">
                          <a:effectLst/>
                          <a:latin typeface="Georgia" pitchFamily="18" charset="0"/>
                          <a:ea typeface="Georgia"/>
                          <a:cs typeface="Georgia"/>
                        </a:rPr>
                        <a:t>1</a:t>
                      </a:r>
                      <a:endParaRPr lang="en-US" sz="1800" dirty="0">
                        <a:effectLst/>
                        <a:latin typeface="Georgia" pitchFamily="18" charset="0"/>
                        <a:ea typeface="Times New Roman"/>
                      </a:endParaRPr>
                    </a:p>
                  </a:txBody>
                  <a:tcPr marL="0" marR="0" marT="0" marB="0"/>
                </a:tc>
              </a:tr>
              <a:tr h="2167150">
                <a:tc>
                  <a:txBody>
                    <a:bodyPr/>
                    <a:lstStyle/>
                    <a:p>
                      <a:pPr marL="123825" marR="105410" algn="ctr">
                        <a:lnSpc>
                          <a:spcPts val="1200"/>
                        </a:lnSpc>
                        <a:spcAft>
                          <a:spcPts val="0"/>
                        </a:spcAft>
                      </a:pPr>
                      <a:endParaRPr lang="en-US" sz="1800" dirty="0" smtClean="0">
                        <a:effectLst/>
                        <a:latin typeface="Georgia" pitchFamily="18" charset="0"/>
                        <a:ea typeface="Georgia"/>
                        <a:cs typeface="Georgia"/>
                      </a:endParaRPr>
                    </a:p>
                    <a:p>
                      <a:pPr marL="123825" marR="105410" algn="ctr">
                        <a:lnSpc>
                          <a:spcPts val="1200"/>
                        </a:lnSpc>
                        <a:spcAft>
                          <a:spcPts val="0"/>
                        </a:spcAft>
                      </a:pPr>
                      <a:r>
                        <a:rPr lang="en-US" sz="1800" dirty="0" smtClean="0">
                          <a:effectLst/>
                          <a:latin typeface="Georgia" pitchFamily="18" charset="0"/>
                          <a:ea typeface="Georgia"/>
                          <a:cs typeface="Georgia"/>
                        </a:rPr>
                        <a:t>6</a:t>
                      </a:r>
                      <a:endParaRPr lang="en-US" sz="1800" dirty="0">
                        <a:effectLst/>
                        <a:latin typeface="Georgia" pitchFamily="18" charset="0"/>
                        <a:ea typeface="Times New Roman"/>
                      </a:endParaRPr>
                    </a:p>
                  </a:txBody>
                  <a:tcPr marL="0" marR="0" marT="0" marB="0"/>
                </a:tc>
                <a:tc>
                  <a:txBody>
                    <a:bodyPr/>
                    <a:lstStyle/>
                    <a:p>
                      <a:pPr marL="64770">
                        <a:lnSpc>
                          <a:spcPts val="1100"/>
                        </a:lnSpc>
                        <a:spcAft>
                          <a:spcPts val="0"/>
                        </a:spcAft>
                      </a:pPr>
                      <a:endParaRPr lang="en-US" sz="1800" dirty="0" smtClean="0">
                        <a:effectLst/>
                        <a:latin typeface="Georgia" pitchFamily="18" charset="0"/>
                        <a:ea typeface="Georgia"/>
                        <a:cs typeface="Georgia"/>
                      </a:endParaRPr>
                    </a:p>
                    <a:p>
                      <a:pPr marL="64770">
                        <a:lnSpc>
                          <a:spcPts val="1100"/>
                        </a:lnSpc>
                        <a:spcAft>
                          <a:spcPts val="0"/>
                        </a:spcAft>
                      </a:pPr>
                      <a:r>
                        <a:rPr lang="en-US" sz="1800" dirty="0" err="1" smtClean="0">
                          <a:effectLst/>
                          <a:latin typeface="Georgia" pitchFamily="18" charset="0"/>
                          <a:ea typeface="Georgia"/>
                          <a:cs typeface="Georgia"/>
                        </a:rPr>
                        <a:t>Men</a:t>
                      </a:r>
                      <a:r>
                        <a:rPr lang="en-US" sz="1800" spc="-5" dirty="0" err="1" smtClean="0">
                          <a:effectLst/>
                          <a:latin typeface="Georgia" pitchFamily="18" charset="0"/>
                          <a:ea typeface="Georgia"/>
                          <a:cs typeface="Georgia"/>
                        </a:rPr>
                        <a:t>j</a:t>
                      </a:r>
                      <a:r>
                        <a:rPr lang="en-US" sz="1800" dirty="0" err="1" smtClean="0">
                          <a:effectLst/>
                          <a:latin typeface="Georgia" pitchFamily="18" charset="0"/>
                          <a:ea typeface="Georgia"/>
                          <a:cs typeface="Georgia"/>
                        </a:rPr>
                        <a:t>u</a:t>
                      </a:r>
                      <a:r>
                        <a:rPr lang="en-US" sz="1800" spc="10" dirty="0" err="1" smtClean="0">
                          <a:effectLst/>
                          <a:latin typeface="Georgia" pitchFamily="18" charset="0"/>
                          <a:ea typeface="Georgia"/>
                          <a:cs typeface="Georgia"/>
                        </a:rPr>
                        <a:t>n</a:t>
                      </a:r>
                      <a:r>
                        <a:rPr lang="en-US" sz="1800" dirty="0" err="1" smtClean="0">
                          <a:effectLst/>
                          <a:latin typeface="Georgia" pitchFamily="18" charset="0"/>
                          <a:ea typeface="Georgia"/>
                          <a:cs typeface="Georgia"/>
                        </a:rPr>
                        <a:t>jung</a:t>
                      </a:r>
                      <a:endParaRPr lang="en-US" sz="1800" dirty="0">
                        <a:effectLst/>
                        <a:latin typeface="Georgia" pitchFamily="18" charset="0"/>
                        <a:ea typeface="Times New Roman"/>
                      </a:endParaRPr>
                    </a:p>
                    <a:p>
                      <a:pPr marL="64770" marR="78105">
                        <a:lnSpc>
                          <a:spcPct val="106000"/>
                        </a:lnSpc>
                        <a:spcBef>
                          <a:spcPts val="75"/>
                        </a:spcBef>
                        <a:spcAft>
                          <a:spcPts val="0"/>
                        </a:spcAft>
                      </a:pPr>
                      <a:r>
                        <a:rPr lang="en-US" sz="1800" spc="5" dirty="0" err="1">
                          <a:effectLst/>
                          <a:latin typeface="Georgia" pitchFamily="18" charset="0"/>
                          <a:ea typeface="Georgia"/>
                          <a:cs typeface="Georgia"/>
                        </a:rPr>
                        <a:t>t</a:t>
                      </a:r>
                      <a:r>
                        <a:rPr lang="en-US" sz="1800" spc="-5" dirty="0" err="1">
                          <a:effectLst/>
                          <a:latin typeface="Georgia" pitchFamily="18" charset="0"/>
                          <a:ea typeface="Georgia"/>
                          <a:cs typeface="Georgia"/>
                        </a:rPr>
                        <a:t>i</a:t>
                      </a:r>
                      <a:r>
                        <a:rPr lang="en-US" sz="1800" dirty="0" err="1">
                          <a:effectLst/>
                          <a:latin typeface="Georgia" pitchFamily="18" charset="0"/>
                          <a:ea typeface="Georgia"/>
                          <a:cs typeface="Georgia"/>
                        </a:rPr>
                        <a:t>n</a:t>
                      </a:r>
                      <a:r>
                        <a:rPr lang="en-US" sz="1800" spc="-5" dirty="0" err="1">
                          <a:effectLst/>
                          <a:latin typeface="Georgia" pitchFamily="18" charset="0"/>
                          <a:ea typeface="Georgia"/>
                          <a:cs typeface="Georgia"/>
                        </a:rPr>
                        <a:t>g</a:t>
                      </a:r>
                      <a:r>
                        <a:rPr lang="en-US" sz="1800" spc="10" dirty="0" err="1">
                          <a:effectLst/>
                          <a:latin typeface="Georgia" pitchFamily="18" charset="0"/>
                          <a:ea typeface="Georgia"/>
                          <a:cs typeface="Georgia"/>
                        </a:rPr>
                        <a:t>g</a:t>
                      </a:r>
                      <a:r>
                        <a:rPr lang="en-US" sz="1800" dirty="0" err="1">
                          <a:effectLst/>
                          <a:latin typeface="Georgia" pitchFamily="18" charset="0"/>
                          <a:ea typeface="Georgia"/>
                          <a:cs typeface="Georgia"/>
                        </a:rPr>
                        <a:t>i</a:t>
                      </a:r>
                      <a:r>
                        <a:rPr lang="en-US" sz="1800" dirty="0">
                          <a:effectLst/>
                          <a:latin typeface="Georgia" pitchFamily="18" charset="0"/>
                          <a:ea typeface="Georgia"/>
                          <a:cs typeface="Georgia"/>
                        </a:rPr>
                        <a:t> </a:t>
                      </a:r>
                      <a:r>
                        <a:rPr lang="en-US" sz="1800" spc="-5" dirty="0" err="1">
                          <a:effectLst/>
                          <a:latin typeface="Georgia" pitchFamily="18" charset="0"/>
                          <a:ea typeface="Georgia"/>
                          <a:cs typeface="Georgia"/>
                        </a:rPr>
                        <a:t>k</a:t>
                      </a:r>
                      <a:r>
                        <a:rPr lang="en-US" sz="1800" dirty="0" err="1">
                          <a:effectLst/>
                          <a:latin typeface="Georgia" pitchFamily="18" charset="0"/>
                          <a:ea typeface="Georgia"/>
                          <a:cs typeface="Georgia"/>
                        </a:rPr>
                        <a:t>e</a:t>
                      </a:r>
                      <a:r>
                        <a:rPr lang="en-US" sz="1800" spc="-5" dirty="0" err="1">
                          <a:effectLst/>
                          <a:latin typeface="Georgia" pitchFamily="18" charset="0"/>
                          <a:ea typeface="Georgia"/>
                          <a:cs typeface="Georgia"/>
                        </a:rPr>
                        <a:t>h</a:t>
                      </a:r>
                      <a:r>
                        <a:rPr lang="en-US" sz="1800" spc="15" dirty="0" err="1">
                          <a:effectLst/>
                          <a:latin typeface="Georgia" pitchFamily="18" charset="0"/>
                          <a:ea typeface="Georgia"/>
                          <a:cs typeface="Georgia"/>
                        </a:rPr>
                        <a:t>o</a:t>
                      </a:r>
                      <a:r>
                        <a:rPr lang="en-US" sz="1800" dirty="0" err="1">
                          <a:effectLst/>
                          <a:latin typeface="Georgia" pitchFamily="18" charset="0"/>
                          <a:ea typeface="Georgia"/>
                          <a:cs typeface="Georgia"/>
                        </a:rPr>
                        <a:t>rma</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an</a:t>
                      </a:r>
                      <a:r>
                        <a:rPr lang="en-US" sz="1800" dirty="0">
                          <a:effectLst/>
                          <a:latin typeface="Georgia" pitchFamily="18" charset="0"/>
                          <a:ea typeface="Georgia"/>
                          <a:cs typeface="Georgia"/>
                        </a:rPr>
                        <a:t> </a:t>
                      </a:r>
                      <a:r>
                        <a:rPr lang="en-US" sz="1800" dirty="0" err="1">
                          <a:effectLst/>
                          <a:latin typeface="Georgia" pitchFamily="18" charset="0"/>
                          <a:ea typeface="Georgia"/>
                          <a:cs typeface="Georgia"/>
                        </a:rPr>
                        <a:t>ne</a:t>
                      </a:r>
                      <a:r>
                        <a:rPr lang="en-US" sz="1800" spc="-5" dirty="0" err="1">
                          <a:effectLst/>
                          <a:latin typeface="Georgia" pitchFamily="18" charset="0"/>
                          <a:ea typeface="Georgia"/>
                          <a:cs typeface="Georgia"/>
                        </a:rPr>
                        <a:t>g</a:t>
                      </a:r>
                      <a:r>
                        <a:rPr lang="en-US" sz="1800" dirty="0" err="1">
                          <a:effectLst/>
                          <a:latin typeface="Georgia" pitchFamily="18" charset="0"/>
                          <a:ea typeface="Georgia"/>
                          <a:cs typeface="Georgia"/>
                        </a:rPr>
                        <a:t>ar</a:t>
                      </a:r>
                      <a:r>
                        <a:rPr lang="en-US" sz="1800" spc="15" dirty="0" err="1">
                          <a:effectLst/>
                          <a:latin typeface="Georgia" pitchFamily="18" charset="0"/>
                          <a:ea typeface="Georgia"/>
                          <a:cs typeface="Georgia"/>
                        </a:rPr>
                        <a:t>a</a:t>
                      </a:r>
                      <a:r>
                        <a:rPr lang="en-US" sz="1800" dirty="0">
                          <a:effectLst/>
                          <a:latin typeface="Georgia" pitchFamily="18" charset="0"/>
                          <a:ea typeface="Georgia"/>
                          <a:cs typeface="Georgia"/>
                        </a:rPr>
                        <a:t>, </a:t>
                      </a:r>
                      <a:r>
                        <a:rPr lang="en-US" sz="1800" spc="5" dirty="0" err="1">
                          <a:effectLst/>
                          <a:latin typeface="Georgia" pitchFamily="18" charset="0"/>
                          <a:ea typeface="Georgia"/>
                          <a:cs typeface="Georgia"/>
                        </a:rPr>
                        <a:t>P</a:t>
                      </a:r>
                      <a:r>
                        <a:rPr lang="en-US" sz="1800" dirty="0" err="1">
                          <a:effectLst/>
                          <a:latin typeface="Georgia" pitchFamily="18" charset="0"/>
                          <a:ea typeface="Georgia"/>
                          <a:cs typeface="Georgia"/>
                        </a:rPr>
                        <a:t>em</a:t>
                      </a:r>
                      <a:r>
                        <a:rPr lang="en-US" sz="1800" spc="-5" dirty="0" err="1">
                          <a:effectLst/>
                          <a:latin typeface="Georgia" pitchFamily="18" charset="0"/>
                          <a:ea typeface="Georgia"/>
                          <a:cs typeface="Georgia"/>
                        </a:rPr>
                        <a:t>e</a:t>
                      </a:r>
                      <a:r>
                        <a:rPr lang="en-US" sz="1800" dirty="0" err="1">
                          <a:effectLst/>
                          <a:latin typeface="Georgia" pitchFamily="18" charset="0"/>
                          <a:ea typeface="Georgia"/>
                          <a:cs typeface="Georgia"/>
                        </a:rPr>
                        <a:t>r</a:t>
                      </a:r>
                      <a:r>
                        <a:rPr lang="en-US" sz="1800" spc="5" dirty="0" err="1">
                          <a:effectLst/>
                          <a:latin typeface="Georgia" pitchFamily="18" charset="0"/>
                          <a:ea typeface="Georgia"/>
                          <a:cs typeface="Georgia"/>
                        </a:rPr>
                        <a:t>i</a:t>
                      </a:r>
                      <a:r>
                        <a:rPr lang="en-US" sz="1800" dirty="0" err="1">
                          <a:effectLst/>
                          <a:latin typeface="Georgia" pitchFamily="18" charset="0"/>
                          <a:ea typeface="Georgia"/>
                          <a:cs typeface="Georgia"/>
                        </a:rPr>
                        <a:t>n</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ah</a:t>
                      </a:r>
                      <a:r>
                        <a:rPr lang="en-US" sz="1800" dirty="0">
                          <a:effectLst/>
                          <a:latin typeface="Georgia" pitchFamily="18" charset="0"/>
                          <a:ea typeface="Georgia"/>
                          <a:cs typeface="Georgia"/>
                        </a:rPr>
                        <a:t>,</a:t>
                      </a:r>
                      <a:r>
                        <a:rPr lang="en-US" sz="1800" spc="-60" dirty="0">
                          <a:effectLst/>
                          <a:latin typeface="Georgia" pitchFamily="18" charset="0"/>
                          <a:ea typeface="Georgia"/>
                          <a:cs typeface="Georgia"/>
                        </a:rPr>
                        <a:t> </a:t>
                      </a:r>
                      <a:r>
                        <a:rPr lang="en-US" sz="1800" spc="5" dirty="0" err="1">
                          <a:effectLst/>
                          <a:latin typeface="Georgia" pitchFamily="18" charset="0"/>
                          <a:ea typeface="Georgia"/>
                          <a:cs typeface="Georgia"/>
                        </a:rPr>
                        <a:t>d</a:t>
                      </a:r>
                      <a:r>
                        <a:rPr lang="en-US" sz="1800" spc="15" dirty="0" err="1">
                          <a:effectLst/>
                          <a:latin typeface="Georgia" pitchFamily="18" charset="0"/>
                          <a:ea typeface="Georgia"/>
                          <a:cs typeface="Georgia"/>
                        </a:rPr>
                        <a:t>a</a:t>
                      </a:r>
                      <a:r>
                        <a:rPr lang="en-US" sz="1800" dirty="0" err="1">
                          <a:effectLst/>
                          <a:latin typeface="Georgia" pitchFamily="18" charset="0"/>
                          <a:ea typeface="Georgia"/>
                          <a:cs typeface="Georgia"/>
                        </a:rPr>
                        <a:t>n</a:t>
                      </a:r>
                      <a:r>
                        <a:rPr lang="en-US" sz="1800" dirty="0">
                          <a:effectLst/>
                          <a:latin typeface="Georgia" pitchFamily="18" charset="0"/>
                          <a:ea typeface="Georgia"/>
                          <a:cs typeface="Georgia"/>
                        </a:rPr>
                        <a:t> </a:t>
                      </a:r>
                      <a:r>
                        <a:rPr lang="en-US" sz="1800" dirty="0" err="1">
                          <a:effectLst/>
                          <a:latin typeface="Georgia" pitchFamily="18" charset="0"/>
                          <a:ea typeface="Georgia"/>
                          <a:cs typeface="Georgia"/>
                        </a:rPr>
                        <a:t>mar</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b</a:t>
                      </a:r>
                      <a:r>
                        <a:rPr lang="en-US" sz="1800" dirty="0" err="1">
                          <a:effectLst/>
                          <a:latin typeface="Georgia" pitchFamily="18" charset="0"/>
                          <a:ea typeface="Georgia"/>
                          <a:cs typeface="Georgia"/>
                        </a:rPr>
                        <a:t>at</a:t>
                      </a:r>
                      <a:r>
                        <a:rPr lang="en-US" sz="1800" spc="-35" dirty="0">
                          <a:effectLst/>
                          <a:latin typeface="Georgia" pitchFamily="18" charset="0"/>
                          <a:ea typeface="Georgia"/>
                          <a:cs typeface="Georgia"/>
                        </a:rPr>
                        <a:t> </a:t>
                      </a:r>
                      <a:r>
                        <a:rPr lang="en-US" sz="1800" spc="5" dirty="0">
                          <a:effectLst/>
                          <a:latin typeface="Georgia" pitchFamily="18" charset="0"/>
                          <a:ea typeface="Georgia"/>
                          <a:cs typeface="Georgia"/>
                        </a:rPr>
                        <a:t>PNS</a:t>
                      </a:r>
                      <a:r>
                        <a:rPr lang="en-US" sz="1800" dirty="0">
                          <a:effectLst/>
                          <a:latin typeface="Georgia" pitchFamily="18" charset="0"/>
                          <a:ea typeface="Georgia"/>
                          <a:cs typeface="Georgia"/>
                        </a:rPr>
                        <a:t>;</a:t>
                      </a:r>
                      <a:endParaRPr lang="en-US" sz="1800" dirty="0">
                        <a:effectLst/>
                        <a:latin typeface="Georgia" pitchFamily="18" charset="0"/>
                        <a:ea typeface="Times New Roman"/>
                      </a:endParaRPr>
                    </a:p>
                  </a:txBody>
                  <a:tcPr marL="0" marR="0" marT="0" marB="0"/>
                </a:tc>
                <a:tc>
                  <a:txBody>
                    <a:bodyPr/>
                    <a:lstStyle/>
                    <a:p>
                      <a:pPr marL="93980">
                        <a:lnSpc>
                          <a:spcPts val="1100"/>
                        </a:lnSpc>
                        <a:spcAft>
                          <a:spcPts val="0"/>
                        </a:spcAft>
                      </a:pPr>
                      <a:endParaRPr lang="en-US" sz="1800" spc="5" dirty="0" smtClean="0">
                        <a:effectLst/>
                        <a:latin typeface="Georgia" pitchFamily="18" charset="0"/>
                        <a:ea typeface="Georgia"/>
                        <a:cs typeface="Georgia"/>
                      </a:endParaRPr>
                    </a:p>
                    <a:p>
                      <a:pPr marL="93980">
                        <a:lnSpc>
                          <a:spcPts val="1100"/>
                        </a:lnSpc>
                        <a:spcAft>
                          <a:spcPts val="0"/>
                        </a:spcAft>
                      </a:pPr>
                      <a:r>
                        <a:rPr lang="en-US" sz="1800" spc="5" dirty="0" err="1" smtClean="0">
                          <a:effectLst/>
                          <a:latin typeface="Georgia" pitchFamily="18" charset="0"/>
                          <a:ea typeface="Georgia"/>
                          <a:cs typeface="Georgia"/>
                        </a:rPr>
                        <a:t>P</a:t>
                      </a:r>
                      <a:r>
                        <a:rPr lang="en-US" sz="1800"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s</a:t>
                      </a:r>
                      <a:r>
                        <a:rPr lang="en-US" sz="1800" dirty="0" err="1" smtClean="0">
                          <a:effectLst/>
                          <a:latin typeface="Georgia" pitchFamily="18" charset="0"/>
                          <a:ea typeface="Georgia"/>
                          <a:cs typeface="Georgia"/>
                        </a:rPr>
                        <a:t>al</a:t>
                      </a:r>
                      <a:r>
                        <a:rPr lang="en-US" sz="1800" spc="-20" dirty="0" smtClean="0">
                          <a:effectLst/>
                          <a:latin typeface="Georgia" pitchFamily="18" charset="0"/>
                          <a:ea typeface="Georgia"/>
                          <a:cs typeface="Georgia"/>
                        </a:rPr>
                        <a:t> </a:t>
                      </a:r>
                      <a:r>
                        <a:rPr lang="en-US" sz="1800" dirty="0">
                          <a:effectLst/>
                          <a:latin typeface="Georgia" pitchFamily="18" charset="0"/>
                          <a:ea typeface="Georgia"/>
                          <a:cs typeface="Georgia"/>
                        </a:rPr>
                        <a:t>3</a:t>
                      </a:r>
                      <a:r>
                        <a:rPr lang="en-US" sz="1800" spc="-5" dirty="0">
                          <a:effectLst/>
                          <a:latin typeface="Georgia" pitchFamily="18" charset="0"/>
                          <a:ea typeface="Georgia"/>
                          <a:cs typeface="Georgia"/>
                        </a:rPr>
                        <a:t> </a:t>
                      </a:r>
                      <a:endParaRPr lang="en-US" sz="1800" spc="-5" dirty="0" smtClean="0">
                        <a:effectLst/>
                        <a:latin typeface="Georgia" pitchFamily="18" charset="0"/>
                        <a:ea typeface="Georgia"/>
                        <a:cs typeface="Georgia"/>
                      </a:endParaRPr>
                    </a:p>
                    <a:p>
                      <a:pPr marL="93980">
                        <a:lnSpc>
                          <a:spcPts val="1100"/>
                        </a:lnSpc>
                        <a:spcAft>
                          <a:spcPts val="0"/>
                        </a:spcAft>
                      </a:pPr>
                      <a:endParaRPr lang="en-US" sz="1800" spc="-5" dirty="0" smtClean="0">
                        <a:effectLst/>
                        <a:latin typeface="Georgia" pitchFamily="18" charset="0"/>
                        <a:ea typeface="Georgia"/>
                        <a:cs typeface="Georgia"/>
                      </a:endParaRPr>
                    </a:p>
                    <a:p>
                      <a:pPr marL="93980">
                        <a:lnSpc>
                          <a:spcPts val="1100"/>
                        </a:lnSpc>
                        <a:spcAft>
                          <a:spcPts val="0"/>
                        </a:spcAft>
                      </a:pPr>
                      <a:r>
                        <a:rPr lang="en-US" sz="1800" spc="5" dirty="0" err="1" smtClean="0">
                          <a:effectLst/>
                          <a:latin typeface="Georgia" pitchFamily="18" charset="0"/>
                          <a:ea typeface="Georgia"/>
                          <a:cs typeface="Georgia"/>
                        </a:rPr>
                        <a:t>a</a:t>
                      </a:r>
                      <a:r>
                        <a:rPr lang="en-US" sz="1800" dirty="0" err="1" smtClean="0">
                          <a:effectLst/>
                          <a:latin typeface="Georgia" pitchFamily="18" charset="0"/>
                          <a:ea typeface="Georgia"/>
                          <a:cs typeface="Georgia"/>
                        </a:rPr>
                        <a:t>y</a:t>
                      </a:r>
                      <a:r>
                        <a:rPr lang="en-US" sz="1800" spc="5" dirty="0" err="1" smtClean="0">
                          <a:effectLst/>
                          <a:latin typeface="Georgia" pitchFamily="18" charset="0"/>
                          <a:ea typeface="Georgia"/>
                          <a:cs typeface="Georgia"/>
                        </a:rPr>
                        <a:t>a</a:t>
                      </a:r>
                      <a:r>
                        <a:rPr lang="en-US" sz="1800" dirty="0" err="1" smtClean="0">
                          <a:effectLst/>
                          <a:latin typeface="Georgia" pitchFamily="18" charset="0"/>
                          <a:ea typeface="Georgia"/>
                          <a:cs typeface="Georgia"/>
                        </a:rPr>
                        <a:t>t</a:t>
                      </a:r>
                      <a:r>
                        <a:rPr lang="en-US" sz="1800" spc="-20" dirty="0" smtClean="0">
                          <a:effectLst/>
                          <a:latin typeface="Georgia" pitchFamily="18" charset="0"/>
                          <a:ea typeface="Georgia"/>
                          <a:cs typeface="Georgia"/>
                        </a:rPr>
                        <a:t> </a:t>
                      </a:r>
                      <a:r>
                        <a:rPr lang="en-US" sz="1800" dirty="0">
                          <a:effectLst/>
                          <a:latin typeface="Georgia" pitchFamily="18" charset="0"/>
                          <a:ea typeface="Georgia"/>
                          <a:cs typeface="Georgia"/>
                        </a:rPr>
                        <a:t>6</a:t>
                      </a:r>
                      <a:endParaRPr lang="en-US" sz="1800" dirty="0">
                        <a:effectLst/>
                        <a:latin typeface="Georgia" pitchFamily="18" charset="0"/>
                        <a:ea typeface="Times New Roman"/>
                      </a:endParaRPr>
                    </a:p>
                  </a:txBody>
                  <a:tcPr marL="0" marR="0" marT="0" marB="0"/>
                </a:tc>
                <a:tc>
                  <a:txBody>
                    <a:bodyPr/>
                    <a:lstStyle/>
                    <a:p>
                      <a:pPr marL="89535">
                        <a:lnSpc>
                          <a:spcPts val="1100"/>
                        </a:lnSpc>
                        <a:spcAft>
                          <a:spcPts val="0"/>
                        </a:spcAft>
                      </a:pPr>
                      <a:endParaRPr lang="en-US" sz="1800" dirty="0" smtClean="0">
                        <a:effectLst/>
                        <a:latin typeface="Georgia" pitchFamily="18" charset="0"/>
                        <a:ea typeface="Georgia"/>
                        <a:cs typeface="Georgia"/>
                      </a:endParaRPr>
                    </a:p>
                    <a:p>
                      <a:pPr marL="89535">
                        <a:lnSpc>
                          <a:spcPts val="1100"/>
                        </a:lnSpc>
                        <a:spcAft>
                          <a:spcPts val="0"/>
                        </a:spcAft>
                      </a:pPr>
                      <a:r>
                        <a:rPr lang="en-US" sz="1800" dirty="0" err="1" smtClean="0">
                          <a:effectLst/>
                          <a:latin typeface="Georgia" pitchFamily="18" charset="0"/>
                          <a:ea typeface="Georgia"/>
                          <a:cs typeface="Georgia"/>
                        </a:rPr>
                        <a:t>Mela</a:t>
                      </a:r>
                      <a:r>
                        <a:rPr lang="en-US" sz="1800" spc="-5" dirty="0" err="1" smtClean="0">
                          <a:effectLst/>
                          <a:latin typeface="Georgia" pitchFamily="18" charset="0"/>
                          <a:ea typeface="Georgia"/>
                          <a:cs typeface="Georgia"/>
                        </a:rPr>
                        <a:t>k</a:t>
                      </a:r>
                      <a:r>
                        <a:rPr lang="en-US" sz="1800" spc="15" dirty="0" err="1" smtClean="0">
                          <a:effectLst/>
                          <a:latin typeface="Georgia" pitchFamily="18" charset="0"/>
                          <a:ea typeface="Georgia"/>
                          <a:cs typeface="Georgia"/>
                        </a:rPr>
                        <a:t>u</a:t>
                      </a:r>
                      <a:r>
                        <a:rPr lang="en-US" sz="1800" spc="-5" dirty="0" err="1" smtClean="0">
                          <a:effectLst/>
                          <a:latin typeface="Georgia" pitchFamily="18" charset="0"/>
                          <a:ea typeface="Georgia"/>
                          <a:cs typeface="Georgia"/>
                        </a:rPr>
                        <a:t>k</a:t>
                      </a:r>
                      <a:r>
                        <a:rPr lang="en-US" sz="1800" dirty="0" err="1" smtClean="0">
                          <a:effectLst/>
                          <a:latin typeface="Georgia" pitchFamily="18" charset="0"/>
                          <a:ea typeface="Georgia"/>
                          <a:cs typeface="Georgia"/>
                        </a:rPr>
                        <a:t>an</a:t>
                      </a:r>
                      <a:r>
                        <a:rPr lang="en-US" sz="1800" dirty="0" smtClean="0">
                          <a:effectLst/>
                          <a:latin typeface="Georgia" pitchFamily="18" charset="0"/>
                          <a:ea typeface="Georgia"/>
                          <a:cs typeface="Georgia"/>
                        </a:rPr>
                        <a:t> </a:t>
                      </a:r>
                      <a:r>
                        <a:rPr lang="en-US" sz="1800"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t</a:t>
                      </a:r>
                      <a:r>
                        <a:rPr lang="en-US" sz="1800" dirty="0" err="1" smtClean="0">
                          <a:effectLst/>
                          <a:latin typeface="Georgia" pitchFamily="18" charset="0"/>
                          <a:ea typeface="Georgia"/>
                          <a:cs typeface="Georgia"/>
                        </a:rPr>
                        <a:t>au</a:t>
                      </a:r>
                      <a:r>
                        <a:rPr lang="en-US" sz="1800" spc="-15" dirty="0" smtClean="0">
                          <a:effectLst/>
                          <a:latin typeface="Georgia" pitchFamily="18" charset="0"/>
                          <a:ea typeface="Georgia"/>
                          <a:cs typeface="Georgia"/>
                        </a:rPr>
                        <a:t> </a:t>
                      </a:r>
                      <a:r>
                        <a:rPr lang="en-US" sz="1800" spc="5" dirty="0" err="1">
                          <a:effectLst/>
                          <a:latin typeface="Georgia" pitchFamily="18" charset="0"/>
                          <a:ea typeface="Georgia"/>
                          <a:cs typeface="Georgia"/>
                        </a:rPr>
                        <a:t>t</a:t>
                      </a:r>
                      <a:r>
                        <a:rPr lang="en-US" sz="1800" spc="-5" dirty="0" err="1">
                          <a:effectLst/>
                          <a:latin typeface="Georgia" pitchFamily="18" charset="0"/>
                          <a:ea typeface="Georgia"/>
                          <a:cs typeface="Georgia"/>
                        </a:rPr>
                        <a:t>i</a:t>
                      </a:r>
                      <a:r>
                        <a:rPr lang="en-US" sz="1800" spc="5" dirty="0" err="1">
                          <a:effectLst/>
                          <a:latin typeface="Georgia" pitchFamily="18" charset="0"/>
                          <a:ea typeface="Georgia"/>
                          <a:cs typeface="Georgia"/>
                        </a:rPr>
                        <a:t>d</a:t>
                      </a:r>
                      <a:r>
                        <a:rPr lang="en-US" sz="1800" dirty="0" err="1">
                          <a:effectLst/>
                          <a:latin typeface="Georgia" pitchFamily="18" charset="0"/>
                          <a:ea typeface="Georgia"/>
                          <a:cs typeface="Georgia"/>
                        </a:rPr>
                        <a:t>ak</a:t>
                      </a:r>
                      <a:r>
                        <a:rPr lang="en-US" sz="1800" spc="-25" dirty="0">
                          <a:effectLst/>
                          <a:latin typeface="Georgia" pitchFamily="18" charset="0"/>
                          <a:ea typeface="Georgia"/>
                          <a:cs typeface="Georgia"/>
                        </a:rPr>
                        <a:t> </a:t>
                      </a:r>
                      <a:endParaRPr lang="en-US" sz="1800" spc="-25" dirty="0" smtClean="0">
                        <a:effectLst/>
                        <a:latin typeface="Georgia" pitchFamily="18" charset="0"/>
                        <a:ea typeface="Georgia"/>
                        <a:cs typeface="Georgia"/>
                      </a:endParaRPr>
                    </a:p>
                    <a:p>
                      <a:pPr marL="89535">
                        <a:lnSpc>
                          <a:spcPts val="1100"/>
                        </a:lnSpc>
                        <a:spcAft>
                          <a:spcPts val="0"/>
                        </a:spcAft>
                      </a:pPr>
                      <a:endParaRPr lang="en-US" sz="1800" spc="-25" dirty="0" smtClean="0">
                        <a:effectLst/>
                        <a:latin typeface="Georgia" pitchFamily="18" charset="0"/>
                        <a:ea typeface="Georgia"/>
                        <a:cs typeface="Georgia"/>
                      </a:endParaRPr>
                    </a:p>
                    <a:p>
                      <a:pPr marL="89535">
                        <a:lnSpc>
                          <a:spcPts val="1100"/>
                        </a:lnSpc>
                        <a:spcAft>
                          <a:spcPts val="0"/>
                        </a:spcAft>
                      </a:pPr>
                      <a:r>
                        <a:rPr lang="en-US" sz="1800" dirty="0" err="1" smtClean="0">
                          <a:effectLst/>
                          <a:latin typeface="Georgia" pitchFamily="18" charset="0"/>
                          <a:ea typeface="Georgia"/>
                          <a:cs typeface="Georgia"/>
                        </a:rPr>
                        <a:t>mel</a:t>
                      </a:r>
                      <a:r>
                        <a:rPr lang="en-US" sz="1800" spc="15"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k</a:t>
                      </a:r>
                      <a:r>
                        <a:rPr lang="en-US" sz="1800" dirty="0" err="1" smtClean="0">
                          <a:effectLst/>
                          <a:latin typeface="Georgia" pitchFamily="18" charset="0"/>
                          <a:ea typeface="Georgia"/>
                          <a:cs typeface="Georgia"/>
                        </a:rPr>
                        <a:t>u</a:t>
                      </a:r>
                      <a:r>
                        <a:rPr lang="en-US" sz="1800" spc="-5" dirty="0" err="1" smtClean="0">
                          <a:effectLst/>
                          <a:latin typeface="Georgia" pitchFamily="18" charset="0"/>
                          <a:ea typeface="Georgia"/>
                          <a:cs typeface="Georgia"/>
                        </a:rPr>
                        <a:t>k</a:t>
                      </a:r>
                      <a:r>
                        <a:rPr lang="en-US" sz="1800" spc="15" dirty="0" err="1" smtClean="0">
                          <a:effectLst/>
                          <a:latin typeface="Georgia" pitchFamily="18" charset="0"/>
                          <a:ea typeface="Georgia"/>
                          <a:cs typeface="Georgia"/>
                        </a:rPr>
                        <a:t>a</a:t>
                      </a:r>
                      <a:r>
                        <a:rPr lang="en-US" sz="1800" dirty="0" err="1" smtClean="0">
                          <a:effectLst/>
                          <a:latin typeface="Georgia" pitchFamily="18" charset="0"/>
                          <a:ea typeface="Georgia"/>
                          <a:cs typeface="Georgia"/>
                        </a:rPr>
                        <a:t>n</a:t>
                      </a:r>
                      <a:r>
                        <a:rPr lang="en-US" sz="1800" dirty="0" smtClean="0">
                          <a:effectLst/>
                          <a:latin typeface="Georgia" pitchFamily="18" charset="0"/>
                          <a:ea typeface="Georgia"/>
                          <a:cs typeface="Georgia"/>
                        </a:rPr>
                        <a:t> </a:t>
                      </a:r>
                      <a:r>
                        <a:rPr lang="en-US" sz="1800" spc="5" dirty="0" err="1" smtClean="0">
                          <a:effectLst/>
                          <a:latin typeface="Georgia" pitchFamily="18" charset="0"/>
                          <a:ea typeface="Georgia"/>
                          <a:cs typeface="Georgia"/>
                        </a:rPr>
                        <a:t>t</a:t>
                      </a:r>
                      <a:r>
                        <a:rPr lang="en-US" sz="1800" spc="-5" dirty="0" err="1" smtClean="0">
                          <a:effectLst/>
                          <a:latin typeface="Georgia" pitchFamily="18" charset="0"/>
                          <a:ea typeface="Georgia"/>
                          <a:cs typeface="Georgia"/>
                        </a:rPr>
                        <a:t>i</a:t>
                      </a:r>
                      <a:r>
                        <a:rPr lang="en-US" sz="1800" dirty="0" err="1" smtClean="0">
                          <a:effectLst/>
                          <a:latin typeface="Georgia" pitchFamily="18" charset="0"/>
                          <a:ea typeface="Georgia"/>
                          <a:cs typeface="Georgia"/>
                        </a:rPr>
                        <a:t>n</a:t>
                      </a:r>
                      <a:r>
                        <a:rPr lang="en-US" sz="1800" spc="5" dirty="0" err="1" smtClean="0">
                          <a:effectLst/>
                          <a:latin typeface="Georgia" pitchFamily="18" charset="0"/>
                          <a:ea typeface="Georgia"/>
                          <a:cs typeface="Georgia"/>
                        </a:rPr>
                        <a:t>d</a:t>
                      </a:r>
                      <a:r>
                        <a:rPr lang="en-US" sz="1800"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k</a:t>
                      </a:r>
                      <a:r>
                        <a:rPr lang="en-US" sz="1800" dirty="0" err="1" smtClean="0">
                          <a:effectLst/>
                          <a:latin typeface="Georgia" pitchFamily="18" charset="0"/>
                          <a:ea typeface="Georgia"/>
                          <a:cs typeface="Georgia"/>
                        </a:rPr>
                        <a:t>an</a:t>
                      </a:r>
                      <a:r>
                        <a:rPr lang="en-US" sz="1800" spc="-40" dirty="0" smtClean="0">
                          <a:effectLst/>
                          <a:latin typeface="Georgia" pitchFamily="18" charset="0"/>
                          <a:ea typeface="Georgia"/>
                          <a:cs typeface="Georgia"/>
                        </a:rPr>
                        <a:t> </a:t>
                      </a:r>
                      <a:r>
                        <a:rPr lang="en-US" sz="1800" dirty="0">
                          <a:effectLst/>
                          <a:latin typeface="Georgia" pitchFamily="18" charset="0"/>
                          <a:ea typeface="Georgia"/>
                          <a:cs typeface="Georgia"/>
                        </a:rPr>
                        <a:t>ya</a:t>
                      </a:r>
                      <a:r>
                        <a:rPr lang="en-US" sz="1800" spc="10" dirty="0">
                          <a:effectLst/>
                          <a:latin typeface="Georgia" pitchFamily="18" charset="0"/>
                          <a:ea typeface="Georgia"/>
                          <a:cs typeface="Georgia"/>
                        </a:rPr>
                        <a:t>n</a:t>
                      </a:r>
                      <a:r>
                        <a:rPr lang="en-US" sz="1800" dirty="0">
                          <a:effectLst/>
                          <a:latin typeface="Georgia" pitchFamily="18" charset="0"/>
                          <a:ea typeface="Georgia"/>
                          <a:cs typeface="Georgia"/>
                        </a:rPr>
                        <a:t>g</a:t>
                      </a:r>
                      <a:r>
                        <a:rPr lang="en-US" sz="1800" spc="-25" dirty="0">
                          <a:effectLst/>
                          <a:latin typeface="Georgia" pitchFamily="18" charset="0"/>
                          <a:ea typeface="Georgia"/>
                          <a:cs typeface="Georgia"/>
                        </a:rPr>
                        <a:t> </a:t>
                      </a:r>
                      <a:endParaRPr lang="en-US" sz="1800" spc="-25" dirty="0" smtClean="0">
                        <a:effectLst/>
                        <a:latin typeface="Georgia" pitchFamily="18" charset="0"/>
                        <a:ea typeface="Georgia"/>
                        <a:cs typeface="Georgia"/>
                      </a:endParaRPr>
                    </a:p>
                    <a:p>
                      <a:pPr marL="89535">
                        <a:lnSpc>
                          <a:spcPts val="1100"/>
                        </a:lnSpc>
                        <a:spcAft>
                          <a:spcPts val="0"/>
                        </a:spcAft>
                      </a:pPr>
                      <a:endParaRPr lang="en-US" sz="1800" spc="-25" dirty="0" smtClean="0">
                        <a:effectLst/>
                        <a:latin typeface="Georgia" pitchFamily="18" charset="0"/>
                        <a:ea typeface="Georgia"/>
                        <a:cs typeface="Georgia"/>
                      </a:endParaRPr>
                    </a:p>
                    <a:p>
                      <a:pPr marL="89535">
                        <a:lnSpc>
                          <a:spcPts val="1100"/>
                        </a:lnSpc>
                        <a:spcAft>
                          <a:spcPts val="0"/>
                        </a:spcAft>
                      </a:pPr>
                      <a:r>
                        <a:rPr lang="en-US" sz="1800" spc="5" dirty="0" err="1" smtClean="0">
                          <a:effectLst/>
                          <a:latin typeface="Georgia" pitchFamily="18" charset="0"/>
                          <a:ea typeface="Georgia"/>
                          <a:cs typeface="Georgia"/>
                        </a:rPr>
                        <a:t>d</a:t>
                      </a:r>
                      <a:r>
                        <a:rPr lang="en-US" sz="1800" dirty="0" err="1" smtClean="0">
                          <a:effectLst/>
                          <a:latin typeface="Georgia" pitchFamily="18" charset="0"/>
                          <a:ea typeface="Georgia"/>
                          <a:cs typeface="Georgia"/>
                        </a:rPr>
                        <a:t>apat</a:t>
                      </a:r>
                      <a:r>
                        <a:rPr lang="en-US" sz="1800" dirty="0" smtClean="0">
                          <a:effectLst/>
                          <a:latin typeface="Georgia" pitchFamily="18" charset="0"/>
                          <a:ea typeface="Georgia"/>
                          <a:cs typeface="Georgia"/>
                        </a:rPr>
                        <a:t> </a:t>
                      </a:r>
                      <a:r>
                        <a:rPr lang="en-US" sz="1800" dirty="0" err="1">
                          <a:effectLst/>
                          <a:latin typeface="Georgia" pitchFamily="18" charset="0"/>
                          <a:ea typeface="Georgia"/>
                          <a:cs typeface="Georgia"/>
                        </a:rPr>
                        <a:t>me</a:t>
                      </a:r>
                      <a:r>
                        <a:rPr lang="en-US" sz="1800" spc="-5" dirty="0" err="1">
                          <a:effectLst/>
                          <a:latin typeface="Georgia" pitchFamily="18" charset="0"/>
                          <a:ea typeface="Georgia"/>
                          <a:cs typeface="Georgia"/>
                        </a:rPr>
                        <a:t>n</a:t>
                      </a:r>
                      <a:r>
                        <a:rPr lang="en-US" sz="1800" spc="10" dirty="0" err="1">
                          <a:effectLst/>
                          <a:latin typeface="Georgia" pitchFamily="18" charset="0"/>
                          <a:ea typeface="Georgia"/>
                          <a:cs typeface="Georgia"/>
                        </a:rPr>
                        <a:t>g</a:t>
                      </a:r>
                      <a:r>
                        <a:rPr lang="en-US" sz="1800" spc="-5" dirty="0" err="1">
                          <a:effectLst/>
                          <a:latin typeface="Georgia" pitchFamily="18" charset="0"/>
                          <a:ea typeface="Georgia"/>
                          <a:cs typeface="Georgia"/>
                        </a:rPr>
                        <a:t>h</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l</a:t>
                      </a:r>
                      <a:r>
                        <a:rPr lang="en-US" sz="1800" dirty="0" err="1">
                          <a:effectLst/>
                          <a:latin typeface="Georgia" pitchFamily="18" charset="0"/>
                          <a:ea typeface="Georgia"/>
                          <a:cs typeface="Georgia"/>
                        </a:rPr>
                        <a:t>an</a:t>
                      </a:r>
                      <a:r>
                        <a:rPr lang="en-US" sz="1800" spc="10" dirty="0" err="1">
                          <a:effectLst/>
                          <a:latin typeface="Georgia" pitchFamily="18" charset="0"/>
                          <a:ea typeface="Georgia"/>
                          <a:cs typeface="Georgia"/>
                        </a:rPr>
                        <a:t>g</a:t>
                      </a:r>
                      <a:r>
                        <a:rPr lang="en-US" sz="1800" dirty="0" err="1">
                          <a:effectLst/>
                          <a:latin typeface="Georgia" pitchFamily="18" charset="0"/>
                          <a:ea typeface="Georgia"/>
                          <a:cs typeface="Georgia"/>
                        </a:rPr>
                        <a:t>i</a:t>
                      </a:r>
                      <a:r>
                        <a:rPr lang="en-US" sz="1800" spc="-60" dirty="0">
                          <a:effectLst/>
                          <a:latin typeface="Georgia" pitchFamily="18" charset="0"/>
                          <a:ea typeface="Georgia"/>
                          <a:cs typeface="Georgia"/>
                        </a:rPr>
                        <a:t> </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au</a:t>
                      </a:r>
                      <a:r>
                        <a:rPr lang="en-US" sz="1800" dirty="0">
                          <a:effectLst/>
                          <a:latin typeface="Georgia" pitchFamily="18" charset="0"/>
                          <a:ea typeface="Georgia"/>
                          <a:cs typeface="Georgia"/>
                        </a:rPr>
                        <a:t> </a:t>
                      </a:r>
                      <a:endParaRPr lang="en-US" sz="1800" dirty="0" smtClean="0">
                        <a:effectLst/>
                        <a:latin typeface="Georgia" pitchFamily="18" charset="0"/>
                        <a:ea typeface="Georgia"/>
                        <a:cs typeface="Georgia"/>
                      </a:endParaRPr>
                    </a:p>
                    <a:p>
                      <a:pPr marL="89535">
                        <a:lnSpc>
                          <a:spcPts val="1100"/>
                        </a:lnSpc>
                        <a:spcAft>
                          <a:spcPts val="0"/>
                        </a:spcAft>
                      </a:pPr>
                      <a:endParaRPr lang="en-US" sz="1800" dirty="0" smtClean="0">
                        <a:effectLst/>
                        <a:latin typeface="Georgia" pitchFamily="18" charset="0"/>
                        <a:ea typeface="Georgia"/>
                        <a:cs typeface="Georgia"/>
                      </a:endParaRPr>
                    </a:p>
                    <a:p>
                      <a:pPr marL="89535">
                        <a:lnSpc>
                          <a:spcPts val="1100"/>
                        </a:lnSpc>
                        <a:spcAft>
                          <a:spcPts val="0"/>
                        </a:spcAft>
                      </a:pPr>
                      <a:r>
                        <a:rPr lang="en-US" sz="1800" dirty="0" err="1" smtClean="0">
                          <a:effectLst/>
                          <a:latin typeface="Georgia" pitchFamily="18" charset="0"/>
                          <a:ea typeface="Georgia"/>
                          <a:cs typeface="Georgia"/>
                        </a:rPr>
                        <a:t>me</a:t>
                      </a:r>
                      <a:r>
                        <a:rPr lang="en-US" sz="1800" spc="5" dirty="0" err="1" smtClean="0">
                          <a:effectLst/>
                          <a:latin typeface="Georgia" pitchFamily="18" charset="0"/>
                          <a:ea typeface="Georgia"/>
                          <a:cs typeface="Georgia"/>
                        </a:rPr>
                        <a:t>m</a:t>
                      </a:r>
                      <a:r>
                        <a:rPr lang="en-US" sz="1800" spc="-5" dirty="0" err="1" smtClean="0">
                          <a:effectLst/>
                          <a:latin typeface="Georgia" pitchFamily="18" charset="0"/>
                          <a:ea typeface="Georgia"/>
                          <a:cs typeface="Georgia"/>
                        </a:rPr>
                        <a:t>p</a:t>
                      </a:r>
                      <a:r>
                        <a:rPr lang="en-US" sz="1800" dirty="0" err="1" smtClean="0">
                          <a:effectLst/>
                          <a:latin typeface="Georgia" pitchFamily="18" charset="0"/>
                          <a:ea typeface="Georgia"/>
                          <a:cs typeface="Georgia"/>
                        </a:rPr>
                        <a:t>ers</a:t>
                      </a:r>
                      <a:r>
                        <a:rPr lang="en-US" sz="1800" spc="5" dirty="0" err="1" smtClean="0">
                          <a:effectLst/>
                          <a:latin typeface="Georgia" pitchFamily="18" charset="0"/>
                          <a:ea typeface="Georgia"/>
                          <a:cs typeface="Georgia"/>
                        </a:rPr>
                        <a:t>u</a:t>
                      </a:r>
                      <a:r>
                        <a:rPr lang="en-US" sz="1800" dirty="0" err="1" smtClean="0">
                          <a:effectLst/>
                          <a:latin typeface="Georgia" pitchFamily="18" charset="0"/>
                          <a:ea typeface="Georgia"/>
                          <a:cs typeface="Georgia"/>
                        </a:rPr>
                        <a:t>l</a:t>
                      </a:r>
                      <a:r>
                        <a:rPr lang="en-US" sz="1800" spc="-5" dirty="0" err="1" smtClean="0">
                          <a:effectLst/>
                          <a:latin typeface="Georgia" pitchFamily="18" charset="0"/>
                          <a:ea typeface="Georgia"/>
                          <a:cs typeface="Georgia"/>
                        </a:rPr>
                        <a:t>i</a:t>
                      </a:r>
                      <a:r>
                        <a:rPr lang="en-US" sz="1800" dirty="0" err="1" smtClean="0">
                          <a:effectLst/>
                          <a:latin typeface="Georgia" pitchFamily="18" charset="0"/>
                          <a:ea typeface="Georgia"/>
                          <a:cs typeface="Georgia"/>
                        </a:rPr>
                        <a:t>t</a:t>
                      </a:r>
                      <a:r>
                        <a:rPr lang="en-US" sz="1800" spc="-55" dirty="0" smtClean="0">
                          <a:effectLst/>
                          <a:latin typeface="Georgia" pitchFamily="18" charset="0"/>
                          <a:ea typeface="Georgia"/>
                          <a:cs typeface="Georgia"/>
                        </a:rPr>
                        <a:t> </a:t>
                      </a:r>
                      <a:r>
                        <a:rPr lang="en-US" sz="1800" dirty="0" err="1">
                          <a:effectLst/>
                          <a:latin typeface="Georgia" pitchFamily="18" charset="0"/>
                          <a:ea typeface="Georgia"/>
                          <a:cs typeface="Georgia"/>
                        </a:rPr>
                        <a:t>s</a:t>
                      </a:r>
                      <a:r>
                        <a:rPr lang="en-US" sz="1800" spc="5" dirty="0" err="1">
                          <a:effectLst/>
                          <a:latin typeface="Georgia" pitchFamily="18" charset="0"/>
                          <a:ea typeface="Georgia"/>
                          <a:cs typeface="Georgia"/>
                        </a:rPr>
                        <a:t>a</a:t>
                      </a:r>
                      <a:r>
                        <a:rPr lang="en-US" sz="1800" dirty="0" err="1">
                          <a:effectLst/>
                          <a:latin typeface="Georgia" pitchFamily="18" charset="0"/>
                          <a:ea typeface="Georgia"/>
                          <a:cs typeface="Georgia"/>
                        </a:rPr>
                        <a:t>l</a:t>
                      </a:r>
                      <a:r>
                        <a:rPr lang="en-US" sz="1800" spc="15" dirty="0" err="1">
                          <a:effectLst/>
                          <a:latin typeface="Georgia" pitchFamily="18" charset="0"/>
                          <a:ea typeface="Georgia"/>
                          <a:cs typeface="Georgia"/>
                        </a:rPr>
                        <a:t>a</a:t>
                      </a:r>
                      <a:r>
                        <a:rPr lang="en-US" sz="1800" dirty="0" err="1">
                          <a:effectLst/>
                          <a:latin typeface="Georgia" pitchFamily="18" charset="0"/>
                          <a:ea typeface="Georgia"/>
                          <a:cs typeface="Georgia"/>
                        </a:rPr>
                        <a:t>h</a:t>
                      </a:r>
                      <a:r>
                        <a:rPr lang="en-US" sz="1800" spc="-30" dirty="0">
                          <a:effectLst/>
                          <a:latin typeface="Georgia" pitchFamily="18" charset="0"/>
                          <a:ea typeface="Georgia"/>
                          <a:cs typeface="Georgia"/>
                        </a:rPr>
                        <a:t> </a:t>
                      </a:r>
                      <a:r>
                        <a:rPr lang="en-US" sz="1800" dirty="0" err="1">
                          <a:effectLst/>
                          <a:latin typeface="Georgia" pitchFamily="18" charset="0"/>
                          <a:ea typeface="Georgia"/>
                          <a:cs typeface="Georgia"/>
                        </a:rPr>
                        <a:t>s</a:t>
                      </a:r>
                      <a:r>
                        <a:rPr lang="en-US" sz="1800" spc="5" dirty="0" err="1">
                          <a:effectLst/>
                          <a:latin typeface="Georgia" pitchFamily="18" charset="0"/>
                          <a:ea typeface="Georgia"/>
                          <a:cs typeface="Georgia"/>
                        </a:rPr>
                        <a:t>at</a:t>
                      </a:r>
                      <a:r>
                        <a:rPr lang="en-US" sz="1800" dirty="0" err="1">
                          <a:effectLst/>
                          <a:latin typeface="Georgia" pitchFamily="18" charset="0"/>
                          <a:ea typeface="Georgia"/>
                          <a:cs typeface="Georgia"/>
                        </a:rPr>
                        <a:t>u</a:t>
                      </a:r>
                      <a:r>
                        <a:rPr lang="en-US" sz="1800" dirty="0">
                          <a:effectLst/>
                          <a:latin typeface="Georgia" pitchFamily="18" charset="0"/>
                          <a:ea typeface="Georgia"/>
                          <a:cs typeface="Georgia"/>
                        </a:rPr>
                        <a:t> </a:t>
                      </a:r>
                      <a:r>
                        <a:rPr lang="en-US" sz="1800" spc="-5" dirty="0" err="1">
                          <a:effectLst/>
                          <a:latin typeface="Georgia" pitchFamily="18" charset="0"/>
                          <a:ea typeface="Georgia"/>
                          <a:cs typeface="Georgia"/>
                        </a:rPr>
                        <a:t>p</a:t>
                      </a:r>
                      <a:r>
                        <a:rPr lang="en-US" sz="1800" spc="5" dirty="0" err="1">
                          <a:effectLst/>
                          <a:latin typeface="Georgia" pitchFamily="18" charset="0"/>
                          <a:ea typeface="Georgia"/>
                          <a:cs typeface="Georgia"/>
                        </a:rPr>
                        <a:t>i</a:t>
                      </a:r>
                      <a:r>
                        <a:rPr lang="en-US" sz="1800" spc="-5" dirty="0" err="1">
                          <a:effectLst/>
                          <a:latin typeface="Georgia" pitchFamily="18" charset="0"/>
                          <a:ea typeface="Georgia"/>
                          <a:cs typeface="Georgia"/>
                        </a:rPr>
                        <a:t>h</a:t>
                      </a:r>
                      <a:r>
                        <a:rPr lang="en-US" sz="1800" dirty="0" err="1">
                          <a:effectLst/>
                          <a:latin typeface="Georgia" pitchFamily="18" charset="0"/>
                          <a:ea typeface="Georgia"/>
                          <a:cs typeface="Georgia"/>
                        </a:rPr>
                        <a:t>ak</a:t>
                      </a:r>
                      <a:r>
                        <a:rPr lang="en-US" sz="1800" spc="-30" dirty="0">
                          <a:effectLst/>
                          <a:latin typeface="Georgia" pitchFamily="18" charset="0"/>
                          <a:ea typeface="Georgia"/>
                          <a:cs typeface="Georgia"/>
                        </a:rPr>
                        <a:t> </a:t>
                      </a:r>
                      <a:endParaRPr lang="en-US" sz="1800" spc="-30" dirty="0" smtClean="0">
                        <a:effectLst/>
                        <a:latin typeface="Georgia" pitchFamily="18" charset="0"/>
                        <a:ea typeface="Georgia"/>
                        <a:cs typeface="Georgia"/>
                      </a:endParaRPr>
                    </a:p>
                    <a:p>
                      <a:pPr marL="89535">
                        <a:lnSpc>
                          <a:spcPts val="1100"/>
                        </a:lnSpc>
                        <a:spcAft>
                          <a:spcPts val="0"/>
                        </a:spcAft>
                      </a:pPr>
                      <a:endParaRPr lang="en-US" sz="1800" spc="-30" dirty="0" smtClean="0">
                        <a:effectLst/>
                        <a:latin typeface="Georgia" pitchFamily="18" charset="0"/>
                        <a:ea typeface="Georgia"/>
                        <a:cs typeface="Georgia"/>
                      </a:endParaRPr>
                    </a:p>
                    <a:p>
                      <a:pPr marL="89535">
                        <a:lnSpc>
                          <a:spcPts val="1100"/>
                        </a:lnSpc>
                        <a:spcAft>
                          <a:spcPts val="0"/>
                        </a:spcAft>
                      </a:pPr>
                      <a:r>
                        <a:rPr lang="en-US" sz="1800" dirty="0" smtClean="0">
                          <a:effectLst/>
                          <a:latin typeface="Georgia" pitchFamily="18" charset="0"/>
                          <a:ea typeface="Georgia"/>
                          <a:cs typeface="Georgia"/>
                        </a:rPr>
                        <a:t>y</a:t>
                      </a:r>
                      <a:r>
                        <a:rPr lang="en-US" sz="1800" spc="15" dirty="0" smtClean="0">
                          <a:effectLst/>
                          <a:latin typeface="Georgia" pitchFamily="18" charset="0"/>
                          <a:ea typeface="Georgia"/>
                          <a:cs typeface="Georgia"/>
                        </a:rPr>
                        <a:t>a</a:t>
                      </a:r>
                      <a:r>
                        <a:rPr lang="en-US" sz="1800" dirty="0" smtClean="0">
                          <a:effectLst/>
                          <a:latin typeface="Georgia" pitchFamily="18" charset="0"/>
                          <a:ea typeface="Georgia"/>
                          <a:cs typeface="Georgia"/>
                        </a:rPr>
                        <a:t>ng</a:t>
                      </a:r>
                      <a:r>
                        <a:rPr lang="en-US" sz="1800" spc="-25" dirty="0" smtClean="0">
                          <a:effectLst/>
                          <a:latin typeface="Georgia" pitchFamily="18" charset="0"/>
                          <a:ea typeface="Georgia"/>
                          <a:cs typeface="Georgia"/>
                        </a:rPr>
                        <a:t> </a:t>
                      </a:r>
                      <a:r>
                        <a:rPr lang="en-US" sz="1800" spc="5" dirty="0" err="1">
                          <a:effectLst/>
                          <a:latin typeface="Georgia" pitchFamily="18" charset="0"/>
                          <a:ea typeface="Georgia"/>
                          <a:cs typeface="Georgia"/>
                        </a:rPr>
                        <a:t>d</a:t>
                      </a:r>
                      <a:r>
                        <a:rPr lang="en-US" sz="1800" spc="-5" dirty="0" err="1">
                          <a:effectLst/>
                          <a:latin typeface="Georgia" pitchFamily="18" charset="0"/>
                          <a:ea typeface="Georgia"/>
                          <a:cs typeface="Georgia"/>
                        </a:rPr>
                        <a:t>i</a:t>
                      </a:r>
                      <a:r>
                        <a:rPr lang="en-US" sz="1800" dirty="0" err="1">
                          <a:effectLst/>
                          <a:latin typeface="Georgia" pitchFamily="18" charset="0"/>
                          <a:ea typeface="Georgia"/>
                          <a:cs typeface="Georgia"/>
                        </a:rPr>
                        <a:t>la</a:t>
                      </a:r>
                      <a:r>
                        <a:rPr lang="en-US" sz="1800" spc="5" dirty="0" err="1">
                          <a:effectLst/>
                          <a:latin typeface="Georgia" pitchFamily="18" charset="0"/>
                          <a:ea typeface="Georgia"/>
                          <a:cs typeface="Georgia"/>
                        </a:rPr>
                        <a:t>y</a:t>
                      </a:r>
                      <a:r>
                        <a:rPr lang="en-US" sz="1800" dirty="0" err="1">
                          <a:effectLst/>
                          <a:latin typeface="Georgia" pitchFamily="18" charset="0"/>
                          <a:ea typeface="Georgia"/>
                          <a:cs typeface="Georgia"/>
                        </a:rPr>
                        <a:t>a</a:t>
                      </a:r>
                      <a:r>
                        <a:rPr lang="en-US" sz="1800" spc="10" dirty="0" err="1">
                          <a:effectLst/>
                          <a:latin typeface="Georgia" pitchFamily="18" charset="0"/>
                          <a:ea typeface="Georgia"/>
                          <a:cs typeface="Georgia"/>
                        </a:rPr>
                        <a:t>n</a:t>
                      </a:r>
                      <a:r>
                        <a:rPr lang="en-US" sz="1800" dirty="0" err="1">
                          <a:effectLst/>
                          <a:latin typeface="Georgia" pitchFamily="18" charset="0"/>
                          <a:ea typeface="Georgia"/>
                          <a:cs typeface="Georgia"/>
                        </a:rPr>
                        <a:t>i</a:t>
                      </a:r>
                      <a:r>
                        <a:rPr lang="en-US" sz="1800" dirty="0">
                          <a:effectLst/>
                          <a:latin typeface="Georgia" pitchFamily="18" charset="0"/>
                          <a:ea typeface="Georgia"/>
                          <a:cs typeface="Georgia"/>
                        </a:rPr>
                        <a:t> </a:t>
                      </a:r>
                      <a:r>
                        <a:rPr lang="en-US" sz="1800" dirty="0" err="1">
                          <a:effectLst/>
                          <a:latin typeface="Georgia" pitchFamily="18" charset="0"/>
                          <a:ea typeface="Georgia"/>
                          <a:cs typeface="Georgia"/>
                        </a:rPr>
                        <a:t>se</a:t>
                      </a:r>
                      <a:r>
                        <a:rPr lang="en-US" sz="1800" spc="-5" dirty="0" err="1">
                          <a:effectLst/>
                          <a:latin typeface="Georgia" pitchFamily="18" charset="0"/>
                          <a:ea typeface="Georgia"/>
                          <a:cs typeface="Georgia"/>
                        </a:rPr>
                        <a:t>hi</a:t>
                      </a:r>
                      <a:r>
                        <a:rPr lang="en-US" sz="1800" spc="10" dirty="0" err="1">
                          <a:effectLst/>
                          <a:latin typeface="Georgia" pitchFamily="18" charset="0"/>
                          <a:ea typeface="Georgia"/>
                          <a:cs typeface="Georgia"/>
                        </a:rPr>
                        <a:t>n</a:t>
                      </a:r>
                      <a:r>
                        <a:rPr lang="en-US" sz="1800" dirty="0" err="1">
                          <a:effectLst/>
                          <a:latin typeface="Georgia" pitchFamily="18" charset="0"/>
                          <a:ea typeface="Georgia"/>
                          <a:cs typeface="Georgia"/>
                        </a:rPr>
                        <a:t>g</a:t>
                      </a:r>
                      <a:r>
                        <a:rPr lang="en-US" sz="1800" spc="-5" dirty="0" err="1">
                          <a:effectLst/>
                          <a:latin typeface="Georgia" pitchFamily="18" charset="0"/>
                          <a:ea typeface="Georgia"/>
                          <a:cs typeface="Georgia"/>
                        </a:rPr>
                        <a:t>g</a:t>
                      </a:r>
                      <a:r>
                        <a:rPr lang="en-US" sz="1800" dirty="0" err="1">
                          <a:effectLst/>
                          <a:latin typeface="Georgia" pitchFamily="18" charset="0"/>
                          <a:ea typeface="Georgia"/>
                          <a:cs typeface="Georgia"/>
                        </a:rPr>
                        <a:t>a</a:t>
                      </a:r>
                      <a:r>
                        <a:rPr lang="en-US" sz="1800" spc="-30" dirty="0">
                          <a:effectLst/>
                          <a:latin typeface="Georgia" pitchFamily="18" charset="0"/>
                          <a:ea typeface="Georgia"/>
                          <a:cs typeface="Georgia"/>
                        </a:rPr>
                        <a:t> </a:t>
                      </a:r>
                      <a:endParaRPr lang="en-US" sz="1800" spc="-30" dirty="0" smtClean="0">
                        <a:effectLst/>
                        <a:latin typeface="Georgia" pitchFamily="18" charset="0"/>
                        <a:ea typeface="Georgia"/>
                        <a:cs typeface="Georgia"/>
                      </a:endParaRPr>
                    </a:p>
                    <a:p>
                      <a:pPr marL="89535">
                        <a:lnSpc>
                          <a:spcPts val="1100"/>
                        </a:lnSpc>
                        <a:spcAft>
                          <a:spcPts val="0"/>
                        </a:spcAft>
                      </a:pPr>
                      <a:endParaRPr lang="en-US" sz="1800" spc="-30" dirty="0" smtClean="0">
                        <a:effectLst/>
                        <a:latin typeface="Georgia" pitchFamily="18" charset="0"/>
                        <a:ea typeface="Georgia"/>
                        <a:cs typeface="Georgia"/>
                      </a:endParaRPr>
                    </a:p>
                    <a:p>
                      <a:pPr marL="89535">
                        <a:lnSpc>
                          <a:spcPts val="1100"/>
                        </a:lnSpc>
                        <a:spcAft>
                          <a:spcPts val="0"/>
                        </a:spcAft>
                      </a:pPr>
                      <a:r>
                        <a:rPr lang="en-US" sz="1800" dirty="0" err="1" smtClean="0">
                          <a:effectLst/>
                          <a:latin typeface="Georgia" pitchFamily="18" charset="0"/>
                          <a:ea typeface="Georgia"/>
                          <a:cs typeface="Georgia"/>
                        </a:rPr>
                        <a:t>me</a:t>
                      </a:r>
                      <a:r>
                        <a:rPr lang="en-US" sz="1800" spc="10" dirty="0" err="1" smtClean="0">
                          <a:effectLst/>
                          <a:latin typeface="Georgia" pitchFamily="18" charset="0"/>
                          <a:ea typeface="Georgia"/>
                          <a:cs typeface="Georgia"/>
                        </a:rPr>
                        <a:t>n</a:t>
                      </a:r>
                      <a:r>
                        <a:rPr lang="en-US" sz="1800" dirty="0" err="1" smtClean="0">
                          <a:effectLst/>
                          <a:latin typeface="Georgia" pitchFamily="18" charset="0"/>
                          <a:ea typeface="Georgia"/>
                          <a:cs typeface="Georgia"/>
                        </a:rPr>
                        <a:t>ga</a:t>
                      </a:r>
                      <a:r>
                        <a:rPr lang="en-US" sz="1800" spc="5" dirty="0" err="1" smtClean="0">
                          <a:effectLst/>
                          <a:latin typeface="Georgia" pitchFamily="18" charset="0"/>
                          <a:ea typeface="Georgia"/>
                          <a:cs typeface="Georgia"/>
                        </a:rPr>
                        <a:t>ki</a:t>
                      </a:r>
                      <a:r>
                        <a:rPr lang="en-US" sz="1800" spc="-5" dirty="0" err="1" smtClean="0">
                          <a:effectLst/>
                          <a:latin typeface="Georgia" pitchFamily="18" charset="0"/>
                          <a:ea typeface="Georgia"/>
                          <a:cs typeface="Georgia"/>
                        </a:rPr>
                        <a:t>b</a:t>
                      </a:r>
                      <a:r>
                        <a:rPr lang="en-US" sz="1800"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t</a:t>
                      </a:r>
                      <a:r>
                        <a:rPr lang="en-US" sz="1800" spc="-5" dirty="0" err="1" smtClean="0">
                          <a:effectLst/>
                          <a:latin typeface="Georgia" pitchFamily="18" charset="0"/>
                          <a:ea typeface="Georgia"/>
                          <a:cs typeface="Georgia"/>
                        </a:rPr>
                        <a:t>k</a:t>
                      </a:r>
                      <a:r>
                        <a:rPr lang="en-US" sz="1800" dirty="0" err="1" smtClean="0">
                          <a:effectLst/>
                          <a:latin typeface="Georgia" pitchFamily="18" charset="0"/>
                          <a:ea typeface="Georgia"/>
                          <a:cs typeface="Georgia"/>
                        </a:rPr>
                        <a:t>an</a:t>
                      </a:r>
                      <a:r>
                        <a:rPr lang="en-US" sz="1800" dirty="0" smtClean="0">
                          <a:effectLst/>
                          <a:latin typeface="Georgia" pitchFamily="18" charset="0"/>
                          <a:ea typeface="Georgia"/>
                          <a:cs typeface="Georgia"/>
                        </a:rPr>
                        <a:t> </a:t>
                      </a:r>
                      <a:r>
                        <a:rPr lang="en-US" sz="1800" spc="-5" dirty="0" err="1">
                          <a:effectLst/>
                          <a:latin typeface="Georgia" pitchFamily="18" charset="0"/>
                          <a:ea typeface="Georgia"/>
                          <a:cs typeface="Georgia"/>
                        </a:rPr>
                        <a:t>k</a:t>
                      </a:r>
                      <a:r>
                        <a:rPr lang="en-US" sz="1800" dirty="0" err="1">
                          <a:effectLst/>
                          <a:latin typeface="Georgia" pitchFamily="18" charset="0"/>
                          <a:ea typeface="Georgia"/>
                          <a:cs typeface="Georgia"/>
                        </a:rPr>
                        <a:t>eru</a:t>
                      </a:r>
                      <a:r>
                        <a:rPr lang="en-US" sz="1800" spc="10" dirty="0" err="1">
                          <a:effectLst/>
                          <a:latin typeface="Georgia" pitchFamily="18" charset="0"/>
                          <a:ea typeface="Georgia"/>
                          <a:cs typeface="Georgia"/>
                        </a:rPr>
                        <a:t>g</a:t>
                      </a:r>
                      <a:r>
                        <a:rPr lang="en-US" sz="1800" spc="-5" dirty="0" err="1">
                          <a:effectLst/>
                          <a:latin typeface="Georgia" pitchFamily="18" charset="0"/>
                          <a:ea typeface="Georgia"/>
                          <a:cs typeface="Georgia"/>
                        </a:rPr>
                        <a:t>i</a:t>
                      </a:r>
                      <a:r>
                        <a:rPr lang="en-US" sz="1800" dirty="0" err="1">
                          <a:effectLst/>
                          <a:latin typeface="Georgia" pitchFamily="18" charset="0"/>
                          <a:ea typeface="Georgia"/>
                          <a:cs typeface="Georgia"/>
                        </a:rPr>
                        <a:t>an</a:t>
                      </a:r>
                      <a:r>
                        <a:rPr lang="en-US" sz="1800" spc="-30" dirty="0">
                          <a:effectLst/>
                          <a:latin typeface="Georgia" pitchFamily="18" charset="0"/>
                          <a:ea typeface="Georgia"/>
                          <a:cs typeface="Georgia"/>
                        </a:rPr>
                        <a:t> </a:t>
                      </a:r>
                      <a:r>
                        <a:rPr lang="en-US" sz="1800" spc="-5" dirty="0" err="1">
                          <a:effectLst/>
                          <a:latin typeface="Georgia" pitchFamily="18" charset="0"/>
                          <a:ea typeface="Georgia"/>
                          <a:cs typeface="Georgia"/>
                        </a:rPr>
                        <a:t>b</a:t>
                      </a:r>
                      <a:r>
                        <a:rPr lang="en-US" sz="1800" dirty="0" err="1">
                          <a:effectLst/>
                          <a:latin typeface="Georgia" pitchFamily="18" charset="0"/>
                          <a:ea typeface="Georgia"/>
                          <a:cs typeface="Georgia"/>
                        </a:rPr>
                        <a:t>a</a:t>
                      </a:r>
                      <a:r>
                        <a:rPr lang="en-US" sz="1800" spc="10" dirty="0" err="1">
                          <a:effectLst/>
                          <a:latin typeface="Georgia" pitchFamily="18" charset="0"/>
                          <a:ea typeface="Georgia"/>
                          <a:cs typeface="Georgia"/>
                        </a:rPr>
                        <a:t>g</a:t>
                      </a:r>
                      <a:r>
                        <a:rPr lang="en-US" sz="1800" dirty="0" err="1">
                          <a:effectLst/>
                          <a:latin typeface="Georgia" pitchFamily="18" charset="0"/>
                          <a:ea typeface="Georgia"/>
                          <a:cs typeface="Georgia"/>
                        </a:rPr>
                        <a:t>i</a:t>
                      </a:r>
                      <a:r>
                        <a:rPr lang="en-US" sz="1800" spc="-25" dirty="0">
                          <a:effectLst/>
                          <a:latin typeface="Georgia" pitchFamily="18" charset="0"/>
                          <a:ea typeface="Georgia"/>
                          <a:cs typeface="Georgia"/>
                        </a:rPr>
                        <a:t> </a:t>
                      </a:r>
                      <a:endParaRPr lang="en-US" sz="1800" spc="-25" dirty="0" smtClean="0">
                        <a:effectLst/>
                        <a:latin typeface="Georgia" pitchFamily="18" charset="0"/>
                        <a:ea typeface="Georgia"/>
                        <a:cs typeface="Georgia"/>
                      </a:endParaRPr>
                    </a:p>
                    <a:p>
                      <a:pPr marL="89535">
                        <a:lnSpc>
                          <a:spcPts val="1100"/>
                        </a:lnSpc>
                        <a:spcAft>
                          <a:spcPts val="0"/>
                        </a:spcAft>
                      </a:pPr>
                      <a:endParaRPr lang="en-US" sz="1800" spc="-25" dirty="0" smtClean="0">
                        <a:effectLst/>
                        <a:latin typeface="Georgia" pitchFamily="18" charset="0"/>
                        <a:ea typeface="Georgia"/>
                        <a:cs typeface="Georgia"/>
                      </a:endParaRPr>
                    </a:p>
                    <a:p>
                      <a:pPr marL="89535">
                        <a:lnSpc>
                          <a:spcPts val="1100"/>
                        </a:lnSpc>
                        <a:spcAft>
                          <a:spcPts val="0"/>
                        </a:spcAft>
                      </a:pPr>
                      <a:r>
                        <a:rPr lang="en-US" sz="1800" dirty="0" smtClean="0">
                          <a:effectLst/>
                          <a:latin typeface="Georgia" pitchFamily="18" charset="0"/>
                          <a:ea typeface="Georgia"/>
                          <a:cs typeface="Georgia"/>
                        </a:rPr>
                        <a:t>y</a:t>
                      </a:r>
                      <a:r>
                        <a:rPr lang="en-US" sz="1800" spc="5" dirty="0" smtClean="0">
                          <a:effectLst/>
                          <a:latin typeface="Georgia" pitchFamily="18" charset="0"/>
                          <a:ea typeface="Georgia"/>
                          <a:cs typeface="Georgia"/>
                        </a:rPr>
                        <a:t>a</a:t>
                      </a:r>
                      <a:r>
                        <a:rPr lang="en-US" sz="1800" spc="10" dirty="0" smtClean="0">
                          <a:effectLst/>
                          <a:latin typeface="Georgia" pitchFamily="18" charset="0"/>
                          <a:ea typeface="Georgia"/>
                          <a:cs typeface="Georgia"/>
                        </a:rPr>
                        <a:t>n</a:t>
                      </a:r>
                      <a:r>
                        <a:rPr lang="en-US" sz="1800" dirty="0" smtClean="0">
                          <a:effectLst/>
                          <a:latin typeface="Georgia" pitchFamily="18" charset="0"/>
                          <a:ea typeface="Georgia"/>
                          <a:cs typeface="Georgia"/>
                        </a:rPr>
                        <a:t>g </a:t>
                      </a:r>
                      <a:r>
                        <a:rPr lang="en-US" sz="1800" spc="5" dirty="0" err="1">
                          <a:effectLst/>
                          <a:latin typeface="Georgia" pitchFamily="18" charset="0"/>
                          <a:ea typeface="Georgia"/>
                          <a:cs typeface="Georgia"/>
                        </a:rPr>
                        <a:t>d</a:t>
                      </a:r>
                      <a:r>
                        <a:rPr lang="en-US" sz="1800" spc="-5" dirty="0" err="1">
                          <a:effectLst/>
                          <a:latin typeface="Georgia" pitchFamily="18" charset="0"/>
                          <a:ea typeface="Georgia"/>
                          <a:cs typeface="Georgia"/>
                        </a:rPr>
                        <a:t>i</a:t>
                      </a:r>
                      <a:r>
                        <a:rPr lang="en-US" sz="1800" dirty="0" err="1">
                          <a:effectLst/>
                          <a:latin typeface="Georgia" pitchFamily="18" charset="0"/>
                          <a:ea typeface="Georgia"/>
                          <a:cs typeface="Georgia"/>
                        </a:rPr>
                        <a:t>la</a:t>
                      </a:r>
                      <a:r>
                        <a:rPr lang="en-US" sz="1800" spc="5" dirty="0" err="1">
                          <a:effectLst/>
                          <a:latin typeface="Georgia" pitchFamily="18" charset="0"/>
                          <a:ea typeface="Georgia"/>
                          <a:cs typeface="Georgia"/>
                        </a:rPr>
                        <a:t>y</a:t>
                      </a:r>
                      <a:r>
                        <a:rPr lang="en-US" sz="1800" dirty="0" err="1">
                          <a:effectLst/>
                          <a:latin typeface="Georgia" pitchFamily="18" charset="0"/>
                          <a:ea typeface="Georgia"/>
                          <a:cs typeface="Georgia"/>
                        </a:rPr>
                        <a:t>ani</a:t>
                      </a:r>
                      <a:r>
                        <a:rPr lang="en-US" sz="1800" dirty="0">
                          <a:effectLst/>
                          <a:latin typeface="Georgia" pitchFamily="18" charset="0"/>
                          <a:ea typeface="Georgia"/>
                          <a:cs typeface="Georgia"/>
                        </a:rPr>
                        <a:t>;</a:t>
                      </a:r>
                      <a:endParaRPr lang="en-US" sz="1800" dirty="0">
                        <a:effectLst/>
                        <a:latin typeface="Georgia" pitchFamily="18" charset="0"/>
                        <a:ea typeface="Times New Roman"/>
                      </a:endParaRPr>
                    </a:p>
                  </a:txBody>
                  <a:tcPr marL="0" marR="0" marT="0" marB="0"/>
                </a:tc>
                <a:tc>
                  <a:txBody>
                    <a:bodyPr/>
                    <a:lstStyle/>
                    <a:p>
                      <a:pPr marL="156210" marR="136525">
                        <a:lnSpc>
                          <a:spcPct val="148000"/>
                        </a:lnSpc>
                        <a:spcAft>
                          <a:spcPts val="0"/>
                        </a:spcAft>
                      </a:pPr>
                      <a:r>
                        <a:rPr lang="en-US" sz="1800" spc="5" dirty="0" err="1">
                          <a:effectLst/>
                          <a:latin typeface="Georgia" pitchFamily="18" charset="0"/>
                          <a:ea typeface="Georgia"/>
                          <a:cs typeface="Georgia"/>
                        </a:rPr>
                        <a:t>P</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s</a:t>
                      </a:r>
                      <a:r>
                        <a:rPr lang="en-US" sz="1800" dirty="0" err="1">
                          <a:effectLst/>
                          <a:latin typeface="Georgia" pitchFamily="18" charset="0"/>
                          <a:ea typeface="Georgia"/>
                          <a:cs typeface="Georgia"/>
                        </a:rPr>
                        <a:t>al</a:t>
                      </a:r>
                      <a:r>
                        <a:rPr lang="en-US" sz="1800" spc="-20" dirty="0">
                          <a:effectLst/>
                          <a:latin typeface="Georgia" pitchFamily="18" charset="0"/>
                          <a:ea typeface="Georgia"/>
                          <a:cs typeface="Georgia"/>
                        </a:rPr>
                        <a:t> </a:t>
                      </a:r>
                      <a:r>
                        <a:rPr lang="en-US" sz="1800" dirty="0">
                          <a:effectLst/>
                          <a:latin typeface="Georgia" pitchFamily="18" charset="0"/>
                          <a:ea typeface="Georgia"/>
                          <a:cs typeface="Georgia"/>
                        </a:rPr>
                        <a:t>4 </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y</a:t>
                      </a:r>
                      <a:r>
                        <a:rPr lang="en-US" sz="1800" dirty="0" err="1">
                          <a:effectLst/>
                          <a:latin typeface="Georgia" pitchFamily="18" charset="0"/>
                          <a:ea typeface="Georgia"/>
                          <a:cs typeface="Georgia"/>
                        </a:rPr>
                        <a:t>at</a:t>
                      </a:r>
                      <a:r>
                        <a:rPr lang="en-US" sz="1800" spc="-15" dirty="0">
                          <a:effectLst/>
                          <a:latin typeface="Georgia" pitchFamily="18" charset="0"/>
                          <a:ea typeface="Georgia"/>
                          <a:cs typeface="Georgia"/>
                        </a:rPr>
                        <a:t> </a:t>
                      </a:r>
                      <a:r>
                        <a:rPr lang="en-US" sz="1800" spc="5" dirty="0">
                          <a:effectLst/>
                          <a:latin typeface="Georgia" pitchFamily="18" charset="0"/>
                          <a:ea typeface="Georgia"/>
                          <a:cs typeface="Georgia"/>
                        </a:rPr>
                        <a:t>1</a:t>
                      </a:r>
                      <a:r>
                        <a:rPr lang="en-US" sz="1800" dirty="0">
                          <a:effectLst/>
                          <a:latin typeface="Georgia" pitchFamily="18" charset="0"/>
                          <a:ea typeface="Georgia"/>
                          <a:cs typeface="Georgia"/>
                        </a:rPr>
                        <a:t>0</a:t>
                      </a:r>
                      <a:endParaRPr lang="en-US" sz="1800" dirty="0">
                        <a:effectLst/>
                        <a:latin typeface="Georgia" pitchFamily="18" charset="0"/>
                        <a:ea typeface="Times New Roman"/>
                      </a:endParaRPr>
                    </a:p>
                  </a:txBody>
                  <a:tcPr marL="0" marR="0" marT="0" marB="0"/>
                </a:tc>
              </a:tr>
            </a:tbl>
          </a:graphicData>
        </a:graphic>
      </p:graphicFrame>
    </p:spTree>
    <p:extLst>
      <p:ext uri="{BB962C8B-B14F-4D97-AF65-F5344CB8AC3E}">
        <p14:creationId xmlns:p14="http://schemas.microsoft.com/office/powerpoint/2010/main" val="2766856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00220545"/>
              </p:ext>
            </p:extLst>
          </p:nvPr>
        </p:nvGraphicFramePr>
        <p:xfrm>
          <a:off x="76200" y="304800"/>
          <a:ext cx="8839200" cy="5882862"/>
        </p:xfrm>
        <a:graphic>
          <a:graphicData uri="http://schemas.openxmlformats.org/drawingml/2006/table">
            <a:tbl>
              <a:tblPr firstRow="1" bandRow="1">
                <a:tableStyleId>{5C22544A-7EE6-4342-B048-85BDC9FD1C3A}</a:tableStyleId>
              </a:tblPr>
              <a:tblGrid>
                <a:gridCol w="572912"/>
                <a:gridCol w="2017888"/>
                <a:gridCol w="1219200"/>
                <a:gridCol w="3962400"/>
                <a:gridCol w="1066800"/>
              </a:tblGrid>
              <a:tr h="761396">
                <a:tc>
                  <a:txBody>
                    <a:bodyPr/>
                    <a:lstStyle/>
                    <a:p>
                      <a:pPr>
                        <a:lnSpc>
                          <a:spcPts val="500"/>
                        </a:lnSpc>
                        <a:spcBef>
                          <a:spcPts val="20"/>
                        </a:spcBef>
                        <a:spcAft>
                          <a:spcPts val="0"/>
                        </a:spcAft>
                      </a:pPr>
                      <a:r>
                        <a:rPr lang="en-US" sz="1800" dirty="0">
                          <a:effectLst/>
                          <a:latin typeface="Georgia" pitchFamily="18" charset="0"/>
                          <a:ea typeface="Times New Roman"/>
                        </a:rPr>
                        <a:t> </a:t>
                      </a:r>
                    </a:p>
                    <a:p>
                      <a:pPr marL="83185">
                        <a:spcAft>
                          <a:spcPts val="0"/>
                        </a:spcAft>
                      </a:pPr>
                      <a:endParaRPr lang="en-US" sz="1800" b="1" dirty="0" smtClean="0">
                        <a:effectLst/>
                        <a:latin typeface="Georgia" pitchFamily="18" charset="0"/>
                        <a:ea typeface="Georgia"/>
                        <a:cs typeface="Georgia"/>
                      </a:endParaRPr>
                    </a:p>
                    <a:p>
                      <a:pPr marL="83185">
                        <a:spcAft>
                          <a:spcPts val="0"/>
                        </a:spcAft>
                      </a:pPr>
                      <a:r>
                        <a:rPr lang="en-US" sz="1800" b="1" dirty="0" smtClean="0">
                          <a:effectLst/>
                          <a:latin typeface="Georgia" pitchFamily="18" charset="0"/>
                          <a:ea typeface="Georgia"/>
                          <a:cs typeface="Georgia"/>
                        </a:rPr>
                        <a:t>No</a:t>
                      </a:r>
                      <a:endParaRPr lang="en-US" sz="1800" dirty="0">
                        <a:effectLst/>
                        <a:latin typeface="Georgia" pitchFamily="18" charset="0"/>
                        <a:ea typeface="Times New Roman"/>
                      </a:endParaRPr>
                    </a:p>
                  </a:txBody>
                  <a:tcPr marL="0" marR="0" marT="0" marB="0"/>
                </a:tc>
                <a:tc>
                  <a:txBody>
                    <a:bodyPr/>
                    <a:lstStyle/>
                    <a:p>
                      <a:pPr marL="146050" marR="134620" algn="ctr">
                        <a:lnSpc>
                          <a:spcPts val="1000"/>
                        </a:lnSpc>
                        <a:spcAft>
                          <a:spcPts val="0"/>
                        </a:spcAft>
                      </a:pPr>
                      <a:endParaRPr lang="en-US" sz="1800" b="1" dirty="0" smtClean="0">
                        <a:effectLst/>
                        <a:latin typeface="Georgia" pitchFamily="18" charset="0"/>
                        <a:ea typeface="Georgia"/>
                        <a:cs typeface="Georgia"/>
                      </a:endParaRPr>
                    </a:p>
                    <a:p>
                      <a:pPr marL="146050" marR="134620" algn="ctr">
                        <a:lnSpc>
                          <a:spcPts val="1000"/>
                        </a:lnSpc>
                        <a:spcAft>
                          <a:spcPts val="0"/>
                        </a:spcAft>
                      </a:pPr>
                      <a:endParaRPr lang="en-US" sz="1800" b="1" dirty="0" smtClean="0">
                        <a:effectLst/>
                        <a:latin typeface="Georgia" pitchFamily="18" charset="0"/>
                        <a:ea typeface="Georgia"/>
                        <a:cs typeface="Georgia"/>
                      </a:endParaRPr>
                    </a:p>
                    <a:p>
                      <a:pPr marL="146050" marR="134620" algn="ctr">
                        <a:lnSpc>
                          <a:spcPts val="1000"/>
                        </a:lnSpc>
                        <a:spcAft>
                          <a:spcPts val="0"/>
                        </a:spcAft>
                      </a:pPr>
                      <a:r>
                        <a:rPr lang="en-US" sz="1800" b="1" dirty="0" err="1" smtClean="0">
                          <a:effectLst/>
                          <a:latin typeface="Georgia" pitchFamily="18" charset="0"/>
                          <a:ea typeface="Georgia"/>
                          <a:cs typeface="Georgia"/>
                        </a:rPr>
                        <a:t>D</a:t>
                      </a:r>
                      <a:r>
                        <a:rPr lang="en-US" sz="1800" b="1" spc="5" dirty="0" err="1" smtClean="0">
                          <a:effectLst/>
                          <a:latin typeface="Georgia" pitchFamily="18" charset="0"/>
                          <a:ea typeface="Georgia"/>
                          <a:cs typeface="Georgia"/>
                        </a:rPr>
                        <a:t>i</a:t>
                      </a:r>
                      <a:r>
                        <a:rPr lang="en-US" sz="1800" b="1" spc="-5" dirty="0" err="1" smtClean="0">
                          <a:effectLst/>
                          <a:latin typeface="Georgia" pitchFamily="18" charset="0"/>
                          <a:ea typeface="Georgia"/>
                          <a:cs typeface="Georgia"/>
                        </a:rPr>
                        <a:t>h</a:t>
                      </a:r>
                      <a:r>
                        <a:rPr lang="en-US" sz="1800" b="1" spc="5" dirty="0" err="1" smtClean="0">
                          <a:effectLst/>
                          <a:latin typeface="Georgia" pitchFamily="18" charset="0"/>
                          <a:ea typeface="Georgia"/>
                          <a:cs typeface="Georgia"/>
                        </a:rPr>
                        <a:t>a</a:t>
                      </a:r>
                      <a:r>
                        <a:rPr lang="en-US" sz="1800" b="1" dirty="0" err="1" smtClean="0">
                          <a:effectLst/>
                          <a:latin typeface="Georgia" pitchFamily="18" charset="0"/>
                          <a:ea typeface="Georgia"/>
                          <a:cs typeface="Georgia"/>
                        </a:rPr>
                        <a:t>r</a:t>
                      </a:r>
                      <a:r>
                        <a:rPr lang="en-US" sz="1800" b="1" spc="-5" dirty="0" err="1" smtClean="0">
                          <a:effectLst/>
                          <a:latin typeface="Georgia" pitchFamily="18" charset="0"/>
                          <a:ea typeface="Georgia"/>
                          <a:cs typeface="Georgia"/>
                        </a:rPr>
                        <a:t>u</a:t>
                      </a:r>
                      <a:r>
                        <a:rPr lang="en-US" sz="1800" b="1" spc="5" dirty="0" err="1" smtClean="0">
                          <a:effectLst/>
                          <a:latin typeface="Georgia" pitchFamily="18" charset="0"/>
                          <a:ea typeface="Georgia"/>
                          <a:cs typeface="Georgia"/>
                        </a:rPr>
                        <a:t>ska</a:t>
                      </a:r>
                      <a:r>
                        <a:rPr lang="en-US" sz="1800" b="1" dirty="0" err="1" smtClean="0">
                          <a:effectLst/>
                          <a:latin typeface="Georgia" pitchFamily="18" charset="0"/>
                          <a:ea typeface="Georgia"/>
                          <a:cs typeface="Georgia"/>
                        </a:rPr>
                        <a:t>n</a:t>
                      </a:r>
                      <a:r>
                        <a:rPr lang="en-US" sz="1800" b="1" baseline="0" dirty="0" smtClean="0">
                          <a:effectLst/>
                          <a:latin typeface="Georgia" pitchFamily="18" charset="0"/>
                          <a:ea typeface="Georgia"/>
                          <a:cs typeface="+mn-cs"/>
                        </a:rPr>
                        <a:t> </a:t>
                      </a:r>
                    </a:p>
                    <a:p>
                      <a:pPr marL="146050" marR="134620" algn="ctr">
                        <a:lnSpc>
                          <a:spcPts val="1000"/>
                        </a:lnSpc>
                        <a:spcAft>
                          <a:spcPts val="0"/>
                        </a:spcAft>
                      </a:pPr>
                      <a:endParaRPr lang="en-US" sz="1800" b="1" i="1" baseline="0" dirty="0" smtClean="0">
                        <a:effectLst/>
                        <a:latin typeface="Georgia" pitchFamily="18" charset="0"/>
                        <a:ea typeface="Georgia"/>
                        <a:cs typeface="+mn-cs"/>
                      </a:endParaRPr>
                    </a:p>
                    <a:p>
                      <a:pPr marL="146050" marR="134620" algn="ctr">
                        <a:lnSpc>
                          <a:spcPts val="1000"/>
                        </a:lnSpc>
                        <a:spcAft>
                          <a:spcPts val="0"/>
                        </a:spcAft>
                      </a:pPr>
                      <a:r>
                        <a:rPr lang="en-US" sz="1800" b="1" i="1" dirty="0" smtClean="0">
                          <a:effectLst/>
                          <a:latin typeface="Georgia" pitchFamily="18" charset="0"/>
                          <a:ea typeface="Georgia"/>
                          <a:cs typeface="Georgia"/>
                        </a:rPr>
                        <a:t>(</a:t>
                      </a:r>
                      <a:r>
                        <a:rPr lang="en-US" sz="1800" b="1" i="1" spc="-5" dirty="0" smtClean="0">
                          <a:effectLst/>
                          <a:latin typeface="Georgia" pitchFamily="18" charset="0"/>
                          <a:ea typeface="Georgia"/>
                          <a:cs typeface="Georgia"/>
                        </a:rPr>
                        <a:t>D</a:t>
                      </a:r>
                      <a:r>
                        <a:rPr lang="en-US" sz="1800" b="1" i="1" dirty="0" smtClean="0">
                          <a:effectLst/>
                          <a:latin typeface="Georgia" pitchFamily="18" charset="0"/>
                          <a:ea typeface="Georgia"/>
                          <a:cs typeface="Georgia"/>
                        </a:rPr>
                        <a:t>o</a:t>
                      </a:r>
                      <a:r>
                        <a:rPr lang="en-US" sz="1800" b="1" i="1" dirty="0">
                          <a:effectLst/>
                          <a:latin typeface="Georgia" pitchFamily="18" charset="0"/>
                          <a:ea typeface="Georgia"/>
                          <a:cs typeface="Georgia"/>
                        </a:rPr>
                        <a:t>)</a:t>
                      </a:r>
                      <a:endParaRPr lang="en-US" sz="1800" dirty="0">
                        <a:effectLst/>
                        <a:latin typeface="Georgia" pitchFamily="18" charset="0"/>
                        <a:ea typeface="Times New Roman"/>
                      </a:endParaRPr>
                    </a:p>
                  </a:txBody>
                  <a:tcPr marL="0" marR="0" marT="0" marB="0"/>
                </a:tc>
                <a:tc>
                  <a:txBody>
                    <a:bodyPr/>
                    <a:lstStyle/>
                    <a:p>
                      <a:pPr marL="269240">
                        <a:lnSpc>
                          <a:spcPts val="1000"/>
                        </a:lnSpc>
                        <a:spcAft>
                          <a:spcPts val="0"/>
                        </a:spcAft>
                      </a:pPr>
                      <a:endParaRPr lang="en-US" sz="1800" b="1" dirty="0" smtClean="0">
                        <a:effectLst/>
                        <a:latin typeface="Georgia" pitchFamily="18" charset="0"/>
                        <a:ea typeface="Georgia"/>
                        <a:cs typeface="Georgia"/>
                      </a:endParaRPr>
                    </a:p>
                    <a:p>
                      <a:pPr marL="269240">
                        <a:lnSpc>
                          <a:spcPts val="1000"/>
                        </a:lnSpc>
                        <a:spcAft>
                          <a:spcPts val="0"/>
                        </a:spcAft>
                      </a:pPr>
                      <a:r>
                        <a:rPr lang="en-US" sz="1800" b="1" dirty="0" err="1" smtClean="0">
                          <a:effectLst/>
                          <a:latin typeface="Georgia" pitchFamily="18" charset="0"/>
                          <a:ea typeface="Georgia"/>
                          <a:cs typeface="Georgia"/>
                        </a:rPr>
                        <a:t>D</a:t>
                      </a:r>
                      <a:r>
                        <a:rPr lang="en-US" sz="1800" b="1" spc="-10" dirty="0" err="1" smtClean="0">
                          <a:effectLst/>
                          <a:latin typeface="Georgia" pitchFamily="18" charset="0"/>
                          <a:ea typeface="Georgia"/>
                          <a:cs typeface="Georgia"/>
                        </a:rPr>
                        <a:t>a</a:t>
                      </a:r>
                      <a:r>
                        <a:rPr lang="en-US" sz="1800" b="1" spc="15" dirty="0" err="1" smtClean="0">
                          <a:effectLst/>
                          <a:latin typeface="Georgia" pitchFamily="18" charset="0"/>
                          <a:ea typeface="Georgia"/>
                          <a:cs typeface="Georgia"/>
                        </a:rPr>
                        <a:t>s</a:t>
                      </a:r>
                      <a:r>
                        <a:rPr lang="en-US" sz="1800" b="1" spc="-5" dirty="0" err="1" smtClean="0">
                          <a:effectLst/>
                          <a:latin typeface="Georgia" pitchFamily="18" charset="0"/>
                          <a:ea typeface="Georgia"/>
                          <a:cs typeface="Georgia"/>
                        </a:rPr>
                        <a:t>a</a:t>
                      </a:r>
                      <a:r>
                        <a:rPr lang="en-US" sz="1800" b="1" dirty="0" err="1" smtClean="0">
                          <a:effectLst/>
                          <a:latin typeface="Georgia" pitchFamily="18" charset="0"/>
                          <a:ea typeface="Georgia"/>
                          <a:cs typeface="Georgia"/>
                        </a:rPr>
                        <a:t>r</a:t>
                      </a:r>
                      <a:endParaRPr lang="en-US" sz="1800" dirty="0">
                        <a:effectLst/>
                        <a:latin typeface="Georgia" pitchFamily="18" charset="0"/>
                        <a:ea typeface="Times New Roman"/>
                      </a:endParaRPr>
                    </a:p>
                    <a:p>
                      <a:pPr marL="220345">
                        <a:spcBef>
                          <a:spcPts val="85"/>
                        </a:spcBef>
                        <a:spcAft>
                          <a:spcPts val="0"/>
                        </a:spcAft>
                      </a:pPr>
                      <a:r>
                        <a:rPr lang="en-US" sz="1800" b="1" dirty="0" err="1" smtClean="0">
                          <a:effectLst/>
                          <a:latin typeface="Georgia" pitchFamily="18" charset="0"/>
                          <a:ea typeface="Georgia"/>
                          <a:cs typeface="Georgia"/>
                        </a:rPr>
                        <a:t>Hu</a:t>
                      </a:r>
                      <a:r>
                        <a:rPr lang="en-US" sz="1800" b="1" spc="5" dirty="0" err="1" smtClean="0">
                          <a:effectLst/>
                          <a:latin typeface="Georgia" pitchFamily="18" charset="0"/>
                          <a:ea typeface="Georgia"/>
                          <a:cs typeface="Georgia"/>
                        </a:rPr>
                        <a:t>k</a:t>
                      </a:r>
                      <a:r>
                        <a:rPr lang="en-US" sz="1800" b="1" dirty="0" err="1" smtClean="0">
                          <a:effectLst/>
                          <a:latin typeface="Georgia" pitchFamily="18" charset="0"/>
                          <a:ea typeface="Georgia"/>
                          <a:cs typeface="Georgia"/>
                        </a:rPr>
                        <a:t>um</a:t>
                      </a:r>
                      <a:endParaRPr lang="en-US" sz="1800" dirty="0">
                        <a:effectLst/>
                        <a:latin typeface="Georgia" pitchFamily="18" charset="0"/>
                        <a:ea typeface="Times New Roman"/>
                      </a:endParaRPr>
                    </a:p>
                  </a:txBody>
                  <a:tcPr marL="0" marR="0" marT="0" marB="0"/>
                </a:tc>
                <a:tc>
                  <a:txBody>
                    <a:bodyPr/>
                    <a:lstStyle/>
                    <a:p>
                      <a:pPr>
                        <a:lnSpc>
                          <a:spcPts val="500"/>
                        </a:lnSpc>
                        <a:spcBef>
                          <a:spcPts val="15"/>
                        </a:spcBef>
                        <a:spcAft>
                          <a:spcPts val="0"/>
                        </a:spcAft>
                      </a:pPr>
                      <a:r>
                        <a:rPr lang="en-US" sz="1800" dirty="0">
                          <a:effectLst/>
                          <a:latin typeface="Georgia" pitchFamily="18" charset="0"/>
                          <a:ea typeface="Times New Roman"/>
                        </a:rPr>
                        <a:t> </a:t>
                      </a:r>
                    </a:p>
                    <a:p>
                      <a:pPr marL="81915" algn="ctr">
                        <a:spcAft>
                          <a:spcPts val="0"/>
                        </a:spcAft>
                      </a:pPr>
                      <a:r>
                        <a:rPr lang="en-US" sz="1800" b="1" dirty="0" err="1" smtClean="0">
                          <a:effectLst/>
                          <a:latin typeface="Georgia" pitchFamily="18" charset="0"/>
                          <a:ea typeface="Georgia"/>
                          <a:cs typeface="Georgia"/>
                        </a:rPr>
                        <a:t>D</a:t>
                      </a:r>
                      <a:r>
                        <a:rPr lang="en-US" sz="1800" b="1" spc="-5" dirty="0" err="1" smtClean="0">
                          <a:effectLst/>
                          <a:latin typeface="Georgia" pitchFamily="18" charset="0"/>
                          <a:ea typeface="Georgia"/>
                          <a:cs typeface="Georgia"/>
                        </a:rPr>
                        <a:t>i</a:t>
                      </a:r>
                      <a:r>
                        <a:rPr lang="en-US" sz="1800" b="1" spc="5" dirty="0" err="1" smtClean="0">
                          <a:effectLst/>
                          <a:latin typeface="Georgia" pitchFamily="18" charset="0"/>
                          <a:ea typeface="Georgia"/>
                          <a:cs typeface="Georgia"/>
                        </a:rPr>
                        <a:t>la</a:t>
                      </a:r>
                      <a:r>
                        <a:rPr lang="en-US" sz="1800" b="1" dirty="0" err="1" smtClean="0">
                          <a:effectLst/>
                          <a:latin typeface="Georgia" pitchFamily="18" charset="0"/>
                          <a:ea typeface="Georgia"/>
                          <a:cs typeface="Georgia"/>
                        </a:rPr>
                        <a:t>r</a:t>
                      </a:r>
                      <a:r>
                        <a:rPr lang="en-US" sz="1800" b="1" spc="5" dirty="0" err="1" smtClean="0">
                          <a:effectLst/>
                          <a:latin typeface="Georgia" pitchFamily="18" charset="0"/>
                          <a:ea typeface="Georgia"/>
                          <a:cs typeface="Georgia"/>
                        </a:rPr>
                        <a:t>a</a:t>
                      </a:r>
                      <a:r>
                        <a:rPr lang="en-US" sz="1800" b="1" spc="-5" dirty="0" err="1" smtClean="0">
                          <a:effectLst/>
                          <a:latin typeface="Georgia" pitchFamily="18" charset="0"/>
                          <a:ea typeface="Georgia"/>
                          <a:cs typeface="Georgia"/>
                        </a:rPr>
                        <a:t>n</a:t>
                      </a:r>
                      <a:r>
                        <a:rPr lang="en-US" sz="1800" b="1" dirty="0" err="1" smtClean="0">
                          <a:effectLst/>
                          <a:latin typeface="Georgia" pitchFamily="18" charset="0"/>
                          <a:ea typeface="Georgia"/>
                          <a:cs typeface="Georgia"/>
                        </a:rPr>
                        <a:t>g</a:t>
                      </a:r>
                      <a:r>
                        <a:rPr lang="en-US" sz="1800" b="1" spc="-40" dirty="0" smtClean="0">
                          <a:effectLst/>
                          <a:latin typeface="Georgia" pitchFamily="18" charset="0"/>
                          <a:ea typeface="Georgia"/>
                          <a:cs typeface="Georgia"/>
                        </a:rPr>
                        <a:t> </a:t>
                      </a:r>
                    </a:p>
                    <a:p>
                      <a:pPr marL="81915" algn="ctr">
                        <a:spcAft>
                          <a:spcPts val="0"/>
                        </a:spcAft>
                      </a:pPr>
                      <a:r>
                        <a:rPr lang="en-US" sz="1800" b="1" i="1" spc="10" dirty="0" smtClean="0">
                          <a:effectLst/>
                          <a:latin typeface="Georgia" pitchFamily="18" charset="0"/>
                          <a:ea typeface="Georgia"/>
                          <a:cs typeface="Georgia"/>
                        </a:rPr>
                        <a:t>(</a:t>
                      </a:r>
                      <a:r>
                        <a:rPr lang="en-US" sz="1800" b="1" i="1" dirty="0">
                          <a:effectLst/>
                          <a:latin typeface="Georgia" pitchFamily="18" charset="0"/>
                          <a:ea typeface="Georgia"/>
                          <a:cs typeface="Georgia"/>
                        </a:rPr>
                        <a:t>Do</a:t>
                      </a:r>
                      <a:r>
                        <a:rPr lang="en-US" sz="1800" b="1" i="1" spc="10" dirty="0">
                          <a:effectLst/>
                          <a:latin typeface="Georgia" pitchFamily="18" charset="0"/>
                          <a:ea typeface="Georgia"/>
                          <a:cs typeface="Georgia"/>
                        </a:rPr>
                        <a:t>n</a:t>
                      </a:r>
                      <a:r>
                        <a:rPr lang="en-US" sz="1800" b="1" i="1" spc="-5" dirty="0">
                          <a:effectLst/>
                          <a:latin typeface="Georgia" pitchFamily="18" charset="0"/>
                          <a:ea typeface="Georgia"/>
                          <a:cs typeface="Georgia"/>
                        </a:rPr>
                        <a:t>’</a:t>
                      </a:r>
                      <a:r>
                        <a:rPr lang="en-US" sz="1800" b="1" i="1" spc="5" dirty="0">
                          <a:effectLst/>
                          <a:latin typeface="Georgia" pitchFamily="18" charset="0"/>
                          <a:ea typeface="Georgia"/>
                          <a:cs typeface="Georgia"/>
                        </a:rPr>
                        <a:t>t</a:t>
                      </a:r>
                      <a:r>
                        <a:rPr lang="en-US" sz="1800" b="1" i="1" dirty="0">
                          <a:effectLst/>
                          <a:latin typeface="Georgia" pitchFamily="18" charset="0"/>
                          <a:ea typeface="Georgia"/>
                          <a:cs typeface="Georgia"/>
                        </a:rPr>
                        <a:t>)</a:t>
                      </a:r>
                      <a:endParaRPr lang="en-US" sz="1800" dirty="0">
                        <a:effectLst/>
                        <a:latin typeface="Georgia" pitchFamily="18" charset="0"/>
                        <a:ea typeface="Times New Roman"/>
                      </a:endParaRPr>
                    </a:p>
                  </a:txBody>
                  <a:tcPr marL="0" marR="0" marT="0" marB="0"/>
                </a:tc>
                <a:tc>
                  <a:txBody>
                    <a:bodyPr/>
                    <a:lstStyle/>
                    <a:p>
                      <a:pPr marL="162560">
                        <a:lnSpc>
                          <a:spcPts val="1000"/>
                        </a:lnSpc>
                        <a:spcAft>
                          <a:spcPts val="0"/>
                        </a:spcAft>
                      </a:pPr>
                      <a:endParaRPr lang="en-US" sz="1800" b="1" dirty="0" smtClean="0">
                        <a:effectLst/>
                        <a:latin typeface="Georgia" pitchFamily="18" charset="0"/>
                        <a:ea typeface="Georgia"/>
                        <a:cs typeface="Georgia"/>
                      </a:endParaRPr>
                    </a:p>
                    <a:p>
                      <a:pPr marL="162560">
                        <a:lnSpc>
                          <a:spcPts val="1000"/>
                        </a:lnSpc>
                        <a:spcAft>
                          <a:spcPts val="0"/>
                        </a:spcAft>
                      </a:pPr>
                      <a:r>
                        <a:rPr lang="en-US" sz="1800" b="1" dirty="0" err="1" smtClean="0">
                          <a:effectLst/>
                          <a:latin typeface="Georgia" pitchFamily="18" charset="0"/>
                          <a:ea typeface="Georgia"/>
                          <a:cs typeface="Georgia"/>
                        </a:rPr>
                        <a:t>D</a:t>
                      </a:r>
                      <a:r>
                        <a:rPr lang="en-US" sz="1800" b="1" spc="-10" dirty="0" err="1" smtClean="0">
                          <a:effectLst/>
                          <a:latin typeface="Georgia" pitchFamily="18" charset="0"/>
                          <a:ea typeface="Georgia"/>
                          <a:cs typeface="Georgia"/>
                        </a:rPr>
                        <a:t>a</a:t>
                      </a:r>
                      <a:r>
                        <a:rPr lang="en-US" sz="1800" b="1" spc="15" dirty="0" err="1" smtClean="0">
                          <a:effectLst/>
                          <a:latin typeface="Georgia" pitchFamily="18" charset="0"/>
                          <a:ea typeface="Georgia"/>
                          <a:cs typeface="Georgia"/>
                        </a:rPr>
                        <a:t>s</a:t>
                      </a:r>
                      <a:r>
                        <a:rPr lang="en-US" sz="1800" b="1" spc="-5" dirty="0" err="1" smtClean="0">
                          <a:effectLst/>
                          <a:latin typeface="Georgia" pitchFamily="18" charset="0"/>
                          <a:ea typeface="Georgia"/>
                          <a:cs typeface="Georgia"/>
                        </a:rPr>
                        <a:t>a</a:t>
                      </a:r>
                      <a:r>
                        <a:rPr lang="en-US" sz="1800" b="1" dirty="0" err="1" smtClean="0">
                          <a:effectLst/>
                          <a:latin typeface="Georgia" pitchFamily="18" charset="0"/>
                          <a:ea typeface="Georgia"/>
                          <a:cs typeface="Georgia"/>
                        </a:rPr>
                        <a:t>r</a:t>
                      </a:r>
                      <a:endParaRPr lang="en-US" sz="1800" dirty="0">
                        <a:effectLst/>
                        <a:latin typeface="Georgia" pitchFamily="18" charset="0"/>
                        <a:ea typeface="Times New Roman"/>
                      </a:endParaRPr>
                    </a:p>
                    <a:p>
                      <a:pPr marL="107315">
                        <a:spcBef>
                          <a:spcPts val="85"/>
                        </a:spcBef>
                        <a:spcAft>
                          <a:spcPts val="0"/>
                        </a:spcAft>
                      </a:pPr>
                      <a:r>
                        <a:rPr lang="en-US" sz="1800" b="1" dirty="0" err="1">
                          <a:effectLst/>
                          <a:latin typeface="Georgia" pitchFamily="18" charset="0"/>
                          <a:ea typeface="Georgia"/>
                          <a:cs typeface="Georgia"/>
                        </a:rPr>
                        <a:t>Hu</a:t>
                      </a:r>
                      <a:r>
                        <a:rPr lang="en-US" sz="1800" b="1" spc="5" dirty="0" err="1">
                          <a:effectLst/>
                          <a:latin typeface="Georgia" pitchFamily="18" charset="0"/>
                          <a:ea typeface="Georgia"/>
                          <a:cs typeface="Georgia"/>
                        </a:rPr>
                        <a:t>k</a:t>
                      </a:r>
                      <a:r>
                        <a:rPr lang="en-US" sz="1800" b="1" dirty="0" err="1">
                          <a:effectLst/>
                          <a:latin typeface="Georgia" pitchFamily="18" charset="0"/>
                          <a:ea typeface="Georgia"/>
                          <a:cs typeface="Georgia"/>
                        </a:rPr>
                        <a:t>um</a:t>
                      </a:r>
                      <a:endParaRPr lang="en-US" sz="1800" dirty="0">
                        <a:effectLst/>
                        <a:latin typeface="Georgia" pitchFamily="18" charset="0"/>
                        <a:ea typeface="Times New Roman"/>
                      </a:endParaRPr>
                    </a:p>
                  </a:txBody>
                  <a:tcPr marL="0" marR="0" marT="0" marB="0"/>
                </a:tc>
              </a:tr>
              <a:tr h="761396">
                <a:tc>
                  <a:txBody>
                    <a:bodyPr/>
                    <a:lstStyle/>
                    <a:p>
                      <a:pPr marL="128270" marR="109855" algn="ctr">
                        <a:lnSpc>
                          <a:spcPts val="1200"/>
                        </a:lnSpc>
                        <a:spcAft>
                          <a:spcPts val="0"/>
                        </a:spcAft>
                      </a:pPr>
                      <a:endParaRPr lang="en-US" sz="1800" dirty="0" smtClean="0">
                        <a:effectLst/>
                        <a:latin typeface="Georgia" pitchFamily="18" charset="0"/>
                        <a:ea typeface="Georgia"/>
                        <a:cs typeface="Georgia"/>
                      </a:endParaRPr>
                    </a:p>
                    <a:p>
                      <a:pPr marL="128270" marR="109855" algn="ctr">
                        <a:lnSpc>
                          <a:spcPts val="1200"/>
                        </a:lnSpc>
                        <a:spcAft>
                          <a:spcPts val="0"/>
                        </a:spcAft>
                      </a:pPr>
                      <a:r>
                        <a:rPr lang="en-US" sz="1800" dirty="0" smtClean="0">
                          <a:effectLst/>
                          <a:latin typeface="Georgia" pitchFamily="18" charset="0"/>
                          <a:ea typeface="Georgia"/>
                          <a:cs typeface="Georgia"/>
                        </a:rPr>
                        <a:t>7</a:t>
                      </a:r>
                      <a:endParaRPr lang="en-US" sz="1800" dirty="0">
                        <a:effectLst/>
                        <a:latin typeface="Georgia" pitchFamily="18" charset="0"/>
                        <a:ea typeface="Times New Roman"/>
                      </a:endParaRPr>
                    </a:p>
                  </a:txBody>
                  <a:tcPr marL="0" marR="0" marT="0" marB="0"/>
                </a:tc>
                <a:tc>
                  <a:txBody>
                    <a:bodyPr/>
                    <a:lstStyle/>
                    <a:p>
                      <a:pPr marL="64770">
                        <a:lnSpc>
                          <a:spcPts val="1100"/>
                        </a:lnSpc>
                        <a:spcAft>
                          <a:spcPts val="0"/>
                        </a:spcAft>
                      </a:pPr>
                      <a:endParaRPr lang="en-US" sz="1800" dirty="0" smtClean="0">
                        <a:effectLst/>
                        <a:latin typeface="Georgia" pitchFamily="18" charset="0"/>
                        <a:ea typeface="Georgia"/>
                        <a:cs typeface="Georgia"/>
                      </a:endParaRPr>
                    </a:p>
                    <a:p>
                      <a:pPr marL="64770">
                        <a:lnSpc>
                          <a:spcPts val="1100"/>
                        </a:lnSpc>
                        <a:spcAft>
                          <a:spcPts val="0"/>
                        </a:spcAft>
                      </a:pPr>
                      <a:r>
                        <a:rPr lang="en-US" sz="1800" dirty="0" err="1" smtClean="0">
                          <a:effectLst/>
                          <a:latin typeface="Georgia" pitchFamily="18" charset="0"/>
                          <a:ea typeface="Georgia"/>
                          <a:cs typeface="Georgia"/>
                        </a:rPr>
                        <a:t>Men</a:t>
                      </a:r>
                      <a:r>
                        <a:rPr lang="en-US" sz="1800" spc="-5" dirty="0" err="1" smtClean="0">
                          <a:effectLst/>
                          <a:latin typeface="Georgia" pitchFamily="18" charset="0"/>
                          <a:ea typeface="Georgia"/>
                          <a:cs typeface="Georgia"/>
                        </a:rPr>
                        <a:t>g</a:t>
                      </a:r>
                      <a:r>
                        <a:rPr lang="en-US" sz="1800" dirty="0" err="1" smtClean="0">
                          <a:effectLst/>
                          <a:latin typeface="Georgia" pitchFamily="18" charset="0"/>
                          <a:ea typeface="Georgia"/>
                          <a:cs typeface="Georgia"/>
                        </a:rPr>
                        <a:t>u</a:t>
                      </a:r>
                      <a:r>
                        <a:rPr lang="en-US" sz="1800" spc="5" dirty="0" err="1" smtClean="0">
                          <a:effectLst/>
                          <a:latin typeface="Georgia" pitchFamily="18" charset="0"/>
                          <a:ea typeface="Georgia"/>
                          <a:cs typeface="Georgia"/>
                        </a:rPr>
                        <a:t>t</a:t>
                      </a:r>
                      <a:r>
                        <a:rPr lang="en-US" sz="1800" dirty="0" err="1" smtClean="0">
                          <a:effectLst/>
                          <a:latin typeface="Georgia" pitchFamily="18" charset="0"/>
                          <a:ea typeface="Georgia"/>
                          <a:cs typeface="Georgia"/>
                        </a:rPr>
                        <a:t>am</a:t>
                      </a:r>
                      <a:r>
                        <a:rPr lang="en-US" sz="1800" spc="15"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k</a:t>
                      </a:r>
                      <a:r>
                        <a:rPr lang="en-US" sz="1800" dirty="0" err="1" smtClean="0">
                          <a:effectLst/>
                          <a:latin typeface="Georgia" pitchFamily="18" charset="0"/>
                          <a:ea typeface="Georgia"/>
                          <a:cs typeface="Georgia"/>
                        </a:rPr>
                        <a:t>an</a:t>
                      </a:r>
                      <a:endParaRPr lang="en-US" sz="1800" dirty="0">
                        <a:effectLst/>
                        <a:latin typeface="Georgia" pitchFamily="18" charset="0"/>
                        <a:ea typeface="Times New Roman"/>
                      </a:endParaRPr>
                    </a:p>
                    <a:p>
                      <a:pPr marL="64770" marR="102235">
                        <a:lnSpc>
                          <a:spcPct val="106000"/>
                        </a:lnSpc>
                        <a:spcBef>
                          <a:spcPts val="75"/>
                        </a:spcBef>
                        <a:spcAft>
                          <a:spcPts val="0"/>
                        </a:spcAft>
                      </a:pPr>
                      <a:r>
                        <a:rPr lang="en-US" sz="1800" spc="-5" dirty="0" err="1">
                          <a:effectLst/>
                          <a:latin typeface="Georgia" pitchFamily="18" charset="0"/>
                          <a:ea typeface="Georgia"/>
                          <a:cs typeface="Georgia"/>
                        </a:rPr>
                        <a:t>k</a:t>
                      </a:r>
                      <a:r>
                        <a:rPr lang="en-US" sz="1800" spc="10" dirty="0" err="1">
                          <a:effectLst/>
                          <a:latin typeface="Georgia" pitchFamily="18" charset="0"/>
                          <a:ea typeface="Georgia"/>
                          <a:cs typeface="Georgia"/>
                        </a:rPr>
                        <a:t>e</a:t>
                      </a:r>
                      <a:r>
                        <a:rPr lang="en-US" sz="1800" spc="-5" dirty="0" err="1">
                          <a:effectLst/>
                          <a:latin typeface="Georgia" pitchFamily="18" charset="0"/>
                          <a:ea typeface="Georgia"/>
                          <a:cs typeface="Georgia"/>
                        </a:rPr>
                        <a:t>p</a:t>
                      </a:r>
                      <a:r>
                        <a:rPr lang="en-US" sz="1800" dirty="0" err="1">
                          <a:effectLst/>
                          <a:latin typeface="Georgia" pitchFamily="18" charset="0"/>
                          <a:ea typeface="Georgia"/>
                          <a:cs typeface="Georgia"/>
                        </a:rPr>
                        <a:t>enti</a:t>
                      </a:r>
                      <a:r>
                        <a:rPr lang="en-US" sz="1800" spc="10" dirty="0" err="1">
                          <a:effectLst/>
                          <a:latin typeface="Georgia" pitchFamily="18" charset="0"/>
                          <a:ea typeface="Georgia"/>
                          <a:cs typeface="Georgia"/>
                        </a:rPr>
                        <a:t>n</a:t>
                      </a:r>
                      <a:r>
                        <a:rPr lang="en-US" sz="1800" dirty="0" err="1">
                          <a:effectLst/>
                          <a:latin typeface="Georgia" pitchFamily="18" charset="0"/>
                          <a:ea typeface="Georgia"/>
                          <a:cs typeface="Georgia"/>
                        </a:rPr>
                        <a:t>gan</a:t>
                      </a:r>
                      <a:r>
                        <a:rPr lang="en-US" sz="1800" dirty="0">
                          <a:effectLst/>
                          <a:latin typeface="Georgia" pitchFamily="18" charset="0"/>
                          <a:ea typeface="Georgia"/>
                          <a:cs typeface="Georgia"/>
                        </a:rPr>
                        <a:t> </a:t>
                      </a:r>
                      <a:r>
                        <a:rPr lang="en-US" sz="1800" dirty="0" err="1">
                          <a:effectLst/>
                          <a:latin typeface="Georgia" pitchFamily="18" charset="0"/>
                          <a:ea typeface="Georgia"/>
                          <a:cs typeface="Georgia"/>
                        </a:rPr>
                        <a:t>ne</a:t>
                      </a:r>
                      <a:r>
                        <a:rPr lang="en-US" sz="1800" spc="-5" dirty="0" err="1">
                          <a:effectLst/>
                          <a:latin typeface="Georgia" pitchFamily="18" charset="0"/>
                          <a:ea typeface="Georgia"/>
                          <a:cs typeface="Georgia"/>
                        </a:rPr>
                        <a:t>g</a:t>
                      </a:r>
                      <a:r>
                        <a:rPr lang="en-US" sz="1800" dirty="0" err="1">
                          <a:effectLst/>
                          <a:latin typeface="Georgia" pitchFamily="18" charset="0"/>
                          <a:ea typeface="Georgia"/>
                          <a:cs typeface="Georgia"/>
                        </a:rPr>
                        <a:t>ara</a:t>
                      </a:r>
                      <a:r>
                        <a:rPr lang="en-US" sz="1800" spc="-25" dirty="0">
                          <a:effectLst/>
                          <a:latin typeface="Georgia" pitchFamily="18" charset="0"/>
                          <a:ea typeface="Georgia"/>
                          <a:cs typeface="Georgia"/>
                        </a:rPr>
                        <a:t> </a:t>
                      </a:r>
                      <a:r>
                        <a:rPr lang="en-US" sz="1800" spc="5" dirty="0" err="1">
                          <a:effectLst/>
                          <a:latin typeface="Georgia" pitchFamily="18" charset="0"/>
                          <a:ea typeface="Georgia"/>
                          <a:cs typeface="Georgia"/>
                        </a:rPr>
                        <a:t>d</a:t>
                      </a:r>
                      <a:r>
                        <a:rPr lang="en-US" sz="1800" dirty="0" err="1">
                          <a:effectLst/>
                          <a:latin typeface="Georgia" pitchFamily="18" charset="0"/>
                          <a:ea typeface="Georgia"/>
                          <a:cs typeface="Georgia"/>
                        </a:rPr>
                        <a:t>a</a:t>
                      </a:r>
                      <a:r>
                        <a:rPr lang="en-US" sz="1800" spc="15" dirty="0" err="1">
                          <a:effectLst/>
                          <a:latin typeface="Georgia" pitchFamily="18" charset="0"/>
                          <a:ea typeface="Georgia"/>
                          <a:cs typeface="Georgia"/>
                        </a:rPr>
                        <a:t>r</a:t>
                      </a:r>
                      <a:r>
                        <a:rPr lang="en-US" sz="1800" spc="-5" dirty="0" err="1">
                          <a:effectLst/>
                          <a:latin typeface="Georgia" pitchFamily="18" charset="0"/>
                          <a:ea typeface="Georgia"/>
                          <a:cs typeface="Georgia"/>
                        </a:rPr>
                        <a:t>ip</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d</a:t>
                      </a:r>
                      <a:r>
                        <a:rPr lang="en-US" sz="1800" dirty="0" err="1">
                          <a:effectLst/>
                          <a:latin typeface="Georgia" pitchFamily="18" charset="0"/>
                          <a:ea typeface="Georgia"/>
                          <a:cs typeface="Georgia"/>
                        </a:rPr>
                        <a:t>a</a:t>
                      </a:r>
                      <a:r>
                        <a:rPr lang="en-US" sz="1800" dirty="0">
                          <a:effectLst/>
                          <a:latin typeface="Georgia" pitchFamily="18" charset="0"/>
                          <a:ea typeface="Georgia"/>
                          <a:cs typeface="Georgia"/>
                        </a:rPr>
                        <a:t> </a:t>
                      </a:r>
                      <a:r>
                        <a:rPr lang="en-US" sz="1800" spc="-5" dirty="0" err="1">
                          <a:effectLst/>
                          <a:latin typeface="Georgia" pitchFamily="18" charset="0"/>
                          <a:ea typeface="Georgia"/>
                          <a:cs typeface="Georgia"/>
                        </a:rPr>
                        <a:t>k</a:t>
                      </a:r>
                      <a:r>
                        <a:rPr lang="en-US" sz="1800" spc="10" dirty="0" err="1">
                          <a:effectLst/>
                          <a:latin typeface="Georgia" pitchFamily="18" charset="0"/>
                          <a:ea typeface="Georgia"/>
                          <a:cs typeface="Georgia"/>
                        </a:rPr>
                        <a:t>e</a:t>
                      </a:r>
                      <a:r>
                        <a:rPr lang="en-US" sz="1800" spc="-5" dirty="0" err="1">
                          <a:effectLst/>
                          <a:latin typeface="Georgia" pitchFamily="18" charset="0"/>
                          <a:ea typeface="Georgia"/>
                          <a:cs typeface="Georgia"/>
                        </a:rPr>
                        <a:t>p</a:t>
                      </a:r>
                      <a:r>
                        <a:rPr lang="en-US" sz="1800" dirty="0" err="1">
                          <a:effectLst/>
                          <a:latin typeface="Georgia" pitchFamily="18" charset="0"/>
                          <a:ea typeface="Georgia"/>
                          <a:cs typeface="Georgia"/>
                        </a:rPr>
                        <a:t>enti</a:t>
                      </a:r>
                      <a:r>
                        <a:rPr lang="en-US" sz="1800" spc="10" dirty="0" err="1">
                          <a:effectLst/>
                          <a:latin typeface="Georgia" pitchFamily="18" charset="0"/>
                          <a:ea typeface="Georgia"/>
                          <a:cs typeface="Georgia"/>
                        </a:rPr>
                        <a:t>n</a:t>
                      </a:r>
                      <a:r>
                        <a:rPr lang="en-US" sz="1800" dirty="0" err="1">
                          <a:effectLst/>
                          <a:latin typeface="Georgia" pitchFamily="18" charset="0"/>
                          <a:ea typeface="Georgia"/>
                          <a:cs typeface="Georgia"/>
                        </a:rPr>
                        <a:t>gan</a:t>
                      </a:r>
                      <a:r>
                        <a:rPr lang="en-US" sz="1800" dirty="0">
                          <a:effectLst/>
                          <a:latin typeface="Georgia" pitchFamily="18" charset="0"/>
                          <a:ea typeface="Georgia"/>
                          <a:cs typeface="Georgia"/>
                        </a:rPr>
                        <a:t> </a:t>
                      </a:r>
                      <a:r>
                        <a:rPr lang="en-US" sz="1800" dirty="0" err="1">
                          <a:effectLst/>
                          <a:latin typeface="Georgia" pitchFamily="18" charset="0"/>
                          <a:ea typeface="Georgia"/>
                          <a:cs typeface="Georgia"/>
                        </a:rPr>
                        <a:t>send</a:t>
                      </a:r>
                      <a:r>
                        <a:rPr lang="en-US" sz="1800" spc="-5" dirty="0" err="1">
                          <a:effectLst/>
                          <a:latin typeface="Georgia" pitchFamily="18" charset="0"/>
                          <a:ea typeface="Georgia"/>
                          <a:cs typeface="Georgia"/>
                        </a:rPr>
                        <a:t>i</a:t>
                      </a:r>
                      <a:r>
                        <a:rPr lang="en-US" sz="1800" dirty="0" err="1">
                          <a:effectLst/>
                          <a:latin typeface="Georgia" pitchFamily="18" charset="0"/>
                          <a:ea typeface="Georgia"/>
                          <a:cs typeface="Georgia"/>
                        </a:rPr>
                        <a:t>r</a:t>
                      </a:r>
                      <a:r>
                        <a:rPr lang="en-US" sz="1800" spc="5" dirty="0" err="1">
                          <a:effectLst/>
                          <a:latin typeface="Georgia" pitchFamily="18" charset="0"/>
                          <a:ea typeface="Georgia"/>
                          <a:cs typeface="Georgia"/>
                        </a:rPr>
                        <a:t>i</a:t>
                      </a:r>
                      <a:r>
                        <a:rPr lang="en-US" sz="1800" dirty="0" smtClean="0">
                          <a:effectLst/>
                          <a:latin typeface="Georgia" pitchFamily="18" charset="0"/>
                          <a:ea typeface="Georgia"/>
                          <a:cs typeface="Georgia"/>
                        </a:rPr>
                        <a:t>, </a:t>
                      </a:r>
                      <a:r>
                        <a:rPr lang="en-US" sz="1800" dirty="0" err="1" smtClean="0">
                          <a:effectLst/>
                          <a:latin typeface="Georgia" pitchFamily="18" charset="0"/>
                          <a:ea typeface="Georgia"/>
                          <a:cs typeface="Georgia"/>
                        </a:rPr>
                        <a:t>seseoran</a:t>
                      </a:r>
                      <a:r>
                        <a:rPr lang="en-US" sz="1800" spc="10" dirty="0" err="1" smtClean="0">
                          <a:effectLst/>
                          <a:latin typeface="Georgia" pitchFamily="18" charset="0"/>
                          <a:ea typeface="Georgia"/>
                          <a:cs typeface="Georgia"/>
                        </a:rPr>
                        <a:t>g</a:t>
                      </a:r>
                      <a:r>
                        <a:rPr lang="en-US" sz="1800" dirty="0" smtClean="0">
                          <a:effectLst/>
                          <a:latin typeface="Georgia" pitchFamily="18" charset="0"/>
                          <a:ea typeface="Georgia"/>
                          <a:cs typeface="Georgia"/>
                        </a:rPr>
                        <a:t>, </a:t>
                      </a:r>
                      <a:r>
                        <a:rPr lang="en-US" sz="1800" spc="5" dirty="0" err="1" smtClean="0">
                          <a:effectLst/>
                          <a:latin typeface="Georgia" pitchFamily="18" charset="0"/>
                          <a:ea typeface="Georgia"/>
                          <a:cs typeface="Georgia"/>
                        </a:rPr>
                        <a:t>d</a:t>
                      </a:r>
                      <a:r>
                        <a:rPr lang="en-US" sz="1800" dirty="0" err="1" smtClean="0">
                          <a:effectLst/>
                          <a:latin typeface="Georgia" pitchFamily="18" charset="0"/>
                          <a:ea typeface="Georgia"/>
                          <a:cs typeface="Georgia"/>
                        </a:rPr>
                        <a:t>an</a:t>
                      </a:r>
                      <a:r>
                        <a:rPr lang="en-US" sz="1800" dirty="0" smtClean="0">
                          <a:effectLst/>
                          <a:latin typeface="Georgia" pitchFamily="18" charset="0"/>
                          <a:ea typeface="Georgia"/>
                          <a:cs typeface="Georgia"/>
                        </a:rPr>
                        <a:t>/</a:t>
                      </a:r>
                      <a:r>
                        <a:rPr lang="en-US" sz="1800" spc="5" dirty="0" err="1" smtClean="0">
                          <a:effectLst/>
                          <a:latin typeface="Georgia" pitchFamily="18" charset="0"/>
                          <a:ea typeface="Georgia"/>
                          <a:cs typeface="Georgia"/>
                        </a:rPr>
                        <a:t>at</a:t>
                      </a:r>
                      <a:r>
                        <a:rPr lang="en-US" sz="1800" dirty="0" err="1" smtClean="0">
                          <a:effectLst/>
                          <a:latin typeface="Georgia" pitchFamily="18" charset="0"/>
                          <a:ea typeface="Georgia"/>
                          <a:cs typeface="Georgia"/>
                        </a:rPr>
                        <a:t>au</a:t>
                      </a:r>
                      <a:r>
                        <a:rPr lang="en-US" sz="1800" dirty="0" smtClean="0">
                          <a:effectLst/>
                          <a:latin typeface="Georgia" pitchFamily="18" charset="0"/>
                          <a:ea typeface="Georgia"/>
                          <a:cs typeface="Georgia"/>
                        </a:rPr>
                        <a:t> </a:t>
                      </a:r>
                      <a:r>
                        <a:rPr lang="en-US" sz="1800" dirty="0" err="1" smtClean="0">
                          <a:effectLst/>
                          <a:latin typeface="Georgia" pitchFamily="18" charset="0"/>
                          <a:ea typeface="Georgia"/>
                          <a:cs typeface="Georgia"/>
                        </a:rPr>
                        <a:t>golon</a:t>
                      </a:r>
                      <a:r>
                        <a:rPr lang="en-US" sz="1800" spc="-5" dirty="0" err="1" smtClean="0">
                          <a:effectLst/>
                          <a:latin typeface="Georgia" pitchFamily="18" charset="0"/>
                          <a:ea typeface="Georgia"/>
                          <a:cs typeface="Georgia"/>
                        </a:rPr>
                        <a:t>g</a:t>
                      </a:r>
                      <a:r>
                        <a:rPr lang="en-US" sz="1800" dirty="0" err="1" smtClean="0">
                          <a:effectLst/>
                          <a:latin typeface="Georgia" pitchFamily="18" charset="0"/>
                          <a:ea typeface="Georgia"/>
                          <a:cs typeface="Georgia"/>
                        </a:rPr>
                        <a:t>an</a:t>
                      </a:r>
                      <a:r>
                        <a:rPr lang="en-US" sz="1800" dirty="0" smtClean="0">
                          <a:effectLst/>
                          <a:latin typeface="Georgia" pitchFamily="18" charset="0"/>
                          <a:ea typeface="Georgia"/>
                          <a:cs typeface="Georgia"/>
                        </a:rPr>
                        <a:t>;</a:t>
                      </a:r>
                      <a:endParaRPr lang="en-US" sz="1800" dirty="0">
                        <a:effectLst/>
                        <a:latin typeface="Georgia" pitchFamily="18" charset="0"/>
                        <a:ea typeface="Times New Roman"/>
                      </a:endParaRPr>
                    </a:p>
                  </a:txBody>
                  <a:tcPr marL="0" marR="0" marT="0" marB="0"/>
                </a:tc>
                <a:tc>
                  <a:txBody>
                    <a:bodyPr/>
                    <a:lstStyle/>
                    <a:p>
                      <a:pPr marL="97155">
                        <a:lnSpc>
                          <a:spcPts val="1100"/>
                        </a:lnSpc>
                        <a:spcAft>
                          <a:spcPts val="0"/>
                        </a:spcAft>
                      </a:pPr>
                      <a:endParaRPr lang="en-US" sz="1800" spc="5" dirty="0" smtClean="0">
                        <a:effectLst/>
                        <a:latin typeface="Georgia" pitchFamily="18" charset="0"/>
                        <a:ea typeface="Georgia"/>
                        <a:cs typeface="Georgia"/>
                      </a:endParaRPr>
                    </a:p>
                    <a:p>
                      <a:pPr marL="97155">
                        <a:lnSpc>
                          <a:spcPts val="1100"/>
                        </a:lnSpc>
                        <a:spcAft>
                          <a:spcPts val="0"/>
                        </a:spcAft>
                      </a:pPr>
                      <a:r>
                        <a:rPr lang="en-US" sz="1800" spc="5" dirty="0" err="1" smtClean="0">
                          <a:effectLst/>
                          <a:latin typeface="Georgia" pitchFamily="18" charset="0"/>
                          <a:ea typeface="Georgia"/>
                          <a:cs typeface="Georgia"/>
                        </a:rPr>
                        <a:t>P</a:t>
                      </a:r>
                      <a:r>
                        <a:rPr lang="en-US" sz="1800"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s</a:t>
                      </a:r>
                      <a:r>
                        <a:rPr lang="en-US" sz="1800" dirty="0" err="1" smtClean="0">
                          <a:effectLst/>
                          <a:latin typeface="Georgia" pitchFamily="18" charset="0"/>
                          <a:ea typeface="Georgia"/>
                          <a:cs typeface="Georgia"/>
                        </a:rPr>
                        <a:t>al</a:t>
                      </a:r>
                      <a:r>
                        <a:rPr lang="en-US" sz="1800" spc="-20" dirty="0" smtClean="0">
                          <a:effectLst/>
                          <a:latin typeface="Georgia" pitchFamily="18" charset="0"/>
                          <a:ea typeface="Georgia"/>
                          <a:cs typeface="Georgia"/>
                        </a:rPr>
                        <a:t> </a:t>
                      </a:r>
                      <a:r>
                        <a:rPr lang="en-US" sz="1800" dirty="0">
                          <a:effectLst/>
                          <a:latin typeface="Georgia" pitchFamily="18" charset="0"/>
                          <a:ea typeface="Georgia"/>
                          <a:cs typeface="Georgia"/>
                        </a:rPr>
                        <a:t>3</a:t>
                      </a:r>
                      <a:r>
                        <a:rPr lang="en-US" sz="1800" spc="-5" dirty="0">
                          <a:effectLst/>
                          <a:latin typeface="Georgia" pitchFamily="18" charset="0"/>
                          <a:ea typeface="Georgia"/>
                          <a:cs typeface="Georgia"/>
                        </a:rPr>
                        <a:t> </a:t>
                      </a:r>
                      <a:endParaRPr lang="en-US" sz="1800" spc="-5" dirty="0" smtClean="0">
                        <a:effectLst/>
                        <a:latin typeface="Georgia" pitchFamily="18" charset="0"/>
                        <a:ea typeface="Georgia"/>
                        <a:cs typeface="Georgia"/>
                      </a:endParaRPr>
                    </a:p>
                    <a:p>
                      <a:pPr marL="97155">
                        <a:lnSpc>
                          <a:spcPts val="1100"/>
                        </a:lnSpc>
                        <a:spcAft>
                          <a:spcPts val="0"/>
                        </a:spcAft>
                      </a:pPr>
                      <a:endParaRPr lang="en-US" sz="1800" spc="-5" dirty="0" smtClean="0">
                        <a:effectLst/>
                        <a:latin typeface="Georgia" pitchFamily="18" charset="0"/>
                        <a:ea typeface="Georgia"/>
                        <a:cs typeface="Georgia"/>
                      </a:endParaRPr>
                    </a:p>
                    <a:p>
                      <a:pPr marL="97155">
                        <a:lnSpc>
                          <a:spcPts val="1100"/>
                        </a:lnSpc>
                        <a:spcAft>
                          <a:spcPts val="0"/>
                        </a:spcAft>
                      </a:pPr>
                      <a:r>
                        <a:rPr lang="en-US" sz="1800" spc="5" dirty="0" err="1" smtClean="0">
                          <a:effectLst/>
                          <a:latin typeface="Georgia" pitchFamily="18" charset="0"/>
                          <a:ea typeface="Georgia"/>
                          <a:cs typeface="Georgia"/>
                        </a:rPr>
                        <a:t>a</a:t>
                      </a:r>
                      <a:r>
                        <a:rPr lang="en-US" sz="1800" dirty="0" err="1" smtClean="0">
                          <a:effectLst/>
                          <a:latin typeface="Georgia" pitchFamily="18" charset="0"/>
                          <a:ea typeface="Georgia"/>
                          <a:cs typeface="Georgia"/>
                        </a:rPr>
                        <a:t>y</a:t>
                      </a:r>
                      <a:r>
                        <a:rPr lang="en-US" sz="1800" spc="5" dirty="0" err="1" smtClean="0">
                          <a:effectLst/>
                          <a:latin typeface="Georgia" pitchFamily="18" charset="0"/>
                          <a:ea typeface="Georgia"/>
                          <a:cs typeface="Georgia"/>
                        </a:rPr>
                        <a:t>a</a:t>
                      </a:r>
                      <a:r>
                        <a:rPr lang="en-US" sz="1800" dirty="0" err="1" smtClean="0">
                          <a:effectLst/>
                          <a:latin typeface="Georgia" pitchFamily="18" charset="0"/>
                          <a:ea typeface="Georgia"/>
                          <a:cs typeface="Georgia"/>
                        </a:rPr>
                        <a:t>t</a:t>
                      </a:r>
                      <a:r>
                        <a:rPr lang="en-US" sz="1800" spc="-20" dirty="0" smtClean="0">
                          <a:effectLst/>
                          <a:latin typeface="Georgia" pitchFamily="18" charset="0"/>
                          <a:ea typeface="Georgia"/>
                          <a:cs typeface="Georgia"/>
                        </a:rPr>
                        <a:t> </a:t>
                      </a:r>
                      <a:r>
                        <a:rPr lang="en-US" sz="1800" dirty="0">
                          <a:effectLst/>
                          <a:latin typeface="Georgia" pitchFamily="18" charset="0"/>
                          <a:ea typeface="Georgia"/>
                          <a:cs typeface="Georgia"/>
                        </a:rPr>
                        <a:t>7</a:t>
                      </a:r>
                      <a:endParaRPr lang="en-US" sz="1800" dirty="0">
                        <a:effectLst/>
                        <a:latin typeface="Georgia" pitchFamily="18" charset="0"/>
                        <a:ea typeface="Times New Roman"/>
                      </a:endParaRPr>
                    </a:p>
                  </a:txBody>
                  <a:tcPr marL="0" marR="0" marT="0" marB="0"/>
                </a:tc>
                <a:tc>
                  <a:txBody>
                    <a:bodyPr/>
                    <a:lstStyle/>
                    <a:p>
                      <a:pPr marL="89535">
                        <a:lnSpc>
                          <a:spcPts val="1100"/>
                        </a:lnSpc>
                        <a:spcAft>
                          <a:spcPts val="0"/>
                        </a:spcAft>
                      </a:pPr>
                      <a:endParaRPr lang="en-US" sz="1800" dirty="0" smtClean="0">
                        <a:effectLst/>
                        <a:latin typeface="Georgia" pitchFamily="18" charset="0"/>
                        <a:ea typeface="Georgia"/>
                        <a:cs typeface="Georgia"/>
                      </a:endParaRPr>
                    </a:p>
                    <a:p>
                      <a:pPr marL="89535">
                        <a:lnSpc>
                          <a:spcPts val="1100"/>
                        </a:lnSpc>
                        <a:spcAft>
                          <a:spcPts val="0"/>
                        </a:spcAft>
                      </a:pPr>
                      <a:r>
                        <a:rPr lang="en-US" sz="1800" dirty="0" err="1" smtClean="0">
                          <a:effectLst/>
                          <a:latin typeface="Georgia" pitchFamily="18" charset="0"/>
                          <a:ea typeface="Georgia"/>
                          <a:cs typeface="Georgia"/>
                        </a:rPr>
                        <a:t>Men</a:t>
                      </a:r>
                      <a:r>
                        <a:rPr lang="en-US" sz="1800" spc="-5" dirty="0" err="1" smtClean="0">
                          <a:effectLst/>
                          <a:latin typeface="Georgia" pitchFamily="18" charset="0"/>
                          <a:ea typeface="Georgia"/>
                          <a:cs typeface="Georgia"/>
                        </a:rPr>
                        <a:t>j</a:t>
                      </a:r>
                      <a:r>
                        <a:rPr lang="en-US" sz="1800"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d</a:t>
                      </a:r>
                      <a:r>
                        <a:rPr lang="en-US" sz="1800" dirty="0" err="1" smtClean="0">
                          <a:effectLst/>
                          <a:latin typeface="Georgia" pitchFamily="18" charset="0"/>
                          <a:ea typeface="Georgia"/>
                          <a:cs typeface="Georgia"/>
                        </a:rPr>
                        <a:t>i</a:t>
                      </a:r>
                      <a:r>
                        <a:rPr lang="en-US" sz="1800" spc="-30" dirty="0" smtClean="0">
                          <a:effectLst/>
                          <a:latin typeface="Georgia" pitchFamily="18" charset="0"/>
                          <a:ea typeface="Georgia"/>
                          <a:cs typeface="Georgia"/>
                        </a:rPr>
                        <a:t> </a:t>
                      </a:r>
                      <a:r>
                        <a:rPr lang="en-US" sz="1800" spc="-5" dirty="0" err="1">
                          <a:effectLst/>
                          <a:latin typeface="Georgia" pitchFamily="18" charset="0"/>
                          <a:ea typeface="Georgia"/>
                          <a:cs typeface="Georgia"/>
                        </a:rPr>
                        <a:t>p</a:t>
                      </a:r>
                      <a:r>
                        <a:rPr lang="en-US" sz="1800" spc="10" dirty="0" err="1">
                          <a:effectLst/>
                          <a:latin typeface="Georgia" pitchFamily="18" charset="0"/>
                          <a:ea typeface="Georgia"/>
                          <a:cs typeface="Georgia"/>
                        </a:rPr>
                        <a:t>e</a:t>
                      </a:r>
                      <a:r>
                        <a:rPr lang="en-US" sz="1800" dirty="0" err="1">
                          <a:effectLst/>
                          <a:latin typeface="Georgia" pitchFamily="18" charset="0"/>
                          <a:ea typeface="Georgia"/>
                          <a:cs typeface="Georgia"/>
                        </a:rPr>
                        <a:t>ran</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ara</a:t>
                      </a:r>
                      <a:r>
                        <a:rPr lang="en-US" sz="1800" spc="-40" dirty="0">
                          <a:effectLst/>
                          <a:latin typeface="Georgia" pitchFamily="18" charset="0"/>
                          <a:ea typeface="Georgia"/>
                          <a:cs typeface="Georgia"/>
                        </a:rPr>
                        <a:t> </a:t>
                      </a:r>
                      <a:r>
                        <a:rPr lang="en-US" sz="1800" dirty="0" err="1">
                          <a:effectLst/>
                          <a:latin typeface="Georgia" pitchFamily="18" charset="0"/>
                          <a:ea typeface="Georgia"/>
                          <a:cs typeface="Georgia"/>
                        </a:rPr>
                        <a:t>un</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uk</a:t>
                      </a:r>
                      <a:endParaRPr lang="en-US" sz="1800" dirty="0">
                        <a:effectLst/>
                        <a:latin typeface="Georgia" pitchFamily="18" charset="0"/>
                        <a:ea typeface="Times New Roman"/>
                      </a:endParaRPr>
                    </a:p>
                    <a:p>
                      <a:pPr marL="89535" marR="109855">
                        <a:lnSpc>
                          <a:spcPct val="106000"/>
                        </a:lnSpc>
                        <a:spcBef>
                          <a:spcPts val="75"/>
                        </a:spcBef>
                        <a:spcAft>
                          <a:spcPts val="0"/>
                        </a:spcAft>
                      </a:pPr>
                      <a:r>
                        <a:rPr lang="en-US" sz="1800" dirty="0" err="1">
                          <a:effectLst/>
                          <a:latin typeface="Georgia" pitchFamily="18" charset="0"/>
                          <a:ea typeface="Georgia"/>
                          <a:cs typeface="Georgia"/>
                        </a:rPr>
                        <a:t>me</a:t>
                      </a:r>
                      <a:r>
                        <a:rPr lang="en-US" sz="1800" spc="-5" dirty="0" err="1">
                          <a:effectLst/>
                          <a:latin typeface="Georgia" pitchFamily="18" charset="0"/>
                          <a:ea typeface="Georgia"/>
                          <a:cs typeface="Georgia"/>
                        </a:rPr>
                        <a:t>n</a:t>
                      </a:r>
                      <a:r>
                        <a:rPr lang="en-US" sz="1800" spc="5" dirty="0" err="1">
                          <a:effectLst/>
                          <a:latin typeface="Georgia" pitchFamily="18" charset="0"/>
                          <a:ea typeface="Georgia"/>
                          <a:cs typeface="Georgia"/>
                        </a:rPr>
                        <a:t>d</a:t>
                      </a:r>
                      <a:r>
                        <a:rPr lang="en-US" sz="1800" dirty="0" err="1">
                          <a:effectLst/>
                          <a:latin typeface="Georgia" pitchFamily="18" charset="0"/>
                          <a:ea typeface="Georgia"/>
                          <a:cs typeface="Georgia"/>
                        </a:rPr>
                        <a:t>apa</a:t>
                      </a:r>
                      <a:r>
                        <a:rPr lang="en-US" sz="1800" spc="15" dirty="0" err="1">
                          <a:effectLst/>
                          <a:latin typeface="Georgia" pitchFamily="18" charset="0"/>
                          <a:ea typeface="Georgia"/>
                          <a:cs typeface="Georgia"/>
                        </a:rPr>
                        <a:t>t</a:t>
                      </a:r>
                      <a:r>
                        <a:rPr lang="en-US" sz="1800" spc="-5" dirty="0" err="1">
                          <a:effectLst/>
                          <a:latin typeface="Georgia" pitchFamily="18" charset="0"/>
                          <a:ea typeface="Georgia"/>
                          <a:cs typeface="Georgia"/>
                        </a:rPr>
                        <a:t>k</a:t>
                      </a:r>
                      <a:r>
                        <a:rPr lang="en-US" sz="1800" dirty="0" err="1">
                          <a:effectLst/>
                          <a:latin typeface="Georgia" pitchFamily="18" charset="0"/>
                          <a:ea typeface="Georgia"/>
                          <a:cs typeface="Georgia"/>
                        </a:rPr>
                        <a:t>an</a:t>
                      </a:r>
                      <a:r>
                        <a:rPr lang="en-US" sz="1800" spc="-50" dirty="0">
                          <a:effectLst/>
                          <a:latin typeface="Georgia" pitchFamily="18" charset="0"/>
                          <a:ea typeface="Georgia"/>
                          <a:cs typeface="Georgia"/>
                        </a:rPr>
                        <a:t> </a:t>
                      </a:r>
                      <a:r>
                        <a:rPr lang="en-US" sz="1800" spc="-5" dirty="0" err="1">
                          <a:effectLst/>
                          <a:latin typeface="Georgia" pitchFamily="18" charset="0"/>
                          <a:ea typeface="Georgia"/>
                          <a:cs typeface="Georgia"/>
                        </a:rPr>
                        <a:t>k</a:t>
                      </a:r>
                      <a:r>
                        <a:rPr lang="en-US" sz="1800" dirty="0" err="1">
                          <a:effectLst/>
                          <a:latin typeface="Georgia" pitchFamily="18" charset="0"/>
                          <a:ea typeface="Georgia"/>
                          <a:cs typeface="Georgia"/>
                        </a:rPr>
                        <a:t>eun</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u</a:t>
                      </a:r>
                      <a:r>
                        <a:rPr lang="en-US" sz="1800" spc="10" dirty="0" err="1">
                          <a:effectLst/>
                          <a:latin typeface="Georgia" pitchFamily="18" charset="0"/>
                          <a:ea typeface="Georgia"/>
                          <a:cs typeface="Georgia"/>
                        </a:rPr>
                        <a:t>n</a:t>
                      </a:r>
                      <a:r>
                        <a:rPr lang="en-US" sz="1800" dirty="0" err="1">
                          <a:effectLst/>
                          <a:latin typeface="Georgia" pitchFamily="18" charset="0"/>
                          <a:ea typeface="Georgia"/>
                          <a:cs typeface="Georgia"/>
                        </a:rPr>
                        <a:t>gan</a:t>
                      </a:r>
                      <a:r>
                        <a:rPr lang="en-US" sz="1800" dirty="0">
                          <a:effectLst/>
                          <a:latin typeface="Georgia" pitchFamily="18" charset="0"/>
                          <a:ea typeface="Georgia"/>
                          <a:cs typeface="Georgia"/>
                        </a:rPr>
                        <a:t> </a:t>
                      </a:r>
                      <a:r>
                        <a:rPr lang="en-US" sz="1800" spc="-5" dirty="0" err="1">
                          <a:effectLst/>
                          <a:latin typeface="Georgia" pitchFamily="18" charset="0"/>
                          <a:ea typeface="Georgia"/>
                          <a:cs typeface="Georgia"/>
                        </a:rPr>
                        <a:t>p</a:t>
                      </a:r>
                      <a:r>
                        <a:rPr lang="en-US" sz="1800" dirty="0" err="1">
                          <a:effectLst/>
                          <a:latin typeface="Georgia" pitchFamily="18" charset="0"/>
                          <a:ea typeface="Georgia"/>
                          <a:cs typeface="Georgia"/>
                        </a:rPr>
                        <a:t>r</a:t>
                      </a:r>
                      <a:r>
                        <a:rPr lang="en-US" sz="1800" spc="5" dirty="0" err="1">
                          <a:effectLst/>
                          <a:latin typeface="Georgia" pitchFamily="18" charset="0"/>
                          <a:ea typeface="Georgia"/>
                          <a:cs typeface="Georgia"/>
                        </a:rPr>
                        <a:t>i</a:t>
                      </a:r>
                      <a:r>
                        <a:rPr lang="en-US" sz="1800" spc="-5" dirty="0" err="1">
                          <a:effectLst/>
                          <a:latin typeface="Georgia" pitchFamily="18" charset="0"/>
                          <a:ea typeface="Georgia"/>
                          <a:cs typeface="Georgia"/>
                        </a:rPr>
                        <a:t>b</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d</a:t>
                      </a:r>
                      <a:r>
                        <a:rPr lang="en-US" sz="1800" dirty="0" err="1">
                          <a:effectLst/>
                          <a:latin typeface="Georgia" pitchFamily="18" charset="0"/>
                          <a:ea typeface="Georgia"/>
                          <a:cs typeface="Georgia"/>
                        </a:rPr>
                        <a:t>i</a:t>
                      </a:r>
                      <a:r>
                        <a:rPr lang="en-US" sz="1800" spc="-35" dirty="0">
                          <a:effectLst/>
                          <a:latin typeface="Georgia" pitchFamily="18" charset="0"/>
                          <a:ea typeface="Georgia"/>
                          <a:cs typeface="Georgia"/>
                        </a:rPr>
                        <a:t> </a:t>
                      </a:r>
                      <a:r>
                        <a:rPr lang="en-US" sz="1800" spc="5" dirty="0" err="1">
                          <a:effectLst/>
                          <a:latin typeface="Georgia" pitchFamily="18" charset="0"/>
                          <a:ea typeface="Georgia"/>
                          <a:cs typeface="Georgia"/>
                        </a:rPr>
                        <a:t>d</a:t>
                      </a:r>
                      <a:r>
                        <a:rPr lang="en-US" sz="1800" dirty="0" err="1">
                          <a:effectLst/>
                          <a:latin typeface="Georgia" pitchFamily="18" charset="0"/>
                          <a:ea typeface="Georgia"/>
                          <a:cs typeface="Georgia"/>
                        </a:rPr>
                        <a:t>an</a:t>
                      </a:r>
                      <a:r>
                        <a:rPr lang="en-US" sz="1800" dirty="0">
                          <a:effectLst/>
                          <a:latin typeface="Georgia" pitchFamily="18" charset="0"/>
                          <a:ea typeface="Georgia"/>
                          <a:cs typeface="Georgia"/>
                        </a:rPr>
                        <a:t>/</a:t>
                      </a:r>
                      <a:r>
                        <a:rPr lang="en-US" sz="1800" spc="5" dirty="0" err="1">
                          <a:effectLst/>
                          <a:latin typeface="Georgia" pitchFamily="18" charset="0"/>
                          <a:ea typeface="Georgia"/>
                          <a:cs typeface="Georgia"/>
                        </a:rPr>
                        <a:t>at</a:t>
                      </a:r>
                      <a:r>
                        <a:rPr lang="en-US" sz="1800" dirty="0" err="1">
                          <a:effectLst/>
                          <a:latin typeface="Georgia" pitchFamily="18" charset="0"/>
                          <a:ea typeface="Georgia"/>
                          <a:cs typeface="Georgia"/>
                        </a:rPr>
                        <a:t>au</a:t>
                      </a:r>
                      <a:r>
                        <a:rPr lang="en-US" sz="1800" spc="-35" dirty="0">
                          <a:effectLst/>
                          <a:latin typeface="Georgia" pitchFamily="18" charset="0"/>
                          <a:ea typeface="Georgia"/>
                          <a:cs typeface="Georgia"/>
                        </a:rPr>
                        <a:t> </a:t>
                      </a:r>
                      <a:r>
                        <a:rPr lang="en-US" sz="1800" dirty="0">
                          <a:effectLst/>
                          <a:latin typeface="Georgia" pitchFamily="18" charset="0"/>
                          <a:ea typeface="Georgia"/>
                          <a:cs typeface="Georgia"/>
                        </a:rPr>
                        <a:t>ora</a:t>
                      </a:r>
                      <a:r>
                        <a:rPr lang="en-US" sz="1800" spc="15" dirty="0">
                          <a:effectLst/>
                          <a:latin typeface="Georgia" pitchFamily="18" charset="0"/>
                          <a:ea typeface="Georgia"/>
                          <a:cs typeface="Georgia"/>
                        </a:rPr>
                        <a:t>n</a:t>
                      </a:r>
                      <a:r>
                        <a:rPr lang="en-US" sz="1800" dirty="0">
                          <a:effectLst/>
                          <a:latin typeface="Georgia" pitchFamily="18" charset="0"/>
                          <a:ea typeface="Georgia"/>
                          <a:cs typeface="Georgia"/>
                        </a:rPr>
                        <a:t>g lain</a:t>
                      </a:r>
                      <a:r>
                        <a:rPr lang="en-US" sz="1800" spc="-15" dirty="0">
                          <a:effectLst/>
                          <a:latin typeface="Georgia" pitchFamily="18" charset="0"/>
                          <a:ea typeface="Georgia"/>
                          <a:cs typeface="Georgia"/>
                        </a:rPr>
                        <a:t> </a:t>
                      </a:r>
                      <a:r>
                        <a:rPr lang="en-US" sz="1800" dirty="0" err="1">
                          <a:effectLst/>
                          <a:latin typeface="Georgia" pitchFamily="18" charset="0"/>
                          <a:ea typeface="Georgia"/>
                          <a:cs typeface="Georgia"/>
                        </a:rPr>
                        <a:t>deng</a:t>
                      </a:r>
                      <a:r>
                        <a:rPr lang="en-US" sz="1800" spc="10" dirty="0" err="1">
                          <a:effectLst/>
                          <a:latin typeface="Georgia" pitchFamily="18" charset="0"/>
                          <a:ea typeface="Georgia"/>
                          <a:cs typeface="Georgia"/>
                        </a:rPr>
                        <a:t>a</a:t>
                      </a:r>
                      <a:r>
                        <a:rPr lang="en-US" sz="1800" dirty="0" err="1">
                          <a:effectLst/>
                          <a:latin typeface="Georgia" pitchFamily="18" charset="0"/>
                          <a:ea typeface="Georgia"/>
                          <a:cs typeface="Georgia"/>
                        </a:rPr>
                        <a:t>n</a:t>
                      </a:r>
                      <a:r>
                        <a:rPr lang="en-US" sz="1800" spc="-30" dirty="0">
                          <a:effectLst/>
                          <a:latin typeface="Georgia" pitchFamily="18" charset="0"/>
                          <a:ea typeface="Georgia"/>
                          <a:cs typeface="Georgia"/>
                        </a:rPr>
                        <a:t> </a:t>
                      </a:r>
                      <a:r>
                        <a:rPr lang="en-US" sz="1800" dirty="0" err="1">
                          <a:effectLst/>
                          <a:latin typeface="Georgia" pitchFamily="18" charset="0"/>
                          <a:ea typeface="Georgia"/>
                          <a:cs typeface="Georgia"/>
                        </a:rPr>
                        <a:t>m</a:t>
                      </a:r>
                      <a:r>
                        <a:rPr lang="en-US" sz="1800" spc="10" dirty="0" err="1">
                          <a:effectLst/>
                          <a:latin typeface="Georgia" pitchFamily="18" charset="0"/>
                          <a:ea typeface="Georgia"/>
                          <a:cs typeface="Georgia"/>
                        </a:rPr>
                        <a:t>e</a:t>
                      </a:r>
                      <a:r>
                        <a:rPr lang="en-US" sz="1800" dirty="0" err="1">
                          <a:effectLst/>
                          <a:latin typeface="Georgia" pitchFamily="18" charset="0"/>
                          <a:ea typeface="Georgia"/>
                          <a:cs typeface="Georgia"/>
                        </a:rPr>
                        <a:t>n</a:t>
                      </a:r>
                      <a:r>
                        <a:rPr lang="en-US" sz="1800" spc="5" dirty="0" err="1">
                          <a:effectLst/>
                          <a:latin typeface="Georgia" pitchFamily="18" charset="0"/>
                          <a:ea typeface="Georgia"/>
                          <a:cs typeface="Georgia"/>
                        </a:rPr>
                        <a:t>g</a:t>
                      </a:r>
                      <a:r>
                        <a:rPr lang="en-US" sz="1800" dirty="0" err="1">
                          <a:effectLst/>
                          <a:latin typeface="Georgia" pitchFamily="18" charset="0"/>
                          <a:ea typeface="Georgia"/>
                          <a:cs typeface="Georgia"/>
                        </a:rPr>
                        <a:t>guna</a:t>
                      </a:r>
                      <a:r>
                        <a:rPr lang="en-US" sz="1800" spc="-5" dirty="0" err="1">
                          <a:effectLst/>
                          <a:latin typeface="Georgia" pitchFamily="18" charset="0"/>
                          <a:ea typeface="Georgia"/>
                          <a:cs typeface="Georgia"/>
                        </a:rPr>
                        <a:t>k</a:t>
                      </a:r>
                      <a:r>
                        <a:rPr lang="en-US" sz="1800" spc="15" dirty="0" err="1">
                          <a:effectLst/>
                          <a:latin typeface="Georgia" pitchFamily="18" charset="0"/>
                          <a:ea typeface="Georgia"/>
                          <a:cs typeface="Georgia"/>
                        </a:rPr>
                        <a:t>a</a:t>
                      </a:r>
                      <a:r>
                        <a:rPr lang="en-US" sz="1800" dirty="0" err="1">
                          <a:effectLst/>
                          <a:latin typeface="Georgia" pitchFamily="18" charset="0"/>
                          <a:ea typeface="Georgia"/>
                          <a:cs typeface="Georgia"/>
                        </a:rPr>
                        <a:t>n</a:t>
                      </a:r>
                      <a:r>
                        <a:rPr lang="en-US" sz="1800" dirty="0">
                          <a:effectLst/>
                          <a:latin typeface="Georgia" pitchFamily="18" charset="0"/>
                          <a:ea typeface="Georgia"/>
                          <a:cs typeface="Georgia"/>
                        </a:rPr>
                        <a:t> </a:t>
                      </a:r>
                      <a:r>
                        <a:rPr lang="en-US" sz="1800" spc="-5" dirty="0" err="1">
                          <a:effectLst/>
                          <a:latin typeface="Georgia" pitchFamily="18" charset="0"/>
                          <a:ea typeface="Georgia"/>
                          <a:cs typeface="Georgia"/>
                        </a:rPr>
                        <a:t>k</a:t>
                      </a:r>
                      <a:r>
                        <a:rPr lang="en-US" sz="1800" dirty="0" err="1">
                          <a:effectLst/>
                          <a:latin typeface="Georgia" pitchFamily="18" charset="0"/>
                          <a:ea typeface="Georgia"/>
                          <a:cs typeface="Georgia"/>
                        </a:rPr>
                        <a:t>e</a:t>
                      </a:r>
                      <a:r>
                        <a:rPr lang="en-US" sz="1800" spc="5" dirty="0" err="1">
                          <a:effectLst/>
                          <a:latin typeface="Georgia" pitchFamily="18" charset="0"/>
                          <a:ea typeface="Georgia"/>
                          <a:cs typeface="Georgia"/>
                        </a:rPr>
                        <a:t>w</a:t>
                      </a:r>
                      <a:r>
                        <a:rPr lang="en-US" sz="1800" dirty="0" err="1">
                          <a:effectLst/>
                          <a:latin typeface="Georgia" pitchFamily="18" charset="0"/>
                          <a:ea typeface="Georgia"/>
                          <a:cs typeface="Georgia"/>
                        </a:rPr>
                        <a:t>ena</a:t>
                      </a:r>
                      <a:r>
                        <a:rPr lang="en-US" sz="1800" spc="10" dirty="0" err="1">
                          <a:effectLst/>
                          <a:latin typeface="Georgia" pitchFamily="18" charset="0"/>
                          <a:ea typeface="Georgia"/>
                          <a:cs typeface="Georgia"/>
                        </a:rPr>
                        <a:t>n</a:t>
                      </a:r>
                      <a:r>
                        <a:rPr lang="en-US" sz="1800" dirty="0" err="1">
                          <a:effectLst/>
                          <a:latin typeface="Georgia" pitchFamily="18" charset="0"/>
                          <a:ea typeface="Georgia"/>
                          <a:cs typeface="Georgia"/>
                        </a:rPr>
                        <a:t>gan</a:t>
                      </a:r>
                      <a:r>
                        <a:rPr lang="en-US" sz="1800" spc="-55" dirty="0">
                          <a:effectLst/>
                          <a:latin typeface="Georgia" pitchFamily="18" charset="0"/>
                          <a:ea typeface="Georgia"/>
                          <a:cs typeface="Georgia"/>
                        </a:rPr>
                        <a:t> </a:t>
                      </a:r>
                      <a:r>
                        <a:rPr lang="en-US" sz="1800" dirty="0">
                          <a:effectLst/>
                          <a:latin typeface="Georgia" pitchFamily="18" charset="0"/>
                          <a:ea typeface="Georgia"/>
                          <a:cs typeface="Georgia"/>
                        </a:rPr>
                        <a:t>ora</a:t>
                      </a:r>
                      <a:r>
                        <a:rPr lang="en-US" sz="1800" spc="10" dirty="0">
                          <a:effectLst/>
                          <a:latin typeface="Georgia" pitchFamily="18" charset="0"/>
                          <a:ea typeface="Georgia"/>
                          <a:cs typeface="Georgia"/>
                        </a:rPr>
                        <a:t>n</a:t>
                      </a:r>
                      <a:r>
                        <a:rPr lang="en-US" sz="1800" dirty="0">
                          <a:effectLst/>
                          <a:latin typeface="Georgia" pitchFamily="18" charset="0"/>
                          <a:ea typeface="Georgia"/>
                          <a:cs typeface="Georgia"/>
                        </a:rPr>
                        <a:t>g</a:t>
                      </a:r>
                      <a:r>
                        <a:rPr lang="en-US" sz="1800" spc="-30" dirty="0">
                          <a:effectLst/>
                          <a:latin typeface="Georgia" pitchFamily="18" charset="0"/>
                          <a:ea typeface="Georgia"/>
                          <a:cs typeface="Georgia"/>
                        </a:rPr>
                        <a:t> </a:t>
                      </a:r>
                      <a:r>
                        <a:rPr lang="en-US" sz="1800" dirty="0">
                          <a:effectLst/>
                          <a:latin typeface="Georgia" pitchFamily="18" charset="0"/>
                          <a:ea typeface="Georgia"/>
                          <a:cs typeface="Georgia"/>
                        </a:rPr>
                        <a:t>lain;</a:t>
                      </a:r>
                      <a:endParaRPr lang="en-US" sz="1800" dirty="0">
                        <a:effectLst/>
                        <a:latin typeface="Georgia" pitchFamily="18" charset="0"/>
                        <a:ea typeface="Times New Roman"/>
                      </a:endParaRPr>
                    </a:p>
                  </a:txBody>
                  <a:tcPr marL="0" marR="0" marT="0" marB="0"/>
                </a:tc>
                <a:tc>
                  <a:txBody>
                    <a:bodyPr/>
                    <a:lstStyle/>
                    <a:p>
                      <a:pPr marL="156210">
                        <a:lnSpc>
                          <a:spcPts val="1100"/>
                        </a:lnSpc>
                        <a:spcAft>
                          <a:spcPts val="0"/>
                        </a:spcAft>
                      </a:pPr>
                      <a:endParaRPr lang="en-US" sz="1800" spc="5" dirty="0" smtClean="0">
                        <a:effectLst/>
                        <a:latin typeface="Georgia" pitchFamily="18" charset="0"/>
                        <a:ea typeface="Georgia"/>
                        <a:cs typeface="Georgia"/>
                      </a:endParaRPr>
                    </a:p>
                    <a:p>
                      <a:pPr marL="156210">
                        <a:lnSpc>
                          <a:spcPts val="1100"/>
                        </a:lnSpc>
                        <a:spcAft>
                          <a:spcPts val="0"/>
                        </a:spcAft>
                      </a:pPr>
                      <a:r>
                        <a:rPr lang="en-US" sz="1800" spc="5" dirty="0" err="1" smtClean="0">
                          <a:effectLst/>
                          <a:latin typeface="Georgia" pitchFamily="18" charset="0"/>
                          <a:ea typeface="Georgia"/>
                          <a:cs typeface="Georgia"/>
                        </a:rPr>
                        <a:t>P</a:t>
                      </a:r>
                      <a:r>
                        <a:rPr lang="en-US" sz="1800"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s</a:t>
                      </a:r>
                      <a:r>
                        <a:rPr lang="en-US" sz="1800" dirty="0" err="1" smtClean="0">
                          <a:effectLst/>
                          <a:latin typeface="Georgia" pitchFamily="18" charset="0"/>
                          <a:ea typeface="Georgia"/>
                          <a:cs typeface="Georgia"/>
                        </a:rPr>
                        <a:t>al</a:t>
                      </a:r>
                      <a:r>
                        <a:rPr lang="en-US" sz="1800" spc="-20" dirty="0" smtClean="0">
                          <a:effectLst/>
                          <a:latin typeface="Georgia" pitchFamily="18" charset="0"/>
                          <a:ea typeface="Georgia"/>
                          <a:cs typeface="Georgia"/>
                        </a:rPr>
                        <a:t> </a:t>
                      </a:r>
                      <a:r>
                        <a:rPr lang="en-US" sz="1800" dirty="0">
                          <a:effectLst/>
                          <a:latin typeface="Georgia" pitchFamily="18" charset="0"/>
                          <a:ea typeface="Georgia"/>
                          <a:cs typeface="Georgia"/>
                        </a:rPr>
                        <a:t>4</a:t>
                      </a:r>
                      <a:endParaRPr lang="en-US" sz="1800" dirty="0">
                        <a:effectLst/>
                        <a:latin typeface="Georgia" pitchFamily="18" charset="0"/>
                        <a:ea typeface="Times New Roman"/>
                      </a:endParaRPr>
                    </a:p>
                    <a:p>
                      <a:pPr>
                        <a:lnSpc>
                          <a:spcPts val="500"/>
                        </a:lnSpc>
                        <a:spcBef>
                          <a:spcPts val="5"/>
                        </a:spcBef>
                        <a:spcAft>
                          <a:spcPts val="0"/>
                        </a:spcAft>
                      </a:pPr>
                      <a:r>
                        <a:rPr lang="en-US" sz="1800" dirty="0">
                          <a:effectLst/>
                          <a:latin typeface="Georgia" pitchFamily="18" charset="0"/>
                          <a:ea typeface="Times New Roman"/>
                        </a:rPr>
                        <a:t> </a:t>
                      </a:r>
                    </a:p>
                    <a:p>
                      <a:pPr marL="188595">
                        <a:spcAft>
                          <a:spcPts val="0"/>
                        </a:spcAft>
                      </a:pP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y</a:t>
                      </a:r>
                      <a:r>
                        <a:rPr lang="en-US" sz="1800" dirty="0" err="1">
                          <a:effectLst/>
                          <a:latin typeface="Georgia" pitchFamily="18" charset="0"/>
                          <a:ea typeface="Georgia"/>
                          <a:cs typeface="Georgia"/>
                        </a:rPr>
                        <a:t>at</a:t>
                      </a:r>
                      <a:r>
                        <a:rPr lang="en-US" sz="1800" spc="-15" dirty="0">
                          <a:effectLst/>
                          <a:latin typeface="Georgia" pitchFamily="18" charset="0"/>
                          <a:ea typeface="Georgia"/>
                          <a:cs typeface="Georgia"/>
                        </a:rPr>
                        <a:t> </a:t>
                      </a:r>
                      <a:r>
                        <a:rPr lang="en-US" sz="1800" dirty="0">
                          <a:effectLst/>
                          <a:latin typeface="Georgia" pitchFamily="18" charset="0"/>
                          <a:ea typeface="Georgia"/>
                          <a:cs typeface="Georgia"/>
                        </a:rPr>
                        <a:t>2</a:t>
                      </a:r>
                      <a:endParaRPr lang="en-US" sz="1800" dirty="0">
                        <a:effectLst/>
                        <a:latin typeface="Georgia" pitchFamily="18" charset="0"/>
                        <a:ea typeface="Times New Roman"/>
                      </a:endParaRPr>
                    </a:p>
                  </a:txBody>
                  <a:tcPr marL="0" marR="0" marT="0" marB="0"/>
                </a:tc>
              </a:tr>
              <a:tr h="761396">
                <a:tc>
                  <a:txBody>
                    <a:bodyPr/>
                    <a:lstStyle/>
                    <a:p>
                      <a:pPr marL="127000" marR="107950" algn="ctr">
                        <a:lnSpc>
                          <a:spcPts val="1200"/>
                        </a:lnSpc>
                        <a:spcAft>
                          <a:spcPts val="0"/>
                        </a:spcAft>
                      </a:pPr>
                      <a:endParaRPr lang="en-US" sz="1800" dirty="0">
                        <a:effectLst/>
                        <a:latin typeface="Georgia" pitchFamily="18" charset="0"/>
                        <a:ea typeface="Times New Roman"/>
                      </a:endParaRPr>
                    </a:p>
                  </a:txBody>
                  <a:tcPr marL="0" marR="0" marT="0" marB="0"/>
                </a:tc>
                <a:tc>
                  <a:txBody>
                    <a:bodyPr/>
                    <a:lstStyle/>
                    <a:p>
                      <a:pPr marL="64770">
                        <a:lnSpc>
                          <a:spcPts val="1100"/>
                        </a:lnSpc>
                        <a:spcAft>
                          <a:spcPts val="0"/>
                        </a:spcAft>
                      </a:pPr>
                      <a:endParaRPr lang="en-US" sz="1800" dirty="0">
                        <a:effectLst/>
                        <a:latin typeface="Georgia" pitchFamily="18" charset="0"/>
                        <a:ea typeface="Times New Roman"/>
                      </a:endParaRPr>
                    </a:p>
                  </a:txBody>
                  <a:tcPr marL="0" marR="0" marT="0" marB="0"/>
                </a:tc>
                <a:tc>
                  <a:txBody>
                    <a:bodyPr/>
                    <a:lstStyle/>
                    <a:p>
                      <a:pPr marL="95250">
                        <a:lnSpc>
                          <a:spcPts val="1100"/>
                        </a:lnSpc>
                        <a:spcAft>
                          <a:spcPts val="0"/>
                        </a:spcAft>
                      </a:pPr>
                      <a:endParaRPr lang="en-US" sz="1800" dirty="0">
                        <a:effectLst/>
                        <a:latin typeface="Georgia" pitchFamily="18" charset="0"/>
                        <a:ea typeface="Times New Roman"/>
                      </a:endParaRPr>
                    </a:p>
                  </a:txBody>
                  <a:tcPr marL="0" marR="0" marT="0" marB="0"/>
                </a:tc>
                <a:tc>
                  <a:txBody>
                    <a:bodyPr/>
                    <a:lstStyle/>
                    <a:p>
                      <a:pPr marL="89535">
                        <a:lnSpc>
                          <a:spcPts val="1100"/>
                        </a:lnSpc>
                        <a:spcAft>
                          <a:spcPts val="0"/>
                        </a:spcAft>
                      </a:pPr>
                      <a:endParaRPr lang="en-US" sz="1800" dirty="0" smtClean="0">
                        <a:effectLst/>
                        <a:latin typeface="Georgia" pitchFamily="18" charset="0"/>
                        <a:ea typeface="Georgia"/>
                        <a:cs typeface="Georgia"/>
                      </a:endParaRPr>
                    </a:p>
                    <a:p>
                      <a:pPr marL="89535">
                        <a:lnSpc>
                          <a:spcPts val="1100"/>
                        </a:lnSpc>
                        <a:spcAft>
                          <a:spcPts val="0"/>
                        </a:spcAft>
                      </a:pPr>
                      <a:r>
                        <a:rPr lang="en-US" sz="1800" kern="1200" dirty="0" err="1" smtClean="0">
                          <a:solidFill>
                            <a:schemeClr val="dk1"/>
                          </a:solidFill>
                          <a:effectLst/>
                          <a:latin typeface="Georgia" pitchFamily="18" charset="0"/>
                          <a:ea typeface="+mn-ea"/>
                          <a:cs typeface="+mn-cs"/>
                        </a:rPr>
                        <a:t>Melakukan</a:t>
                      </a:r>
                      <a:r>
                        <a:rPr lang="en-US" sz="1800" kern="1200" dirty="0" smtClean="0">
                          <a:solidFill>
                            <a:schemeClr val="dk1"/>
                          </a:solidFill>
                          <a:effectLst/>
                          <a:latin typeface="Georgia" pitchFamily="18" charset="0"/>
                          <a:ea typeface="+mn-ea"/>
                          <a:cs typeface="+mn-cs"/>
                        </a:rPr>
                        <a:t> </a:t>
                      </a:r>
                      <a:r>
                        <a:rPr lang="en-US" sz="1800" kern="1200" dirty="0" err="1" smtClean="0">
                          <a:solidFill>
                            <a:schemeClr val="dk1"/>
                          </a:solidFill>
                          <a:effectLst/>
                          <a:latin typeface="Georgia" pitchFamily="18" charset="0"/>
                          <a:ea typeface="+mn-ea"/>
                          <a:cs typeface="+mn-cs"/>
                        </a:rPr>
                        <a:t>kegiatan</a:t>
                      </a:r>
                      <a:r>
                        <a:rPr lang="en-US" sz="1800" kern="1200" dirty="0" smtClean="0">
                          <a:solidFill>
                            <a:schemeClr val="dk1"/>
                          </a:solidFill>
                          <a:effectLst/>
                          <a:latin typeface="Georgia" pitchFamily="18" charset="0"/>
                          <a:ea typeface="+mn-ea"/>
                          <a:cs typeface="+mn-cs"/>
                        </a:rPr>
                        <a:t> </a:t>
                      </a:r>
                      <a:r>
                        <a:rPr lang="en-US" sz="1800" kern="1200" dirty="0" err="1" smtClean="0">
                          <a:solidFill>
                            <a:schemeClr val="dk1"/>
                          </a:solidFill>
                          <a:effectLst/>
                          <a:latin typeface="Georgia" pitchFamily="18" charset="0"/>
                          <a:ea typeface="+mn-ea"/>
                          <a:cs typeface="+mn-cs"/>
                        </a:rPr>
                        <a:t>bersama</a:t>
                      </a:r>
                      <a:r>
                        <a:rPr lang="en-US" sz="1800" kern="1200" dirty="0" smtClean="0">
                          <a:solidFill>
                            <a:schemeClr val="dk1"/>
                          </a:solidFill>
                          <a:effectLst/>
                          <a:latin typeface="Georgia" pitchFamily="18" charset="0"/>
                          <a:ea typeface="+mn-ea"/>
                          <a:cs typeface="+mn-cs"/>
                        </a:rPr>
                        <a:t> </a:t>
                      </a:r>
                    </a:p>
                    <a:p>
                      <a:pPr marL="89535">
                        <a:lnSpc>
                          <a:spcPts val="1100"/>
                        </a:lnSpc>
                        <a:spcAft>
                          <a:spcPts val="0"/>
                        </a:spcAft>
                      </a:pPr>
                      <a:endParaRPr lang="en-US" sz="1800" kern="1200" dirty="0" smtClean="0">
                        <a:solidFill>
                          <a:schemeClr val="dk1"/>
                        </a:solidFill>
                        <a:effectLst/>
                        <a:latin typeface="Georgia" pitchFamily="18" charset="0"/>
                        <a:ea typeface="+mn-ea"/>
                        <a:cs typeface="+mn-cs"/>
                      </a:endParaRPr>
                    </a:p>
                    <a:p>
                      <a:pPr marL="89535">
                        <a:lnSpc>
                          <a:spcPts val="1100"/>
                        </a:lnSpc>
                        <a:spcAft>
                          <a:spcPts val="0"/>
                        </a:spcAft>
                      </a:pPr>
                      <a:r>
                        <a:rPr lang="en-US" sz="1800" kern="1200" dirty="0" err="1" smtClean="0">
                          <a:solidFill>
                            <a:schemeClr val="dk1"/>
                          </a:solidFill>
                          <a:effectLst/>
                          <a:latin typeface="Georgia" pitchFamily="18" charset="0"/>
                          <a:ea typeface="+mn-ea"/>
                          <a:cs typeface="+mn-cs"/>
                        </a:rPr>
                        <a:t>dengan</a:t>
                      </a:r>
                      <a:r>
                        <a:rPr lang="en-US" sz="1800" kern="1200" dirty="0" smtClean="0">
                          <a:solidFill>
                            <a:schemeClr val="dk1"/>
                          </a:solidFill>
                          <a:effectLst/>
                          <a:latin typeface="Georgia" pitchFamily="18" charset="0"/>
                          <a:ea typeface="+mn-ea"/>
                          <a:cs typeface="+mn-cs"/>
                        </a:rPr>
                        <a:t> </a:t>
                      </a:r>
                      <a:r>
                        <a:rPr lang="en-US" sz="1800" kern="1200" dirty="0" err="1" smtClean="0">
                          <a:solidFill>
                            <a:schemeClr val="dk1"/>
                          </a:solidFill>
                          <a:effectLst/>
                          <a:latin typeface="Georgia" pitchFamily="18" charset="0"/>
                          <a:ea typeface="+mn-ea"/>
                          <a:cs typeface="+mn-cs"/>
                        </a:rPr>
                        <a:t>atasan</a:t>
                      </a:r>
                      <a:r>
                        <a:rPr lang="en-US" sz="1800" kern="1200" dirty="0" smtClean="0">
                          <a:solidFill>
                            <a:schemeClr val="dk1"/>
                          </a:solidFill>
                          <a:effectLst/>
                          <a:latin typeface="Georgia" pitchFamily="18" charset="0"/>
                          <a:ea typeface="+mn-ea"/>
                          <a:cs typeface="+mn-cs"/>
                        </a:rPr>
                        <a:t>, </a:t>
                      </a:r>
                      <a:r>
                        <a:rPr lang="en-US" sz="1800" kern="1200" dirty="0" err="1" smtClean="0">
                          <a:solidFill>
                            <a:schemeClr val="dk1"/>
                          </a:solidFill>
                          <a:effectLst/>
                          <a:latin typeface="Georgia" pitchFamily="18" charset="0"/>
                          <a:ea typeface="+mn-ea"/>
                          <a:cs typeface="+mn-cs"/>
                        </a:rPr>
                        <a:t>teman</a:t>
                      </a:r>
                      <a:r>
                        <a:rPr lang="en-US" sz="1800" kern="1200" dirty="0" smtClean="0">
                          <a:solidFill>
                            <a:schemeClr val="dk1"/>
                          </a:solidFill>
                          <a:effectLst/>
                          <a:latin typeface="Georgia" pitchFamily="18" charset="0"/>
                          <a:ea typeface="+mn-ea"/>
                          <a:cs typeface="+mn-cs"/>
                        </a:rPr>
                        <a:t> </a:t>
                      </a:r>
                    </a:p>
                    <a:p>
                      <a:pPr marL="89535">
                        <a:lnSpc>
                          <a:spcPts val="1100"/>
                        </a:lnSpc>
                        <a:spcAft>
                          <a:spcPts val="0"/>
                        </a:spcAft>
                      </a:pPr>
                      <a:endParaRPr lang="en-US" sz="1800" kern="1200" dirty="0" smtClean="0">
                        <a:solidFill>
                          <a:schemeClr val="dk1"/>
                        </a:solidFill>
                        <a:effectLst/>
                        <a:latin typeface="Georgia" pitchFamily="18" charset="0"/>
                        <a:ea typeface="+mn-ea"/>
                        <a:cs typeface="+mn-cs"/>
                      </a:endParaRPr>
                    </a:p>
                    <a:p>
                      <a:pPr marL="89535">
                        <a:lnSpc>
                          <a:spcPts val="1100"/>
                        </a:lnSpc>
                        <a:spcAft>
                          <a:spcPts val="0"/>
                        </a:spcAft>
                      </a:pPr>
                      <a:r>
                        <a:rPr lang="en-US" sz="1800" kern="1200" dirty="0" err="1" smtClean="0">
                          <a:solidFill>
                            <a:schemeClr val="dk1"/>
                          </a:solidFill>
                          <a:effectLst/>
                          <a:latin typeface="Georgia" pitchFamily="18" charset="0"/>
                          <a:ea typeface="+mn-ea"/>
                          <a:cs typeface="+mn-cs"/>
                        </a:rPr>
                        <a:t>sejawat</a:t>
                      </a:r>
                      <a:r>
                        <a:rPr lang="en-US" sz="1800" kern="1200" dirty="0" smtClean="0">
                          <a:solidFill>
                            <a:schemeClr val="dk1"/>
                          </a:solidFill>
                          <a:effectLst/>
                          <a:latin typeface="Georgia" pitchFamily="18" charset="0"/>
                          <a:ea typeface="+mn-ea"/>
                          <a:cs typeface="+mn-cs"/>
                        </a:rPr>
                        <a:t>, </a:t>
                      </a:r>
                      <a:r>
                        <a:rPr lang="en-US" sz="1800" kern="1200" dirty="0" err="1" smtClean="0">
                          <a:solidFill>
                            <a:schemeClr val="dk1"/>
                          </a:solidFill>
                          <a:effectLst/>
                          <a:latin typeface="Georgia" pitchFamily="18" charset="0"/>
                          <a:ea typeface="+mn-ea"/>
                          <a:cs typeface="+mn-cs"/>
                        </a:rPr>
                        <a:t>bawahan</a:t>
                      </a:r>
                      <a:r>
                        <a:rPr lang="en-US" sz="1800" kern="1200" dirty="0" smtClean="0">
                          <a:solidFill>
                            <a:schemeClr val="dk1"/>
                          </a:solidFill>
                          <a:effectLst/>
                          <a:latin typeface="Georgia" pitchFamily="18" charset="0"/>
                          <a:ea typeface="+mn-ea"/>
                          <a:cs typeface="+mn-cs"/>
                        </a:rPr>
                        <a:t>, </a:t>
                      </a:r>
                      <a:r>
                        <a:rPr lang="en-US" sz="1800" kern="1200" dirty="0" err="1" smtClean="0">
                          <a:solidFill>
                            <a:schemeClr val="dk1"/>
                          </a:solidFill>
                          <a:effectLst/>
                          <a:latin typeface="Georgia" pitchFamily="18" charset="0"/>
                          <a:ea typeface="+mn-ea"/>
                          <a:cs typeface="+mn-cs"/>
                        </a:rPr>
                        <a:t>atau</a:t>
                      </a:r>
                      <a:r>
                        <a:rPr lang="en-US" sz="1800" kern="1200" dirty="0" smtClean="0">
                          <a:solidFill>
                            <a:schemeClr val="dk1"/>
                          </a:solidFill>
                          <a:effectLst/>
                          <a:latin typeface="Georgia" pitchFamily="18" charset="0"/>
                          <a:ea typeface="+mn-ea"/>
                          <a:cs typeface="+mn-cs"/>
                        </a:rPr>
                        <a:t> orang </a:t>
                      </a:r>
                    </a:p>
                    <a:p>
                      <a:pPr marL="89535">
                        <a:lnSpc>
                          <a:spcPts val="1100"/>
                        </a:lnSpc>
                        <a:spcAft>
                          <a:spcPts val="0"/>
                        </a:spcAft>
                      </a:pPr>
                      <a:endParaRPr lang="en-US" sz="1800" kern="1200" dirty="0" smtClean="0">
                        <a:solidFill>
                          <a:schemeClr val="dk1"/>
                        </a:solidFill>
                        <a:effectLst/>
                        <a:latin typeface="Georgia" pitchFamily="18" charset="0"/>
                        <a:ea typeface="+mn-ea"/>
                        <a:cs typeface="+mn-cs"/>
                      </a:endParaRPr>
                    </a:p>
                    <a:p>
                      <a:pPr marL="89535">
                        <a:lnSpc>
                          <a:spcPts val="1100"/>
                        </a:lnSpc>
                        <a:spcAft>
                          <a:spcPts val="0"/>
                        </a:spcAft>
                      </a:pPr>
                      <a:r>
                        <a:rPr lang="en-US" sz="1800" kern="1200" dirty="0" smtClean="0">
                          <a:solidFill>
                            <a:schemeClr val="dk1"/>
                          </a:solidFill>
                          <a:effectLst/>
                          <a:latin typeface="Georgia" pitchFamily="18" charset="0"/>
                          <a:ea typeface="+mn-ea"/>
                          <a:cs typeface="+mn-cs"/>
                        </a:rPr>
                        <a:t>lain di </a:t>
                      </a:r>
                      <a:r>
                        <a:rPr lang="en-US" sz="1800" kern="1200" dirty="0" err="1" smtClean="0">
                          <a:solidFill>
                            <a:schemeClr val="dk1"/>
                          </a:solidFill>
                          <a:effectLst/>
                          <a:latin typeface="Georgia" pitchFamily="18" charset="0"/>
                          <a:ea typeface="+mn-ea"/>
                          <a:cs typeface="+mn-cs"/>
                        </a:rPr>
                        <a:t>dalam</a:t>
                      </a:r>
                      <a:r>
                        <a:rPr lang="en-US" sz="1800" kern="1200" dirty="0" smtClean="0">
                          <a:solidFill>
                            <a:schemeClr val="dk1"/>
                          </a:solidFill>
                          <a:effectLst/>
                          <a:latin typeface="Georgia" pitchFamily="18" charset="0"/>
                          <a:ea typeface="+mn-ea"/>
                          <a:cs typeface="+mn-cs"/>
                        </a:rPr>
                        <a:t> </a:t>
                      </a:r>
                      <a:r>
                        <a:rPr lang="en-US" sz="1800" kern="1200" dirty="0" err="1" smtClean="0">
                          <a:solidFill>
                            <a:schemeClr val="dk1"/>
                          </a:solidFill>
                          <a:effectLst/>
                          <a:latin typeface="Georgia" pitchFamily="18" charset="0"/>
                          <a:ea typeface="+mn-ea"/>
                          <a:cs typeface="+mn-cs"/>
                        </a:rPr>
                        <a:t>maupun</a:t>
                      </a:r>
                      <a:r>
                        <a:rPr lang="en-US" sz="1800" kern="1200" dirty="0" smtClean="0">
                          <a:solidFill>
                            <a:schemeClr val="dk1"/>
                          </a:solidFill>
                          <a:effectLst/>
                          <a:latin typeface="Georgia" pitchFamily="18" charset="0"/>
                          <a:ea typeface="+mn-ea"/>
                          <a:cs typeface="+mn-cs"/>
                        </a:rPr>
                        <a:t> di </a:t>
                      </a:r>
                      <a:r>
                        <a:rPr lang="en-US" sz="1800" kern="1200" dirty="0" err="1" smtClean="0">
                          <a:solidFill>
                            <a:schemeClr val="dk1"/>
                          </a:solidFill>
                          <a:effectLst/>
                          <a:latin typeface="Georgia" pitchFamily="18" charset="0"/>
                          <a:ea typeface="+mn-ea"/>
                          <a:cs typeface="+mn-cs"/>
                        </a:rPr>
                        <a:t>luar</a:t>
                      </a:r>
                      <a:r>
                        <a:rPr lang="en-US" sz="1800" kern="1200" dirty="0" smtClean="0">
                          <a:solidFill>
                            <a:schemeClr val="dk1"/>
                          </a:solidFill>
                          <a:effectLst/>
                          <a:latin typeface="Georgia" pitchFamily="18" charset="0"/>
                          <a:ea typeface="+mn-ea"/>
                          <a:cs typeface="+mn-cs"/>
                        </a:rPr>
                        <a:t> </a:t>
                      </a:r>
                    </a:p>
                    <a:p>
                      <a:pPr marL="89535">
                        <a:lnSpc>
                          <a:spcPts val="1100"/>
                        </a:lnSpc>
                        <a:spcAft>
                          <a:spcPts val="0"/>
                        </a:spcAft>
                      </a:pPr>
                      <a:endParaRPr lang="en-US" sz="1800" kern="1200" dirty="0" smtClean="0">
                        <a:solidFill>
                          <a:schemeClr val="dk1"/>
                        </a:solidFill>
                        <a:effectLst/>
                        <a:latin typeface="Georgia" pitchFamily="18" charset="0"/>
                        <a:ea typeface="+mn-ea"/>
                        <a:cs typeface="+mn-cs"/>
                      </a:endParaRPr>
                    </a:p>
                    <a:p>
                      <a:pPr marL="89535">
                        <a:lnSpc>
                          <a:spcPts val="1100"/>
                        </a:lnSpc>
                        <a:spcAft>
                          <a:spcPts val="0"/>
                        </a:spcAft>
                      </a:pPr>
                      <a:r>
                        <a:rPr lang="en-US" sz="1800" kern="1200" dirty="0" err="1" smtClean="0">
                          <a:solidFill>
                            <a:schemeClr val="dk1"/>
                          </a:solidFill>
                          <a:effectLst/>
                          <a:latin typeface="Georgia" pitchFamily="18" charset="0"/>
                          <a:ea typeface="+mn-ea"/>
                          <a:cs typeface="+mn-cs"/>
                        </a:rPr>
                        <a:t>lingkungan</a:t>
                      </a:r>
                      <a:r>
                        <a:rPr lang="en-US" sz="1800" kern="1200" dirty="0" smtClean="0">
                          <a:solidFill>
                            <a:schemeClr val="dk1"/>
                          </a:solidFill>
                          <a:effectLst/>
                          <a:latin typeface="Georgia" pitchFamily="18" charset="0"/>
                          <a:ea typeface="+mn-ea"/>
                          <a:cs typeface="+mn-cs"/>
                        </a:rPr>
                        <a:t> </a:t>
                      </a:r>
                      <a:r>
                        <a:rPr lang="en-US" sz="1800" kern="1200" dirty="0" err="1" smtClean="0">
                          <a:solidFill>
                            <a:schemeClr val="dk1"/>
                          </a:solidFill>
                          <a:effectLst/>
                          <a:latin typeface="Georgia" pitchFamily="18" charset="0"/>
                          <a:ea typeface="+mn-ea"/>
                          <a:cs typeface="+mn-cs"/>
                        </a:rPr>
                        <a:t>kerjanya</a:t>
                      </a:r>
                      <a:r>
                        <a:rPr lang="en-US" sz="1800" kern="1200" dirty="0" smtClean="0">
                          <a:solidFill>
                            <a:schemeClr val="dk1"/>
                          </a:solidFill>
                          <a:effectLst/>
                          <a:latin typeface="Georgia" pitchFamily="18" charset="0"/>
                          <a:ea typeface="+mn-ea"/>
                          <a:cs typeface="+mn-cs"/>
                        </a:rPr>
                        <a:t> </a:t>
                      </a:r>
                      <a:r>
                        <a:rPr lang="en-US" sz="1800" kern="1200" dirty="0" err="1" smtClean="0">
                          <a:solidFill>
                            <a:schemeClr val="dk1"/>
                          </a:solidFill>
                          <a:effectLst/>
                          <a:latin typeface="Georgia" pitchFamily="18" charset="0"/>
                          <a:ea typeface="+mn-ea"/>
                          <a:cs typeface="+mn-cs"/>
                        </a:rPr>
                        <a:t>dengan</a:t>
                      </a:r>
                      <a:r>
                        <a:rPr lang="en-US" sz="1800" kern="1200" dirty="0" smtClean="0">
                          <a:solidFill>
                            <a:schemeClr val="dk1"/>
                          </a:solidFill>
                          <a:effectLst/>
                          <a:latin typeface="Georgia" pitchFamily="18" charset="0"/>
                          <a:ea typeface="+mn-ea"/>
                          <a:cs typeface="+mn-cs"/>
                        </a:rPr>
                        <a:t> </a:t>
                      </a:r>
                    </a:p>
                    <a:p>
                      <a:pPr marL="89535">
                        <a:lnSpc>
                          <a:spcPts val="1100"/>
                        </a:lnSpc>
                        <a:spcAft>
                          <a:spcPts val="0"/>
                        </a:spcAft>
                      </a:pPr>
                      <a:endParaRPr lang="en-US" sz="1800" kern="1200" dirty="0" smtClean="0">
                        <a:solidFill>
                          <a:schemeClr val="dk1"/>
                        </a:solidFill>
                        <a:effectLst/>
                        <a:latin typeface="Georgia" pitchFamily="18" charset="0"/>
                        <a:ea typeface="+mn-ea"/>
                        <a:cs typeface="+mn-cs"/>
                      </a:endParaRPr>
                    </a:p>
                    <a:p>
                      <a:pPr marL="89535">
                        <a:lnSpc>
                          <a:spcPts val="1100"/>
                        </a:lnSpc>
                        <a:spcAft>
                          <a:spcPts val="0"/>
                        </a:spcAft>
                      </a:pPr>
                      <a:r>
                        <a:rPr lang="en-US" sz="1800" kern="1200" dirty="0" err="1" smtClean="0">
                          <a:solidFill>
                            <a:schemeClr val="dk1"/>
                          </a:solidFill>
                          <a:effectLst/>
                          <a:latin typeface="Georgia" pitchFamily="18" charset="0"/>
                          <a:ea typeface="+mn-ea"/>
                          <a:cs typeface="+mn-cs"/>
                        </a:rPr>
                        <a:t>tujuan</a:t>
                      </a:r>
                      <a:r>
                        <a:rPr lang="en-US" sz="1800" kern="1200" dirty="0" smtClean="0">
                          <a:solidFill>
                            <a:schemeClr val="dk1"/>
                          </a:solidFill>
                          <a:effectLst/>
                          <a:latin typeface="Georgia" pitchFamily="18" charset="0"/>
                          <a:ea typeface="+mn-ea"/>
                          <a:cs typeface="+mn-cs"/>
                        </a:rPr>
                        <a:t> </a:t>
                      </a:r>
                      <a:r>
                        <a:rPr lang="en-US" sz="1800" kern="1200" dirty="0" err="1" smtClean="0">
                          <a:solidFill>
                            <a:schemeClr val="dk1"/>
                          </a:solidFill>
                          <a:effectLst/>
                          <a:latin typeface="Georgia" pitchFamily="18" charset="0"/>
                          <a:ea typeface="+mn-ea"/>
                          <a:cs typeface="+mn-cs"/>
                        </a:rPr>
                        <a:t>untuk</a:t>
                      </a:r>
                      <a:r>
                        <a:rPr lang="en-US" sz="1800" kern="1200" dirty="0" smtClean="0">
                          <a:solidFill>
                            <a:schemeClr val="dk1"/>
                          </a:solidFill>
                          <a:effectLst/>
                          <a:latin typeface="Georgia" pitchFamily="18" charset="0"/>
                          <a:ea typeface="+mn-ea"/>
                          <a:cs typeface="+mn-cs"/>
                        </a:rPr>
                        <a:t> </a:t>
                      </a:r>
                      <a:r>
                        <a:rPr lang="en-US" sz="1800" kern="1200" dirty="0" err="1" smtClean="0">
                          <a:solidFill>
                            <a:schemeClr val="dk1"/>
                          </a:solidFill>
                          <a:effectLst/>
                          <a:latin typeface="Georgia" pitchFamily="18" charset="0"/>
                          <a:ea typeface="+mn-ea"/>
                          <a:cs typeface="+mn-cs"/>
                        </a:rPr>
                        <a:t>keuntungan</a:t>
                      </a:r>
                      <a:r>
                        <a:rPr lang="en-US" sz="1800" kern="1200" dirty="0" smtClean="0">
                          <a:solidFill>
                            <a:schemeClr val="dk1"/>
                          </a:solidFill>
                          <a:effectLst/>
                          <a:latin typeface="Georgia" pitchFamily="18" charset="0"/>
                          <a:ea typeface="+mn-ea"/>
                          <a:cs typeface="+mn-cs"/>
                        </a:rPr>
                        <a:t> </a:t>
                      </a:r>
                    </a:p>
                    <a:p>
                      <a:pPr marL="89535">
                        <a:lnSpc>
                          <a:spcPts val="1100"/>
                        </a:lnSpc>
                        <a:spcAft>
                          <a:spcPts val="0"/>
                        </a:spcAft>
                      </a:pPr>
                      <a:endParaRPr lang="en-US" sz="1800" kern="1200" dirty="0" smtClean="0">
                        <a:solidFill>
                          <a:schemeClr val="dk1"/>
                        </a:solidFill>
                        <a:effectLst/>
                        <a:latin typeface="Georgia" pitchFamily="18" charset="0"/>
                        <a:ea typeface="+mn-ea"/>
                        <a:cs typeface="+mn-cs"/>
                      </a:endParaRPr>
                    </a:p>
                    <a:p>
                      <a:pPr marL="89535">
                        <a:lnSpc>
                          <a:spcPts val="1100"/>
                        </a:lnSpc>
                        <a:spcAft>
                          <a:spcPts val="0"/>
                        </a:spcAft>
                      </a:pPr>
                      <a:r>
                        <a:rPr lang="en-US" sz="1800" kern="1200" dirty="0" err="1" smtClean="0">
                          <a:solidFill>
                            <a:schemeClr val="dk1"/>
                          </a:solidFill>
                          <a:effectLst/>
                          <a:latin typeface="Georgia" pitchFamily="18" charset="0"/>
                          <a:ea typeface="+mn-ea"/>
                          <a:cs typeface="+mn-cs"/>
                        </a:rPr>
                        <a:t>pribadi</a:t>
                      </a:r>
                      <a:r>
                        <a:rPr lang="en-US" sz="1800" kern="1200" dirty="0" smtClean="0">
                          <a:solidFill>
                            <a:schemeClr val="dk1"/>
                          </a:solidFill>
                          <a:effectLst/>
                          <a:latin typeface="Georgia" pitchFamily="18" charset="0"/>
                          <a:ea typeface="+mn-ea"/>
                          <a:cs typeface="+mn-cs"/>
                        </a:rPr>
                        <a:t>, </a:t>
                      </a:r>
                      <a:r>
                        <a:rPr lang="en-US" sz="1800" kern="1200" dirty="0" err="1" smtClean="0">
                          <a:solidFill>
                            <a:schemeClr val="dk1"/>
                          </a:solidFill>
                          <a:effectLst/>
                          <a:latin typeface="Georgia" pitchFamily="18" charset="0"/>
                          <a:ea typeface="+mn-ea"/>
                          <a:cs typeface="+mn-cs"/>
                        </a:rPr>
                        <a:t>golongan</a:t>
                      </a:r>
                      <a:r>
                        <a:rPr lang="en-US" sz="1800" kern="1200" dirty="0" smtClean="0">
                          <a:solidFill>
                            <a:schemeClr val="dk1"/>
                          </a:solidFill>
                          <a:effectLst/>
                          <a:latin typeface="Georgia" pitchFamily="18" charset="0"/>
                          <a:ea typeface="+mn-ea"/>
                          <a:cs typeface="+mn-cs"/>
                        </a:rPr>
                        <a:t>, </a:t>
                      </a:r>
                      <a:r>
                        <a:rPr lang="en-US" sz="1800" kern="1200" dirty="0" err="1" smtClean="0">
                          <a:solidFill>
                            <a:schemeClr val="dk1"/>
                          </a:solidFill>
                          <a:effectLst/>
                          <a:latin typeface="Georgia" pitchFamily="18" charset="0"/>
                          <a:ea typeface="+mn-ea"/>
                          <a:cs typeface="+mn-cs"/>
                        </a:rPr>
                        <a:t>atau</a:t>
                      </a:r>
                      <a:r>
                        <a:rPr lang="en-US" sz="1800" kern="1200" dirty="0" smtClean="0">
                          <a:solidFill>
                            <a:schemeClr val="dk1"/>
                          </a:solidFill>
                          <a:effectLst/>
                          <a:latin typeface="Georgia" pitchFamily="18" charset="0"/>
                          <a:ea typeface="+mn-ea"/>
                          <a:cs typeface="+mn-cs"/>
                        </a:rPr>
                        <a:t> </a:t>
                      </a:r>
                      <a:r>
                        <a:rPr lang="en-US" sz="1800" kern="1200" dirty="0" err="1" smtClean="0">
                          <a:solidFill>
                            <a:schemeClr val="dk1"/>
                          </a:solidFill>
                          <a:effectLst/>
                          <a:latin typeface="Georgia" pitchFamily="18" charset="0"/>
                          <a:ea typeface="+mn-ea"/>
                          <a:cs typeface="+mn-cs"/>
                        </a:rPr>
                        <a:t>pihak</a:t>
                      </a:r>
                      <a:r>
                        <a:rPr lang="en-US" sz="1800" kern="1200" dirty="0" smtClean="0">
                          <a:solidFill>
                            <a:schemeClr val="dk1"/>
                          </a:solidFill>
                          <a:effectLst/>
                          <a:latin typeface="Georgia" pitchFamily="18" charset="0"/>
                          <a:ea typeface="+mn-ea"/>
                          <a:cs typeface="+mn-cs"/>
                        </a:rPr>
                        <a:t> </a:t>
                      </a:r>
                    </a:p>
                    <a:p>
                      <a:pPr marL="89535">
                        <a:lnSpc>
                          <a:spcPts val="1100"/>
                        </a:lnSpc>
                        <a:spcAft>
                          <a:spcPts val="0"/>
                        </a:spcAft>
                      </a:pPr>
                      <a:endParaRPr lang="en-US" sz="1800" kern="1200" dirty="0" smtClean="0">
                        <a:solidFill>
                          <a:schemeClr val="dk1"/>
                        </a:solidFill>
                        <a:effectLst/>
                        <a:latin typeface="Georgia" pitchFamily="18" charset="0"/>
                        <a:ea typeface="+mn-ea"/>
                        <a:cs typeface="+mn-cs"/>
                      </a:endParaRPr>
                    </a:p>
                    <a:p>
                      <a:pPr marL="89535">
                        <a:lnSpc>
                          <a:spcPts val="1100"/>
                        </a:lnSpc>
                        <a:spcAft>
                          <a:spcPts val="0"/>
                        </a:spcAft>
                      </a:pPr>
                      <a:r>
                        <a:rPr lang="en-US" sz="1800" kern="1200" dirty="0" smtClean="0">
                          <a:solidFill>
                            <a:schemeClr val="dk1"/>
                          </a:solidFill>
                          <a:effectLst/>
                          <a:latin typeface="Georgia" pitchFamily="18" charset="0"/>
                          <a:ea typeface="+mn-ea"/>
                          <a:cs typeface="+mn-cs"/>
                        </a:rPr>
                        <a:t>lain, yang </a:t>
                      </a:r>
                      <a:r>
                        <a:rPr lang="en-US" sz="1800" kern="1200" dirty="0" err="1" smtClean="0">
                          <a:solidFill>
                            <a:schemeClr val="dk1"/>
                          </a:solidFill>
                          <a:effectLst/>
                          <a:latin typeface="Georgia" pitchFamily="18" charset="0"/>
                          <a:ea typeface="+mn-ea"/>
                          <a:cs typeface="+mn-cs"/>
                        </a:rPr>
                        <a:t>secara</a:t>
                      </a:r>
                      <a:r>
                        <a:rPr lang="en-US" sz="1800" kern="1200" dirty="0" smtClean="0">
                          <a:solidFill>
                            <a:schemeClr val="dk1"/>
                          </a:solidFill>
                          <a:effectLst/>
                          <a:latin typeface="Georgia" pitchFamily="18" charset="0"/>
                          <a:ea typeface="+mn-ea"/>
                          <a:cs typeface="+mn-cs"/>
                        </a:rPr>
                        <a:t> </a:t>
                      </a:r>
                      <a:r>
                        <a:rPr lang="en-US" sz="1800" kern="1200" dirty="0" err="1" smtClean="0">
                          <a:solidFill>
                            <a:schemeClr val="dk1"/>
                          </a:solidFill>
                          <a:effectLst/>
                          <a:latin typeface="Georgia" pitchFamily="18" charset="0"/>
                          <a:ea typeface="+mn-ea"/>
                          <a:cs typeface="+mn-cs"/>
                        </a:rPr>
                        <a:t>langsung</a:t>
                      </a:r>
                      <a:r>
                        <a:rPr lang="en-US" sz="1800" kern="1200" dirty="0" smtClean="0">
                          <a:solidFill>
                            <a:schemeClr val="dk1"/>
                          </a:solidFill>
                          <a:effectLst/>
                          <a:latin typeface="Georgia" pitchFamily="18" charset="0"/>
                          <a:ea typeface="+mn-ea"/>
                          <a:cs typeface="+mn-cs"/>
                        </a:rPr>
                        <a:t> </a:t>
                      </a:r>
                    </a:p>
                    <a:p>
                      <a:pPr marL="89535">
                        <a:lnSpc>
                          <a:spcPts val="1100"/>
                        </a:lnSpc>
                        <a:spcAft>
                          <a:spcPts val="0"/>
                        </a:spcAft>
                      </a:pPr>
                      <a:endParaRPr lang="en-US" sz="1800" kern="1200" dirty="0" smtClean="0">
                        <a:solidFill>
                          <a:schemeClr val="dk1"/>
                        </a:solidFill>
                        <a:effectLst/>
                        <a:latin typeface="Georgia" pitchFamily="18" charset="0"/>
                        <a:ea typeface="+mn-ea"/>
                        <a:cs typeface="+mn-cs"/>
                      </a:endParaRPr>
                    </a:p>
                    <a:p>
                      <a:pPr marL="89535">
                        <a:lnSpc>
                          <a:spcPts val="1100"/>
                        </a:lnSpc>
                        <a:spcAft>
                          <a:spcPts val="0"/>
                        </a:spcAft>
                      </a:pPr>
                      <a:r>
                        <a:rPr lang="en-US" sz="1800" kern="1200" dirty="0" err="1" smtClean="0">
                          <a:solidFill>
                            <a:schemeClr val="dk1"/>
                          </a:solidFill>
                          <a:effectLst/>
                          <a:latin typeface="Georgia" pitchFamily="18" charset="0"/>
                          <a:ea typeface="+mn-ea"/>
                          <a:cs typeface="+mn-cs"/>
                        </a:rPr>
                        <a:t>atau</a:t>
                      </a:r>
                      <a:r>
                        <a:rPr lang="en-US" sz="1800" kern="1200" dirty="0" smtClean="0">
                          <a:solidFill>
                            <a:schemeClr val="dk1"/>
                          </a:solidFill>
                          <a:effectLst/>
                          <a:latin typeface="Georgia" pitchFamily="18" charset="0"/>
                          <a:ea typeface="+mn-ea"/>
                          <a:cs typeface="+mn-cs"/>
                        </a:rPr>
                        <a:t> </a:t>
                      </a:r>
                      <a:r>
                        <a:rPr lang="en-US" sz="1800" kern="1200" dirty="0" err="1" smtClean="0">
                          <a:solidFill>
                            <a:schemeClr val="dk1"/>
                          </a:solidFill>
                          <a:effectLst/>
                          <a:latin typeface="Georgia" pitchFamily="18" charset="0"/>
                          <a:ea typeface="+mn-ea"/>
                          <a:cs typeface="+mn-cs"/>
                        </a:rPr>
                        <a:t>tidak</a:t>
                      </a:r>
                      <a:r>
                        <a:rPr lang="en-US" sz="1800" kern="1200" dirty="0" smtClean="0">
                          <a:solidFill>
                            <a:schemeClr val="dk1"/>
                          </a:solidFill>
                          <a:effectLst/>
                          <a:latin typeface="Georgia" pitchFamily="18" charset="0"/>
                          <a:ea typeface="+mn-ea"/>
                          <a:cs typeface="+mn-cs"/>
                        </a:rPr>
                        <a:t> </a:t>
                      </a:r>
                      <a:r>
                        <a:rPr lang="en-US" sz="1800" kern="1200" dirty="0" err="1" smtClean="0">
                          <a:solidFill>
                            <a:schemeClr val="dk1"/>
                          </a:solidFill>
                          <a:effectLst/>
                          <a:latin typeface="Georgia" pitchFamily="18" charset="0"/>
                          <a:ea typeface="+mn-ea"/>
                          <a:cs typeface="+mn-cs"/>
                        </a:rPr>
                        <a:t>langsung</a:t>
                      </a:r>
                      <a:r>
                        <a:rPr lang="en-US" sz="1800" kern="1200" dirty="0" smtClean="0">
                          <a:solidFill>
                            <a:schemeClr val="dk1"/>
                          </a:solidFill>
                          <a:effectLst/>
                          <a:latin typeface="Georgia" pitchFamily="18" charset="0"/>
                          <a:ea typeface="+mn-ea"/>
                          <a:cs typeface="+mn-cs"/>
                        </a:rPr>
                        <a:t> </a:t>
                      </a:r>
                    </a:p>
                    <a:p>
                      <a:pPr marL="89535">
                        <a:lnSpc>
                          <a:spcPts val="1100"/>
                        </a:lnSpc>
                        <a:spcAft>
                          <a:spcPts val="0"/>
                        </a:spcAft>
                      </a:pPr>
                      <a:endParaRPr lang="en-US" sz="1800" kern="1200" dirty="0" smtClean="0">
                        <a:solidFill>
                          <a:schemeClr val="dk1"/>
                        </a:solidFill>
                        <a:effectLst/>
                        <a:latin typeface="Georgia" pitchFamily="18" charset="0"/>
                        <a:ea typeface="+mn-ea"/>
                        <a:cs typeface="+mn-cs"/>
                      </a:endParaRPr>
                    </a:p>
                    <a:p>
                      <a:pPr marL="89535">
                        <a:lnSpc>
                          <a:spcPts val="1100"/>
                        </a:lnSpc>
                        <a:spcAft>
                          <a:spcPts val="0"/>
                        </a:spcAft>
                      </a:pPr>
                      <a:r>
                        <a:rPr lang="en-US" sz="1800" kern="1200" dirty="0" err="1" smtClean="0">
                          <a:solidFill>
                            <a:schemeClr val="dk1"/>
                          </a:solidFill>
                          <a:effectLst/>
                          <a:latin typeface="Georgia" pitchFamily="18" charset="0"/>
                          <a:ea typeface="+mn-ea"/>
                          <a:cs typeface="+mn-cs"/>
                        </a:rPr>
                        <a:t>merugikan</a:t>
                      </a:r>
                      <a:r>
                        <a:rPr lang="en-US" sz="1800" kern="1200" dirty="0" smtClean="0">
                          <a:solidFill>
                            <a:schemeClr val="dk1"/>
                          </a:solidFill>
                          <a:effectLst/>
                          <a:latin typeface="Georgia" pitchFamily="18" charset="0"/>
                          <a:ea typeface="+mn-ea"/>
                          <a:cs typeface="+mn-cs"/>
                        </a:rPr>
                        <a:t> </a:t>
                      </a:r>
                      <a:r>
                        <a:rPr lang="en-US" sz="1800" kern="1200" dirty="0" err="1" smtClean="0">
                          <a:solidFill>
                            <a:schemeClr val="dk1"/>
                          </a:solidFill>
                          <a:effectLst/>
                          <a:latin typeface="Georgia" pitchFamily="18" charset="0"/>
                          <a:ea typeface="+mn-ea"/>
                          <a:cs typeface="+mn-cs"/>
                        </a:rPr>
                        <a:t>negara</a:t>
                      </a:r>
                      <a:r>
                        <a:rPr lang="en-US" sz="1800" kern="1200" dirty="0" smtClean="0">
                          <a:solidFill>
                            <a:schemeClr val="dk1"/>
                          </a:solidFill>
                          <a:effectLst/>
                          <a:latin typeface="Georgia" pitchFamily="18" charset="0"/>
                          <a:ea typeface="+mn-ea"/>
                          <a:cs typeface="+mn-cs"/>
                        </a:rPr>
                        <a:t>;</a:t>
                      </a:r>
                      <a:endParaRPr lang="en-US" sz="1800" dirty="0">
                        <a:effectLst/>
                        <a:latin typeface="Georgia" pitchFamily="18" charset="0"/>
                        <a:ea typeface="Times New Roman"/>
                      </a:endParaRPr>
                    </a:p>
                  </a:txBody>
                  <a:tcPr marL="0" marR="0" marT="0" marB="0"/>
                </a:tc>
                <a:tc>
                  <a:txBody>
                    <a:bodyPr/>
                    <a:lstStyle/>
                    <a:p>
                      <a:pPr marL="156210">
                        <a:lnSpc>
                          <a:spcPts val="1100"/>
                        </a:lnSpc>
                        <a:spcAft>
                          <a:spcPts val="0"/>
                        </a:spcAft>
                      </a:pPr>
                      <a:endParaRPr lang="en-US" sz="1800" spc="5" dirty="0" smtClean="0">
                        <a:effectLst/>
                        <a:latin typeface="Georgia" pitchFamily="18" charset="0"/>
                        <a:ea typeface="Georgia"/>
                        <a:cs typeface="Georgia"/>
                      </a:endParaRPr>
                    </a:p>
                    <a:p>
                      <a:pPr marL="156210">
                        <a:lnSpc>
                          <a:spcPts val="1100"/>
                        </a:lnSpc>
                        <a:spcAft>
                          <a:spcPts val="0"/>
                        </a:spcAft>
                      </a:pPr>
                      <a:r>
                        <a:rPr lang="en-US" sz="1800" kern="1200" dirty="0" err="1" smtClean="0">
                          <a:solidFill>
                            <a:schemeClr val="dk1"/>
                          </a:solidFill>
                          <a:effectLst/>
                          <a:latin typeface="Georgia" pitchFamily="18" charset="0"/>
                          <a:ea typeface="+mn-ea"/>
                          <a:cs typeface="+mn-cs"/>
                        </a:rPr>
                        <a:t>Pasal</a:t>
                      </a:r>
                      <a:r>
                        <a:rPr lang="en-US" sz="1800" kern="1200" dirty="0" smtClean="0">
                          <a:solidFill>
                            <a:schemeClr val="dk1"/>
                          </a:solidFill>
                          <a:effectLst/>
                          <a:latin typeface="Georgia" pitchFamily="18" charset="0"/>
                          <a:ea typeface="+mn-ea"/>
                          <a:cs typeface="+mn-cs"/>
                        </a:rPr>
                        <a:t> 4 </a:t>
                      </a:r>
                    </a:p>
                    <a:p>
                      <a:pPr marL="156210">
                        <a:lnSpc>
                          <a:spcPts val="1100"/>
                        </a:lnSpc>
                        <a:spcAft>
                          <a:spcPts val="0"/>
                        </a:spcAft>
                      </a:pPr>
                      <a:endParaRPr lang="en-US" sz="1800" kern="1200" dirty="0" smtClean="0">
                        <a:solidFill>
                          <a:schemeClr val="dk1"/>
                        </a:solidFill>
                        <a:effectLst/>
                        <a:latin typeface="Georgia" pitchFamily="18" charset="0"/>
                        <a:ea typeface="+mn-ea"/>
                        <a:cs typeface="+mn-cs"/>
                      </a:endParaRPr>
                    </a:p>
                    <a:p>
                      <a:pPr marL="156210">
                        <a:lnSpc>
                          <a:spcPts val="1100"/>
                        </a:lnSpc>
                        <a:spcAft>
                          <a:spcPts val="0"/>
                        </a:spcAft>
                      </a:pPr>
                      <a:r>
                        <a:rPr lang="en-US" sz="1800" kern="1200" dirty="0" err="1" smtClean="0">
                          <a:solidFill>
                            <a:schemeClr val="dk1"/>
                          </a:solidFill>
                          <a:effectLst/>
                          <a:latin typeface="Georgia" pitchFamily="18" charset="0"/>
                          <a:ea typeface="+mn-ea"/>
                          <a:cs typeface="+mn-cs"/>
                        </a:rPr>
                        <a:t>ayat</a:t>
                      </a:r>
                      <a:r>
                        <a:rPr lang="en-US" sz="1800" kern="1200" dirty="0" smtClean="0">
                          <a:solidFill>
                            <a:schemeClr val="dk1"/>
                          </a:solidFill>
                          <a:effectLst/>
                          <a:latin typeface="Georgia" pitchFamily="18" charset="0"/>
                          <a:ea typeface="+mn-ea"/>
                          <a:cs typeface="+mn-cs"/>
                        </a:rPr>
                        <a:t> 6</a:t>
                      </a:r>
                      <a:endParaRPr lang="en-US" sz="1800" dirty="0">
                        <a:effectLst/>
                        <a:latin typeface="Georgia" pitchFamily="18" charset="0"/>
                        <a:ea typeface="Times New Roman"/>
                      </a:endParaRPr>
                    </a:p>
                  </a:txBody>
                  <a:tcPr marL="0" marR="0" marT="0" marB="0"/>
                </a:tc>
              </a:tr>
            </a:tbl>
          </a:graphicData>
        </a:graphic>
      </p:graphicFrame>
    </p:spTree>
    <p:extLst>
      <p:ext uri="{BB962C8B-B14F-4D97-AF65-F5344CB8AC3E}">
        <p14:creationId xmlns:p14="http://schemas.microsoft.com/office/powerpoint/2010/main" val="27188325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995088348"/>
              </p:ext>
            </p:extLst>
          </p:nvPr>
        </p:nvGraphicFramePr>
        <p:xfrm>
          <a:off x="152400" y="762000"/>
          <a:ext cx="8839200" cy="5580728"/>
        </p:xfrm>
        <a:graphic>
          <a:graphicData uri="http://schemas.openxmlformats.org/drawingml/2006/table">
            <a:tbl>
              <a:tblPr firstRow="1" bandRow="1">
                <a:tableStyleId>{5C22544A-7EE6-4342-B048-85BDC9FD1C3A}</a:tableStyleId>
              </a:tblPr>
              <a:tblGrid>
                <a:gridCol w="572912"/>
                <a:gridCol w="4608688"/>
                <a:gridCol w="1295400"/>
                <a:gridCol w="1295400"/>
                <a:gridCol w="1066800"/>
              </a:tblGrid>
              <a:tr h="841860">
                <a:tc>
                  <a:txBody>
                    <a:bodyPr/>
                    <a:lstStyle/>
                    <a:p>
                      <a:pPr>
                        <a:lnSpc>
                          <a:spcPts val="500"/>
                        </a:lnSpc>
                        <a:spcBef>
                          <a:spcPts val="20"/>
                        </a:spcBef>
                        <a:spcAft>
                          <a:spcPts val="0"/>
                        </a:spcAft>
                      </a:pPr>
                      <a:r>
                        <a:rPr lang="en-US" sz="1800" dirty="0">
                          <a:effectLst/>
                          <a:latin typeface="Georgia" pitchFamily="18" charset="0"/>
                          <a:ea typeface="Times New Roman"/>
                        </a:rPr>
                        <a:t> </a:t>
                      </a:r>
                    </a:p>
                    <a:p>
                      <a:pPr marL="83185">
                        <a:spcAft>
                          <a:spcPts val="0"/>
                        </a:spcAft>
                      </a:pPr>
                      <a:endParaRPr lang="en-US" sz="1800" b="1" dirty="0" smtClean="0">
                        <a:effectLst/>
                        <a:latin typeface="Georgia" pitchFamily="18" charset="0"/>
                        <a:ea typeface="Georgia"/>
                        <a:cs typeface="Georgia"/>
                      </a:endParaRPr>
                    </a:p>
                    <a:p>
                      <a:pPr marL="83185">
                        <a:spcAft>
                          <a:spcPts val="0"/>
                        </a:spcAft>
                      </a:pPr>
                      <a:r>
                        <a:rPr lang="en-US" sz="1800" b="1" dirty="0" smtClean="0">
                          <a:effectLst/>
                          <a:latin typeface="Georgia" pitchFamily="18" charset="0"/>
                          <a:ea typeface="Georgia"/>
                          <a:cs typeface="Georgia"/>
                        </a:rPr>
                        <a:t>No</a:t>
                      </a:r>
                      <a:endParaRPr lang="en-US" sz="1800" dirty="0">
                        <a:effectLst/>
                        <a:latin typeface="Georgia" pitchFamily="18" charset="0"/>
                        <a:ea typeface="Times New Roman"/>
                      </a:endParaRPr>
                    </a:p>
                  </a:txBody>
                  <a:tcPr marL="0" marR="0" marT="0" marB="0"/>
                </a:tc>
                <a:tc>
                  <a:txBody>
                    <a:bodyPr/>
                    <a:lstStyle/>
                    <a:p>
                      <a:pPr marL="146050" marR="134620" algn="ctr">
                        <a:lnSpc>
                          <a:spcPts val="1000"/>
                        </a:lnSpc>
                        <a:spcAft>
                          <a:spcPts val="0"/>
                        </a:spcAft>
                      </a:pPr>
                      <a:endParaRPr lang="en-US" sz="1800" b="1" dirty="0" smtClean="0">
                        <a:effectLst/>
                        <a:latin typeface="Georgia" pitchFamily="18" charset="0"/>
                        <a:ea typeface="Georgia"/>
                        <a:cs typeface="Georgia"/>
                      </a:endParaRPr>
                    </a:p>
                    <a:p>
                      <a:pPr marL="146050" marR="134620" algn="ctr">
                        <a:lnSpc>
                          <a:spcPts val="1000"/>
                        </a:lnSpc>
                        <a:spcAft>
                          <a:spcPts val="0"/>
                        </a:spcAft>
                      </a:pPr>
                      <a:endParaRPr lang="en-US" sz="1800" b="1" dirty="0" smtClean="0">
                        <a:effectLst/>
                        <a:latin typeface="Georgia" pitchFamily="18" charset="0"/>
                        <a:ea typeface="Georgia"/>
                        <a:cs typeface="Georgia"/>
                      </a:endParaRPr>
                    </a:p>
                    <a:p>
                      <a:pPr marL="146050" marR="134620" algn="ctr">
                        <a:lnSpc>
                          <a:spcPts val="1000"/>
                        </a:lnSpc>
                        <a:spcAft>
                          <a:spcPts val="0"/>
                        </a:spcAft>
                      </a:pPr>
                      <a:r>
                        <a:rPr lang="en-US" sz="1800" b="1" dirty="0" err="1" smtClean="0">
                          <a:effectLst/>
                          <a:latin typeface="Georgia" pitchFamily="18" charset="0"/>
                          <a:ea typeface="Georgia"/>
                          <a:cs typeface="Georgia"/>
                        </a:rPr>
                        <a:t>D</a:t>
                      </a:r>
                      <a:r>
                        <a:rPr lang="en-US" sz="1800" b="1" spc="5" dirty="0" err="1" smtClean="0">
                          <a:effectLst/>
                          <a:latin typeface="Georgia" pitchFamily="18" charset="0"/>
                          <a:ea typeface="Georgia"/>
                          <a:cs typeface="Georgia"/>
                        </a:rPr>
                        <a:t>i</a:t>
                      </a:r>
                      <a:r>
                        <a:rPr lang="en-US" sz="1800" b="1" spc="-5" dirty="0" err="1" smtClean="0">
                          <a:effectLst/>
                          <a:latin typeface="Georgia" pitchFamily="18" charset="0"/>
                          <a:ea typeface="Georgia"/>
                          <a:cs typeface="Georgia"/>
                        </a:rPr>
                        <a:t>h</a:t>
                      </a:r>
                      <a:r>
                        <a:rPr lang="en-US" sz="1800" b="1" spc="5" dirty="0" err="1" smtClean="0">
                          <a:effectLst/>
                          <a:latin typeface="Georgia" pitchFamily="18" charset="0"/>
                          <a:ea typeface="Georgia"/>
                          <a:cs typeface="Georgia"/>
                        </a:rPr>
                        <a:t>a</a:t>
                      </a:r>
                      <a:r>
                        <a:rPr lang="en-US" sz="1800" b="1" dirty="0" err="1" smtClean="0">
                          <a:effectLst/>
                          <a:latin typeface="Georgia" pitchFamily="18" charset="0"/>
                          <a:ea typeface="Georgia"/>
                          <a:cs typeface="Georgia"/>
                        </a:rPr>
                        <a:t>r</a:t>
                      </a:r>
                      <a:r>
                        <a:rPr lang="en-US" sz="1800" b="1" spc="-5" dirty="0" err="1" smtClean="0">
                          <a:effectLst/>
                          <a:latin typeface="Georgia" pitchFamily="18" charset="0"/>
                          <a:ea typeface="Georgia"/>
                          <a:cs typeface="Georgia"/>
                        </a:rPr>
                        <a:t>u</a:t>
                      </a:r>
                      <a:r>
                        <a:rPr lang="en-US" sz="1800" b="1" spc="5" dirty="0" err="1" smtClean="0">
                          <a:effectLst/>
                          <a:latin typeface="Georgia" pitchFamily="18" charset="0"/>
                          <a:ea typeface="Georgia"/>
                          <a:cs typeface="Georgia"/>
                        </a:rPr>
                        <a:t>ska</a:t>
                      </a:r>
                      <a:r>
                        <a:rPr lang="en-US" sz="1800" b="1" dirty="0" err="1" smtClean="0">
                          <a:effectLst/>
                          <a:latin typeface="Georgia" pitchFamily="18" charset="0"/>
                          <a:ea typeface="Georgia"/>
                          <a:cs typeface="Georgia"/>
                        </a:rPr>
                        <a:t>n</a:t>
                      </a:r>
                      <a:r>
                        <a:rPr lang="en-US" sz="1800" b="1" baseline="0" dirty="0" smtClean="0">
                          <a:effectLst/>
                          <a:latin typeface="Georgia" pitchFamily="18" charset="0"/>
                          <a:ea typeface="Georgia"/>
                          <a:cs typeface="+mn-cs"/>
                        </a:rPr>
                        <a:t> </a:t>
                      </a:r>
                    </a:p>
                    <a:p>
                      <a:pPr marL="146050" marR="134620" algn="ctr">
                        <a:lnSpc>
                          <a:spcPts val="1000"/>
                        </a:lnSpc>
                        <a:spcAft>
                          <a:spcPts val="0"/>
                        </a:spcAft>
                      </a:pPr>
                      <a:endParaRPr lang="en-US" sz="1800" b="1" i="1" baseline="0" dirty="0" smtClean="0">
                        <a:effectLst/>
                        <a:latin typeface="Georgia" pitchFamily="18" charset="0"/>
                        <a:ea typeface="Georgia"/>
                        <a:cs typeface="+mn-cs"/>
                      </a:endParaRPr>
                    </a:p>
                    <a:p>
                      <a:pPr marL="146050" marR="134620" algn="ctr">
                        <a:lnSpc>
                          <a:spcPts val="1000"/>
                        </a:lnSpc>
                        <a:spcAft>
                          <a:spcPts val="0"/>
                        </a:spcAft>
                      </a:pPr>
                      <a:r>
                        <a:rPr lang="en-US" sz="1800" b="1" i="1" dirty="0" smtClean="0">
                          <a:effectLst/>
                          <a:latin typeface="Georgia" pitchFamily="18" charset="0"/>
                          <a:ea typeface="Georgia"/>
                          <a:cs typeface="Georgia"/>
                        </a:rPr>
                        <a:t>(</a:t>
                      </a:r>
                      <a:r>
                        <a:rPr lang="en-US" sz="1800" b="1" i="1" spc="-5" dirty="0" smtClean="0">
                          <a:effectLst/>
                          <a:latin typeface="Georgia" pitchFamily="18" charset="0"/>
                          <a:ea typeface="Georgia"/>
                          <a:cs typeface="Georgia"/>
                        </a:rPr>
                        <a:t>D</a:t>
                      </a:r>
                      <a:r>
                        <a:rPr lang="en-US" sz="1800" b="1" i="1" dirty="0" smtClean="0">
                          <a:effectLst/>
                          <a:latin typeface="Georgia" pitchFamily="18" charset="0"/>
                          <a:ea typeface="Georgia"/>
                          <a:cs typeface="Georgia"/>
                        </a:rPr>
                        <a:t>o</a:t>
                      </a:r>
                      <a:r>
                        <a:rPr lang="en-US" sz="1800" b="1" i="1" dirty="0">
                          <a:effectLst/>
                          <a:latin typeface="Georgia" pitchFamily="18" charset="0"/>
                          <a:ea typeface="Georgia"/>
                          <a:cs typeface="Georgia"/>
                        </a:rPr>
                        <a:t>)</a:t>
                      </a:r>
                      <a:endParaRPr lang="en-US" sz="1800" dirty="0">
                        <a:effectLst/>
                        <a:latin typeface="Georgia" pitchFamily="18" charset="0"/>
                        <a:ea typeface="Times New Roman"/>
                      </a:endParaRPr>
                    </a:p>
                  </a:txBody>
                  <a:tcPr marL="0" marR="0" marT="0" marB="0"/>
                </a:tc>
                <a:tc>
                  <a:txBody>
                    <a:bodyPr/>
                    <a:lstStyle/>
                    <a:p>
                      <a:pPr marL="269240">
                        <a:lnSpc>
                          <a:spcPts val="1000"/>
                        </a:lnSpc>
                        <a:spcAft>
                          <a:spcPts val="0"/>
                        </a:spcAft>
                      </a:pPr>
                      <a:endParaRPr lang="en-US" sz="1800" b="1" dirty="0" smtClean="0">
                        <a:effectLst/>
                        <a:latin typeface="Georgia" pitchFamily="18" charset="0"/>
                        <a:ea typeface="Georgia"/>
                        <a:cs typeface="Georgia"/>
                      </a:endParaRPr>
                    </a:p>
                    <a:p>
                      <a:pPr marL="269240">
                        <a:lnSpc>
                          <a:spcPts val="1000"/>
                        </a:lnSpc>
                        <a:spcAft>
                          <a:spcPts val="0"/>
                        </a:spcAft>
                      </a:pPr>
                      <a:r>
                        <a:rPr lang="en-US" sz="1800" b="1" dirty="0" err="1" smtClean="0">
                          <a:effectLst/>
                          <a:latin typeface="Georgia" pitchFamily="18" charset="0"/>
                          <a:ea typeface="Georgia"/>
                          <a:cs typeface="Georgia"/>
                        </a:rPr>
                        <a:t>D</a:t>
                      </a:r>
                      <a:r>
                        <a:rPr lang="en-US" sz="1800" b="1" spc="-10" dirty="0" err="1" smtClean="0">
                          <a:effectLst/>
                          <a:latin typeface="Georgia" pitchFamily="18" charset="0"/>
                          <a:ea typeface="Georgia"/>
                          <a:cs typeface="Georgia"/>
                        </a:rPr>
                        <a:t>a</a:t>
                      </a:r>
                      <a:r>
                        <a:rPr lang="en-US" sz="1800" b="1" spc="15" dirty="0" err="1" smtClean="0">
                          <a:effectLst/>
                          <a:latin typeface="Georgia" pitchFamily="18" charset="0"/>
                          <a:ea typeface="Georgia"/>
                          <a:cs typeface="Georgia"/>
                        </a:rPr>
                        <a:t>s</a:t>
                      </a:r>
                      <a:r>
                        <a:rPr lang="en-US" sz="1800" b="1" spc="-5" dirty="0" err="1" smtClean="0">
                          <a:effectLst/>
                          <a:latin typeface="Georgia" pitchFamily="18" charset="0"/>
                          <a:ea typeface="Georgia"/>
                          <a:cs typeface="Georgia"/>
                        </a:rPr>
                        <a:t>a</a:t>
                      </a:r>
                      <a:r>
                        <a:rPr lang="en-US" sz="1800" b="1" dirty="0" err="1" smtClean="0">
                          <a:effectLst/>
                          <a:latin typeface="Georgia" pitchFamily="18" charset="0"/>
                          <a:ea typeface="Georgia"/>
                          <a:cs typeface="Georgia"/>
                        </a:rPr>
                        <a:t>r</a:t>
                      </a:r>
                      <a:endParaRPr lang="en-US" sz="1800" dirty="0">
                        <a:effectLst/>
                        <a:latin typeface="Georgia" pitchFamily="18" charset="0"/>
                        <a:ea typeface="Times New Roman"/>
                      </a:endParaRPr>
                    </a:p>
                    <a:p>
                      <a:pPr marL="220345">
                        <a:spcBef>
                          <a:spcPts val="85"/>
                        </a:spcBef>
                        <a:spcAft>
                          <a:spcPts val="0"/>
                        </a:spcAft>
                      </a:pPr>
                      <a:r>
                        <a:rPr lang="en-US" sz="1800" b="1" dirty="0" err="1" smtClean="0">
                          <a:effectLst/>
                          <a:latin typeface="Georgia" pitchFamily="18" charset="0"/>
                          <a:ea typeface="Georgia"/>
                          <a:cs typeface="Georgia"/>
                        </a:rPr>
                        <a:t>Hu</a:t>
                      </a:r>
                      <a:r>
                        <a:rPr lang="en-US" sz="1800" b="1" spc="5" dirty="0" err="1" smtClean="0">
                          <a:effectLst/>
                          <a:latin typeface="Georgia" pitchFamily="18" charset="0"/>
                          <a:ea typeface="Georgia"/>
                          <a:cs typeface="Georgia"/>
                        </a:rPr>
                        <a:t>k</a:t>
                      </a:r>
                      <a:r>
                        <a:rPr lang="en-US" sz="1800" b="1" dirty="0" err="1" smtClean="0">
                          <a:effectLst/>
                          <a:latin typeface="Georgia" pitchFamily="18" charset="0"/>
                          <a:ea typeface="Georgia"/>
                          <a:cs typeface="Georgia"/>
                        </a:rPr>
                        <a:t>um</a:t>
                      </a:r>
                      <a:endParaRPr lang="en-US" sz="1800" dirty="0">
                        <a:effectLst/>
                        <a:latin typeface="Georgia" pitchFamily="18" charset="0"/>
                        <a:ea typeface="Times New Roman"/>
                      </a:endParaRPr>
                    </a:p>
                  </a:txBody>
                  <a:tcPr marL="0" marR="0" marT="0" marB="0"/>
                </a:tc>
                <a:tc>
                  <a:txBody>
                    <a:bodyPr/>
                    <a:lstStyle/>
                    <a:p>
                      <a:pPr>
                        <a:lnSpc>
                          <a:spcPts val="500"/>
                        </a:lnSpc>
                        <a:spcBef>
                          <a:spcPts val="15"/>
                        </a:spcBef>
                        <a:spcAft>
                          <a:spcPts val="0"/>
                        </a:spcAft>
                      </a:pPr>
                      <a:r>
                        <a:rPr lang="en-US" sz="1800" dirty="0">
                          <a:effectLst/>
                          <a:latin typeface="Georgia" pitchFamily="18" charset="0"/>
                          <a:ea typeface="Times New Roman"/>
                        </a:rPr>
                        <a:t> </a:t>
                      </a:r>
                    </a:p>
                    <a:p>
                      <a:pPr marL="81915">
                        <a:spcAft>
                          <a:spcPts val="0"/>
                        </a:spcAft>
                      </a:pPr>
                      <a:r>
                        <a:rPr lang="en-US" sz="1800" b="1" dirty="0" err="1" smtClean="0">
                          <a:effectLst/>
                          <a:latin typeface="Georgia" pitchFamily="18" charset="0"/>
                          <a:ea typeface="Georgia"/>
                          <a:cs typeface="Georgia"/>
                        </a:rPr>
                        <a:t>D</a:t>
                      </a:r>
                      <a:r>
                        <a:rPr lang="en-US" sz="1800" b="1" spc="-5" dirty="0" err="1" smtClean="0">
                          <a:effectLst/>
                          <a:latin typeface="Georgia" pitchFamily="18" charset="0"/>
                          <a:ea typeface="Georgia"/>
                          <a:cs typeface="Georgia"/>
                        </a:rPr>
                        <a:t>i</a:t>
                      </a:r>
                      <a:r>
                        <a:rPr lang="en-US" sz="1800" b="1" spc="5" dirty="0" err="1" smtClean="0">
                          <a:effectLst/>
                          <a:latin typeface="Georgia" pitchFamily="18" charset="0"/>
                          <a:ea typeface="Georgia"/>
                          <a:cs typeface="Georgia"/>
                        </a:rPr>
                        <a:t>la</a:t>
                      </a:r>
                      <a:r>
                        <a:rPr lang="en-US" sz="1800" b="1" dirty="0" err="1" smtClean="0">
                          <a:effectLst/>
                          <a:latin typeface="Georgia" pitchFamily="18" charset="0"/>
                          <a:ea typeface="Georgia"/>
                          <a:cs typeface="Georgia"/>
                        </a:rPr>
                        <a:t>r</a:t>
                      </a:r>
                      <a:r>
                        <a:rPr lang="en-US" sz="1800" b="1" spc="5" dirty="0" err="1" smtClean="0">
                          <a:effectLst/>
                          <a:latin typeface="Georgia" pitchFamily="18" charset="0"/>
                          <a:ea typeface="Georgia"/>
                          <a:cs typeface="Georgia"/>
                        </a:rPr>
                        <a:t>a</a:t>
                      </a:r>
                      <a:r>
                        <a:rPr lang="en-US" sz="1800" b="1" spc="-5" dirty="0" err="1" smtClean="0">
                          <a:effectLst/>
                          <a:latin typeface="Georgia" pitchFamily="18" charset="0"/>
                          <a:ea typeface="Georgia"/>
                          <a:cs typeface="Georgia"/>
                        </a:rPr>
                        <a:t>n</a:t>
                      </a:r>
                      <a:r>
                        <a:rPr lang="en-US" sz="1800" b="1" dirty="0" err="1" smtClean="0">
                          <a:effectLst/>
                          <a:latin typeface="Georgia" pitchFamily="18" charset="0"/>
                          <a:ea typeface="Georgia"/>
                          <a:cs typeface="Georgia"/>
                        </a:rPr>
                        <a:t>g</a:t>
                      </a:r>
                      <a:r>
                        <a:rPr lang="en-US" sz="1800" b="1" spc="-40" dirty="0" smtClean="0">
                          <a:effectLst/>
                          <a:latin typeface="Georgia" pitchFamily="18" charset="0"/>
                          <a:ea typeface="Georgia"/>
                          <a:cs typeface="Georgia"/>
                        </a:rPr>
                        <a:t> </a:t>
                      </a:r>
                    </a:p>
                    <a:p>
                      <a:pPr marL="81915">
                        <a:spcAft>
                          <a:spcPts val="0"/>
                        </a:spcAft>
                      </a:pPr>
                      <a:r>
                        <a:rPr lang="en-US" sz="1800" b="1" i="1" spc="10" dirty="0" smtClean="0">
                          <a:effectLst/>
                          <a:latin typeface="Georgia" pitchFamily="18" charset="0"/>
                          <a:ea typeface="Georgia"/>
                          <a:cs typeface="Georgia"/>
                        </a:rPr>
                        <a:t>(</a:t>
                      </a:r>
                      <a:r>
                        <a:rPr lang="en-US" sz="1800" b="1" i="1" dirty="0">
                          <a:effectLst/>
                          <a:latin typeface="Georgia" pitchFamily="18" charset="0"/>
                          <a:ea typeface="Georgia"/>
                          <a:cs typeface="Georgia"/>
                        </a:rPr>
                        <a:t>Do</a:t>
                      </a:r>
                      <a:r>
                        <a:rPr lang="en-US" sz="1800" b="1" i="1" spc="10" dirty="0">
                          <a:effectLst/>
                          <a:latin typeface="Georgia" pitchFamily="18" charset="0"/>
                          <a:ea typeface="Georgia"/>
                          <a:cs typeface="Georgia"/>
                        </a:rPr>
                        <a:t>n</a:t>
                      </a:r>
                      <a:r>
                        <a:rPr lang="en-US" sz="1800" b="1" i="1" spc="-5" dirty="0">
                          <a:effectLst/>
                          <a:latin typeface="Georgia" pitchFamily="18" charset="0"/>
                          <a:ea typeface="Georgia"/>
                          <a:cs typeface="Georgia"/>
                        </a:rPr>
                        <a:t>’</a:t>
                      </a:r>
                      <a:r>
                        <a:rPr lang="en-US" sz="1800" b="1" i="1" spc="5" dirty="0">
                          <a:effectLst/>
                          <a:latin typeface="Georgia" pitchFamily="18" charset="0"/>
                          <a:ea typeface="Georgia"/>
                          <a:cs typeface="Georgia"/>
                        </a:rPr>
                        <a:t>t</a:t>
                      </a:r>
                      <a:r>
                        <a:rPr lang="en-US" sz="1800" b="1" i="1" dirty="0">
                          <a:effectLst/>
                          <a:latin typeface="Georgia" pitchFamily="18" charset="0"/>
                          <a:ea typeface="Georgia"/>
                          <a:cs typeface="Georgia"/>
                        </a:rPr>
                        <a:t>)</a:t>
                      </a:r>
                      <a:endParaRPr lang="en-US" sz="1800" dirty="0">
                        <a:effectLst/>
                        <a:latin typeface="Georgia" pitchFamily="18" charset="0"/>
                        <a:ea typeface="Times New Roman"/>
                      </a:endParaRPr>
                    </a:p>
                  </a:txBody>
                  <a:tcPr marL="0" marR="0" marT="0" marB="0"/>
                </a:tc>
                <a:tc>
                  <a:txBody>
                    <a:bodyPr/>
                    <a:lstStyle/>
                    <a:p>
                      <a:pPr marL="162560">
                        <a:lnSpc>
                          <a:spcPts val="1000"/>
                        </a:lnSpc>
                        <a:spcAft>
                          <a:spcPts val="0"/>
                        </a:spcAft>
                      </a:pPr>
                      <a:endParaRPr lang="en-US" sz="1800" b="1" dirty="0" smtClean="0">
                        <a:effectLst/>
                        <a:latin typeface="Georgia" pitchFamily="18" charset="0"/>
                        <a:ea typeface="Georgia"/>
                        <a:cs typeface="Georgia"/>
                      </a:endParaRPr>
                    </a:p>
                    <a:p>
                      <a:pPr marL="162560">
                        <a:lnSpc>
                          <a:spcPts val="1000"/>
                        </a:lnSpc>
                        <a:spcAft>
                          <a:spcPts val="0"/>
                        </a:spcAft>
                      </a:pPr>
                      <a:r>
                        <a:rPr lang="en-US" sz="1800" b="1" dirty="0" err="1" smtClean="0">
                          <a:effectLst/>
                          <a:latin typeface="Georgia" pitchFamily="18" charset="0"/>
                          <a:ea typeface="Georgia"/>
                          <a:cs typeface="Georgia"/>
                        </a:rPr>
                        <a:t>D</a:t>
                      </a:r>
                      <a:r>
                        <a:rPr lang="en-US" sz="1800" b="1" spc="-10" dirty="0" err="1" smtClean="0">
                          <a:effectLst/>
                          <a:latin typeface="Georgia" pitchFamily="18" charset="0"/>
                          <a:ea typeface="Georgia"/>
                          <a:cs typeface="Georgia"/>
                        </a:rPr>
                        <a:t>a</a:t>
                      </a:r>
                      <a:r>
                        <a:rPr lang="en-US" sz="1800" b="1" spc="15" dirty="0" err="1" smtClean="0">
                          <a:effectLst/>
                          <a:latin typeface="Georgia" pitchFamily="18" charset="0"/>
                          <a:ea typeface="Georgia"/>
                          <a:cs typeface="Georgia"/>
                        </a:rPr>
                        <a:t>s</a:t>
                      </a:r>
                      <a:r>
                        <a:rPr lang="en-US" sz="1800" b="1" spc="-5" dirty="0" err="1" smtClean="0">
                          <a:effectLst/>
                          <a:latin typeface="Georgia" pitchFamily="18" charset="0"/>
                          <a:ea typeface="Georgia"/>
                          <a:cs typeface="Georgia"/>
                        </a:rPr>
                        <a:t>a</a:t>
                      </a:r>
                      <a:r>
                        <a:rPr lang="en-US" sz="1800" b="1" dirty="0" err="1" smtClean="0">
                          <a:effectLst/>
                          <a:latin typeface="Georgia" pitchFamily="18" charset="0"/>
                          <a:ea typeface="Georgia"/>
                          <a:cs typeface="Georgia"/>
                        </a:rPr>
                        <a:t>r</a:t>
                      </a:r>
                      <a:endParaRPr lang="en-US" sz="1800" dirty="0">
                        <a:effectLst/>
                        <a:latin typeface="Georgia" pitchFamily="18" charset="0"/>
                        <a:ea typeface="Times New Roman"/>
                      </a:endParaRPr>
                    </a:p>
                    <a:p>
                      <a:pPr marL="107315">
                        <a:spcBef>
                          <a:spcPts val="85"/>
                        </a:spcBef>
                        <a:spcAft>
                          <a:spcPts val="0"/>
                        </a:spcAft>
                      </a:pPr>
                      <a:r>
                        <a:rPr lang="en-US" sz="1800" b="1" dirty="0" err="1">
                          <a:effectLst/>
                          <a:latin typeface="Georgia" pitchFamily="18" charset="0"/>
                          <a:ea typeface="Georgia"/>
                          <a:cs typeface="Georgia"/>
                        </a:rPr>
                        <a:t>Hu</a:t>
                      </a:r>
                      <a:r>
                        <a:rPr lang="en-US" sz="1800" b="1" spc="5" dirty="0" err="1">
                          <a:effectLst/>
                          <a:latin typeface="Georgia" pitchFamily="18" charset="0"/>
                          <a:ea typeface="Georgia"/>
                          <a:cs typeface="Georgia"/>
                        </a:rPr>
                        <a:t>k</a:t>
                      </a:r>
                      <a:r>
                        <a:rPr lang="en-US" sz="1800" b="1" dirty="0" err="1">
                          <a:effectLst/>
                          <a:latin typeface="Georgia" pitchFamily="18" charset="0"/>
                          <a:ea typeface="Georgia"/>
                          <a:cs typeface="Georgia"/>
                        </a:rPr>
                        <a:t>um</a:t>
                      </a:r>
                      <a:endParaRPr lang="en-US" sz="1800" dirty="0">
                        <a:effectLst/>
                        <a:latin typeface="Georgia" pitchFamily="18" charset="0"/>
                        <a:ea typeface="Times New Roman"/>
                      </a:endParaRPr>
                    </a:p>
                  </a:txBody>
                  <a:tcPr marL="0" marR="0" marT="0" marB="0"/>
                </a:tc>
              </a:tr>
              <a:tr h="965958">
                <a:tc>
                  <a:txBody>
                    <a:bodyPr/>
                    <a:lstStyle/>
                    <a:p>
                      <a:pPr marL="120650" marR="104140" algn="ctr">
                        <a:lnSpc>
                          <a:spcPts val="1200"/>
                        </a:lnSpc>
                        <a:spcAft>
                          <a:spcPts val="0"/>
                        </a:spcAft>
                      </a:pPr>
                      <a:endParaRPr lang="en-US" sz="1800" dirty="0" smtClean="0">
                        <a:effectLst/>
                        <a:latin typeface="Georgia" pitchFamily="18" charset="0"/>
                        <a:ea typeface="Georgia"/>
                        <a:cs typeface="Georgia"/>
                      </a:endParaRPr>
                    </a:p>
                    <a:p>
                      <a:pPr marL="120650" marR="104140" algn="ctr">
                        <a:lnSpc>
                          <a:spcPts val="1200"/>
                        </a:lnSpc>
                        <a:spcAft>
                          <a:spcPts val="0"/>
                        </a:spcAft>
                      </a:pPr>
                      <a:r>
                        <a:rPr lang="en-US" sz="1800" dirty="0" smtClean="0">
                          <a:effectLst/>
                          <a:latin typeface="Georgia" pitchFamily="18" charset="0"/>
                          <a:ea typeface="Georgia"/>
                          <a:cs typeface="Georgia"/>
                        </a:rPr>
                        <a:t>8</a:t>
                      </a:r>
                      <a:endParaRPr lang="en-US" sz="1800" dirty="0">
                        <a:effectLst/>
                        <a:latin typeface="Georgia" pitchFamily="18" charset="0"/>
                        <a:ea typeface="Times New Roman"/>
                      </a:endParaRPr>
                    </a:p>
                  </a:txBody>
                  <a:tcPr marL="0" marR="0" marT="0" marB="0"/>
                </a:tc>
                <a:tc>
                  <a:txBody>
                    <a:bodyPr/>
                    <a:lstStyle/>
                    <a:p>
                      <a:pPr marL="64770">
                        <a:lnSpc>
                          <a:spcPts val="1100"/>
                        </a:lnSpc>
                        <a:spcAft>
                          <a:spcPts val="0"/>
                        </a:spcAft>
                      </a:pPr>
                      <a:endParaRPr lang="en-US" sz="1800" dirty="0" smtClean="0">
                        <a:effectLst/>
                        <a:latin typeface="Georgia" pitchFamily="18" charset="0"/>
                        <a:ea typeface="Georgia"/>
                        <a:cs typeface="Georgia"/>
                      </a:endParaRPr>
                    </a:p>
                    <a:p>
                      <a:pPr marL="64770">
                        <a:lnSpc>
                          <a:spcPts val="1100"/>
                        </a:lnSpc>
                        <a:spcAft>
                          <a:spcPts val="0"/>
                        </a:spcAft>
                      </a:pPr>
                      <a:r>
                        <a:rPr lang="en-US" sz="1800" dirty="0" err="1" smtClean="0">
                          <a:effectLst/>
                          <a:latin typeface="Georgia" pitchFamily="18" charset="0"/>
                          <a:ea typeface="Georgia"/>
                          <a:cs typeface="Georgia"/>
                        </a:rPr>
                        <a:t>Mem</a:t>
                      </a:r>
                      <a:r>
                        <a:rPr lang="en-US" sz="1800" spc="5" dirty="0" err="1" smtClean="0">
                          <a:effectLst/>
                          <a:latin typeface="Georgia" pitchFamily="18" charset="0"/>
                          <a:ea typeface="Georgia"/>
                          <a:cs typeface="Georgia"/>
                        </a:rPr>
                        <a:t>e</a:t>
                      </a:r>
                      <a:r>
                        <a:rPr lang="en-US" sz="1800" dirty="0" err="1" smtClean="0">
                          <a:effectLst/>
                          <a:latin typeface="Georgia" pitchFamily="18" charset="0"/>
                          <a:ea typeface="Georgia"/>
                          <a:cs typeface="Georgia"/>
                        </a:rPr>
                        <a:t>gang</a:t>
                      </a:r>
                      <a:endParaRPr lang="en-US" sz="1800" dirty="0">
                        <a:effectLst/>
                        <a:latin typeface="Georgia" pitchFamily="18" charset="0"/>
                        <a:ea typeface="Times New Roman"/>
                      </a:endParaRPr>
                    </a:p>
                    <a:p>
                      <a:pPr marL="64770" marR="153670">
                        <a:lnSpc>
                          <a:spcPct val="106000"/>
                        </a:lnSpc>
                        <a:spcBef>
                          <a:spcPts val="75"/>
                        </a:spcBef>
                        <a:spcAft>
                          <a:spcPts val="0"/>
                        </a:spcAft>
                      </a:pPr>
                      <a:r>
                        <a:rPr lang="en-US" sz="1800" dirty="0" err="1">
                          <a:effectLst/>
                          <a:latin typeface="Georgia" pitchFamily="18" charset="0"/>
                          <a:ea typeface="Georgia"/>
                          <a:cs typeface="Georgia"/>
                        </a:rPr>
                        <a:t>rahasia</a:t>
                      </a:r>
                      <a:r>
                        <a:rPr lang="en-US" sz="1800" spc="-20" dirty="0">
                          <a:effectLst/>
                          <a:latin typeface="Georgia" pitchFamily="18" charset="0"/>
                          <a:ea typeface="Georgia"/>
                          <a:cs typeface="Georgia"/>
                        </a:rPr>
                        <a:t> </a:t>
                      </a:r>
                      <a:r>
                        <a:rPr lang="en-US" sz="1800" dirty="0" err="1">
                          <a:effectLst/>
                          <a:latin typeface="Georgia" pitchFamily="18" charset="0"/>
                          <a:ea typeface="Georgia"/>
                          <a:cs typeface="Georgia"/>
                        </a:rPr>
                        <a:t>ja</a:t>
                      </a:r>
                      <a:r>
                        <a:rPr lang="en-US" sz="1800" spc="-5" dirty="0" err="1">
                          <a:effectLst/>
                          <a:latin typeface="Georgia" pitchFamily="18" charset="0"/>
                          <a:ea typeface="Georgia"/>
                          <a:cs typeface="Georgia"/>
                        </a:rPr>
                        <a:t>b</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an</a:t>
                      </a:r>
                      <a:r>
                        <a:rPr lang="en-US" sz="1800" dirty="0">
                          <a:effectLst/>
                          <a:latin typeface="Georgia" pitchFamily="18" charset="0"/>
                          <a:ea typeface="Georgia"/>
                          <a:cs typeface="Georgia"/>
                        </a:rPr>
                        <a:t> y</a:t>
                      </a:r>
                      <a:r>
                        <a:rPr lang="en-US" sz="1800" spc="5" dirty="0">
                          <a:effectLst/>
                          <a:latin typeface="Georgia" pitchFamily="18" charset="0"/>
                          <a:ea typeface="Georgia"/>
                          <a:cs typeface="Georgia"/>
                        </a:rPr>
                        <a:t>a</a:t>
                      </a:r>
                      <a:r>
                        <a:rPr lang="en-US" sz="1800" dirty="0">
                          <a:effectLst/>
                          <a:latin typeface="Georgia" pitchFamily="18" charset="0"/>
                          <a:ea typeface="Georgia"/>
                          <a:cs typeface="Georgia"/>
                        </a:rPr>
                        <a:t>ng</a:t>
                      </a:r>
                      <a:r>
                        <a:rPr lang="en-US" sz="1800" spc="-25" dirty="0">
                          <a:effectLst/>
                          <a:latin typeface="Georgia" pitchFamily="18" charset="0"/>
                          <a:ea typeface="Georgia"/>
                          <a:cs typeface="Georgia"/>
                        </a:rPr>
                        <a:t> </a:t>
                      </a:r>
                      <a:r>
                        <a:rPr lang="en-US" sz="1800" dirty="0" err="1">
                          <a:effectLst/>
                          <a:latin typeface="Georgia" pitchFamily="18" charset="0"/>
                          <a:ea typeface="Georgia"/>
                          <a:cs typeface="Georgia"/>
                        </a:rPr>
                        <a:t>m</a:t>
                      </a:r>
                      <a:r>
                        <a:rPr lang="en-US" sz="1800" spc="10" dirty="0" err="1">
                          <a:effectLst/>
                          <a:latin typeface="Georgia" pitchFamily="18" charset="0"/>
                          <a:ea typeface="Georgia"/>
                          <a:cs typeface="Georgia"/>
                        </a:rPr>
                        <a:t>e</a:t>
                      </a:r>
                      <a:r>
                        <a:rPr lang="en-US" sz="1800" dirty="0" err="1">
                          <a:effectLst/>
                          <a:latin typeface="Georgia" pitchFamily="18" charset="0"/>
                          <a:ea typeface="Georgia"/>
                          <a:cs typeface="Georgia"/>
                        </a:rPr>
                        <a:t>nur</a:t>
                      </a:r>
                      <a:r>
                        <a:rPr lang="en-US" sz="1800" spc="5" dirty="0" err="1">
                          <a:effectLst/>
                          <a:latin typeface="Georgia" pitchFamily="18" charset="0"/>
                          <a:ea typeface="Georgia"/>
                          <a:cs typeface="Georgia"/>
                        </a:rPr>
                        <a:t>u</a:t>
                      </a:r>
                      <a:r>
                        <a:rPr lang="en-US" sz="1800" dirty="0" err="1">
                          <a:effectLst/>
                          <a:latin typeface="Georgia" pitchFamily="18" charset="0"/>
                          <a:ea typeface="Georgia"/>
                          <a:cs typeface="Georgia"/>
                        </a:rPr>
                        <a:t>t</a:t>
                      </a:r>
                      <a:r>
                        <a:rPr lang="en-US" sz="1800" dirty="0">
                          <a:effectLst/>
                          <a:latin typeface="Georgia" pitchFamily="18" charset="0"/>
                          <a:ea typeface="Georgia"/>
                          <a:cs typeface="Georgia"/>
                        </a:rPr>
                        <a:t> </a:t>
                      </a:r>
                      <a:r>
                        <a:rPr lang="en-US" sz="1800" dirty="0" err="1">
                          <a:effectLst/>
                          <a:latin typeface="Georgia" pitchFamily="18" charset="0"/>
                          <a:ea typeface="Georgia"/>
                          <a:cs typeface="Georgia"/>
                        </a:rPr>
                        <a:t>sifa</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nya</a:t>
                      </a:r>
                      <a:r>
                        <a:rPr lang="en-US" sz="1800" spc="-35" dirty="0">
                          <a:effectLst/>
                          <a:latin typeface="Georgia" pitchFamily="18" charset="0"/>
                          <a:ea typeface="Georgia"/>
                          <a:cs typeface="Georgia"/>
                        </a:rPr>
                        <a:t> </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au</a:t>
                      </a:r>
                      <a:r>
                        <a:rPr lang="en-US" sz="1800" dirty="0">
                          <a:effectLst/>
                          <a:latin typeface="Georgia" pitchFamily="18" charset="0"/>
                          <a:ea typeface="Georgia"/>
                          <a:cs typeface="Georgia"/>
                        </a:rPr>
                        <a:t> </a:t>
                      </a:r>
                      <a:r>
                        <a:rPr lang="en-US" sz="1800" dirty="0" err="1">
                          <a:effectLst/>
                          <a:latin typeface="Georgia" pitchFamily="18" charset="0"/>
                          <a:ea typeface="Georgia"/>
                          <a:cs typeface="Georgia"/>
                        </a:rPr>
                        <a:t>me</a:t>
                      </a:r>
                      <a:r>
                        <a:rPr lang="en-US" sz="1800" spc="-5" dirty="0" err="1">
                          <a:effectLst/>
                          <a:latin typeface="Georgia" pitchFamily="18" charset="0"/>
                          <a:ea typeface="Georgia"/>
                          <a:cs typeface="Georgia"/>
                        </a:rPr>
                        <a:t>n</a:t>
                      </a:r>
                      <a:r>
                        <a:rPr lang="en-US" sz="1800" dirty="0" err="1">
                          <a:effectLst/>
                          <a:latin typeface="Georgia" pitchFamily="18" charset="0"/>
                          <a:ea typeface="Georgia"/>
                          <a:cs typeface="Georgia"/>
                        </a:rPr>
                        <a:t>urut</a:t>
                      </a:r>
                      <a:r>
                        <a:rPr lang="en-US" sz="1800" dirty="0">
                          <a:effectLst/>
                          <a:latin typeface="Georgia" pitchFamily="18" charset="0"/>
                          <a:ea typeface="Georgia"/>
                          <a:cs typeface="Georgia"/>
                        </a:rPr>
                        <a:t> </a:t>
                      </a:r>
                      <a:r>
                        <a:rPr lang="en-US" sz="1800" spc="-5" dirty="0" err="1">
                          <a:effectLst/>
                          <a:latin typeface="Georgia" pitchFamily="18" charset="0"/>
                          <a:ea typeface="Georgia"/>
                          <a:cs typeface="Georgia"/>
                        </a:rPr>
                        <a:t>p</a:t>
                      </a:r>
                      <a:r>
                        <a:rPr lang="en-US" sz="1800" dirty="0" err="1">
                          <a:effectLst/>
                          <a:latin typeface="Georgia" pitchFamily="18" charset="0"/>
                          <a:ea typeface="Georgia"/>
                          <a:cs typeface="Georgia"/>
                        </a:rPr>
                        <a:t>er</a:t>
                      </a:r>
                      <a:r>
                        <a:rPr lang="en-US" sz="1800" spc="5" dirty="0" err="1">
                          <a:effectLst/>
                          <a:latin typeface="Georgia" pitchFamily="18" charset="0"/>
                          <a:ea typeface="Georgia"/>
                          <a:cs typeface="Georgia"/>
                        </a:rPr>
                        <a:t>i</a:t>
                      </a:r>
                      <a:r>
                        <a:rPr lang="en-US" sz="1800" dirty="0" err="1">
                          <a:effectLst/>
                          <a:latin typeface="Georgia" pitchFamily="18" charset="0"/>
                          <a:ea typeface="Georgia"/>
                          <a:cs typeface="Georgia"/>
                        </a:rPr>
                        <a:t>n</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ah</a:t>
                      </a:r>
                      <a:r>
                        <a:rPr lang="en-US" sz="1800" spc="-30" dirty="0">
                          <a:effectLst/>
                          <a:latin typeface="Georgia" pitchFamily="18" charset="0"/>
                          <a:ea typeface="Georgia"/>
                          <a:cs typeface="Georgia"/>
                        </a:rPr>
                        <a:t> </a:t>
                      </a:r>
                      <a:r>
                        <a:rPr lang="en-US" sz="1800" spc="-5" dirty="0" err="1">
                          <a:effectLst/>
                          <a:latin typeface="Georgia" pitchFamily="18" charset="0"/>
                          <a:ea typeface="Georgia"/>
                          <a:cs typeface="Georgia"/>
                        </a:rPr>
                        <a:t>h</a:t>
                      </a:r>
                      <a:r>
                        <a:rPr lang="en-US" sz="1800" dirty="0" err="1">
                          <a:effectLst/>
                          <a:latin typeface="Georgia" pitchFamily="18" charset="0"/>
                          <a:ea typeface="Georgia"/>
                          <a:cs typeface="Georgia"/>
                        </a:rPr>
                        <a:t>ar</a:t>
                      </a:r>
                      <a:r>
                        <a:rPr lang="en-US" sz="1800" spc="5" dirty="0" err="1">
                          <a:effectLst/>
                          <a:latin typeface="Georgia" pitchFamily="18" charset="0"/>
                          <a:ea typeface="Georgia"/>
                          <a:cs typeface="Georgia"/>
                        </a:rPr>
                        <a:t>u</a:t>
                      </a:r>
                      <a:r>
                        <a:rPr lang="en-US" sz="1800" dirty="0" err="1">
                          <a:effectLst/>
                          <a:latin typeface="Georgia" pitchFamily="18" charset="0"/>
                          <a:ea typeface="Georgia"/>
                          <a:cs typeface="Georgia"/>
                        </a:rPr>
                        <a:t>s</a:t>
                      </a:r>
                      <a:r>
                        <a:rPr lang="en-US" sz="1800" dirty="0">
                          <a:effectLst/>
                          <a:latin typeface="Georgia" pitchFamily="18" charset="0"/>
                          <a:ea typeface="Georgia"/>
                          <a:cs typeface="Georgia"/>
                        </a:rPr>
                        <a:t> </a:t>
                      </a:r>
                      <a:r>
                        <a:rPr lang="en-US" sz="1800" spc="5" dirty="0" err="1">
                          <a:effectLst/>
                          <a:latin typeface="Georgia" pitchFamily="18" charset="0"/>
                          <a:ea typeface="Georgia"/>
                          <a:cs typeface="Georgia"/>
                        </a:rPr>
                        <a:t>d</a:t>
                      </a:r>
                      <a:r>
                        <a:rPr lang="en-US" sz="1800" spc="-5" dirty="0" err="1">
                          <a:effectLst/>
                          <a:latin typeface="Georgia" pitchFamily="18" charset="0"/>
                          <a:ea typeface="Georgia"/>
                          <a:cs typeface="Georgia"/>
                        </a:rPr>
                        <a:t>i</a:t>
                      </a:r>
                      <a:r>
                        <a:rPr lang="en-US" sz="1800" dirty="0" err="1">
                          <a:effectLst/>
                          <a:latin typeface="Georgia" pitchFamily="18" charset="0"/>
                          <a:ea typeface="Georgia"/>
                          <a:cs typeface="Georgia"/>
                        </a:rPr>
                        <a:t>rahasi</a:t>
                      </a:r>
                      <a:r>
                        <a:rPr lang="en-US" sz="1800" spc="10" dirty="0" err="1">
                          <a:effectLst/>
                          <a:latin typeface="Georgia" pitchFamily="18" charset="0"/>
                          <a:ea typeface="Georgia"/>
                          <a:cs typeface="Georgia"/>
                        </a:rPr>
                        <a:t>a</a:t>
                      </a:r>
                      <a:r>
                        <a:rPr lang="en-US" sz="1800" spc="-5" dirty="0" err="1">
                          <a:effectLst/>
                          <a:latin typeface="Georgia" pitchFamily="18" charset="0"/>
                          <a:ea typeface="Georgia"/>
                          <a:cs typeface="Georgia"/>
                        </a:rPr>
                        <a:t>k</a:t>
                      </a:r>
                      <a:r>
                        <a:rPr lang="en-US" sz="1800" dirty="0" err="1">
                          <a:effectLst/>
                          <a:latin typeface="Georgia" pitchFamily="18" charset="0"/>
                          <a:ea typeface="Georgia"/>
                          <a:cs typeface="Georgia"/>
                        </a:rPr>
                        <a:t>an</a:t>
                      </a:r>
                      <a:r>
                        <a:rPr lang="en-US" sz="1800" dirty="0">
                          <a:effectLst/>
                          <a:latin typeface="Georgia" pitchFamily="18" charset="0"/>
                          <a:ea typeface="Georgia"/>
                          <a:cs typeface="Georgia"/>
                        </a:rPr>
                        <a:t>;</a:t>
                      </a:r>
                      <a:endParaRPr lang="en-US" sz="1800" dirty="0">
                        <a:effectLst/>
                        <a:latin typeface="Georgia" pitchFamily="18" charset="0"/>
                        <a:ea typeface="Times New Roman"/>
                      </a:endParaRPr>
                    </a:p>
                  </a:txBody>
                  <a:tcPr marL="0" marR="0" marT="0" marB="0"/>
                </a:tc>
                <a:tc>
                  <a:txBody>
                    <a:bodyPr/>
                    <a:lstStyle/>
                    <a:p>
                      <a:pPr marL="92075" algn="l">
                        <a:lnSpc>
                          <a:spcPts val="1100"/>
                        </a:lnSpc>
                        <a:spcAft>
                          <a:spcPts val="0"/>
                        </a:spcAft>
                      </a:pPr>
                      <a:endParaRPr lang="en-US" sz="1800" spc="5" dirty="0" smtClean="0">
                        <a:effectLst/>
                        <a:latin typeface="Georgia" pitchFamily="18" charset="0"/>
                        <a:ea typeface="Georgia"/>
                        <a:cs typeface="Georgia"/>
                      </a:endParaRPr>
                    </a:p>
                    <a:p>
                      <a:pPr marL="92075" algn="l">
                        <a:lnSpc>
                          <a:spcPts val="1100"/>
                        </a:lnSpc>
                        <a:spcAft>
                          <a:spcPts val="0"/>
                        </a:spcAft>
                      </a:pPr>
                      <a:r>
                        <a:rPr lang="en-US" sz="1800" spc="5" dirty="0" err="1" smtClean="0">
                          <a:effectLst/>
                          <a:latin typeface="Georgia" pitchFamily="18" charset="0"/>
                          <a:ea typeface="Georgia"/>
                          <a:cs typeface="Georgia"/>
                        </a:rPr>
                        <a:t>P</a:t>
                      </a:r>
                      <a:r>
                        <a:rPr lang="en-US" sz="1800"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s</a:t>
                      </a:r>
                      <a:r>
                        <a:rPr lang="en-US" sz="1800" dirty="0" err="1" smtClean="0">
                          <a:effectLst/>
                          <a:latin typeface="Georgia" pitchFamily="18" charset="0"/>
                          <a:ea typeface="Georgia"/>
                          <a:cs typeface="Georgia"/>
                        </a:rPr>
                        <a:t>al</a:t>
                      </a:r>
                      <a:r>
                        <a:rPr lang="en-US" sz="1800" spc="-20" dirty="0" smtClean="0">
                          <a:effectLst/>
                          <a:latin typeface="Georgia" pitchFamily="18" charset="0"/>
                          <a:ea typeface="Georgia"/>
                          <a:cs typeface="Georgia"/>
                        </a:rPr>
                        <a:t> </a:t>
                      </a:r>
                      <a:r>
                        <a:rPr lang="en-US" sz="1800" dirty="0">
                          <a:effectLst/>
                          <a:latin typeface="Georgia" pitchFamily="18" charset="0"/>
                          <a:ea typeface="Georgia"/>
                          <a:cs typeface="Georgia"/>
                        </a:rPr>
                        <a:t>3</a:t>
                      </a:r>
                      <a:r>
                        <a:rPr lang="en-US" sz="1800" spc="-5" dirty="0">
                          <a:effectLst/>
                          <a:latin typeface="Georgia" pitchFamily="18" charset="0"/>
                          <a:ea typeface="Georgia"/>
                          <a:cs typeface="Georgia"/>
                        </a:rPr>
                        <a:t> </a:t>
                      </a:r>
                      <a:endParaRPr lang="en-US" sz="1800" spc="-5" dirty="0" smtClean="0">
                        <a:effectLst/>
                        <a:latin typeface="Georgia" pitchFamily="18" charset="0"/>
                        <a:ea typeface="Georgia"/>
                        <a:cs typeface="Georgia"/>
                      </a:endParaRPr>
                    </a:p>
                    <a:p>
                      <a:pPr marL="92075" algn="l">
                        <a:lnSpc>
                          <a:spcPts val="1100"/>
                        </a:lnSpc>
                        <a:spcAft>
                          <a:spcPts val="0"/>
                        </a:spcAft>
                      </a:pPr>
                      <a:endParaRPr lang="en-US" sz="1800" spc="-5" dirty="0" smtClean="0">
                        <a:effectLst/>
                        <a:latin typeface="Georgia" pitchFamily="18" charset="0"/>
                        <a:ea typeface="Georgia"/>
                        <a:cs typeface="Georgia"/>
                      </a:endParaRPr>
                    </a:p>
                    <a:p>
                      <a:pPr marL="92075" algn="l">
                        <a:lnSpc>
                          <a:spcPts val="1100"/>
                        </a:lnSpc>
                        <a:spcAft>
                          <a:spcPts val="0"/>
                        </a:spcAft>
                      </a:pPr>
                      <a:r>
                        <a:rPr lang="en-US" sz="1800" spc="5" dirty="0" err="1" smtClean="0">
                          <a:effectLst/>
                          <a:latin typeface="Georgia" pitchFamily="18" charset="0"/>
                          <a:ea typeface="Georgia"/>
                          <a:cs typeface="Georgia"/>
                        </a:rPr>
                        <a:t>a</a:t>
                      </a:r>
                      <a:r>
                        <a:rPr lang="en-US" sz="1800" dirty="0" err="1" smtClean="0">
                          <a:effectLst/>
                          <a:latin typeface="Georgia" pitchFamily="18" charset="0"/>
                          <a:ea typeface="Georgia"/>
                          <a:cs typeface="Georgia"/>
                        </a:rPr>
                        <a:t>y</a:t>
                      </a:r>
                      <a:r>
                        <a:rPr lang="en-US" sz="1800" spc="5" dirty="0" err="1" smtClean="0">
                          <a:effectLst/>
                          <a:latin typeface="Georgia" pitchFamily="18" charset="0"/>
                          <a:ea typeface="Georgia"/>
                          <a:cs typeface="Georgia"/>
                        </a:rPr>
                        <a:t>a</a:t>
                      </a:r>
                      <a:r>
                        <a:rPr lang="en-US" sz="1800" dirty="0" err="1" smtClean="0">
                          <a:effectLst/>
                          <a:latin typeface="Georgia" pitchFamily="18" charset="0"/>
                          <a:ea typeface="Georgia"/>
                          <a:cs typeface="Georgia"/>
                        </a:rPr>
                        <a:t>t</a:t>
                      </a:r>
                      <a:r>
                        <a:rPr lang="en-US" sz="1800" spc="-20" dirty="0" smtClean="0">
                          <a:effectLst/>
                          <a:latin typeface="Georgia" pitchFamily="18" charset="0"/>
                          <a:ea typeface="Georgia"/>
                          <a:cs typeface="Georgia"/>
                        </a:rPr>
                        <a:t> </a:t>
                      </a:r>
                      <a:r>
                        <a:rPr lang="en-US" sz="1800" dirty="0">
                          <a:effectLst/>
                          <a:latin typeface="Georgia" pitchFamily="18" charset="0"/>
                          <a:ea typeface="Georgia"/>
                          <a:cs typeface="Georgia"/>
                        </a:rPr>
                        <a:t>8</a:t>
                      </a:r>
                      <a:endParaRPr lang="en-US" sz="1800" dirty="0">
                        <a:effectLst/>
                        <a:latin typeface="Georgia" pitchFamily="18" charset="0"/>
                        <a:ea typeface="Times New Roman"/>
                      </a:endParaRPr>
                    </a:p>
                  </a:txBody>
                  <a:tcPr marL="0" marR="0" marT="0" marB="0"/>
                </a:tc>
                <a:tc rowSpan="2">
                  <a:txBody>
                    <a:bodyPr/>
                    <a:lstStyle/>
                    <a:p>
                      <a:pPr algn="ctr">
                        <a:lnSpc>
                          <a:spcPts val="1000"/>
                        </a:lnSpc>
                        <a:spcAft>
                          <a:spcPts val="0"/>
                        </a:spcAft>
                      </a:pPr>
                      <a:r>
                        <a:rPr lang="en-US" sz="1800" dirty="0">
                          <a:effectLst/>
                          <a:latin typeface="Georgia" pitchFamily="18" charset="0"/>
                          <a:ea typeface="Times New Roman"/>
                        </a:rPr>
                        <a:t> </a:t>
                      </a:r>
                    </a:p>
                    <a:p>
                      <a:pPr algn="ctr">
                        <a:lnSpc>
                          <a:spcPts val="1000"/>
                        </a:lnSpc>
                        <a:spcAft>
                          <a:spcPts val="0"/>
                        </a:spcAft>
                      </a:pPr>
                      <a:r>
                        <a:rPr lang="en-US" sz="1800" dirty="0">
                          <a:effectLst/>
                          <a:latin typeface="Georgia" pitchFamily="18" charset="0"/>
                          <a:ea typeface="Times New Roman"/>
                        </a:rPr>
                        <a:t>  </a:t>
                      </a:r>
                      <a:r>
                        <a:rPr lang="en-US" sz="1800" dirty="0" err="1" smtClean="0">
                          <a:effectLst/>
                          <a:latin typeface="Georgia" pitchFamily="18" charset="0"/>
                          <a:ea typeface="Georgia"/>
                          <a:cs typeface="Georgia"/>
                        </a:rPr>
                        <a:t>Menyala</a:t>
                      </a:r>
                      <a:r>
                        <a:rPr lang="en-US" sz="1800" spc="10" dirty="0" err="1" smtClean="0">
                          <a:effectLst/>
                          <a:latin typeface="Georgia" pitchFamily="18" charset="0"/>
                          <a:ea typeface="Georgia"/>
                          <a:cs typeface="Georgia"/>
                        </a:rPr>
                        <a:t>h</a:t>
                      </a:r>
                      <a:r>
                        <a:rPr lang="en-US" sz="1800" spc="10" dirty="0" smtClean="0">
                          <a:effectLst/>
                          <a:latin typeface="Georgia" pitchFamily="18" charset="0"/>
                          <a:ea typeface="Georgia"/>
                          <a:cs typeface="Georgia"/>
                        </a:rPr>
                        <a:t> </a:t>
                      </a:r>
                    </a:p>
                    <a:p>
                      <a:pPr algn="ctr">
                        <a:lnSpc>
                          <a:spcPts val="1000"/>
                        </a:lnSpc>
                        <a:spcAft>
                          <a:spcPts val="0"/>
                        </a:spcAft>
                      </a:pPr>
                      <a:endParaRPr lang="en-US" sz="1800" spc="10" dirty="0" smtClean="0">
                        <a:effectLst/>
                        <a:latin typeface="Georgia" pitchFamily="18" charset="0"/>
                        <a:ea typeface="Georgia"/>
                        <a:cs typeface="Georgia"/>
                      </a:endParaRPr>
                    </a:p>
                    <a:p>
                      <a:pPr algn="ctr">
                        <a:lnSpc>
                          <a:spcPts val="1000"/>
                        </a:lnSpc>
                        <a:spcAft>
                          <a:spcPts val="0"/>
                        </a:spcAft>
                      </a:pPr>
                      <a:r>
                        <a:rPr lang="en-US" sz="1800" spc="10" dirty="0" smtClean="0">
                          <a:effectLst/>
                          <a:latin typeface="Georgia" pitchFamily="18" charset="0"/>
                          <a:ea typeface="Georgia"/>
                          <a:cs typeface="Georgia"/>
                        </a:rPr>
                        <a:t> </a:t>
                      </a:r>
                      <a:r>
                        <a:rPr lang="en-US" sz="1800" dirty="0" err="1" smtClean="0">
                          <a:effectLst/>
                          <a:latin typeface="Georgia" pitchFamily="18" charset="0"/>
                          <a:ea typeface="Georgia"/>
                          <a:cs typeface="Georgia"/>
                        </a:rPr>
                        <a:t>guna</a:t>
                      </a:r>
                      <a:r>
                        <a:rPr lang="en-US" sz="1800" spc="-5" dirty="0" err="1" smtClean="0">
                          <a:effectLst/>
                          <a:latin typeface="Georgia" pitchFamily="18" charset="0"/>
                          <a:ea typeface="Georgia"/>
                          <a:cs typeface="Georgia"/>
                        </a:rPr>
                        <a:t>k</a:t>
                      </a:r>
                      <a:r>
                        <a:rPr lang="en-US" sz="1800" spc="15" dirty="0" err="1" smtClean="0">
                          <a:effectLst/>
                          <a:latin typeface="Georgia" pitchFamily="18" charset="0"/>
                          <a:ea typeface="Georgia"/>
                          <a:cs typeface="Georgia"/>
                        </a:rPr>
                        <a:t>a</a:t>
                      </a:r>
                      <a:r>
                        <a:rPr lang="en-US" sz="1800" dirty="0" err="1" smtClean="0">
                          <a:effectLst/>
                          <a:latin typeface="Georgia" pitchFamily="18" charset="0"/>
                          <a:ea typeface="Georgia"/>
                          <a:cs typeface="Georgia"/>
                        </a:rPr>
                        <a:t>n</a:t>
                      </a:r>
                      <a:r>
                        <a:rPr lang="en-US" sz="1800" dirty="0" smtClean="0">
                          <a:effectLst/>
                          <a:latin typeface="Georgia" pitchFamily="18" charset="0"/>
                          <a:ea typeface="Georgia"/>
                          <a:cs typeface="Georgia"/>
                        </a:rPr>
                        <a:t> </a:t>
                      </a:r>
                    </a:p>
                    <a:p>
                      <a:pPr algn="ctr">
                        <a:lnSpc>
                          <a:spcPts val="1000"/>
                        </a:lnSpc>
                        <a:spcAft>
                          <a:spcPts val="0"/>
                        </a:spcAft>
                      </a:pPr>
                      <a:endParaRPr lang="en-US" sz="1800" dirty="0" smtClean="0">
                        <a:effectLst/>
                        <a:latin typeface="Georgia" pitchFamily="18" charset="0"/>
                        <a:ea typeface="Georgia"/>
                        <a:cs typeface="Georgia"/>
                      </a:endParaRPr>
                    </a:p>
                    <a:p>
                      <a:pPr algn="ctr">
                        <a:lnSpc>
                          <a:spcPts val="1000"/>
                        </a:lnSpc>
                        <a:spcAft>
                          <a:spcPts val="0"/>
                        </a:spcAft>
                      </a:pPr>
                      <a:r>
                        <a:rPr lang="en-US" sz="1800" dirty="0" smtClean="0">
                          <a:effectLst/>
                          <a:latin typeface="Georgia" pitchFamily="18" charset="0"/>
                          <a:ea typeface="Georgia"/>
                          <a:cs typeface="Georgia"/>
                        </a:rPr>
                        <a:t> </a:t>
                      </a:r>
                      <a:r>
                        <a:rPr lang="en-US" sz="1800" dirty="0" err="1" smtClean="0">
                          <a:effectLst/>
                          <a:latin typeface="Georgia" pitchFamily="18" charset="0"/>
                          <a:ea typeface="Georgia"/>
                          <a:cs typeface="Georgia"/>
                        </a:rPr>
                        <a:t>w</a:t>
                      </a:r>
                      <a:r>
                        <a:rPr lang="en-US" sz="1800" spc="-5" dirty="0" err="1" smtClean="0">
                          <a:effectLst/>
                          <a:latin typeface="Georgia" pitchFamily="18" charset="0"/>
                          <a:ea typeface="Georgia"/>
                          <a:cs typeface="Georgia"/>
                        </a:rPr>
                        <a:t>e</a:t>
                      </a:r>
                      <a:r>
                        <a:rPr lang="en-US" sz="1800" dirty="0" err="1" smtClean="0">
                          <a:effectLst/>
                          <a:latin typeface="Georgia" pitchFamily="18" charset="0"/>
                          <a:ea typeface="Georgia"/>
                          <a:cs typeface="Georgia"/>
                        </a:rPr>
                        <a:t>w</a:t>
                      </a:r>
                      <a:r>
                        <a:rPr lang="en-US" sz="1800" spc="5" dirty="0" err="1" smtClean="0">
                          <a:effectLst/>
                          <a:latin typeface="Georgia" pitchFamily="18" charset="0"/>
                          <a:ea typeface="Georgia"/>
                          <a:cs typeface="Georgia"/>
                        </a:rPr>
                        <a:t>e</a:t>
                      </a:r>
                      <a:r>
                        <a:rPr lang="en-US" sz="1800" dirty="0" err="1" smtClean="0">
                          <a:effectLst/>
                          <a:latin typeface="Georgia" pitchFamily="18" charset="0"/>
                          <a:ea typeface="Georgia"/>
                          <a:cs typeface="Georgia"/>
                        </a:rPr>
                        <a:t>nang</a:t>
                      </a:r>
                      <a:r>
                        <a:rPr lang="en-US" sz="1800" dirty="0" smtClean="0">
                          <a:effectLst/>
                          <a:latin typeface="Georgia" pitchFamily="18" charset="0"/>
                          <a:ea typeface="Georgia"/>
                          <a:cs typeface="Georgia"/>
                        </a:rPr>
                        <a:t>;</a:t>
                      </a:r>
                      <a:endParaRPr lang="en-US" sz="1800" dirty="0" smtClean="0">
                        <a:effectLst/>
                        <a:latin typeface="Georgia" pitchFamily="18" charset="0"/>
                        <a:ea typeface="Times New Roman"/>
                      </a:endParaRPr>
                    </a:p>
                    <a:p>
                      <a:pPr algn="ctr">
                        <a:lnSpc>
                          <a:spcPts val="1000"/>
                        </a:lnSpc>
                        <a:spcAft>
                          <a:spcPts val="0"/>
                        </a:spcAft>
                      </a:pPr>
                      <a:endParaRPr lang="en-US" sz="1800" dirty="0">
                        <a:effectLst/>
                        <a:latin typeface="Georgia" pitchFamily="18" charset="0"/>
                        <a:ea typeface="Times New Roman"/>
                      </a:endParaRPr>
                    </a:p>
                    <a:p>
                      <a:pPr algn="ctr">
                        <a:lnSpc>
                          <a:spcPts val="1000"/>
                        </a:lnSpc>
                        <a:spcAft>
                          <a:spcPts val="0"/>
                        </a:spcAft>
                      </a:pPr>
                      <a:r>
                        <a:rPr lang="en-US" sz="1800" dirty="0">
                          <a:effectLst/>
                          <a:latin typeface="Georgia" pitchFamily="18" charset="0"/>
                          <a:ea typeface="Times New Roman"/>
                        </a:rPr>
                        <a:t> </a:t>
                      </a:r>
                    </a:p>
                    <a:p>
                      <a:pPr algn="ctr">
                        <a:lnSpc>
                          <a:spcPts val="1000"/>
                        </a:lnSpc>
                        <a:spcAft>
                          <a:spcPts val="0"/>
                        </a:spcAft>
                      </a:pPr>
                      <a:r>
                        <a:rPr lang="en-US" sz="1800" dirty="0">
                          <a:effectLst/>
                          <a:latin typeface="Georgia" pitchFamily="18" charset="0"/>
                          <a:ea typeface="Times New Roman"/>
                        </a:rPr>
                        <a:t> </a:t>
                      </a:r>
                    </a:p>
                    <a:p>
                      <a:pPr algn="ctr">
                        <a:lnSpc>
                          <a:spcPts val="1000"/>
                        </a:lnSpc>
                        <a:spcAft>
                          <a:spcPts val="0"/>
                        </a:spcAft>
                      </a:pPr>
                      <a:r>
                        <a:rPr lang="en-US" sz="1800" dirty="0">
                          <a:effectLst/>
                          <a:latin typeface="Georgia" pitchFamily="18" charset="0"/>
                          <a:ea typeface="Times New Roman"/>
                        </a:rPr>
                        <a:t> </a:t>
                      </a:r>
                    </a:p>
                    <a:p>
                      <a:pPr algn="ctr">
                        <a:lnSpc>
                          <a:spcPts val="1000"/>
                        </a:lnSpc>
                        <a:spcAft>
                          <a:spcPts val="0"/>
                        </a:spcAft>
                      </a:pPr>
                      <a:r>
                        <a:rPr lang="en-US" sz="1800" dirty="0">
                          <a:effectLst/>
                          <a:latin typeface="Georgia" pitchFamily="18" charset="0"/>
                          <a:ea typeface="Times New Roman"/>
                        </a:rPr>
                        <a:t> </a:t>
                      </a:r>
                    </a:p>
                    <a:p>
                      <a:pPr algn="ctr">
                        <a:lnSpc>
                          <a:spcPts val="1000"/>
                        </a:lnSpc>
                        <a:spcAft>
                          <a:spcPts val="0"/>
                        </a:spcAft>
                      </a:pPr>
                      <a:r>
                        <a:rPr lang="en-US" sz="1800" dirty="0">
                          <a:effectLst/>
                          <a:latin typeface="Georgia" pitchFamily="18" charset="0"/>
                          <a:ea typeface="Times New Roman"/>
                        </a:rPr>
                        <a:t> </a:t>
                      </a:r>
                      <a:r>
                        <a:rPr lang="en-US" sz="1800" dirty="0" err="1" smtClean="0">
                          <a:effectLst/>
                          <a:latin typeface="Georgia" pitchFamily="18" charset="0"/>
                          <a:ea typeface="Times New Roman"/>
                        </a:rPr>
                        <a:t>sda</a:t>
                      </a:r>
                      <a:endParaRPr lang="en-US" sz="1800" dirty="0">
                        <a:effectLst/>
                        <a:latin typeface="Georgia" pitchFamily="18" charset="0"/>
                        <a:ea typeface="Times New Roman"/>
                      </a:endParaRPr>
                    </a:p>
                    <a:p>
                      <a:pPr algn="ctr">
                        <a:lnSpc>
                          <a:spcPts val="1000"/>
                        </a:lnSpc>
                        <a:spcAft>
                          <a:spcPts val="0"/>
                        </a:spcAft>
                      </a:pPr>
                      <a:r>
                        <a:rPr lang="en-US" sz="1800" dirty="0">
                          <a:effectLst/>
                          <a:latin typeface="Georgia" pitchFamily="18" charset="0"/>
                          <a:ea typeface="Times New Roman"/>
                        </a:rPr>
                        <a:t> </a:t>
                      </a:r>
                    </a:p>
                    <a:p>
                      <a:pPr algn="ctr">
                        <a:lnSpc>
                          <a:spcPts val="1000"/>
                        </a:lnSpc>
                        <a:spcAft>
                          <a:spcPts val="0"/>
                        </a:spcAft>
                      </a:pPr>
                      <a:r>
                        <a:rPr lang="en-US" sz="1800" dirty="0">
                          <a:effectLst/>
                          <a:latin typeface="Georgia" pitchFamily="18" charset="0"/>
                          <a:ea typeface="Times New Roman"/>
                        </a:rPr>
                        <a:t> </a:t>
                      </a:r>
                    </a:p>
                  </a:txBody>
                  <a:tcPr marL="0" marR="0" marT="0" marB="0"/>
                </a:tc>
                <a:tc rowSpan="2">
                  <a:txBody>
                    <a:bodyPr/>
                    <a:lstStyle/>
                    <a:p>
                      <a:pPr algn="ctr">
                        <a:lnSpc>
                          <a:spcPts val="600"/>
                        </a:lnSpc>
                        <a:spcBef>
                          <a:spcPts val="25"/>
                        </a:spcBef>
                        <a:spcAft>
                          <a:spcPts val="0"/>
                        </a:spcAft>
                      </a:pPr>
                      <a:r>
                        <a:rPr lang="en-US" sz="1800" dirty="0">
                          <a:effectLst/>
                          <a:latin typeface="Georgia" pitchFamily="18" charset="0"/>
                          <a:ea typeface="Times New Roman"/>
                        </a:rPr>
                        <a:t> </a:t>
                      </a:r>
                    </a:p>
                    <a:p>
                      <a:pPr algn="ctr">
                        <a:lnSpc>
                          <a:spcPts val="1000"/>
                        </a:lnSpc>
                        <a:spcAft>
                          <a:spcPts val="0"/>
                        </a:spcAft>
                      </a:pPr>
                      <a:r>
                        <a:rPr lang="en-US" sz="1800" dirty="0">
                          <a:effectLst/>
                          <a:latin typeface="Georgia" pitchFamily="18" charset="0"/>
                          <a:ea typeface="Times New Roman"/>
                        </a:rPr>
                        <a:t> </a:t>
                      </a:r>
                    </a:p>
                    <a:p>
                      <a:pPr algn="ctr">
                        <a:lnSpc>
                          <a:spcPts val="1000"/>
                        </a:lnSpc>
                        <a:spcAft>
                          <a:spcPts val="0"/>
                        </a:spcAft>
                      </a:pPr>
                      <a:r>
                        <a:rPr lang="en-US" sz="1800" dirty="0">
                          <a:effectLst/>
                          <a:latin typeface="Georgia" pitchFamily="18" charset="0"/>
                          <a:ea typeface="Times New Roman"/>
                        </a:rPr>
                        <a:t>  </a:t>
                      </a:r>
                      <a:r>
                        <a:rPr lang="en-US" sz="1800" spc="5" dirty="0" err="1" smtClean="0">
                          <a:effectLst/>
                          <a:latin typeface="Georgia" pitchFamily="18" charset="0"/>
                          <a:ea typeface="Georgia"/>
                          <a:cs typeface="Georgia"/>
                        </a:rPr>
                        <a:t>P</a:t>
                      </a:r>
                      <a:r>
                        <a:rPr lang="en-US" sz="1800"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s</a:t>
                      </a:r>
                      <a:r>
                        <a:rPr lang="en-US" sz="1800" dirty="0" err="1" smtClean="0">
                          <a:effectLst/>
                          <a:latin typeface="Georgia" pitchFamily="18" charset="0"/>
                          <a:ea typeface="Georgia"/>
                          <a:cs typeface="Georgia"/>
                        </a:rPr>
                        <a:t>al</a:t>
                      </a:r>
                      <a:r>
                        <a:rPr lang="en-US" sz="1800" spc="-20" dirty="0" smtClean="0">
                          <a:effectLst/>
                          <a:latin typeface="Georgia" pitchFamily="18" charset="0"/>
                          <a:ea typeface="Georgia"/>
                          <a:cs typeface="Georgia"/>
                        </a:rPr>
                        <a:t> </a:t>
                      </a:r>
                      <a:r>
                        <a:rPr lang="en-US" sz="1800" dirty="0">
                          <a:effectLst/>
                          <a:latin typeface="Georgia" pitchFamily="18" charset="0"/>
                          <a:ea typeface="Georgia"/>
                          <a:cs typeface="Georgia"/>
                        </a:rPr>
                        <a:t>4 </a:t>
                      </a:r>
                      <a:endParaRPr lang="en-US" sz="1800" dirty="0" smtClean="0">
                        <a:effectLst/>
                        <a:latin typeface="Georgia" pitchFamily="18" charset="0"/>
                        <a:ea typeface="Georgia"/>
                        <a:cs typeface="Georgia"/>
                      </a:endParaRPr>
                    </a:p>
                    <a:p>
                      <a:pPr algn="ctr">
                        <a:lnSpc>
                          <a:spcPts val="1000"/>
                        </a:lnSpc>
                        <a:spcAft>
                          <a:spcPts val="0"/>
                        </a:spcAft>
                      </a:pPr>
                      <a:endParaRPr lang="en-US" sz="1800" dirty="0" smtClean="0">
                        <a:effectLst/>
                        <a:latin typeface="Georgia" pitchFamily="18" charset="0"/>
                        <a:ea typeface="Georgia"/>
                        <a:cs typeface="Georgia"/>
                      </a:endParaRPr>
                    </a:p>
                    <a:p>
                      <a:pPr algn="ctr">
                        <a:lnSpc>
                          <a:spcPts val="1000"/>
                        </a:lnSpc>
                        <a:spcAft>
                          <a:spcPts val="0"/>
                        </a:spcAft>
                      </a:pPr>
                      <a:r>
                        <a:rPr lang="en-US" sz="1800" dirty="0" smtClean="0">
                          <a:effectLst/>
                          <a:latin typeface="Georgia" pitchFamily="18" charset="0"/>
                          <a:ea typeface="Georgia"/>
                          <a:cs typeface="Georgia"/>
                        </a:rPr>
                        <a:t>  </a:t>
                      </a:r>
                      <a:r>
                        <a:rPr lang="en-US" sz="1800"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y</a:t>
                      </a:r>
                      <a:r>
                        <a:rPr lang="en-US" sz="1800" dirty="0" err="1" smtClean="0">
                          <a:effectLst/>
                          <a:latin typeface="Georgia" pitchFamily="18" charset="0"/>
                          <a:ea typeface="Georgia"/>
                          <a:cs typeface="Georgia"/>
                        </a:rPr>
                        <a:t>at</a:t>
                      </a:r>
                      <a:r>
                        <a:rPr lang="en-US" sz="1800" spc="-15" dirty="0" smtClean="0">
                          <a:effectLst/>
                          <a:latin typeface="Georgia" pitchFamily="18" charset="0"/>
                          <a:ea typeface="Georgia"/>
                          <a:cs typeface="Georgia"/>
                        </a:rPr>
                        <a:t> </a:t>
                      </a:r>
                      <a:r>
                        <a:rPr lang="en-US" sz="1800" dirty="0" smtClean="0">
                          <a:effectLst/>
                          <a:latin typeface="Georgia" pitchFamily="18" charset="0"/>
                          <a:ea typeface="Georgia"/>
                          <a:cs typeface="Georgia"/>
                        </a:rPr>
                        <a:t>1</a:t>
                      </a:r>
                    </a:p>
                    <a:p>
                      <a:pPr algn="ctr">
                        <a:lnSpc>
                          <a:spcPts val="1000"/>
                        </a:lnSpc>
                        <a:spcAft>
                          <a:spcPts val="0"/>
                        </a:spcAft>
                      </a:pPr>
                      <a:endParaRPr lang="en-US" sz="1800" dirty="0" smtClean="0">
                        <a:effectLst/>
                        <a:latin typeface="Georgia" pitchFamily="18" charset="0"/>
                        <a:ea typeface="Times New Roman"/>
                      </a:endParaRPr>
                    </a:p>
                    <a:p>
                      <a:pPr algn="ctr">
                        <a:lnSpc>
                          <a:spcPts val="1000"/>
                        </a:lnSpc>
                        <a:spcAft>
                          <a:spcPts val="0"/>
                        </a:spcAft>
                      </a:pPr>
                      <a:endParaRPr lang="en-US" sz="1800" dirty="0" smtClean="0">
                        <a:effectLst/>
                        <a:latin typeface="Georgia" pitchFamily="18" charset="0"/>
                        <a:ea typeface="Times New Roman"/>
                      </a:endParaRPr>
                    </a:p>
                    <a:p>
                      <a:pPr algn="ctr">
                        <a:lnSpc>
                          <a:spcPts val="1000"/>
                        </a:lnSpc>
                        <a:spcAft>
                          <a:spcPts val="0"/>
                        </a:spcAft>
                      </a:pPr>
                      <a:endParaRPr lang="en-US" sz="1800" dirty="0" smtClean="0">
                        <a:effectLst/>
                        <a:latin typeface="Georgia" pitchFamily="18" charset="0"/>
                        <a:ea typeface="Times New Roman"/>
                      </a:endParaRPr>
                    </a:p>
                    <a:p>
                      <a:pPr algn="ctr">
                        <a:lnSpc>
                          <a:spcPts val="1000"/>
                        </a:lnSpc>
                        <a:spcAft>
                          <a:spcPts val="0"/>
                        </a:spcAft>
                      </a:pPr>
                      <a:endParaRPr lang="en-US" sz="1800" dirty="0" smtClean="0">
                        <a:effectLst/>
                        <a:latin typeface="Georgia" pitchFamily="18" charset="0"/>
                        <a:ea typeface="Times New Roman"/>
                      </a:endParaRPr>
                    </a:p>
                    <a:p>
                      <a:pPr algn="ctr">
                        <a:lnSpc>
                          <a:spcPts val="1000"/>
                        </a:lnSpc>
                        <a:spcAft>
                          <a:spcPts val="0"/>
                        </a:spcAft>
                      </a:pPr>
                      <a:endParaRPr lang="en-US" sz="1800" dirty="0" smtClean="0">
                        <a:effectLst/>
                        <a:latin typeface="Georgia" pitchFamily="18" charset="0"/>
                        <a:ea typeface="Times New Roman"/>
                      </a:endParaRPr>
                    </a:p>
                    <a:p>
                      <a:pPr algn="ctr">
                        <a:lnSpc>
                          <a:spcPts val="1000"/>
                        </a:lnSpc>
                        <a:spcAft>
                          <a:spcPts val="0"/>
                        </a:spcAft>
                      </a:pPr>
                      <a:endParaRPr lang="en-US" sz="1800" dirty="0" smtClean="0">
                        <a:effectLst/>
                        <a:latin typeface="Georgia" pitchFamily="18" charset="0"/>
                        <a:ea typeface="Times New Roman"/>
                      </a:endParaRPr>
                    </a:p>
                    <a:p>
                      <a:pPr algn="ctr">
                        <a:lnSpc>
                          <a:spcPts val="1000"/>
                        </a:lnSpc>
                        <a:spcAft>
                          <a:spcPts val="0"/>
                        </a:spcAft>
                      </a:pPr>
                      <a:r>
                        <a:rPr lang="en-US" sz="1800" spc="5" dirty="0" err="1" smtClean="0">
                          <a:effectLst/>
                          <a:latin typeface="Georgia" pitchFamily="18" charset="0"/>
                          <a:ea typeface="Georgia"/>
                          <a:cs typeface="Georgia"/>
                        </a:rPr>
                        <a:t>P</a:t>
                      </a:r>
                      <a:r>
                        <a:rPr lang="en-US" sz="1800"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s</a:t>
                      </a:r>
                      <a:r>
                        <a:rPr lang="en-US" sz="1800" dirty="0" err="1" smtClean="0">
                          <a:effectLst/>
                          <a:latin typeface="Georgia" pitchFamily="18" charset="0"/>
                          <a:ea typeface="Georgia"/>
                          <a:cs typeface="Georgia"/>
                        </a:rPr>
                        <a:t>al</a:t>
                      </a:r>
                      <a:r>
                        <a:rPr lang="en-US" sz="1800" spc="-20" dirty="0" smtClean="0">
                          <a:effectLst/>
                          <a:latin typeface="Georgia" pitchFamily="18" charset="0"/>
                          <a:ea typeface="Georgia"/>
                          <a:cs typeface="Georgia"/>
                        </a:rPr>
                        <a:t> </a:t>
                      </a:r>
                      <a:r>
                        <a:rPr lang="en-US" sz="1800" dirty="0" smtClean="0">
                          <a:effectLst/>
                          <a:latin typeface="Georgia" pitchFamily="18" charset="0"/>
                          <a:ea typeface="Georgia"/>
                          <a:cs typeface="Georgia"/>
                        </a:rPr>
                        <a:t>4 </a:t>
                      </a:r>
                    </a:p>
                    <a:p>
                      <a:pPr algn="ctr">
                        <a:lnSpc>
                          <a:spcPts val="1000"/>
                        </a:lnSpc>
                        <a:spcAft>
                          <a:spcPts val="0"/>
                        </a:spcAft>
                      </a:pPr>
                      <a:endParaRPr lang="en-US" sz="1800" dirty="0" smtClean="0">
                        <a:effectLst/>
                        <a:latin typeface="Georgia" pitchFamily="18" charset="0"/>
                        <a:ea typeface="Georgia"/>
                        <a:cs typeface="Georgia"/>
                      </a:endParaRPr>
                    </a:p>
                    <a:p>
                      <a:pPr algn="ctr">
                        <a:lnSpc>
                          <a:spcPts val="1000"/>
                        </a:lnSpc>
                        <a:spcAft>
                          <a:spcPts val="0"/>
                        </a:spcAft>
                      </a:pPr>
                      <a:r>
                        <a:rPr lang="en-US" sz="1800" dirty="0" smtClean="0">
                          <a:effectLst/>
                          <a:latin typeface="Georgia" pitchFamily="18" charset="0"/>
                          <a:ea typeface="Georgia"/>
                          <a:cs typeface="Georgia"/>
                        </a:rPr>
                        <a:t>  </a:t>
                      </a:r>
                      <a:r>
                        <a:rPr lang="en-US" sz="1800"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y</a:t>
                      </a:r>
                      <a:r>
                        <a:rPr lang="en-US" sz="1800" dirty="0" err="1" smtClean="0">
                          <a:effectLst/>
                          <a:latin typeface="Georgia" pitchFamily="18" charset="0"/>
                          <a:ea typeface="Georgia"/>
                          <a:cs typeface="Georgia"/>
                        </a:rPr>
                        <a:t>at</a:t>
                      </a:r>
                      <a:r>
                        <a:rPr lang="en-US" sz="1800" spc="-15" dirty="0" smtClean="0">
                          <a:effectLst/>
                          <a:latin typeface="Georgia" pitchFamily="18" charset="0"/>
                          <a:ea typeface="Georgia"/>
                          <a:cs typeface="Georgia"/>
                        </a:rPr>
                        <a:t> </a:t>
                      </a:r>
                      <a:r>
                        <a:rPr lang="en-US" sz="1800" dirty="0" smtClean="0">
                          <a:effectLst/>
                          <a:latin typeface="Georgia" pitchFamily="18" charset="0"/>
                          <a:ea typeface="Georgia"/>
                          <a:cs typeface="Georgia"/>
                        </a:rPr>
                        <a:t>1</a:t>
                      </a:r>
                      <a:endParaRPr lang="en-US" sz="1800" dirty="0">
                        <a:effectLst/>
                        <a:latin typeface="Georgia" pitchFamily="18" charset="0"/>
                        <a:ea typeface="Times New Roman"/>
                      </a:endParaRPr>
                    </a:p>
                  </a:txBody>
                  <a:tcPr marL="0" marR="0" marT="0" marB="0"/>
                </a:tc>
              </a:tr>
              <a:tr h="999940">
                <a:tc>
                  <a:txBody>
                    <a:bodyPr/>
                    <a:lstStyle/>
                    <a:p>
                      <a:pPr marL="123825" marR="105410" algn="ctr">
                        <a:lnSpc>
                          <a:spcPts val="1200"/>
                        </a:lnSpc>
                        <a:spcAft>
                          <a:spcPts val="0"/>
                        </a:spcAft>
                      </a:pPr>
                      <a:endParaRPr lang="en-US" sz="1800" dirty="0" smtClean="0">
                        <a:effectLst/>
                        <a:latin typeface="Georgia" pitchFamily="18" charset="0"/>
                        <a:ea typeface="Georgia"/>
                        <a:cs typeface="Georgia"/>
                      </a:endParaRPr>
                    </a:p>
                    <a:p>
                      <a:pPr marL="123825" marR="105410" algn="ctr">
                        <a:lnSpc>
                          <a:spcPts val="1200"/>
                        </a:lnSpc>
                        <a:spcAft>
                          <a:spcPts val="0"/>
                        </a:spcAft>
                      </a:pPr>
                      <a:r>
                        <a:rPr lang="en-US" sz="1800" dirty="0" smtClean="0">
                          <a:effectLst/>
                          <a:latin typeface="Georgia" pitchFamily="18" charset="0"/>
                          <a:ea typeface="Georgia"/>
                          <a:cs typeface="Georgia"/>
                        </a:rPr>
                        <a:t>9</a:t>
                      </a:r>
                      <a:endParaRPr lang="en-US" sz="1800" dirty="0">
                        <a:effectLst/>
                        <a:latin typeface="Georgia" pitchFamily="18" charset="0"/>
                        <a:ea typeface="Times New Roman"/>
                      </a:endParaRPr>
                    </a:p>
                  </a:txBody>
                  <a:tcPr marL="0" marR="0" marT="0" marB="0"/>
                </a:tc>
                <a:tc>
                  <a:txBody>
                    <a:bodyPr/>
                    <a:lstStyle/>
                    <a:p>
                      <a:pPr marL="64770">
                        <a:lnSpc>
                          <a:spcPts val="1100"/>
                        </a:lnSpc>
                        <a:spcAft>
                          <a:spcPts val="0"/>
                        </a:spcAft>
                      </a:pPr>
                      <a:endParaRPr lang="en-US" sz="1800" spc="-5" dirty="0" smtClean="0">
                        <a:effectLst/>
                        <a:latin typeface="Georgia" pitchFamily="18" charset="0"/>
                        <a:ea typeface="Georgia"/>
                        <a:cs typeface="Georgia"/>
                      </a:endParaRPr>
                    </a:p>
                    <a:p>
                      <a:pPr marL="64770">
                        <a:lnSpc>
                          <a:spcPts val="1100"/>
                        </a:lnSpc>
                        <a:spcAft>
                          <a:spcPts val="0"/>
                        </a:spcAft>
                      </a:pPr>
                      <a:r>
                        <a:rPr lang="en-US" sz="1800" spc="-5" dirty="0" err="1" smtClean="0">
                          <a:effectLst/>
                          <a:latin typeface="Georgia" pitchFamily="18" charset="0"/>
                          <a:ea typeface="Georgia"/>
                          <a:cs typeface="Georgia"/>
                        </a:rPr>
                        <a:t>B</a:t>
                      </a:r>
                      <a:r>
                        <a:rPr lang="en-US" sz="1800" dirty="0" err="1" smtClean="0">
                          <a:effectLst/>
                          <a:latin typeface="Georgia" pitchFamily="18" charset="0"/>
                          <a:ea typeface="Georgia"/>
                          <a:cs typeface="Georgia"/>
                        </a:rPr>
                        <a:t>e</a:t>
                      </a:r>
                      <a:r>
                        <a:rPr lang="en-US" sz="1800" spc="5" dirty="0" err="1" smtClean="0">
                          <a:effectLst/>
                          <a:latin typeface="Georgia" pitchFamily="18" charset="0"/>
                          <a:ea typeface="Georgia"/>
                          <a:cs typeface="Georgia"/>
                        </a:rPr>
                        <a:t>k</a:t>
                      </a:r>
                      <a:r>
                        <a:rPr lang="en-US" sz="1800" dirty="0" err="1" smtClean="0">
                          <a:effectLst/>
                          <a:latin typeface="Georgia" pitchFamily="18" charset="0"/>
                          <a:ea typeface="Georgia"/>
                          <a:cs typeface="Georgia"/>
                        </a:rPr>
                        <a:t>er</a:t>
                      </a:r>
                      <a:r>
                        <a:rPr lang="en-US" sz="1800" spc="-5" dirty="0" err="1" smtClean="0">
                          <a:effectLst/>
                          <a:latin typeface="Georgia" pitchFamily="18" charset="0"/>
                          <a:ea typeface="Georgia"/>
                          <a:cs typeface="Georgia"/>
                        </a:rPr>
                        <a:t>j</a:t>
                      </a:r>
                      <a:r>
                        <a:rPr lang="en-US" sz="1800" dirty="0" err="1" smtClean="0">
                          <a:effectLst/>
                          <a:latin typeface="Georgia" pitchFamily="18" charset="0"/>
                          <a:ea typeface="Georgia"/>
                          <a:cs typeface="Georgia"/>
                        </a:rPr>
                        <a:t>a</a:t>
                      </a:r>
                      <a:r>
                        <a:rPr lang="en-US" sz="1800" spc="-35" dirty="0" smtClean="0">
                          <a:effectLst/>
                          <a:latin typeface="Georgia" pitchFamily="18" charset="0"/>
                          <a:ea typeface="Georgia"/>
                          <a:cs typeface="Georgia"/>
                        </a:rPr>
                        <a:t> </a:t>
                      </a:r>
                      <a:r>
                        <a:rPr lang="en-US" sz="1800" spc="5" dirty="0" err="1">
                          <a:effectLst/>
                          <a:latin typeface="Georgia" pitchFamily="18" charset="0"/>
                          <a:ea typeface="Georgia"/>
                          <a:cs typeface="Georgia"/>
                        </a:rPr>
                        <a:t>d</a:t>
                      </a:r>
                      <a:r>
                        <a:rPr lang="en-US" sz="1800" spc="10" dirty="0" err="1">
                          <a:effectLst/>
                          <a:latin typeface="Georgia" pitchFamily="18" charset="0"/>
                          <a:ea typeface="Georgia"/>
                          <a:cs typeface="Georgia"/>
                        </a:rPr>
                        <a:t>e</a:t>
                      </a:r>
                      <a:r>
                        <a:rPr lang="en-US" sz="1800" dirty="0" err="1">
                          <a:effectLst/>
                          <a:latin typeface="Georgia" pitchFamily="18" charset="0"/>
                          <a:ea typeface="Georgia"/>
                          <a:cs typeface="Georgia"/>
                        </a:rPr>
                        <a:t>n</a:t>
                      </a:r>
                      <a:r>
                        <a:rPr lang="en-US" sz="1800" spc="-5" dirty="0" err="1">
                          <a:effectLst/>
                          <a:latin typeface="Georgia" pitchFamily="18" charset="0"/>
                          <a:ea typeface="Georgia"/>
                          <a:cs typeface="Georgia"/>
                        </a:rPr>
                        <a:t>g</a:t>
                      </a:r>
                      <a:r>
                        <a:rPr lang="en-US" sz="1800" dirty="0" err="1">
                          <a:effectLst/>
                          <a:latin typeface="Georgia" pitchFamily="18" charset="0"/>
                          <a:ea typeface="Georgia"/>
                          <a:cs typeface="Georgia"/>
                        </a:rPr>
                        <a:t>an</a:t>
                      </a:r>
                      <a:endParaRPr lang="en-US" sz="1800" dirty="0">
                        <a:effectLst/>
                        <a:latin typeface="Georgia" pitchFamily="18" charset="0"/>
                        <a:ea typeface="Times New Roman"/>
                      </a:endParaRPr>
                    </a:p>
                    <a:p>
                      <a:pPr marL="64770" marR="290195">
                        <a:lnSpc>
                          <a:spcPct val="106000"/>
                        </a:lnSpc>
                        <a:spcBef>
                          <a:spcPts val="75"/>
                        </a:spcBef>
                        <a:spcAft>
                          <a:spcPts val="0"/>
                        </a:spcAft>
                      </a:pPr>
                      <a:r>
                        <a:rPr lang="en-US" sz="1800" dirty="0" err="1">
                          <a:effectLst/>
                          <a:latin typeface="Georgia" pitchFamily="18" charset="0"/>
                          <a:ea typeface="Georgia"/>
                          <a:cs typeface="Georgia"/>
                        </a:rPr>
                        <a:t>jujur</a:t>
                      </a:r>
                      <a:r>
                        <a:rPr lang="en-US" sz="1800" dirty="0">
                          <a:effectLst/>
                          <a:latin typeface="Georgia" pitchFamily="18" charset="0"/>
                          <a:ea typeface="Georgia"/>
                          <a:cs typeface="Georgia"/>
                        </a:rPr>
                        <a:t>,</a:t>
                      </a:r>
                      <a:r>
                        <a:rPr lang="en-US" sz="1800" spc="-30" dirty="0">
                          <a:effectLst/>
                          <a:latin typeface="Georgia" pitchFamily="18" charset="0"/>
                          <a:ea typeface="Georgia"/>
                          <a:cs typeface="Georgia"/>
                        </a:rPr>
                        <a:t> </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er</a:t>
                      </a:r>
                      <a:r>
                        <a:rPr lang="en-US" sz="1800" spc="15" dirty="0" err="1">
                          <a:effectLst/>
                          <a:latin typeface="Georgia" pitchFamily="18" charset="0"/>
                          <a:ea typeface="Georgia"/>
                          <a:cs typeface="Georgia"/>
                        </a:rPr>
                        <a:t>t</a:t>
                      </a:r>
                      <a:r>
                        <a:rPr lang="en-US" sz="1800" spc="-5" dirty="0" err="1">
                          <a:effectLst/>
                          <a:latin typeface="Georgia" pitchFamily="18" charset="0"/>
                          <a:ea typeface="Georgia"/>
                          <a:cs typeface="Georgia"/>
                        </a:rPr>
                        <a:t>i</a:t>
                      </a:r>
                      <a:r>
                        <a:rPr lang="en-US" sz="1800" spc="5" dirty="0" err="1">
                          <a:effectLst/>
                          <a:latin typeface="Georgia" pitchFamily="18" charset="0"/>
                          <a:ea typeface="Georgia"/>
                          <a:cs typeface="Georgia"/>
                        </a:rPr>
                        <a:t>b</a:t>
                      </a:r>
                      <a:r>
                        <a:rPr lang="en-US" sz="1800" dirty="0">
                          <a:effectLst/>
                          <a:latin typeface="Georgia" pitchFamily="18" charset="0"/>
                          <a:ea typeface="Georgia"/>
                          <a:cs typeface="Georgia"/>
                        </a:rPr>
                        <a:t>, </a:t>
                      </a:r>
                      <a:r>
                        <a:rPr lang="en-US" sz="1800" spc="5" dirty="0" err="1">
                          <a:effectLst/>
                          <a:latin typeface="Georgia" pitchFamily="18" charset="0"/>
                          <a:ea typeface="Georgia"/>
                          <a:cs typeface="Georgia"/>
                        </a:rPr>
                        <a:t>c</a:t>
                      </a:r>
                      <a:r>
                        <a:rPr lang="en-US" sz="1800" dirty="0" err="1">
                          <a:effectLst/>
                          <a:latin typeface="Georgia" pitchFamily="18" charset="0"/>
                          <a:ea typeface="Georgia"/>
                          <a:cs typeface="Georgia"/>
                        </a:rPr>
                        <a:t>erma</a:t>
                      </a:r>
                      <a:r>
                        <a:rPr lang="en-US" sz="1800" spc="5" dirty="0" err="1">
                          <a:effectLst/>
                          <a:latin typeface="Georgia" pitchFamily="18" charset="0"/>
                          <a:ea typeface="Georgia"/>
                          <a:cs typeface="Georgia"/>
                        </a:rPr>
                        <a:t>t</a:t>
                      </a:r>
                      <a:r>
                        <a:rPr lang="en-US" sz="1800" dirty="0">
                          <a:effectLst/>
                          <a:latin typeface="Georgia" pitchFamily="18" charset="0"/>
                          <a:ea typeface="Georgia"/>
                          <a:cs typeface="Georgia"/>
                        </a:rPr>
                        <a:t>,</a:t>
                      </a:r>
                      <a:r>
                        <a:rPr lang="en-US" sz="1800" spc="-40" dirty="0">
                          <a:effectLst/>
                          <a:latin typeface="Georgia" pitchFamily="18" charset="0"/>
                          <a:ea typeface="Georgia"/>
                          <a:cs typeface="Georgia"/>
                        </a:rPr>
                        <a:t> </a:t>
                      </a:r>
                      <a:r>
                        <a:rPr lang="en-US" sz="1800" spc="5" dirty="0" err="1">
                          <a:effectLst/>
                          <a:latin typeface="Georgia" pitchFamily="18" charset="0"/>
                          <a:ea typeface="Georgia"/>
                          <a:cs typeface="Georgia"/>
                        </a:rPr>
                        <a:t>d</a:t>
                      </a:r>
                      <a:r>
                        <a:rPr lang="en-US" sz="1800" dirty="0" err="1">
                          <a:effectLst/>
                          <a:latin typeface="Georgia" pitchFamily="18" charset="0"/>
                          <a:ea typeface="Georgia"/>
                          <a:cs typeface="Georgia"/>
                        </a:rPr>
                        <a:t>an</a:t>
                      </a:r>
                      <a:r>
                        <a:rPr lang="en-US" sz="1800" dirty="0">
                          <a:effectLst/>
                          <a:latin typeface="Georgia" pitchFamily="18" charset="0"/>
                          <a:ea typeface="Georgia"/>
                          <a:cs typeface="Georgia"/>
                        </a:rPr>
                        <a:t> </a:t>
                      </a:r>
                      <a:r>
                        <a:rPr lang="en-US" sz="1800" spc="-5" dirty="0" err="1">
                          <a:effectLst/>
                          <a:latin typeface="Georgia" pitchFamily="18" charset="0"/>
                          <a:ea typeface="Georgia"/>
                          <a:cs typeface="Georgia"/>
                        </a:rPr>
                        <a:t>b</a:t>
                      </a:r>
                      <a:r>
                        <a:rPr lang="en-US" sz="1800" dirty="0" err="1">
                          <a:effectLst/>
                          <a:latin typeface="Georgia" pitchFamily="18" charset="0"/>
                          <a:ea typeface="Georgia"/>
                          <a:cs typeface="Georgia"/>
                        </a:rPr>
                        <a:t>ers</a:t>
                      </a:r>
                      <a:r>
                        <a:rPr lang="en-US" sz="1800" spc="10" dirty="0" err="1">
                          <a:effectLst/>
                          <a:latin typeface="Georgia" pitchFamily="18" charset="0"/>
                          <a:ea typeface="Georgia"/>
                          <a:cs typeface="Georgia"/>
                        </a:rPr>
                        <a:t>e</a:t>
                      </a:r>
                      <a:r>
                        <a:rPr lang="en-US" sz="1800" dirty="0" err="1">
                          <a:effectLst/>
                          <a:latin typeface="Georgia" pitchFamily="18" charset="0"/>
                          <a:ea typeface="Georgia"/>
                          <a:cs typeface="Georgia"/>
                        </a:rPr>
                        <a:t>man</a:t>
                      </a:r>
                      <a:r>
                        <a:rPr lang="en-US" sz="1800" spc="-5" dirty="0" err="1">
                          <a:effectLst/>
                          <a:latin typeface="Georgia" pitchFamily="18" charset="0"/>
                          <a:ea typeface="Georgia"/>
                          <a:cs typeface="Georgia"/>
                        </a:rPr>
                        <a:t>g</a:t>
                      </a:r>
                      <a:r>
                        <a:rPr lang="en-US" sz="1800" dirty="0" err="1">
                          <a:effectLst/>
                          <a:latin typeface="Georgia" pitchFamily="18" charset="0"/>
                          <a:ea typeface="Georgia"/>
                          <a:cs typeface="Georgia"/>
                        </a:rPr>
                        <a:t>at</a:t>
                      </a:r>
                      <a:r>
                        <a:rPr lang="en-US" sz="1800" dirty="0">
                          <a:effectLst/>
                          <a:latin typeface="Georgia" pitchFamily="18" charset="0"/>
                          <a:ea typeface="Georgia"/>
                          <a:cs typeface="Georgia"/>
                        </a:rPr>
                        <a:t> </a:t>
                      </a:r>
                      <a:r>
                        <a:rPr lang="en-US" sz="1800" dirty="0" err="1">
                          <a:effectLst/>
                          <a:latin typeface="Georgia" pitchFamily="18" charset="0"/>
                          <a:ea typeface="Georgia"/>
                          <a:cs typeface="Georgia"/>
                        </a:rPr>
                        <a:t>un</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uk</a:t>
                      </a:r>
                      <a:r>
                        <a:rPr lang="en-US" sz="1800" dirty="0">
                          <a:effectLst/>
                          <a:latin typeface="Georgia" pitchFamily="18" charset="0"/>
                          <a:ea typeface="Georgia"/>
                          <a:cs typeface="Georgia"/>
                        </a:rPr>
                        <a:t> </a:t>
                      </a:r>
                      <a:r>
                        <a:rPr lang="en-US" sz="1800" spc="-5" dirty="0" err="1">
                          <a:effectLst/>
                          <a:latin typeface="Georgia" pitchFamily="18" charset="0"/>
                          <a:ea typeface="Georgia"/>
                          <a:cs typeface="Georgia"/>
                        </a:rPr>
                        <a:t>k</a:t>
                      </a:r>
                      <a:r>
                        <a:rPr lang="en-US" sz="1800" spc="10" dirty="0" err="1">
                          <a:effectLst/>
                          <a:latin typeface="Georgia" pitchFamily="18" charset="0"/>
                          <a:ea typeface="Georgia"/>
                          <a:cs typeface="Georgia"/>
                        </a:rPr>
                        <a:t>e</a:t>
                      </a:r>
                      <a:r>
                        <a:rPr lang="en-US" sz="1800" spc="-5" dirty="0" err="1">
                          <a:effectLst/>
                          <a:latin typeface="Georgia" pitchFamily="18" charset="0"/>
                          <a:ea typeface="Georgia"/>
                          <a:cs typeface="Georgia"/>
                        </a:rPr>
                        <a:t>p</a:t>
                      </a:r>
                      <a:r>
                        <a:rPr lang="en-US" sz="1800" dirty="0" err="1">
                          <a:effectLst/>
                          <a:latin typeface="Georgia" pitchFamily="18" charset="0"/>
                          <a:ea typeface="Georgia"/>
                          <a:cs typeface="Georgia"/>
                        </a:rPr>
                        <a:t>enti</a:t>
                      </a:r>
                      <a:r>
                        <a:rPr lang="en-US" sz="1800" spc="10" dirty="0" err="1">
                          <a:effectLst/>
                          <a:latin typeface="Georgia" pitchFamily="18" charset="0"/>
                          <a:ea typeface="Georgia"/>
                          <a:cs typeface="Georgia"/>
                        </a:rPr>
                        <a:t>n</a:t>
                      </a:r>
                      <a:r>
                        <a:rPr lang="en-US" sz="1800" dirty="0" err="1">
                          <a:effectLst/>
                          <a:latin typeface="Georgia" pitchFamily="18" charset="0"/>
                          <a:ea typeface="Georgia"/>
                          <a:cs typeface="Georgia"/>
                        </a:rPr>
                        <a:t>gan</a:t>
                      </a:r>
                      <a:r>
                        <a:rPr lang="en-US" sz="1800" dirty="0">
                          <a:effectLst/>
                          <a:latin typeface="Georgia" pitchFamily="18" charset="0"/>
                          <a:ea typeface="Georgia"/>
                          <a:cs typeface="Georgia"/>
                        </a:rPr>
                        <a:t> </a:t>
                      </a:r>
                      <a:r>
                        <a:rPr lang="en-US" sz="1800" dirty="0" err="1">
                          <a:effectLst/>
                          <a:latin typeface="Georgia" pitchFamily="18" charset="0"/>
                          <a:ea typeface="Georgia"/>
                          <a:cs typeface="Georgia"/>
                        </a:rPr>
                        <a:t>ne</a:t>
                      </a:r>
                      <a:r>
                        <a:rPr lang="en-US" sz="1800" spc="-5" dirty="0" err="1">
                          <a:effectLst/>
                          <a:latin typeface="Georgia" pitchFamily="18" charset="0"/>
                          <a:ea typeface="Georgia"/>
                          <a:cs typeface="Georgia"/>
                        </a:rPr>
                        <a:t>g</a:t>
                      </a:r>
                      <a:r>
                        <a:rPr lang="en-US" sz="1800" dirty="0" err="1">
                          <a:effectLst/>
                          <a:latin typeface="Georgia" pitchFamily="18" charset="0"/>
                          <a:ea typeface="Georgia"/>
                          <a:cs typeface="Georgia"/>
                        </a:rPr>
                        <a:t>ar</a:t>
                      </a:r>
                      <a:r>
                        <a:rPr lang="en-US" sz="1800" spc="5" dirty="0" err="1">
                          <a:effectLst/>
                          <a:latin typeface="Georgia" pitchFamily="18" charset="0"/>
                          <a:ea typeface="Georgia"/>
                          <a:cs typeface="Georgia"/>
                        </a:rPr>
                        <a:t>a</a:t>
                      </a:r>
                      <a:r>
                        <a:rPr lang="en-US" sz="1800" dirty="0">
                          <a:effectLst/>
                          <a:latin typeface="Georgia" pitchFamily="18" charset="0"/>
                          <a:ea typeface="Georgia"/>
                          <a:cs typeface="Georgia"/>
                        </a:rPr>
                        <a:t>;</a:t>
                      </a:r>
                      <a:endParaRPr lang="en-US" sz="1800" dirty="0">
                        <a:effectLst/>
                        <a:latin typeface="Georgia" pitchFamily="18" charset="0"/>
                        <a:ea typeface="Times New Roman"/>
                      </a:endParaRPr>
                    </a:p>
                  </a:txBody>
                  <a:tcPr marL="0" marR="0" marT="0" marB="0"/>
                </a:tc>
                <a:tc>
                  <a:txBody>
                    <a:bodyPr/>
                    <a:lstStyle/>
                    <a:p>
                      <a:pPr marL="93980" algn="l">
                        <a:lnSpc>
                          <a:spcPts val="1100"/>
                        </a:lnSpc>
                        <a:spcAft>
                          <a:spcPts val="0"/>
                        </a:spcAft>
                      </a:pPr>
                      <a:endParaRPr lang="en-US" sz="1800" spc="5" dirty="0" smtClean="0">
                        <a:effectLst/>
                        <a:latin typeface="Georgia" pitchFamily="18" charset="0"/>
                        <a:ea typeface="Georgia"/>
                        <a:cs typeface="Georgia"/>
                      </a:endParaRPr>
                    </a:p>
                    <a:p>
                      <a:pPr marL="93980" algn="l">
                        <a:lnSpc>
                          <a:spcPts val="1100"/>
                        </a:lnSpc>
                        <a:spcAft>
                          <a:spcPts val="0"/>
                        </a:spcAft>
                      </a:pPr>
                      <a:r>
                        <a:rPr lang="en-US" sz="1800" spc="5" dirty="0" err="1" smtClean="0">
                          <a:effectLst/>
                          <a:latin typeface="Georgia" pitchFamily="18" charset="0"/>
                          <a:ea typeface="Georgia"/>
                          <a:cs typeface="Georgia"/>
                        </a:rPr>
                        <a:t>P</a:t>
                      </a:r>
                      <a:r>
                        <a:rPr lang="en-US" sz="1800"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s</a:t>
                      </a:r>
                      <a:r>
                        <a:rPr lang="en-US" sz="1800" dirty="0" err="1" smtClean="0">
                          <a:effectLst/>
                          <a:latin typeface="Georgia" pitchFamily="18" charset="0"/>
                          <a:ea typeface="Georgia"/>
                          <a:cs typeface="Georgia"/>
                        </a:rPr>
                        <a:t>al</a:t>
                      </a:r>
                      <a:r>
                        <a:rPr lang="en-US" sz="1800" spc="-20" dirty="0" smtClean="0">
                          <a:effectLst/>
                          <a:latin typeface="Georgia" pitchFamily="18" charset="0"/>
                          <a:ea typeface="Georgia"/>
                          <a:cs typeface="Georgia"/>
                        </a:rPr>
                        <a:t> </a:t>
                      </a:r>
                      <a:r>
                        <a:rPr lang="en-US" sz="1800" dirty="0">
                          <a:effectLst/>
                          <a:latin typeface="Georgia" pitchFamily="18" charset="0"/>
                          <a:ea typeface="Georgia"/>
                          <a:cs typeface="Georgia"/>
                        </a:rPr>
                        <a:t>3</a:t>
                      </a:r>
                      <a:r>
                        <a:rPr lang="en-US" sz="1800" spc="-5" dirty="0">
                          <a:effectLst/>
                          <a:latin typeface="Georgia" pitchFamily="18" charset="0"/>
                          <a:ea typeface="Georgia"/>
                          <a:cs typeface="Georgia"/>
                        </a:rPr>
                        <a:t> </a:t>
                      </a:r>
                      <a:endParaRPr lang="en-US" sz="1800" spc="-5" dirty="0" smtClean="0">
                        <a:effectLst/>
                        <a:latin typeface="Georgia" pitchFamily="18" charset="0"/>
                        <a:ea typeface="Georgia"/>
                        <a:cs typeface="Georgia"/>
                      </a:endParaRPr>
                    </a:p>
                    <a:p>
                      <a:pPr marL="93980" algn="l">
                        <a:lnSpc>
                          <a:spcPts val="1100"/>
                        </a:lnSpc>
                        <a:spcAft>
                          <a:spcPts val="0"/>
                        </a:spcAft>
                      </a:pPr>
                      <a:endParaRPr lang="en-US" sz="1800" spc="-5" dirty="0" smtClean="0">
                        <a:effectLst/>
                        <a:latin typeface="Georgia" pitchFamily="18" charset="0"/>
                        <a:ea typeface="Georgia"/>
                        <a:cs typeface="Georgia"/>
                      </a:endParaRPr>
                    </a:p>
                    <a:p>
                      <a:pPr marL="93980" algn="l">
                        <a:lnSpc>
                          <a:spcPts val="1100"/>
                        </a:lnSpc>
                        <a:spcAft>
                          <a:spcPts val="0"/>
                        </a:spcAft>
                      </a:pPr>
                      <a:r>
                        <a:rPr lang="en-US" sz="1800" spc="5" dirty="0" err="1" smtClean="0">
                          <a:effectLst/>
                          <a:latin typeface="Georgia" pitchFamily="18" charset="0"/>
                          <a:ea typeface="Georgia"/>
                          <a:cs typeface="Georgia"/>
                        </a:rPr>
                        <a:t>a</a:t>
                      </a:r>
                      <a:r>
                        <a:rPr lang="en-US" sz="1800" dirty="0" err="1" smtClean="0">
                          <a:effectLst/>
                          <a:latin typeface="Georgia" pitchFamily="18" charset="0"/>
                          <a:ea typeface="Georgia"/>
                          <a:cs typeface="Georgia"/>
                        </a:rPr>
                        <a:t>y</a:t>
                      </a:r>
                      <a:r>
                        <a:rPr lang="en-US" sz="1800" spc="5" dirty="0" err="1" smtClean="0">
                          <a:effectLst/>
                          <a:latin typeface="Georgia" pitchFamily="18" charset="0"/>
                          <a:ea typeface="Georgia"/>
                          <a:cs typeface="Georgia"/>
                        </a:rPr>
                        <a:t>a</a:t>
                      </a:r>
                      <a:r>
                        <a:rPr lang="en-US" sz="1800" dirty="0" err="1" smtClean="0">
                          <a:effectLst/>
                          <a:latin typeface="Georgia" pitchFamily="18" charset="0"/>
                          <a:ea typeface="Georgia"/>
                          <a:cs typeface="Georgia"/>
                        </a:rPr>
                        <a:t>t</a:t>
                      </a:r>
                      <a:r>
                        <a:rPr lang="en-US" sz="1800" spc="-20" dirty="0" smtClean="0">
                          <a:effectLst/>
                          <a:latin typeface="Georgia" pitchFamily="18" charset="0"/>
                          <a:ea typeface="Georgia"/>
                          <a:cs typeface="Georgia"/>
                        </a:rPr>
                        <a:t> </a:t>
                      </a:r>
                      <a:r>
                        <a:rPr lang="en-US" sz="1800" dirty="0">
                          <a:effectLst/>
                          <a:latin typeface="Georgia" pitchFamily="18" charset="0"/>
                          <a:ea typeface="Georgia"/>
                          <a:cs typeface="Georgia"/>
                        </a:rPr>
                        <a:t>9</a:t>
                      </a:r>
                      <a:endParaRPr lang="en-US" sz="1800" dirty="0">
                        <a:effectLst/>
                        <a:latin typeface="Georgia" pitchFamily="18" charset="0"/>
                        <a:ea typeface="Times New Roman"/>
                      </a:endParaRPr>
                    </a:p>
                  </a:txBody>
                  <a:tcPr marL="0" marR="0" marT="0" marB="0"/>
                </a:tc>
                <a:tc vMerge="1">
                  <a:txBody>
                    <a:bodyPr/>
                    <a:lstStyle/>
                    <a:p>
                      <a:endParaRPr lang="en-US"/>
                    </a:p>
                  </a:txBody>
                  <a:tcPr/>
                </a:tc>
                <a:tc vMerge="1">
                  <a:txBody>
                    <a:bodyPr/>
                    <a:lstStyle/>
                    <a:p>
                      <a:endParaRPr lang="en-US" dirty="0"/>
                    </a:p>
                  </a:txBody>
                  <a:tcPr/>
                </a:tc>
              </a:tr>
              <a:tr h="1930442">
                <a:tc>
                  <a:txBody>
                    <a:bodyPr/>
                    <a:lstStyle/>
                    <a:p>
                      <a:pPr marL="113665">
                        <a:lnSpc>
                          <a:spcPts val="1200"/>
                        </a:lnSpc>
                        <a:spcAft>
                          <a:spcPts val="0"/>
                        </a:spcAft>
                      </a:pPr>
                      <a:endParaRPr lang="en-US" sz="1800" spc="5" dirty="0" smtClean="0">
                        <a:effectLst/>
                        <a:latin typeface="Georgia" pitchFamily="18" charset="0"/>
                        <a:ea typeface="Georgia"/>
                        <a:cs typeface="Georgia"/>
                      </a:endParaRPr>
                    </a:p>
                    <a:p>
                      <a:pPr marL="113665">
                        <a:lnSpc>
                          <a:spcPts val="1200"/>
                        </a:lnSpc>
                        <a:spcAft>
                          <a:spcPts val="0"/>
                        </a:spcAft>
                      </a:pPr>
                      <a:r>
                        <a:rPr lang="en-US" sz="1800" spc="5" dirty="0" smtClean="0">
                          <a:effectLst/>
                          <a:latin typeface="Georgia" pitchFamily="18" charset="0"/>
                          <a:ea typeface="Georgia"/>
                          <a:cs typeface="Georgia"/>
                        </a:rPr>
                        <a:t>10</a:t>
                      </a:r>
                      <a:endParaRPr lang="en-US" sz="1800" dirty="0">
                        <a:effectLst/>
                        <a:latin typeface="Georgia" pitchFamily="18" charset="0"/>
                        <a:ea typeface="Times New Roman"/>
                      </a:endParaRPr>
                    </a:p>
                  </a:txBody>
                  <a:tcPr marL="0" marR="0" marT="0" marB="0"/>
                </a:tc>
                <a:tc>
                  <a:txBody>
                    <a:bodyPr/>
                    <a:lstStyle/>
                    <a:p>
                      <a:pPr marL="64770">
                        <a:lnSpc>
                          <a:spcPts val="1100"/>
                        </a:lnSpc>
                        <a:spcAft>
                          <a:spcPts val="0"/>
                        </a:spcAft>
                      </a:pPr>
                      <a:endParaRPr lang="en-US" sz="1800" dirty="0" smtClean="0">
                        <a:effectLst/>
                        <a:latin typeface="Georgia" pitchFamily="18" charset="0"/>
                        <a:ea typeface="Georgia"/>
                        <a:cs typeface="Georgia"/>
                      </a:endParaRPr>
                    </a:p>
                    <a:p>
                      <a:pPr marL="64770">
                        <a:lnSpc>
                          <a:spcPts val="1100"/>
                        </a:lnSpc>
                        <a:spcAft>
                          <a:spcPts val="0"/>
                        </a:spcAft>
                      </a:pPr>
                      <a:r>
                        <a:rPr lang="en-US" sz="1800" dirty="0" err="1" smtClean="0">
                          <a:effectLst/>
                          <a:latin typeface="Georgia" pitchFamily="18" charset="0"/>
                          <a:ea typeface="Georgia"/>
                          <a:cs typeface="Georgia"/>
                        </a:rPr>
                        <a:t>Mel</a:t>
                      </a:r>
                      <a:r>
                        <a:rPr lang="en-US" sz="1800" spc="5"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p</a:t>
                      </a:r>
                      <a:r>
                        <a:rPr lang="en-US" sz="1800" dirty="0" err="1" smtClean="0">
                          <a:effectLst/>
                          <a:latin typeface="Georgia" pitchFamily="18" charset="0"/>
                          <a:ea typeface="Georgia"/>
                          <a:cs typeface="Georgia"/>
                        </a:rPr>
                        <a:t>o</a:t>
                      </a:r>
                      <a:r>
                        <a:rPr lang="en-US" sz="1800" spc="10" dirty="0" err="1" smtClean="0">
                          <a:effectLst/>
                          <a:latin typeface="Georgia" pitchFamily="18" charset="0"/>
                          <a:ea typeface="Georgia"/>
                          <a:cs typeface="Georgia"/>
                        </a:rPr>
                        <a:t>r</a:t>
                      </a:r>
                      <a:r>
                        <a:rPr lang="en-US" sz="1800" spc="-5" dirty="0" err="1" smtClean="0">
                          <a:effectLst/>
                          <a:latin typeface="Georgia" pitchFamily="18" charset="0"/>
                          <a:ea typeface="Georgia"/>
                          <a:cs typeface="Georgia"/>
                        </a:rPr>
                        <a:t>k</a:t>
                      </a:r>
                      <a:r>
                        <a:rPr lang="en-US" sz="1800" dirty="0" err="1" smtClean="0">
                          <a:effectLst/>
                          <a:latin typeface="Georgia" pitchFamily="18" charset="0"/>
                          <a:ea typeface="Georgia"/>
                          <a:cs typeface="Georgia"/>
                        </a:rPr>
                        <a:t>an</a:t>
                      </a:r>
                      <a:endParaRPr lang="en-US" sz="1800" dirty="0">
                        <a:effectLst/>
                        <a:latin typeface="Georgia" pitchFamily="18" charset="0"/>
                        <a:ea typeface="Times New Roman"/>
                      </a:endParaRPr>
                    </a:p>
                    <a:p>
                      <a:pPr marL="64770" marR="116205">
                        <a:lnSpc>
                          <a:spcPct val="106000"/>
                        </a:lnSpc>
                        <a:spcBef>
                          <a:spcPts val="75"/>
                        </a:spcBef>
                        <a:spcAft>
                          <a:spcPts val="0"/>
                        </a:spcAft>
                      </a:pPr>
                      <a:r>
                        <a:rPr lang="en-US" sz="1800" spc="5" dirty="0" err="1">
                          <a:effectLst/>
                          <a:latin typeface="Georgia" pitchFamily="18" charset="0"/>
                          <a:ea typeface="Georgia"/>
                          <a:cs typeface="Georgia"/>
                        </a:rPr>
                        <a:t>d</a:t>
                      </a:r>
                      <a:r>
                        <a:rPr lang="en-US" sz="1800" dirty="0" err="1">
                          <a:effectLst/>
                          <a:latin typeface="Georgia" pitchFamily="18" charset="0"/>
                          <a:ea typeface="Georgia"/>
                          <a:cs typeface="Georgia"/>
                        </a:rPr>
                        <a:t>en</a:t>
                      </a:r>
                      <a:r>
                        <a:rPr lang="en-US" sz="1800" spc="-5" dirty="0" err="1">
                          <a:effectLst/>
                          <a:latin typeface="Georgia" pitchFamily="18" charset="0"/>
                          <a:ea typeface="Georgia"/>
                          <a:cs typeface="Georgia"/>
                        </a:rPr>
                        <a:t>g</a:t>
                      </a:r>
                      <a:r>
                        <a:rPr lang="en-US" sz="1800" dirty="0" err="1">
                          <a:effectLst/>
                          <a:latin typeface="Georgia" pitchFamily="18" charset="0"/>
                          <a:ea typeface="Georgia"/>
                          <a:cs typeface="Georgia"/>
                        </a:rPr>
                        <a:t>an</a:t>
                      </a:r>
                      <a:r>
                        <a:rPr lang="en-US" sz="1800" spc="-30" dirty="0">
                          <a:effectLst/>
                          <a:latin typeface="Georgia" pitchFamily="18" charset="0"/>
                          <a:ea typeface="Georgia"/>
                          <a:cs typeface="Georgia"/>
                        </a:rPr>
                        <a:t> </a:t>
                      </a:r>
                      <a:r>
                        <a:rPr lang="en-US" sz="1800" dirty="0" err="1">
                          <a:effectLst/>
                          <a:latin typeface="Georgia" pitchFamily="18" charset="0"/>
                          <a:ea typeface="Georgia"/>
                          <a:cs typeface="Georgia"/>
                        </a:rPr>
                        <a:t>s</a:t>
                      </a:r>
                      <a:r>
                        <a:rPr lang="en-US" sz="1800" spc="10" dirty="0" err="1">
                          <a:effectLst/>
                          <a:latin typeface="Georgia" pitchFamily="18" charset="0"/>
                          <a:ea typeface="Georgia"/>
                          <a:cs typeface="Georgia"/>
                        </a:rPr>
                        <a:t>e</a:t>
                      </a:r>
                      <a:r>
                        <a:rPr lang="en-US" sz="1800" dirty="0" err="1">
                          <a:effectLst/>
                          <a:latin typeface="Georgia" pitchFamily="18" charset="0"/>
                          <a:ea typeface="Georgia"/>
                          <a:cs typeface="Georgia"/>
                        </a:rPr>
                        <a:t>g</a:t>
                      </a:r>
                      <a:r>
                        <a:rPr lang="en-US" sz="1800" spc="-5" dirty="0" err="1">
                          <a:effectLst/>
                          <a:latin typeface="Georgia" pitchFamily="18" charset="0"/>
                          <a:ea typeface="Georgia"/>
                          <a:cs typeface="Georgia"/>
                        </a:rPr>
                        <a:t>e</a:t>
                      </a:r>
                      <a:r>
                        <a:rPr lang="en-US" sz="1800" dirty="0" err="1">
                          <a:effectLst/>
                          <a:latin typeface="Georgia" pitchFamily="18" charset="0"/>
                          <a:ea typeface="Georgia"/>
                          <a:cs typeface="Georgia"/>
                        </a:rPr>
                        <a:t>ra</a:t>
                      </a:r>
                      <a:r>
                        <a:rPr lang="en-US" sz="1800" dirty="0">
                          <a:effectLst/>
                          <a:latin typeface="Georgia" pitchFamily="18" charset="0"/>
                          <a:ea typeface="Georgia"/>
                          <a:cs typeface="Georgia"/>
                        </a:rPr>
                        <a:t> </a:t>
                      </a:r>
                      <a:r>
                        <a:rPr lang="en-US" sz="1800" spc="-5" dirty="0" err="1">
                          <a:effectLst/>
                          <a:latin typeface="Georgia" pitchFamily="18" charset="0"/>
                          <a:ea typeface="Georgia"/>
                          <a:cs typeface="Georgia"/>
                        </a:rPr>
                        <a:t>k</a:t>
                      </a:r>
                      <a:r>
                        <a:rPr lang="en-US" sz="1800" spc="10" dirty="0" err="1">
                          <a:effectLst/>
                          <a:latin typeface="Georgia" pitchFamily="18" charset="0"/>
                          <a:ea typeface="Georgia"/>
                          <a:cs typeface="Georgia"/>
                        </a:rPr>
                        <a:t>e</a:t>
                      </a:r>
                      <a:r>
                        <a:rPr lang="en-US" sz="1800" spc="-5" dirty="0" err="1">
                          <a:effectLst/>
                          <a:latin typeface="Georgia" pitchFamily="18" charset="0"/>
                          <a:ea typeface="Georgia"/>
                          <a:cs typeface="Georgia"/>
                        </a:rPr>
                        <a:t>p</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d</a:t>
                      </a:r>
                      <a:r>
                        <a:rPr lang="en-US" sz="1800" dirty="0" err="1">
                          <a:effectLst/>
                          <a:latin typeface="Georgia" pitchFamily="18" charset="0"/>
                          <a:ea typeface="Georgia"/>
                          <a:cs typeface="Georgia"/>
                        </a:rPr>
                        <a:t>a</a:t>
                      </a:r>
                      <a:r>
                        <a:rPr lang="en-US" sz="1800" dirty="0">
                          <a:effectLst/>
                          <a:latin typeface="Georgia" pitchFamily="18" charset="0"/>
                          <a:ea typeface="Georgia"/>
                          <a:cs typeface="Georgia"/>
                        </a:rPr>
                        <a:t> </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s</a:t>
                      </a:r>
                      <a:r>
                        <a:rPr lang="en-US" sz="1800" dirty="0" err="1">
                          <a:effectLst/>
                          <a:latin typeface="Georgia" pitchFamily="18" charset="0"/>
                          <a:ea typeface="Georgia"/>
                          <a:cs typeface="Georgia"/>
                        </a:rPr>
                        <a:t>annya</a:t>
                      </a:r>
                      <a:r>
                        <a:rPr lang="en-US" sz="1800" dirty="0">
                          <a:effectLst/>
                          <a:latin typeface="Georgia" pitchFamily="18" charset="0"/>
                          <a:ea typeface="Georgia"/>
                          <a:cs typeface="Georgia"/>
                        </a:rPr>
                        <a:t> </a:t>
                      </a:r>
                      <a:r>
                        <a:rPr lang="en-US" sz="1800" dirty="0" err="1">
                          <a:effectLst/>
                          <a:latin typeface="Georgia" pitchFamily="18" charset="0"/>
                          <a:ea typeface="Georgia"/>
                          <a:cs typeface="Georgia"/>
                        </a:rPr>
                        <a:t>apa</a:t>
                      </a:r>
                      <a:r>
                        <a:rPr lang="en-US" sz="1800" spc="5" dirty="0" err="1">
                          <a:effectLst/>
                          <a:latin typeface="Georgia" pitchFamily="18" charset="0"/>
                          <a:ea typeface="Georgia"/>
                          <a:cs typeface="Georgia"/>
                        </a:rPr>
                        <a:t>b</a:t>
                      </a:r>
                      <a:r>
                        <a:rPr lang="en-US" sz="1800" spc="-5" dirty="0" err="1">
                          <a:effectLst/>
                          <a:latin typeface="Georgia" pitchFamily="18" charset="0"/>
                          <a:ea typeface="Georgia"/>
                          <a:cs typeface="Georgia"/>
                        </a:rPr>
                        <a:t>i</a:t>
                      </a:r>
                      <a:r>
                        <a:rPr lang="en-US" sz="1800" dirty="0" err="1">
                          <a:effectLst/>
                          <a:latin typeface="Georgia" pitchFamily="18" charset="0"/>
                          <a:ea typeface="Georgia"/>
                          <a:cs typeface="Georgia"/>
                        </a:rPr>
                        <a:t>la</a:t>
                      </a:r>
                      <a:r>
                        <a:rPr lang="en-US" sz="1800" dirty="0">
                          <a:effectLst/>
                          <a:latin typeface="Georgia" pitchFamily="18" charset="0"/>
                          <a:ea typeface="Georgia"/>
                          <a:cs typeface="Georgia"/>
                        </a:rPr>
                        <a:t> </a:t>
                      </a:r>
                      <a:r>
                        <a:rPr lang="en-US" sz="1800" dirty="0" err="1">
                          <a:effectLst/>
                          <a:latin typeface="Georgia" pitchFamily="18" charset="0"/>
                          <a:ea typeface="Georgia"/>
                          <a:cs typeface="Georgia"/>
                        </a:rPr>
                        <a:t>me</a:t>
                      </a:r>
                      <a:r>
                        <a:rPr lang="en-US" sz="1800" spc="-5" dirty="0" err="1">
                          <a:effectLst/>
                          <a:latin typeface="Georgia" pitchFamily="18" charset="0"/>
                          <a:ea typeface="Georgia"/>
                          <a:cs typeface="Georgia"/>
                        </a:rPr>
                        <a:t>n</a:t>
                      </a:r>
                      <a:r>
                        <a:rPr lang="en-US" sz="1800" spc="10" dirty="0" err="1">
                          <a:effectLst/>
                          <a:latin typeface="Georgia" pitchFamily="18" charset="0"/>
                          <a:ea typeface="Georgia"/>
                          <a:cs typeface="Georgia"/>
                        </a:rPr>
                        <a:t>g</a:t>
                      </a:r>
                      <a:r>
                        <a:rPr lang="en-US" sz="1800" dirty="0" err="1">
                          <a:effectLst/>
                          <a:latin typeface="Georgia" pitchFamily="18" charset="0"/>
                          <a:ea typeface="Georgia"/>
                          <a:cs typeface="Georgia"/>
                        </a:rPr>
                        <a:t>etahui</a:t>
                      </a:r>
                      <a:r>
                        <a:rPr lang="en-US" sz="1800" spc="-50" dirty="0">
                          <a:effectLst/>
                          <a:latin typeface="Georgia" pitchFamily="18" charset="0"/>
                          <a:ea typeface="Georgia"/>
                          <a:cs typeface="Georgia"/>
                        </a:rPr>
                        <a:t> </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d</a:t>
                      </a:r>
                      <a:r>
                        <a:rPr lang="en-US" sz="1800" dirty="0" err="1">
                          <a:effectLst/>
                          <a:latin typeface="Georgia" pitchFamily="18" charset="0"/>
                          <a:ea typeface="Georgia"/>
                          <a:cs typeface="Georgia"/>
                        </a:rPr>
                        <a:t>a</a:t>
                      </a:r>
                      <a:r>
                        <a:rPr lang="en-US" sz="1800" dirty="0">
                          <a:effectLst/>
                          <a:latin typeface="Georgia" pitchFamily="18" charset="0"/>
                          <a:ea typeface="Georgia"/>
                          <a:cs typeface="Georgia"/>
                        </a:rPr>
                        <a:t> </a:t>
                      </a:r>
                      <a:r>
                        <a:rPr lang="en-US" sz="1800" spc="-5" dirty="0" err="1">
                          <a:effectLst/>
                          <a:latin typeface="Georgia" pitchFamily="18" charset="0"/>
                          <a:ea typeface="Georgia"/>
                          <a:cs typeface="Georgia"/>
                        </a:rPr>
                        <a:t>h</a:t>
                      </a:r>
                      <a:r>
                        <a:rPr lang="en-US" sz="1800" dirty="0" err="1">
                          <a:effectLst/>
                          <a:latin typeface="Georgia" pitchFamily="18" charset="0"/>
                          <a:ea typeface="Georgia"/>
                          <a:cs typeface="Georgia"/>
                        </a:rPr>
                        <a:t>al</a:t>
                      </a:r>
                      <a:r>
                        <a:rPr lang="en-US" sz="1800" spc="-10" dirty="0">
                          <a:effectLst/>
                          <a:latin typeface="Georgia" pitchFamily="18" charset="0"/>
                          <a:ea typeface="Georgia"/>
                          <a:cs typeface="Georgia"/>
                        </a:rPr>
                        <a:t> </a:t>
                      </a:r>
                      <a:r>
                        <a:rPr lang="en-US" sz="1800" dirty="0">
                          <a:effectLst/>
                          <a:latin typeface="Georgia" pitchFamily="18" charset="0"/>
                          <a:ea typeface="Georgia"/>
                          <a:cs typeface="Georgia"/>
                        </a:rPr>
                        <a:t>y</a:t>
                      </a:r>
                      <a:r>
                        <a:rPr lang="en-US" sz="1800" spc="5" dirty="0">
                          <a:effectLst/>
                          <a:latin typeface="Georgia" pitchFamily="18" charset="0"/>
                          <a:ea typeface="Georgia"/>
                          <a:cs typeface="Georgia"/>
                        </a:rPr>
                        <a:t>a</a:t>
                      </a:r>
                      <a:r>
                        <a:rPr lang="en-US" sz="1800" dirty="0">
                          <a:effectLst/>
                          <a:latin typeface="Georgia" pitchFamily="18" charset="0"/>
                          <a:ea typeface="Georgia"/>
                          <a:cs typeface="Georgia"/>
                        </a:rPr>
                        <a:t>ng</a:t>
                      </a:r>
                      <a:r>
                        <a:rPr lang="en-US" sz="1800" spc="-25" dirty="0">
                          <a:effectLst/>
                          <a:latin typeface="Georgia" pitchFamily="18" charset="0"/>
                          <a:ea typeface="Georgia"/>
                          <a:cs typeface="Georgia"/>
                        </a:rPr>
                        <a:t> </a:t>
                      </a:r>
                      <a:r>
                        <a:rPr lang="en-US" sz="1800" spc="5" dirty="0" err="1">
                          <a:effectLst/>
                          <a:latin typeface="Georgia" pitchFamily="18" charset="0"/>
                          <a:ea typeface="Georgia"/>
                          <a:cs typeface="Georgia"/>
                        </a:rPr>
                        <a:t>d</a:t>
                      </a:r>
                      <a:r>
                        <a:rPr lang="en-US" sz="1800" spc="15" dirty="0" err="1">
                          <a:effectLst/>
                          <a:latin typeface="Georgia" pitchFamily="18" charset="0"/>
                          <a:ea typeface="Georgia"/>
                          <a:cs typeface="Georgia"/>
                        </a:rPr>
                        <a:t>a</a:t>
                      </a:r>
                      <a:r>
                        <a:rPr lang="en-US" sz="1800" spc="-5" dirty="0" err="1">
                          <a:effectLst/>
                          <a:latin typeface="Georgia" pitchFamily="18" charset="0"/>
                          <a:ea typeface="Georgia"/>
                          <a:cs typeface="Georgia"/>
                        </a:rPr>
                        <a:t>p</a:t>
                      </a:r>
                      <a:r>
                        <a:rPr lang="en-US" sz="1800" dirty="0" err="1">
                          <a:effectLst/>
                          <a:latin typeface="Georgia" pitchFamily="18" charset="0"/>
                          <a:ea typeface="Georgia"/>
                          <a:cs typeface="Georgia"/>
                        </a:rPr>
                        <a:t>at</a:t>
                      </a:r>
                      <a:r>
                        <a:rPr lang="en-US" sz="1800" dirty="0">
                          <a:effectLst/>
                          <a:latin typeface="Georgia" pitchFamily="18" charset="0"/>
                          <a:ea typeface="Georgia"/>
                          <a:cs typeface="Georgia"/>
                        </a:rPr>
                        <a:t> </a:t>
                      </a:r>
                      <a:r>
                        <a:rPr lang="en-US" sz="1800" dirty="0" err="1">
                          <a:effectLst/>
                          <a:latin typeface="Georgia" pitchFamily="18" charset="0"/>
                          <a:ea typeface="Georgia"/>
                          <a:cs typeface="Georgia"/>
                        </a:rPr>
                        <a:t>me</a:t>
                      </a:r>
                      <a:r>
                        <a:rPr lang="en-US" sz="1800" spc="5" dirty="0" err="1">
                          <a:effectLst/>
                          <a:latin typeface="Georgia" pitchFamily="18" charset="0"/>
                          <a:ea typeface="Georgia"/>
                          <a:cs typeface="Georgia"/>
                        </a:rPr>
                        <a:t>m</a:t>
                      </a:r>
                      <a:r>
                        <a:rPr lang="en-US" sz="1800" spc="-5" dirty="0" err="1">
                          <a:effectLst/>
                          <a:latin typeface="Georgia" pitchFamily="18" charset="0"/>
                          <a:ea typeface="Georgia"/>
                          <a:cs typeface="Georgia"/>
                        </a:rPr>
                        <a:t>b</a:t>
                      </a:r>
                      <a:r>
                        <a:rPr lang="en-US" sz="1800" dirty="0" err="1">
                          <a:effectLst/>
                          <a:latin typeface="Georgia" pitchFamily="18" charset="0"/>
                          <a:ea typeface="Georgia"/>
                          <a:cs typeface="Georgia"/>
                        </a:rPr>
                        <a:t>ahay</a:t>
                      </a:r>
                      <a:r>
                        <a:rPr lang="en-US" sz="1800" spc="15" dirty="0" err="1">
                          <a:effectLst/>
                          <a:latin typeface="Georgia" pitchFamily="18" charset="0"/>
                          <a:ea typeface="Georgia"/>
                          <a:cs typeface="Georgia"/>
                        </a:rPr>
                        <a:t>a</a:t>
                      </a:r>
                      <a:r>
                        <a:rPr lang="en-US" sz="1800" spc="-5" dirty="0" err="1">
                          <a:effectLst/>
                          <a:latin typeface="Georgia" pitchFamily="18" charset="0"/>
                          <a:ea typeface="Georgia"/>
                          <a:cs typeface="Georgia"/>
                        </a:rPr>
                        <a:t>k</a:t>
                      </a:r>
                      <a:r>
                        <a:rPr lang="en-US" sz="1800" dirty="0" err="1">
                          <a:effectLst/>
                          <a:latin typeface="Georgia" pitchFamily="18" charset="0"/>
                          <a:ea typeface="Georgia"/>
                          <a:cs typeface="Georgia"/>
                        </a:rPr>
                        <a:t>an</a:t>
                      </a:r>
                      <a:r>
                        <a:rPr lang="en-US" sz="1800" dirty="0">
                          <a:effectLst/>
                          <a:latin typeface="Georgia" pitchFamily="18" charset="0"/>
                          <a:ea typeface="Georgia"/>
                          <a:cs typeface="Georgia"/>
                        </a:rPr>
                        <a:t> </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au</a:t>
                      </a:r>
                      <a:r>
                        <a:rPr lang="en-US" sz="1800" spc="-15" dirty="0">
                          <a:effectLst/>
                          <a:latin typeface="Georgia" pitchFamily="18" charset="0"/>
                          <a:ea typeface="Georgia"/>
                          <a:cs typeface="Georgia"/>
                        </a:rPr>
                        <a:t> </a:t>
                      </a:r>
                      <a:r>
                        <a:rPr lang="en-US" sz="1800" dirty="0" err="1">
                          <a:effectLst/>
                          <a:latin typeface="Georgia" pitchFamily="18" charset="0"/>
                          <a:ea typeface="Georgia"/>
                          <a:cs typeface="Georgia"/>
                        </a:rPr>
                        <a:t>merug</a:t>
                      </a:r>
                      <a:r>
                        <a:rPr lang="en-US" sz="1800" spc="5" dirty="0" err="1">
                          <a:effectLst/>
                          <a:latin typeface="Georgia" pitchFamily="18" charset="0"/>
                          <a:ea typeface="Georgia"/>
                          <a:cs typeface="Georgia"/>
                        </a:rPr>
                        <a:t>i</a:t>
                      </a:r>
                      <a:r>
                        <a:rPr lang="en-US" sz="1800" spc="-5" dirty="0" err="1">
                          <a:effectLst/>
                          <a:latin typeface="Georgia" pitchFamily="18" charset="0"/>
                          <a:ea typeface="Georgia"/>
                          <a:cs typeface="Georgia"/>
                        </a:rPr>
                        <a:t>k</a:t>
                      </a:r>
                      <a:r>
                        <a:rPr lang="en-US" sz="1800" dirty="0" err="1">
                          <a:effectLst/>
                          <a:latin typeface="Georgia" pitchFamily="18" charset="0"/>
                          <a:ea typeface="Georgia"/>
                          <a:cs typeface="Georgia"/>
                        </a:rPr>
                        <a:t>an</a:t>
                      </a:r>
                      <a:r>
                        <a:rPr lang="en-US" sz="1800" dirty="0">
                          <a:effectLst/>
                          <a:latin typeface="Georgia" pitchFamily="18" charset="0"/>
                          <a:ea typeface="Georgia"/>
                          <a:cs typeface="Georgia"/>
                        </a:rPr>
                        <a:t> </a:t>
                      </a:r>
                      <a:r>
                        <a:rPr lang="en-US" sz="1800" dirty="0" err="1">
                          <a:effectLst/>
                          <a:latin typeface="Georgia" pitchFamily="18" charset="0"/>
                          <a:ea typeface="Georgia"/>
                          <a:cs typeface="Georgia"/>
                        </a:rPr>
                        <a:t>ne</a:t>
                      </a:r>
                      <a:r>
                        <a:rPr lang="en-US" sz="1800" spc="-5" dirty="0" err="1">
                          <a:effectLst/>
                          <a:latin typeface="Georgia" pitchFamily="18" charset="0"/>
                          <a:ea typeface="Georgia"/>
                          <a:cs typeface="Georgia"/>
                        </a:rPr>
                        <a:t>g</a:t>
                      </a:r>
                      <a:r>
                        <a:rPr lang="en-US" sz="1800" dirty="0" err="1">
                          <a:effectLst/>
                          <a:latin typeface="Georgia" pitchFamily="18" charset="0"/>
                          <a:ea typeface="Georgia"/>
                          <a:cs typeface="Georgia"/>
                        </a:rPr>
                        <a:t>ara</a:t>
                      </a:r>
                      <a:r>
                        <a:rPr lang="en-US" sz="1800" spc="-25" dirty="0">
                          <a:effectLst/>
                          <a:latin typeface="Georgia" pitchFamily="18" charset="0"/>
                          <a:ea typeface="Georgia"/>
                          <a:cs typeface="Georgia"/>
                        </a:rPr>
                        <a:t> </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au</a:t>
                      </a:r>
                      <a:r>
                        <a:rPr lang="en-US" sz="1800" dirty="0">
                          <a:effectLst/>
                          <a:latin typeface="Georgia" pitchFamily="18" charset="0"/>
                          <a:ea typeface="Georgia"/>
                          <a:cs typeface="Georgia"/>
                        </a:rPr>
                        <a:t> </a:t>
                      </a:r>
                      <a:r>
                        <a:rPr lang="en-US" sz="1800" spc="5" dirty="0" err="1">
                          <a:effectLst/>
                          <a:latin typeface="Georgia" pitchFamily="18" charset="0"/>
                          <a:ea typeface="Georgia"/>
                          <a:cs typeface="Georgia"/>
                        </a:rPr>
                        <a:t>P</a:t>
                      </a:r>
                      <a:r>
                        <a:rPr lang="en-US" sz="1800" dirty="0" err="1">
                          <a:effectLst/>
                          <a:latin typeface="Georgia" pitchFamily="18" charset="0"/>
                          <a:ea typeface="Georgia"/>
                          <a:cs typeface="Georgia"/>
                        </a:rPr>
                        <a:t>em</a:t>
                      </a:r>
                      <a:r>
                        <a:rPr lang="en-US" sz="1800" spc="-5" dirty="0" err="1">
                          <a:effectLst/>
                          <a:latin typeface="Georgia" pitchFamily="18" charset="0"/>
                          <a:ea typeface="Georgia"/>
                          <a:cs typeface="Georgia"/>
                        </a:rPr>
                        <a:t>e</a:t>
                      </a:r>
                      <a:r>
                        <a:rPr lang="en-US" sz="1800" dirty="0" err="1">
                          <a:effectLst/>
                          <a:latin typeface="Georgia" pitchFamily="18" charset="0"/>
                          <a:ea typeface="Georgia"/>
                          <a:cs typeface="Georgia"/>
                        </a:rPr>
                        <a:t>r</a:t>
                      </a:r>
                      <a:r>
                        <a:rPr lang="en-US" sz="1800" spc="5" dirty="0" err="1">
                          <a:effectLst/>
                          <a:latin typeface="Georgia" pitchFamily="18" charset="0"/>
                          <a:ea typeface="Georgia"/>
                          <a:cs typeface="Georgia"/>
                        </a:rPr>
                        <a:t>i</a:t>
                      </a:r>
                      <a:r>
                        <a:rPr lang="en-US" sz="1800" dirty="0" err="1">
                          <a:effectLst/>
                          <a:latin typeface="Georgia" pitchFamily="18" charset="0"/>
                          <a:ea typeface="Georgia"/>
                          <a:cs typeface="Georgia"/>
                        </a:rPr>
                        <a:t>n</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ah</a:t>
                      </a:r>
                      <a:r>
                        <a:rPr lang="en-US" sz="1800" dirty="0">
                          <a:effectLst/>
                          <a:latin typeface="Georgia" pitchFamily="18" charset="0"/>
                          <a:ea typeface="Georgia"/>
                          <a:cs typeface="Georgia"/>
                        </a:rPr>
                        <a:t> </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eru</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ama</a:t>
                      </a:r>
                      <a:r>
                        <a:rPr lang="en-US" sz="1800" spc="-40" dirty="0">
                          <a:effectLst/>
                          <a:latin typeface="Georgia" pitchFamily="18" charset="0"/>
                          <a:ea typeface="Georgia"/>
                          <a:cs typeface="Georgia"/>
                        </a:rPr>
                        <a:t> </a:t>
                      </a:r>
                      <a:r>
                        <a:rPr lang="en-US" sz="1800" spc="5" dirty="0">
                          <a:effectLst/>
                          <a:latin typeface="Georgia" pitchFamily="18" charset="0"/>
                          <a:ea typeface="Georgia"/>
                          <a:cs typeface="Georgia"/>
                        </a:rPr>
                        <a:t>d</a:t>
                      </a:r>
                      <a:r>
                        <a:rPr lang="en-US" sz="1800" dirty="0">
                          <a:effectLst/>
                          <a:latin typeface="Georgia" pitchFamily="18" charset="0"/>
                          <a:ea typeface="Georgia"/>
                          <a:cs typeface="Georgia"/>
                        </a:rPr>
                        <a:t>i </a:t>
                      </a:r>
                      <a:r>
                        <a:rPr lang="en-US" sz="1800" spc="-5" dirty="0" err="1">
                          <a:effectLst/>
                          <a:latin typeface="Georgia" pitchFamily="18" charset="0"/>
                          <a:ea typeface="Georgia"/>
                          <a:cs typeface="Georgia"/>
                        </a:rPr>
                        <a:t>bi</a:t>
                      </a:r>
                      <a:r>
                        <a:rPr lang="en-US" sz="1800" spc="5" dirty="0" err="1">
                          <a:effectLst/>
                          <a:latin typeface="Georgia" pitchFamily="18" charset="0"/>
                          <a:ea typeface="Georgia"/>
                          <a:cs typeface="Georgia"/>
                        </a:rPr>
                        <a:t>d</a:t>
                      </a:r>
                      <a:r>
                        <a:rPr lang="en-US" sz="1800" dirty="0" err="1">
                          <a:effectLst/>
                          <a:latin typeface="Georgia" pitchFamily="18" charset="0"/>
                          <a:ea typeface="Georgia"/>
                          <a:cs typeface="Georgia"/>
                        </a:rPr>
                        <a:t>a</a:t>
                      </a:r>
                      <a:r>
                        <a:rPr lang="en-US" sz="1800" spc="10" dirty="0" err="1">
                          <a:effectLst/>
                          <a:latin typeface="Georgia" pitchFamily="18" charset="0"/>
                          <a:ea typeface="Georgia"/>
                          <a:cs typeface="Georgia"/>
                        </a:rPr>
                        <a:t>n</a:t>
                      </a:r>
                      <a:r>
                        <a:rPr lang="en-US" sz="1800" dirty="0" err="1">
                          <a:effectLst/>
                          <a:latin typeface="Georgia" pitchFamily="18" charset="0"/>
                          <a:ea typeface="Georgia"/>
                          <a:cs typeface="Georgia"/>
                        </a:rPr>
                        <a:t>g</a:t>
                      </a:r>
                      <a:r>
                        <a:rPr lang="en-US" sz="1800" dirty="0">
                          <a:effectLst/>
                          <a:latin typeface="Georgia" pitchFamily="18" charset="0"/>
                          <a:ea typeface="Georgia"/>
                          <a:cs typeface="Georgia"/>
                        </a:rPr>
                        <a:t> </a:t>
                      </a:r>
                      <a:r>
                        <a:rPr lang="en-US" sz="1800" spc="-5" dirty="0" err="1">
                          <a:effectLst/>
                          <a:latin typeface="Georgia" pitchFamily="18" charset="0"/>
                          <a:ea typeface="Georgia"/>
                          <a:cs typeface="Georgia"/>
                        </a:rPr>
                        <a:t>k</a:t>
                      </a:r>
                      <a:r>
                        <a:rPr lang="en-US" sz="1800" dirty="0" err="1">
                          <a:effectLst/>
                          <a:latin typeface="Georgia" pitchFamily="18" charset="0"/>
                          <a:ea typeface="Georgia"/>
                          <a:cs typeface="Georgia"/>
                        </a:rPr>
                        <a:t>eam</a:t>
                      </a:r>
                      <a:r>
                        <a:rPr lang="en-US" sz="1800" spc="15" dirty="0" err="1">
                          <a:effectLst/>
                          <a:latin typeface="Georgia" pitchFamily="18" charset="0"/>
                          <a:ea typeface="Georgia"/>
                          <a:cs typeface="Georgia"/>
                        </a:rPr>
                        <a:t>a</a:t>
                      </a:r>
                      <a:r>
                        <a:rPr lang="en-US" sz="1800" dirty="0" err="1">
                          <a:effectLst/>
                          <a:latin typeface="Georgia" pitchFamily="18" charset="0"/>
                          <a:ea typeface="Georgia"/>
                          <a:cs typeface="Georgia"/>
                        </a:rPr>
                        <a:t>nan</a:t>
                      </a:r>
                      <a:r>
                        <a:rPr lang="en-US" sz="1800" dirty="0">
                          <a:effectLst/>
                          <a:latin typeface="Georgia" pitchFamily="18" charset="0"/>
                          <a:ea typeface="Georgia"/>
                          <a:cs typeface="Georgia"/>
                        </a:rPr>
                        <a:t>, </a:t>
                      </a:r>
                      <a:r>
                        <a:rPr lang="en-US" sz="1800" spc="-5" dirty="0" err="1">
                          <a:effectLst/>
                          <a:latin typeface="Georgia" pitchFamily="18" charset="0"/>
                          <a:ea typeface="Georgia"/>
                          <a:cs typeface="Georgia"/>
                        </a:rPr>
                        <a:t>k</a:t>
                      </a:r>
                      <a:r>
                        <a:rPr lang="en-US" sz="1800" dirty="0" err="1">
                          <a:effectLst/>
                          <a:latin typeface="Georgia" pitchFamily="18" charset="0"/>
                          <a:ea typeface="Georgia"/>
                          <a:cs typeface="Georgia"/>
                        </a:rPr>
                        <a:t>eua</a:t>
                      </a:r>
                      <a:r>
                        <a:rPr lang="en-US" sz="1800" spc="10" dirty="0" err="1">
                          <a:effectLst/>
                          <a:latin typeface="Georgia" pitchFamily="18" charset="0"/>
                          <a:ea typeface="Georgia"/>
                          <a:cs typeface="Georgia"/>
                        </a:rPr>
                        <a:t>n</a:t>
                      </a:r>
                      <a:r>
                        <a:rPr lang="en-US" sz="1800" dirty="0" err="1">
                          <a:effectLst/>
                          <a:latin typeface="Georgia" pitchFamily="18" charset="0"/>
                          <a:ea typeface="Georgia"/>
                          <a:cs typeface="Georgia"/>
                        </a:rPr>
                        <a:t>gan</a:t>
                      </a:r>
                      <a:r>
                        <a:rPr lang="en-US" sz="1800" dirty="0">
                          <a:effectLst/>
                          <a:latin typeface="Georgia" pitchFamily="18" charset="0"/>
                          <a:ea typeface="Georgia"/>
                          <a:cs typeface="Georgia"/>
                        </a:rPr>
                        <a:t>,</a:t>
                      </a:r>
                      <a:r>
                        <a:rPr lang="en-US" sz="1800" spc="-50" dirty="0">
                          <a:effectLst/>
                          <a:latin typeface="Georgia" pitchFamily="18" charset="0"/>
                          <a:ea typeface="Georgia"/>
                          <a:cs typeface="Georgia"/>
                        </a:rPr>
                        <a:t> </a:t>
                      </a:r>
                      <a:r>
                        <a:rPr lang="en-US" sz="1800" spc="5" dirty="0" err="1">
                          <a:effectLst/>
                          <a:latin typeface="Georgia" pitchFamily="18" charset="0"/>
                          <a:ea typeface="Georgia"/>
                          <a:cs typeface="Georgia"/>
                        </a:rPr>
                        <a:t>d</a:t>
                      </a:r>
                      <a:r>
                        <a:rPr lang="en-US" sz="1800" dirty="0" err="1">
                          <a:effectLst/>
                          <a:latin typeface="Georgia" pitchFamily="18" charset="0"/>
                          <a:ea typeface="Georgia"/>
                          <a:cs typeface="Georgia"/>
                        </a:rPr>
                        <a:t>an</a:t>
                      </a:r>
                      <a:r>
                        <a:rPr lang="en-US" sz="1800" dirty="0">
                          <a:effectLst/>
                          <a:latin typeface="Georgia" pitchFamily="18" charset="0"/>
                          <a:ea typeface="Georgia"/>
                          <a:cs typeface="Georgia"/>
                        </a:rPr>
                        <a:t> </a:t>
                      </a:r>
                      <a:r>
                        <a:rPr lang="en-US" sz="1800" dirty="0" err="1">
                          <a:effectLst/>
                          <a:latin typeface="Georgia" pitchFamily="18" charset="0"/>
                          <a:ea typeface="Georgia"/>
                          <a:cs typeface="Georgia"/>
                        </a:rPr>
                        <a:t>ma</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er</a:t>
                      </a:r>
                      <a:r>
                        <a:rPr lang="en-US" sz="1800" spc="-5" dirty="0" err="1">
                          <a:effectLst/>
                          <a:latin typeface="Georgia" pitchFamily="18" charset="0"/>
                          <a:ea typeface="Georgia"/>
                          <a:cs typeface="Georgia"/>
                        </a:rPr>
                        <a:t>ii</a:t>
                      </a:r>
                      <a:r>
                        <a:rPr lang="en-US" sz="1800" dirty="0" err="1">
                          <a:effectLst/>
                          <a:latin typeface="Georgia" pitchFamily="18" charset="0"/>
                          <a:ea typeface="Georgia"/>
                          <a:cs typeface="Georgia"/>
                        </a:rPr>
                        <a:t>l</a:t>
                      </a:r>
                      <a:r>
                        <a:rPr lang="en-US" sz="1800" dirty="0">
                          <a:effectLst/>
                          <a:latin typeface="Georgia" pitchFamily="18" charset="0"/>
                          <a:ea typeface="Georgia"/>
                          <a:cs typeface="Georgia"/>
                        </a:rPr>
                        <a:t>;</a:t>
                      </a:r>
                      <a:endParaRPr lang="en-US" sz="1800" dirty="0">
                        <a:effectLst/>
                        <a:latin typeface="Georgia" pitchFamily="18" charset="0"/>
                        <a:ea typeface="Times New Roman"/>
                      </a:endParaRPr>
                    </a:p>
                  </a:txBody>
                  <a:tcPr marL="0" marR="0" marT="0" marB="0"/>
                </a:tc>
                <a:tc>
                  <a:txBody>
                    <a:bodyPr/>
                    <a:lstStyle/>
                    <a:p>
                      <a:pPr marL="116840" marR="120015" algn="l">
                        <a:lnSpc>
                          <a:spcPts val="1100"/>
                        </a:lnSpc>
                        <a:spcAft>
                          <a:spcPts val="0"/>
                        </a:spcAft>
                      </a:pPr>
                      <a:endParaRPr lang="en-US" sz="1800" spc="5" dirty="0" smtClean="0">
                        <a:effectLst/>
                        <a:latin typeface="Georgia" pitchFamily="18" charset="0"/>
                        <a:ea typeface="Georgia"/>
                        <a:cs typeface="Georgia"/>
                      </a:endParaRPr>
                    </a:p>
                    <a:p>
                      <a:pPr marL="116840" marR="120015" algn="l">
                        <a:lnSpc>
                          <a:spcPts val="1100"/>
                        </a:lnSpc>
                        <a:spcAft>
                          <a:spcPts val="0"/>
                        </a:spcAft>
                      </a:pPr>
                      <a:r>
                        <a:rPr lang="en-US" sz="1800" spc="5" dirty="0" err="1" smtClean="0">
                          <a:effectLst/>
                          <a:latin typeface="Georgia" pitchFamily="18" charset="0"/>
                          <a:ea typeface="Georgia"/>
                          <a:cs typeface="Georgia"/>
                        </a:rPr>
                        <a:t>P</a:t>
                      </a:r>
                      <a:r>
                        <a:rPr lang="en-US" sz="1800"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s</a:t>
                      </a:r>
                      <a:r>
                        <a:rPr lang="en-US" sz="1800" dirty="0" err="1" smtClean="0">
                          <a:effectLst/>
                          <a:latin typeface="Georgia" pitchFamily="18" charset="0"/>
                          <a:ea typeface="Georgia"/>
                          <a:cs typeface="Georgia"/>
                        </a:rPr>
                        <a:t>al</a:t>
                      </a:r>
                      <a:r>
                        <a:rPr lang="en-US" sz="1800" spc="-20" dirty="0" smtClean="0">
                          <a:effectLst/>
                          <a:latin typeface="Georgia" pitchFamily="18" charset="0"/>
                          <a:ea typeface="Georgia"/>
                          <a:cs typeface="Georgia"/>
                        </a:rPr>
                        <a:t> </a:t>
                      </a:r>
                      <a:r>
                        <a:rPr lang="en-US" sz="1800" dirty="0" smtClean="0">
                          <a:effectLst/>
                          <a:latin typeface="Georgia" pitchFamily="18" charset="0"/>
                          <a:ea typeface="Georgia"/>
                          <a:cs typeface="Georgia"/>
                        </a:rPr>
                        <a:t>3</a:t>
                      </a:r>
                      <a:r>
                        <a:rPr lang="en-US" sz="1800" spc="-5" dirty="0" smtClean="0">
                          <a:effectLst/>
                          <a:latin typeface="Georgia" pitchFamily="18" charset="0"/>
                          <a:ea typeface="Georgia"/>
                          <a:cs typeface="Georgia"/>
                        </a:rPr>
                        <a:t> </a:t>
                      </a:r>
                    </a:p>
                    <a:p>
                      <a:pPr marL="116840" marR="120015" algn="l">
                        <a:lnSpc>
                          <a:spcPts val="1100"/>
                        </a:lnSpc>
                        <a:spcAft>
                          <a:spcPts val="0"/>
                        </a:spcAft>
                      </a:pPr>
                      <a:endParaRPr lang="en-US" sz="1800" spc="-5" dirty="0" smtClean="0">
                        <a:effectLst/>
                        <a:latin typeface="Georgia" pitchFamily="18" charset="0"/>
                        <a:ea typeface="Georgia"/>
                        <a:cs typeface="Georgia"/>
                      </a:endParaRPr>
                    </a:p>
                    <a:p>
                      <a:pPr marL="116840" marR="120015" algn="l">
                        <a:lnSpc>
                          <a:spcPts val="1100"/>
                        </a:lnSpc>
                        <a:spcAft>
                          <a:spcPts val="0"/>
                        </a:spcAft>
                      </a:pPr>
                      <a:r>
                        <a:rPr lang="en-US" sz="1800" spc="5" dirty="0" err="1" smtClean="0">
                          <a:effectLst/>
                          <a:latin typeface="Georgia" pitchFamily="18" charset="0"/>
                          <a:ea typeface="Georgia"/>
                          <a:cs typeface="Georgia"/>
                        </a:rPr>
                        <a:t>A</a:t>
                      </a:r>
                      <a:r>
                        <a:rPr lang="en-US" sz="1800" dirty="0" err="1" smtClean="0">
                          <a:effectLst/>
                          <a:latin typeface="Georgia" pitchFamily="18" charset="0"/>
                          <a:ea typeface="Georgia"/>
                          <a:cs typeface="Georgia"/>
                        </a:rPr>
                        <a:t>y</a:t>
                      </a:r>
                      <a:r>
                        <a:rPr lang="en-US" sz="1800" spc="5" dirty="0" err="1" smtClean="0">
                          <a:effectLst/>
                          <a:latin typeface="Georgia" pitchFamily="18" charset="0"/>
                          <a:ea typeface="Georgia"/>
                          <a:cs typeface="Georgia"/>
                        </a:rPr>
                        <a:t>a</a:t>
                      </a:r>
                      <a:r>
                        <a:rPr lang="en-US" sz="1800" dirty="0" err="1" smtClean="0">
                          <a:effectLst/>
                          <a:latin typeface="Georgia" pitchFamily="18" charset="0"/>
                          <a:ea typeface="Georgia"/>
                          <a:cs typeface="Georgia"/>
                        </a:rPr>
                        <a:t>t</a:t>
                      </a:r>
                      <a:r>
                        <a:rPr lang="en-US" sz="1800" dirty="0" smtClean="0">
                          <a:effectLst/>
                          <a:latin typeface="Georgia" pitchFamily="18" charset="0"/>
                          <a:ea typeface="Georgia"/>
                          <a:cs typeface="Georgia"/>
                        </a:rPr>
                        <a:t> </a:t>
                      </a:r>
                      <a:r>
                        <a:rPr lang="en-US" sz="1800" dirty="0" smtClean="0">
                          <a:effectLst/>
                          <a:latin typeface="Georgia" pitchFamily="18" charset="0"/>
                          <a:ea typeface="Georgia"/>
                          <a:cs typeface="+mn-cs"/>
                        </a:rPr>
                        <a:t>10</a:t>
                      </a:r>
                      <a:endParaRPr lang="en-US" sz="1800" dirty="0" smtClean="0">
                        <a:effectLst/>
                        <a:latin typeface="Georgia" pitchFamily="18" charset="0"/>
                        <a:ea typeface="Times New Roman"/>
                      </a:endParaRPr>
                    </a:p>
                  </a:txBody>
                  <a:tcPr marL="0" marR="0" marT="0" marB="0"/>
                </a:tc>
                <a:tc>
                  <a:txBody>
                    <a:bodyPr/>
                    <a:lstStyle/>
                    <a:p>
                      <a:pPr algn="ctr">
                        <a:lnSpc>
                          <a:spcPts val="1000"/>
                        </a:lnSpc>
                        <a:spcAft>
                          <a:spcPts val="0"/>
                        </a:spcAft>
                      </a:pPr>
                      <a:endParaRPr lang="en-US" sz="1800" dirty="0" smtClean="0">
                        <a:effectLst/>
                        <a:latin typeface="Georgia" pitchFamily="18" charset="0"/>
                        <a:ea typeface="Times New Roman"/>
                      </a:endParaRPr>
                    </a:p>
                    <a:p>
                      <a:pPr algn="ctr">
                        <a:lnSpc>
                          <a:spcPts val="1000"/>
                        </a:lnSpc>
                        <a:spcAft>
                          <a:spcPts val="0"/>
                        </a:spcAft>
                      </a:pPr>
                      <a:endParaRPr lang="en-US" sz="1800" dirty="0" smtClean="0">
                        <a:effectLst/>
                        <a:latin typeface="Georgia" pitchFamily="18" charset="0"/>
                        <a:ea typeface="Times New Roman"/>
                      </a:endParaRPr>
                    </a:p>
                    <a:p>
                      <a:pPr algn="ctr">
                        <a:lnSpc>
                          <a:spcPts val="1000"/>
                        </a:lnSpc>
                        <a:spcAft>
                          <a:spcPts val="0"/>
                        </a:spcAft>
                      </a:pPr>
                      <a:endParaRPr lang="en-US" sz="1800" dirty="0" smtClean="0">
                        <a:effectLst/>
                        <a:latin typeface="Georgia" pitchFamily="18" charset="0"/>
                        <a:ea typeface="Times New Roman"/>
                      </a:endParaRPr>
                    </a:p>
                    <a:p>
                      <a:pPr algn="ctr">
                        <a:lnSpc>
                          <a:spcPts val="1000"/>
                        </a:lnSpc>
                        <a:spcAft>
                          <a:spcPts val="0"/>
                        </a:spcAft>
                      </a:pPr>
                      <a:endParaRPr lang="en-US" sz="1800" dirty="0" smtClean="0">
                        <a:effectLst/>
                        <a:latin typeface="Georgia" pitchFamily="18" charset="0"/>
                        <a:ea typeface="Times New Roman"/>
                      </a:endParaRPr>
                    </a:p>
                    <a:p>
                      <a:pPr algn="ctr">
                        <a:lnSpc>
                          <a:spcPts val="1000"/>
                        </a:lnSpc>
                        <a:spcAft>
                          <a:spcPts val="0"/>
                        </a:spcAft>
                      </a:pPr>
                      <a:endParaRPr lang="en-US" sz="1800" dirty="0" smtClean="0">
                        <a:effectLst/>
                        <a:latin typeface="Georgia" pitchFamily="18" charset="0"/>
                        <a:ea typeface="Times New Roman"/>
                      </a:endParaRPr>
                    </a:p>
                    <a:p>
                      <a:pPr algn="ctr">
                        <a:lnSpc>
                          <a:spcPts val="1000"/>
                        </a:lnSpc>
                        <a:spcAft>
                          <a:spcPts val="0"/>
                        </a:spcAft>
                      </a:pPr>
                      <a:endParaRPr lang="en-US" sz="1800" dirty="0" smtClean="0">
                        <a:effectLst/>
                        <a:latin typeface="Georgia" pitchFamily="18" charset="0"/>
                        <a:ea typeface="Times New Roman"/>
                      </a:endParaRPr>
                    </a:p>
                    <a:p>
                      <a:pPr algn="ctr">
                        <a:lnSpc>
                          <a:spcPts val="1000"/>
                        </a:lnSpc>
                        <a:spcAft>
                          <a:spcPts val="0"/>
                        </a:spcAft>
                      </a:pPr>
                      <a:r>
                        <a:rPr lang="en-US" sz="1800" dirty="0" err="1" smtClean="0">
                          <a:effectLst/>
                          <a:latin typeface="Georgia" pitchFamily="18" charset="0"/>
                          <a:ea typeface="Times New Roman"/>
                        </a:rPr>
                        <a:t>sda</a:t>
                      </a:r>
                      <a:endParaRPr lang="en-US" sz="1800" dirty="0">
                        <a:effectLst/>
                        <a:latin typeface="Georgia" pitchFamily="18" charset="0"/>
                        <a:ea typeface="Times New Roman"/>
                      </a:endParaRPr>
                    </a:p>
                  </a:txBody>
                  <a:tcPr marL="0" marR="0" marT="0" marB="0"/>
                </a:tc>
                <a:tc>
                  <a:txBody>
                    <a:bodyPr/>
                    <a:lstStyle/>
                    <a:p>
                      <a:pPr algn="ctr">
                        <a:lnSpc>
                          <a:spcPts val="1000"/>
                        </a:lnSpc>
                        <a:spcAft>
                          <a:spcPts val="0"/>
                        </a:spcAft>
                      </a:pPr>
                      <a:endParaRPr lang="en-US" sz="1800" dirty="0" smtClean="0">
                        <a:effectLst/>
                        <a:latin typeface="Georgia" pitchFamily="18" charset="0"/>
                        <a:ea typeface="Times New Roman"/>
                      </a:endParaRPr>
                    </a:p>
                    <a:p>
                      <a:pPr algn="ctr">
                        <a:lnSpc>
                          <a:spcPts val="1000"/>
                        </a:lnSpc>
                        <a:spcAft>
                          <a:spcPts val="0"/>
                        </a:spcAft>
                      </a:pPr>
                      <a:endParaRPr lang="en-US" sz="1800" dirty="0" smtClean="0">
                        <a:effectLst/>
                        <a:latin typeface="Georgia" pitchFamily="18" charset="0"/>
                        <a:ea typeface="Times New Roman"/>
                      </a:endParaRPr>
                    </a:p>
                    <a:p>
                      <a:pPr algn="ctr">
                        <a:lnSpc>
                          <a:spcPts val="1000"/>
                        </a:lnSpc>
                        <a:spcAft>
                          <a:spcPts val="0"/>
                        </a:spcAft>
                      </a:pPr>
                      <a:endParaRPr lang="en-US" sz="1800" dirty="0" smtClean="0">
                        <a:effectLst/>
                        <a:latin typeface="Georgia" pitchFamily="18" charset="0"/>
                        <a:ea typeface="Times New Roman"/>
                      </a:endParaRPr>
                    </a:p>
                    <a:p>
                      <a:pPr algn="ctr">
                        <a:lnSpc>
                          <a:spcPts val="1000"/>
                        </a:lnSpc>
                        <a:spcAft>
                          <a:spcPts val="0"/>
                        </a:spcAft>
                      </a:pPr>
                      <a:endParaRPr lang="en-US" sz="1800" dirty="0" smtClean="0">
                        <a:effectLst/>
                        <a:latin typeface="Georgia" pitchFamily="18" charset="0"/>
                        <a:ea typeface="Times New Roman"/>
                      </a:endParaRPr>
                    </a:p>
                    <a:p>
                      <a:pPr algn="ctr">
                        <a:lnSpc>
                          <a:spcPts val="1000"/>
                        </a:lnSpc>
                        <a:spcAft>
                          <a:spcPts val="0"/>
                        </a:spcAft>
                      </a:pPr>
                      <a:endParaRPr lang="en-US" sz="1800" dirty="0" smtClean="0">
                        <a:effectLst/>
                        <a:latin typeface="Georgia" pitchFamily="18" charset="0"/>
                        <a:ea typeface="Times New Roman"/>
                      </a:endParaRPr>
                    </a:p>
                    <a:p>
                      <a:pPr algn="ctr">
                        <a:lnSpc>
                          <a:spcPts val="1000"/>
                        </a:lnSpc>
                        <a:spcAft>
                          <a:spcPts val="0"/>
                        </a:spcAft>
                      </a:pPr>
                      <a:r>
                        <a:rPr lang="en-US" sz="1800" spc="5" dirty="0" err="1" smtClean="0">
                          <a:effectLst/>
                          <a:latin typeface="Georgia" pitchFamily="18" charset="0"/>
                          <a:ea typeface="Georgia"/>
                          <a:cs typeface="Georgia"/>
                        </a:rPr>
                        <a:t>P</a:t>
                      </a:r>
                      <a:r>
                        <a:rPr lang="en-US" sz="1800"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s</a:t>
                      </a:r>
                      <a:r>
                        <a:rPr lang="en-US" sz="1800" dirty="0" err="1" smtClean="0">
                          <a:effectLst/>
                          <a:latin typeface="Georgia" pitchFamily="18" charset="0"/>
                          <a:ea typeface="Georgia"/>
                          <a:cs typeface="Georgia"/>
                        </a:rPr>
                        <a:t>al</a:t>
                      </a:r>
                      <a:r>
                        <a:rPr lang="en-US" sz="1800" spc="-20" dirty="0" smtClean="0">
                          <a:effectLst/>
                          <a:latin typeface="Georgia" pitchFamily="18" charset="0"/>
                          <a:ea typeface="Georgia"/>
                          <a:cs typeface="Georgia"/>
                        </a:rPr>
                        <a:t> </a:t>
                      </a:r>
                      <a:r>
                        <a:rPr lang="en-US" sz="1800" dirty="0" smtClean="0">
                          <a:effectLst/>
                          <a:latin typeface="Georgia" pitchFamily="18" charset="0"/>
                          <a:ea typeface="Georgia"/>
                          <a:cs typeface="Georgia"/>
                        </a:rPr>
                        <a:t>4 </a:t>
                      </a:r>
                    </a:p>
                    <a:p>
                      <a:pPr algn="ctr">
                        <a:lnSpc>
                          <a:spcPts val="1000"/>
                        </a:lnSpc>
                        <a:spcAft>
                          <a:spcPts val="0"/>
                        </a:spcAft>
                      </a:pPr>
                      <a:endParaRPr lang="en-US" sz="1800" dirty="0" smtClean="0">
                        <a:effectLst/>
                        <a:latin typeface="Georgia" pitchFamily="18" charset="0"/>
                        <a:ea typeface="Georgia"/>
                        <a:cs typeface="Georgia"/>
                      </a:endParaRPr>
                    </a:p>
                    <a:p>
                      <a:pPr algn="ctr">
                        <a:lnSpc>
                          <a:spcPts val="1000"/>
                        </a:lnSpc>
                        <a:spcAft>
                          <a:spcPts val="0"/>
                        </a:spcAft>
                      </a:pPr>
                      <a:r>
                        <a:rPr lang="en-US" sz="1800" dirty="0" smtClean="0">
                          <a:effectLst/>
                          <a:latin typeface="Georgia" pitchFamily="18" charset="0"/>
                          <a:ea typeface="Georgia"/>
                          <a:cs typeface="Georgia"/>
                        </a:rPr>
                        <a:t>  </a:t>
                      </a:r>
                      <a:r>
                        <a:rPr lang="en-US" sz="1800"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y</a:t>
                      </a:r>
                      <a:r>
                        <a:rPr lang="en-US" sz="1800" dirty="0" err="1" smtClean="0">
                          <a:effectLst/>
                          <a:latin typeface="Georgia" pitchFamily="18" charset="0"/>
                          <a:ea typeface="Georgia"/>
                          <a:cs typeface="Georgia"/>
                        </a:rPr>
                        <a:t>at</a:t>
                      </a:r>
                      <a:r>
                        <a:rPr lang="en-US" sz="1800" spc="-15" dirty="0" smtClean="0">
                          <a:effectLst/>
                          <a:latin typeface="Georgia" pitchFamily="18" charset="0"/>
                          <a:ea typeface="Georgia"/>
                          <a:cs typeface="Georgia"/>
                        </a:rPr>
                        <a:t> </a:t>
                      </a:r>
                      <a:r>
                        <a:rPr lang="en-US" sz="1800" dirty="0" smtClean="0">
                          <a:effectLst/>
                          <a:latin typeface="Georgia" pitchFamily="18" charset="0"/>
                          <a:ea typeface="Georgia"/>
                          <a:cs typeface="Georgia"/>
                        </a:rPr>
                        <a:t>1</a:t>
                      </a:r>
                      <a:endParaRPr lang="en-US" sz="1800" dirty="0">
                        <a:effectLst/>
                        <a:latin typeface="Georgia" pitchFamily="18" charset="0"/>
                        <a:ea typeface="Times New Roman"/>
                      </a:endParaRPr>
                    </a:p>
                  </a:txBody>
                  <a:tcPr marL="0" marR="0" marT="0" marB="0"/>
                </a:tc>
              </a:tr>
              <a:tr h="842528">
                <a:tc>
                  <a:txBody>
                    <a:bodyPr/>
                    <a:lstStyle/>
                    <a:p>
                      <a:pPr marL="125730">
                        <a:lnSpc>
                          <a:spcPts val="1200"/>
                        </a:lnSpc>
                        <a:spcAft>
                          <a:spcPts val="0"/>
                        </a:spcAft>
                      </a:pPr>
                      <a:endParaRPr lang="en-US" sz="1800" spc="5" dirty="0" smtClean="0">
                        <a:effectLst/>
                        <a:latin typeface="Georgia" pitchFamily="18" charset="0"/>
                        <a:ea typeface="Georgia"/>
                        <a:cs typeface="Georgia"/>
                      </a:endParaRPr>
                    </a:p>
                    <a:p>
                      <a:pPr marL="125730">
                        <a:lnSpc>
                          <a:spcPts val="1200"/>
                        </a:lnSpc>
                        <a:spcAft>
                          <a:spcPts val="0"/>
                        </a:spcAft>
                      </a:pPr>
                      <a:r>
                        <a:rPr lang="en-US" sz="1800" spc="5" dirty="0" smtClean="0">
                          <a:effectLst/>
                          <a:latin typeface="Georgia" pitchFamily="18" charset="0"/>
                          <a:ea typeface="Georgia"/>
                          <a:cs typeface="Georgia"/>
                        </a:rPr>
                        <a:t>11</a:t>
                      </a:r>
                      <a:endParaRPr lang="en-US" sz="1800" dirty="0">
                        <a:effectLst/>
                        <a:latin typeface="Georgia" pitchFamily="18" charset="0"/>
                        <a:ea typeface="Times New Roman"/>
                      </a:endParaRPr>
                    </a:p>
                  </a:txBody>
                  <a:tcPr marL="0" marR="0" marT="0" marB="0"/>
                </a:tc>
                <a:tc>
                  <a:txBody>
                    <a:bodyPr/>
                    <a:lstStyle/>
                    <a:p>
                      <a:pPr marL="64770">
                        <a:lnSpc>
                          <a:spcPts val="1100"/>
                        </a:lnSpc>
                        <a:spcAft>
                          <a:spcPts val="0"/>
                        </a:spcAft>
                      </a:pPr>
                      <a:endParaRPr lang="en-US" sz="1800" dirty="0" smtClean="0">
                        <a:effectLst/>
                        <a:latin typeface="Georgia" pitchFamily="18" charset="0"/>
                        <a:ea typeface="Georgia"/>
                        <a:cs typeface="Georgia"/>
                      </a:endParaRPr>
                    </a:p>
                    <a:p>
                      <a:pPr marL="64770">
                        <a:lnSpc>
                          <a:spcPts val="1100"/>
                        </a:lnSpc>
                        <a:spcAft>
                          <a:spcPts val="0"/>
                        </a:spcAft>
                      </a:pPr>
                      <a:r>
                        <a:rPr lang="en-US" sz="1800" dirty="0" err="1" smtClean="0">
                          <a:effectLst/>
                          <a:latin typeface="Georgia" pitchFamily="18" charset="0"/>
                          <a:ea typeface="Georgia"/>
                          <a:cs typeface="Georgia"/>
                        </a:rPr>
                        <a:t>Ma</a:t>
                      </a:r>
                      <a:r>
                        <a:rPr lang="en-US" sz="1800" spc="5" dirty="0" err="1" smtClean="0">
                          <a:effectLst/>
                          <a:latin typeface="Georgia" pitchFamily="18" charset="0"/>
                          <a:ea typeface="Georgia"/>
                          <a:cs typeface="Georgia"/>
                        </a:rPr>
                        <a:t>s</a:t>
                      </a:r>
                      <a:r>
                        <a:rPr lang="en-US" sz="1800" dirty="0" err="1" smtClean="0">
                          <a:effectLst/>
                          <a:latin typeface="Georgia" pitchFamily="18" charset="0"/>
                          <a:ea typeface="Georgia"/>
                          <a:cs typeface="Georgia"/>
                        </a:rPr>
                        <a:t>uk</a:t>
                      </a:r>
                      <a:r>
                        <a:rPr lang="en-US" sz="1800" spc="-25" dirty="0" smtClean="0">
                          <a:effectLst/>
                          <a:latin typeface="Georgia" pitchFamily="18" charset="0"/>
                          <a:ea typeface="Georgia"/>
                          <a:cs typeface="Georgia"/>
                        </a:rPr>
                        <a:t> </a:t>
                      </a:r>
                      <a:r>
                        <a:rPr lang="en-US" sz="1800" spc="-5" dirty="0" err="1">
                          <a:effectLst/>
                          <a:latin typeface="Georgia" pitchFamily="18" charset="0"/>
                          <a:ea typeface="Georgia"/>
                          <a:cs typeface="Georgia"/>
                        </a:rPr>
                        <a:t>k</a:t>
                      </a:r>
                      <a:r>
                        <a:rPr lang="en-US" sz="1800" dirty="0" err="1">
                          <a:effectLst/>
                          <a:latin typeface="Georgia" pitchFamily="18" charset="0"/>
                          <a:ea typeface="Georgia"/>
                          <a:cs typeface="Georgia"/>
                        </a:rPr>
                        <a:t>er</a:t>
                      </a:r>
                      <a:r>
                        <a:rPr lang="en-US" sz="1800" spc="-5" dirty="0" err="1">
                          <a:effectLst/>
                          <a:latin typeface="Georgia" pitchFamily="18" charset="0"/>
                          <a:ea typeface="Georgia"/>
                          <a:cs typeface="Georgia"/>
                        </a:rPr>
                        <a:t>j</a:t>
                      </a:r>
                      <a:r>
                        <a:rPr lang="en-US" sz="1800" dirty="0" err="1">
                          <a:effectLst/>
                          <a:latin typeface="Georgia" pitchFamily="18" charset="0"/>
                          <a:ea typeface="Georgia"/>
                          <a:cs typeface="Georgia"/>
                        </a:rPr>
                        <a:t>a</a:t>
                      </a:r>
                      <a:r>
                        <a:rPr lang="en-US" sz="1800" spc="-20" dirty="0">
                          <a:effectLst/>
                          <a:latin typeface="Georgia" pitchFamily="18" charset="0"/>
                          <a:ea typeface="Georgia"/>
                          <a:cs typeface="Georgia"/>
                        </a:rPr>
                        <a:t> </a:t>
                      </a:r>
                      <a:r>
                        <a:rPr lang="en-US" sz="1800" spc="5" dirty="0" err="1">
                          <a:effectLst/>
                          <a:latin typeface="Georgia" pitchFamily="18" charset="0"/>
                          <a:ea typeface="Georgia"/>
                          <a:cs typeface="Georgia"/>
                        </a:rPr>
                        <a:t>d</a:t>
                      </a:r>
                      <a:r>
                        <a:rPr lang="en-US" sz="1800" spc="15" dirty="0" err="1">
                          <a:effectLst/>
                          <a:latin typeface="Georgia" pitchFamily="18" charset="0"/>
                          <a:ea typeface="Georgia"/>
                          <a:cs typeface="Georgia"/>
                        </a:rPr>
                        <a:t>a</a:t>
                      </a:r>
                      <a:r>
                        <a:rPr lang="en-US" sz="1800" dirty="0" err="1">
                          <a:effectLst/>
                          <a:latin typeface="Georgia" pitchFamily="18" charset="0"/>
                          <a:ea typeface="Georgia"/>
                          <a:cs typeface="Georgia"/>
                        </a:rPr>
                        <a:t>n</a:t>
                      </a:r>
                      <a:endParaRPr lang="en-US" sz="1800" dirty="0">
                        <a:effectLst/>
                        <a:latin typeface="Georgia" pitchFamily="18" charset="0"/>
                        <a:ea typeface="Times New Roman"/>
                      </a:endParaRPr>
                    </a:p>
                    <a:p>
                      <a:pPr marL="64770">
                        <a:spcBef>
                          <a:spcPts val="75"/>
                        </a:spcBef>
                        <a:spcAft>
                          <a:spcPts val="0"/>
                        </a:spcAft>
                      </a:pPr>
                      <a:r>
                        <a:rPr lang="en-US" sz="1800" dirty="0" err="1" smtClean="0">
                          <a:effectLst/>
                          <a:latin typeface="Georgia" pitchFamily="18" charset="0"/>
                          <a:ea typeface="Georgia"/>
                          <a:cs typeface="Georgia"/>
                        </a:rPr>
                        <a:t>Me</a:t>
                      </a:r>
                      <a:r>
                        <a:rPr lang="en-US" sz="1800" spc="-5" dirty="0" err="1" smtClean="0">
                          <a:effectLst/>
                          <a:latin typeface="Georgia" pitchFamily="18" charset="0"/>
                          <a:ea typeface="Georgia"/>
                          <a:cs typeface="Georgia"/>
                        </a:rPr>
                        <a:t>n</a:t>
                      </a:r>
                      <a:r>
                        <a:rPr lang="en-US" sz="1800"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at</a:t>
                      </a:r>
                      <a:r>
                        <a:rPr lang="en-US" sz="1800" dirty="0" err="1" smtClean="0">
                          <a:effectLst/>
                          <a:latin typeface="Georgia" pitchFamily="18" charset="0"/>
                          <a:ea typeface="Georgia"/>
                          <a:cs typeface="Georgia"/>
                        </a:rPr>
                        <a:t>i</a:t>
                      </a:r>
                      <a:r>
                        <a:rPr lang="en-US" sz="1800" dirty="0" smtClean="0">
                          <a:effectLst/>
                          <a:latin typeface="Georgia" pitchFamily="18" charset="0"/>
                          <a:ea typeface="Georgia"/>
                          <a:cs typeface="Georgia"/>
                        </a:rPr>
                        <a:t>  </a:t>
                      </a:r>
                      <a:r>
                        <a:rPr lang="en-US" sz="1800" kern="1200" dirty="0" err="1" smtClean="0">
                          <a:solidFill>
                            <a:schemeClr val="dk1"/>
                          </a:solidFill>
                          <a:effectLst/>
                          <a:latin typeface="Georgia" pitchFamily="18" charset="0"/>
                          <a:ea typeface="+mn-ea"/>
                          <a:cs typeface="+mn-cs"/>
                        </a:rPr>
                        <a:t>ketentuan</a:t>
                      </a:r>
                      <a:r>
                        <a:rPr lang="en-US" sz="1800" kern="1200" dirty="0" smtClean="0">
                          <a:solidFill>
                            <a:schemeClr val="dk1"/>
                          </a:solidFill>
                          <a:effectLst/>
                          <a:latin typeface="Georgia" pitchFamily="18" charset="0"/>
                          <a:ea typeface="+mn-ea"/>
                          <a:cs typeface="+mn-cs"/>
                        </a:rPr>
                        <a:t> jam </a:t>
                      </a:r>
                      <a:r>
                        <a:rPr lang="en-US" sz="1800" kern="1200" dirty="0" err="1" smtClean="0">
                          <a:solidFill>
                            <a:schemeClr val="dk1"/>
                          </a:solidFill>
                          <a:effectLst/>
                          <a:latin typeface="Georgia" pitchFamily="18" charset="0"/>
                          <a:ea typeface="+mn-ea"/>
                          <a:cs typeface="+mn-cs"/>
                        </a:rPr>
                        <a:t>kerja</a:t>
                      </a:r>
                      <a:r>
                        <a:rPr lang="en-US" sz="1800" kern="1200" dirty="0" smtClean="0">
                          <a:solidFill>
                            <a:schemeClr val="dk1"/>
                          </a:solidFill>
                          <a:effectLst/>
                          <a:latin typeface="Georgia" pitchFamily="18" charset="0"/>
                          <a:ea typeface="+mn-ea"/>
                          <a:cs typeface="+mn-cs"/>
                        </a:rPr>
                        <a:t>;</a:t>
                      </a:r>
                      <a:endParaRPr lang="en-US" sz="1800" dirty="0">
                        <a:effectLst/>
                        <a:latin typeface="Georgia" pitchFamily="18" charset="0"/>
                        <a:ea typeface="Times New Roman"/>
                      </a:endParaRPr>
                    </a:p>
                  </a:txBody>
                  <a:tcPr marL="0" marR="0" marT="0" marB="0"/>
                </a:tc>
                <a:tc>
                  <a:txBody>
                    <a:bodyPr/>
                    <a:lstStyle/>
                    <a:p>
                      <a:pPr marL="75565" algn="l">
                        <a:lnSpc>
                          <a:spcPts val="1100"/>
                        </a:lnSpc>
                        <a:spcAft>
                          <a:spcPts val="0"/>
                        </a:spcAft>
                      </a:pPr>
                      <a:endParaRPr lang="en-US" sz="1800" spc="5" dirty="0" smtClean="0">
                        <a:effectLst/>
                        <a:latin typeface="Georgia" pitchFamily="18" charset="0"/>
                        <a:ea typeface="Georgia"/>
                        <a:cs typeface="Georgia"/>
                      </a:endParaRPr>
                    </a:p>
                    <a:p>
                      <a:pPr marL="75565" algn="l">
                        <a:lnSpc>
                          <a:spcPts val="1100"/>
                        </a:lnSpc>
                        <a:spcAft>
                          <a:spcPts val="0"/>
                        </a:spcAft>
                      </a:pPr>
                      <a:r>
                        <a:rPr lang="en-US" sz="1800" spc="5" dirty="0" err="1" smtClean="0">
                          <a:effectLst/>
                          <a:latin typeface="Georgia" pitchFamily="18" charset="0"/>
                          <a:ea typeface="Georgia"/>
                          <a:cs typeface="Georgia"/>
                        </a:rPr>
                        <a:t>P</a:t>
                      </a:r>
                      <a:r>
                        <a:rPr lang="en-US" sz="1800"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s</a:t>
                      </a:r>
                      <a:r>
                        <a:rPr lang="en-US" sz="1800" dirty="0" err="1" smtClean="0">
                          <a:effectLst/>
                          <a:latin typeface="Georgia" pitchFamily="18" charset="0"/>
                          <a:ea typeface="Georgia"/>
                          <a:cs typeface="Georgia"/>
                        </a:rPr>
                        <a:t>al</a:t>
                      </a:r>
                      <a:r>
                        <a:rPr lang="en-US" sz="1800" spc="-20" dirty="0" smtClean="0">
                          <a:effectLst/>
                          <a:latin typeface="Georgia" pitchFamily="18" charset="0"/>
                          <a:ea typeface="Georgia"/>
                          <a:cs typeface="Georgia"/>
                        </a:rPr>
                        <a:t> </a:t>
                      </a:r>
                      <a:r>
                        <a:rPr lang="en-US" sz="1800" dirty="0">
                          <a:effectLst/>
                          <a:latin typeface="Georgia" pitchFamily="18" charset="0"/>
                          <a:ea typeface="Georgia"/>
                          <a:cs typeface="Georgia"/>
                        </a:rPr>
                        <a:t>3</a:t>
                      </a:r>
                      <a:r>
                        <a:rPr lang="en-US" sz="1800" spc="-5" dirty="0">
                          <a:effectLst/>
                          <a:latin typeface="Georgia" pitchFamily="18" charset="0"/>
                          <a:ea typeface="Georgia"/>
                          <a:cs typeface="Georgia"/>
                        </a:rPr>
                        <a:t> </a:t>
                      </a:r>
                      <a:endParaRPr lang="en-US" sz="1800" spc="-5" dirty="0" smtClean="0">
                        <a:effectLst/>
                        <a:latin typeface="Georgia" pitchFamily="18" charset="0"/>
                        <a:ea typeface="Georgia"/>
                        <a:cs typeface="Georgia"/>
                      </a:endParaRPr>
                    </a:p>
                    <a:p>
                      <a:pPr marL="75565" algn="l">
                        <a:lnSpc>
                          <a:spcPts val="1100"/>
                        </a:lnSpc>
                        <a:spcAft>
                          <a:spcPts val="0"/>
                        </a:spcAft>
                      </a:pPr>
                      <a:endParaRPr lang="en-US" sz="1800" spc="-5" dirty="0" smtClean="0">
                        <a:effectLst/>
                        <a:latin typeface="Georgia" pitchFamily="18" charset="0"/>
                        <a:ea typeface="Georgia"/>
                        <a:cs typeface="Georgia"/>
                      </a:endParaRPr>
                    </a:p>
                    <a:p>
                      <a:pPr marL="75565" algn="l">
                        <a:lnSpc>
                          <a:spcPts val="1100"/>
                        </a:lnSpc>
                        <a:spcAft>
                          <a:spcPts val="0"/>
                        </a:spcAft>
                      </a:pPr>
                      <a:r>
                        <a:rPr lang="en-US" sz="1800" spc="5" dirty="0" err="1" smtClean="0">
                          <a:effectLst/>
                          <a:latin typeface="Georgia" pitchFamily="18" charset="0"/>
                          <a:ea typeface="Georgia"/>
                          <a:cs typeface="Georgia"/>
                        </a:rPr>
                        <a:t>a</a:t>
                      </a:r>
                      <a:r>
                        <a:rPr lang="en-US" sz="1800" dirty="0" err="1" smtClean="0">
                          <a:effectLst/>
                          <a:latin typeface="Georgia" pitchFamily="18" charset="0"/>
                          <a:ea typeface="Georgia"/>
                          <a:cs typeface="Georgia"/>
                        </a:rPr>
                        <a:t>y</a:t>
                      </a:r>
                      <a:r>
                        <a:rPr lang="en-US" sz="1800" spc="5" dirty="0" err="1" smtClean="0">
                          <a:effectLst/>
                          <a:latin typeface="Georgia" pitchFamily="18" charset="0"/>
                          <a:ea typeface="Georgia"/>
                          <a:cs typeface="Georgia"/>
                        </a:rPr>
                        <a:t>a</a:t>
                      </a:r>
                      <a:r>
                        <a:rPr lang="en-US" sz="1800" dirty="0" err="1" smtClean="0">
                          <a:effectLst/>
                          <a:latin typeface="Georgia" pitchFamily="18" charset="0"/>
                          <a:ea typeface="Georgia"/>
                          <a:cs typeface="Georgia"/>
                        </a:rPr>
                        <a:t>t</a:t>
                      </a:r>
                      <a:r>
                        <a:rPr lang="en-US" sz="1800" spc="-20" smtClean="0">
                          <a:effectLst/>
                          <a:latin typeface="Georgia" pitchFamily="18" charset="0"/>
                          <a:ea typeface="Georgia"/>
                          <a:cs typeface="Georgia"/>
                        </a:rPr>
                        <a:t> </a:t>
                      </a:r>
                      <a:r>
                        <a:rPr lang="en-US" sz="1800" spc="5" smtClean="0">
                          <a:effectLst/>
                          <a:latin typeface="Georgia" pitchFamily="18" charset="0"/>
                          <a:ea typeface="Georgia"/>
                          <a:cs typeface="Georgia"/>
                        </a:rPr>
                        <a:t>1</a:t>
                      </a:r>
                      <a:r>
                        <a:rPr lang="en-US" sz="1800" smtClean="0">
                          <a:effectLst/>
                          <a:latin typeface="Georgia" pitchFamily="18" charset="0"/>
                          <a:ea typeface="Georgia"/>
                          <a:cs typeface="Georgia"/>
                        </a:rPr>
                        <a:t>1</a:t>
                      </a:r>
                      <a:endParaRPr lang="en-US" sz="1800" dirty="0">
                        <a:effectLst/>
                        <a:latin typeface="Georgia" pitchFamily="18" charset="0"/>
                        <a:ea typeface="Times New Roman"/>
                      </a:endParaRPr>
                    </a:p>
                  </a:txBody>
                  <a:tcPr marL="0" marR="0" marT="0" marB="0"/>
                </a:tc>
                <a:tc>
                  <a:txBody>
                    <a:bodyPr/>
                    <a:lstStyle/>
                    <a:p>
                      <a:pPr algn="ctr">
                        <a:lnSpc>
                          <a:spcPts val="1000"/>
                        </a:lnSpc>
                        <a:spcAft>
                          <a:spcPts val="0"/>
                        </a:spcAft>
                      </a:pPr>
                      <a:endParaRPr lang="en-US" sz="1800" dirty="0" smtClean="0">
                        <a:effectLst/>
                        <a:latin typeface="Georgia" pitchFamily="18" charset="0"/>
                        <a:ea typeface="Times New Roman"/>
                      </a:endParaRPr>
                    </a:p>
                    <a:p>
                      <a:pPr algn="ctr">
                        <a:lnSpc>
                          <a:spcPts val="1000"/>
                        </a:lnSpc>
                        <a:spcAft>
                          <a:spcPts val="0"/>
                        </a:spcAft>
                      </a:pPr>
                      <a:endParaRPr lang="en-US" sz="1800" dirty="0" smtClean="0">
                        <a:effectLst/>
                        <a:latin typeface="Georgia" pitchFamily="18" charset="0"/>
                        <a:ea typeface="Times New Roman"/>
                      </a:endParaRPr>
                    </a:p>
                    <a:p>
                      <a:pPr algn="ctr">
                        <a:lnSpc>
                          <a:spcPts val="1000"/>
                        </a:lnSpc>
                        <a:spcAft>
                          <a:spcPts val="0"/>
                        </a:spcAft>
                      </a:pPr>
                      <a:endParaRPr lang="en-US" sz="1800" dirty="0" smtClean="0">
                        <a:effectLst/>
                        <a:latin typeface="Georgia" pitchFamily="18" charset="0"/>
                        <a:ea typeface="Times New Roman"/>
                      </a:endParaRPr>
                    </a:p>
                    <a:p>
                      <a:pPr algn="ctr">
                        <a:lnSpc>
                          <a:spcPts val="1000"/>
                        </a:lnSpc>
                        <a:spcAft>
                          <a:spcPts val="0"/>
                        </a:spcAft>
                      </a:pPr>
                      <a:r>
                        <a:rPr lang="en-US" sz="1800" dirty="0" err="1" smtClean="0">
                          <a:effectLst/>
                          <a:latin typeface="Georgia" pitchFamily="18" charset="0"/>
                          <a:ea typeface="Times New Roman"/>
                        </a:rPr>
                        <a:t>sda</a:t>
                      </a:r>
                      <a:endParaRPr lang="en-US" sz="1800" dirty="0">
                        <a:effectLst/>
                        <a:latin typeface="Georgia" pitchFamily="18" charset="0"/>
                        <a:ea typeface="Times New Roman"/>
                      </a:endParaRPr>
                    </a:p>
                  </a:txBody>
                  <a:tcPr marL="0" marR="0" marT="0" marB="0"/>
                </a:tc>
                <a:tc>
                  <a:txBody>
                    <a:bodyPr/>
                    <a:lstStyle/>
                    <a:p>
                      <a:pPr algn="ctr">
                        <a:lnSpc>
                          <a:spcPts val="1000"/>
                        </a:lnSpc>
                        <a:spcAft>
                          <a:spcPts val="0"/>
                        </a:spcAft>
                      </a:pPr>
                      <a:endParaRPr lang="en-US" sz="1800" dirty="0" smtClean="0">
                        <a:effectLst/>
                        <a:latin typeface="Georgia" pitchFamily="18" charset="0"/>
                        <a:ea typeface="Times New Roman"/>
                      </a:endParaRPr>
                    </a:p>
                    <a:p>
                      <a:pPr algn="ctr">
                        <a:lnSpc>
                          <a:spcPts val="1000"/>
                        </a:lnSpc>
                        <a:spcAft>
                          <a:spcPts val="0"/>
                        </a:spcAft>
                      </a:pPr>
                      <a:endParaRPr lang="en-US" sz="1800" dirty="0" smtClean="0">
                        <a:effectLst/>
                        <a:latin typeface="Georgia" pitchFamily="18" charset="0"/>
                        <a:ea typeface="Times New Roman"/>
                      </a:endParaRPr>
                    </a:p>
                    <a:p>
                      <a:pPr algn="ctr">
                        <a:lnSpc>
                          <a:spcPts val="1000"/>
                        </a:lnSpc>
                        <a:spcAft>
                          <a:spcPts val="0"/>
                        </a:spcAft>
                      </a:pPr>
                      <a:endParaRPr lang="en-US" sz="1800" dirty="0" smtClean="0">
                        <a:effectLst/>
                        <a:latin typeface="Georgia" pitchFamily="18" charset="0"/>
                        <a:ea typeface="Times New Roman"/>
                      </a:endParaRPr>
                    </a:p>
                    <a:p>
                      <a:pPr algn="ctr">
                        <a:lnSpc>
                          <a:spcPts val="1000"/>
                        </a:lnSpc>
                        <a:spcAft>
                          <a:spcPts val="0"/>
                        </a:spcAft>
                      </a:pPr>
                      <a:r>
                        <a:rPr lang="en-US" sz="1800" spc="5" dirty="0" err="1" smtClean="0">
                          <a:effectLst/>
                          <a:latin typeface="Georgia" pitchFamily="18" charset="0"/>
                          <a:ea typeface="Georgia"/>
                          <a:cs typeface="Georgia"/>
                        </a:rPr>
                        <a:t>P</a:t>
                      </a:r>
                      <a:r>
                        <a:rPr lang="en-US" sz="1800"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s</a:t>
                      </a:r>
                      <a:r>
                        <a:rPr lang="en-US" sz="1800" dirty="0" err="1" smtClean="0">
                          <a:effectLst/>
                          <a:latin typeface="Georgia" pitchFamily="18" charset="0"/>
                          <a:ea typeface="Georgia"/>
                          <a:cs typeface="Georgia"/>
                        </a:rPr>
                        <a:t>al</a:t>
                      </a:r>
                      <a:r>
                        <a:rPr lang="en-US" sz="1800" spc="-20" dirty="0" smtClean="0">
                          <a:effectLst/>
                          <a:latin typeface="Georgia" pitchFamily="18" charset="0"/>
                          <a:ea typeface="Georgia"/>
                          <a:cs typeface="Georgia"/>
                        </a:rPr>
                        <a:t> </a:t>
                      </a:r>
                      <a:r>
                        <a:rPr lang="en-US" sz="1800" dirty="0" smtClean="0">
                          <a:effectLst/>
                          <a:latin typeface="Georgia" pitchFamily="18" charset="0"/>
                          <a:ea typeface="Georgia"/>
                          <a:cs typeface="Georgia"/>
                        </a:rPr>
                        <a:t>4 </a:t>
                      </a:r>
                    </a:p>
                    <a:p>
                      <a:pPr algn="ctr">
                        <a:lnSpc>
                          <a:spcPts val="1000"/>
                        </a:lnSpc>
                        <a:spcAft>
                          <a:spcPts val="0"/>
                        </a:spcAft>
                      </a:pPr>
                      <a:endParaRPr lang="en-US" sz="1800" dirty="0" smtClean="0">
                        <a:effectLst/>
                        <a:latin typeface="Georgia" pitchFamily="18" charset="0"/>
                        <a:ea typeface="Georgia"/>
                        <a:cs typeface="Georgia"/>
                      </a:endParaRPr>
                    </a:p>
                    <a:p>
                      <a:pPr algn="ctr">
                        <a:lnSpc>
                          <a:spcPts val="1000"/>
                        </a:lnSpc>
                        <a:spcAft>
                          <a:spcPts val="0"/>
                        </a:spcAft>
                      </a:pPr>
                      <a:r>
                        <a:rPr lang="en-US" sz="1800" dirty="0" smtClean="0">
                          <a:effectLst/>
                          <a:latin typeface="Georgia" pitchFamily="18" charset="0"/>
                          <a:ea typeface="Georgia"/>
                          <a:cs typeface="Georgia"/>
                        </a:rPr>
                        <a:t>  </a:t>
                      </a:r>
                      <a:r>
                        <a:rPr lang="en-US" sz="1800"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y</a:t>
                      </a:r>
                      <a:r>
                        <a:rPr lang="en-US" sz="1800" dirty="0" err="1" smtClean="0">
                          <a:effectLst/>
                          <a:latin typeface="Georgia" pitchFamily="18" charset="0"/>
                          <a:ea typeface="Georgia"/>
                          <a:cs typeface="Georgia"/>
                        </a:rPr>
                        <a:t>at</a:t>
                      </a:r>
                      <a:r>
                        <a:rPr lang="en-US" sz="1800" spc="-15" dirty="0" smtClean="0">
                          <a:effectLst/>
                          <a:latin typeface="Georgia" pitchFamily="18" charset="0"/>
                          <a:ea typeface="Georgia"/>
                          <a:cs typeface="Georgia"/>
                        </a:rPr>
                        <a:t> </a:t>
                      </a:r>
                      <a:r>
                        <a:rPr lang="en-US" sz="1800" dirty="0" smtClean="0">
                          <a:effectLst/>
                          <a:latin typeface="Georgia" pitchFamily="18" charset="0"/>
                          <a:ea typeface="Georgia"/>
                          <a:cs typeface="Georgia"/>
                        </a:rPr>
                        <a:t>1</a:t>
                      </a:r>
                      <a:endParaRPr lang="en-US" sz="1800" dirty="0">
                        <a:effectLst/>
                        <a:latin typeface="Georgia" pitchFamily="18" charset="0"/>
                        <a:ea typeface="Times New Roman"/>
                      </a:endParaRPr>
                    </a:p>
                  </a:txBody>
                  <a:tcPr marL="0" marR="0" marT="0" marB="0"/>
                </a:tc>
              </a:tr>
            </a:tbl>
          </a:graphicData>
        </a:graphic>
      </p:graphicFrame>
    </p:spTree>
    <p:extLst>
      <p:ext uri="{BB962C8B-B14F-4D97-AF65-F5344CB8AC3E}">
        <p14:creationId xmlns:p14="http://schemas.microsoft.com/office/powerpoint/2010/main" val="20441900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54949052"/>
              </p:ext>
            </p:extLst>
          </p:nvPr>
        </p:nvGraphicFramePr>
        <p:xfrm>
          <a:off x="272845" y="381000"/>
          <a:ext cx="8839200" cy="6096000"/>
        </p:xfrm>
        <a:graphic>
          <a:graphicData uri="http://schemas.openxmlformats.org/drawingml/2006/table">
            <a:tbl>
              <a:tblPr firstRow="1" bandRow="1">
                <a:tableStyleId>{5C22544A-7EE6-4342-B048-85BDC9FD1C3A}</a:tableStyleId>
              </a:tblPr>
              <a:tblGrid>
                <a:gridCol w="572912"/>
                <a:gridCol w="2170288"/>
                <a:gridCol w="1219200"/>
                <a:gridCol w="3810000"/>
                <a:gridCol w="1066800"/>
              </a:tblGrid>
              <a:tr h="791750">
                <a:tc>
                  <a:txBody>
                    <a:bodyPr/>
                    <a:lstStyle/>
                    <a:p>
                      <a:pPr>
                        <a:lnSpc>
                          <a:spcPts val="500"/>
                        </a:lnSpc>
                        <a:spcBef>
                          <a:spcPts val="20"/>
                        </a:spcBef>
                        <a:spcAft>
                          <a:spcPts val="0"/>
                        </a:spcAft>
                      </a:pPr>
                      <a:r>
                        <a:rPr lang="en-US" sz="1800" dirty="0">
                          <a:effectLst/>
                          <a:latin typeface="Georgia" pitchFamily="18" charset="0"/>
                          <a:ea typeface="Times New Roman"/>
                        </a:rPr>
                        <a:t> </a:t>
                      </a:r>
                    </a:p>
                    <a:p>
                      <a:pPr marL="83185">
                        <a:spcAft>
                          <a:spcPts val="0"/>
                        </a:spcAft>
                      </a:pPr>
                      <a:endParaRPr lang="en-US" sz="1800" b="1" dirty="0" smtClean="0">
                        <a:effectLst/>
                        <a:latin typeface="Georgia" pitchFamily="18" charset="0"/>
                        <a:ea typeface="Georgia"/>
                        <a:cs typeface="Georgia"/>
                      </a:endParaRPr>
                    </a:p>
                    <a:p>
                      <a:pPr marL="83185">
                        <a:spcAft>
                          <a:spcPts val="0"/>
                        </a:spcAft>
                      </a:pPr>
                      <a:r>
                        <a:rPr lang="en-US" sz="1800" b="1" dirty="0" smtClean="0">
                          <a:effectLst/>
                          <a:latin typeface="Georgia" pitchFamily="18" charset="0"/>
                          <a:ea typeface="Georgia"/>
                          <a:cs typeface="Georgia"/>
                        </a:rPr>
                        <a:t>No</a:t>
                      </a:r>
                      <a:endParaRPr lang="en-US" sz="1800" dirty="0">
                        <a:effectLst/>
                        <a:latin typeface="Georgia" pitchFamily="18" charset="0"/>
                        <a:ea typeface="Times New Roman"/>
                      </a:endParaRPr>
                    </a:p>
                  </a:txBody>
                  <a:tcPr marL="0" marR="0" marT="0" marB="0"/>
                </a:tc>
                <a:tc>
                  <a:txBody>
                    <a:bodyPr/>
                    <a:lstStyle/>
                    <a:p>
                      <a:pPr marL="146050" marR="134620" algn="ctr">
                        <a:lnSpc>
                          <a:spcPts val="1000"/>
                        </a:lnSpc>
                        <a:spcAft>
                          <a:spcPts val="0"/>
                        </a:spcAft>
                      </a:pPr>
                      <a:endParaRPr lang="en-US" sz="1800" b="1" dirty="0" smtClean="0">
                        <a:effectLst/>
                        <a:latin typeface="Georgia" pitchFamily="18" charset="0"/>
                        <a:ea typeface="Georgia"/>
                        <a:cs typeface="Georgia"/>
                      </a:endParaRPr>
                    </a:p>
                    <a:p>
                      <a:pPr marL="146050" marR="134620" algn="ctr">
                        <a:lnSpc>
                          <a:spcPts val="1000"/>
                        </a:lnSpc>
                        <a:spcAft>
                          <a:spcPts val="0"/>
                        </a:spcAft>
                      </a:pPr>
                      <a:endParaRPr lang="en-US" sz="1800" b="1" dirty="0" smtClean="0">
                        <a:effectLst/>
                        <a:latin typeface="Georgia" pitchFamily="18" charset="0"/>
                        <a:ea typeface="Georgia"/>
                        <a:cs typeface="Georgia"/>
                      </a:endParaRPr>
                    </a:p>
                    <a:p>
                      <a:pPr marL="146050" marR="134620" algn="ctr">
                        <a:lnSpc>
                          <a:spcPts val="1000"/>
                        </a:lnSpc>
                        <a:spcAft>
                          <a:spcPts val="0"/>
                        </a:spcAft>
                      </a:pPr>
                      <a:r>
                        <a:rPr lang="en-US" sz="1800" b="1" dirty="0" err="1" smtClean="0">
                          <a:effectLst/>
                          <a:latin typeface="Georgia" pitchFamily="18" charset="0"/>
                          <a:ea typeface="Georgia"/>
                          <a:cs typeface="Georgia"/>
                        </a:rPr>
                        <a:t>D</a:t>
                      </a:r>
                      <a:r>
                        <a:rPr lang="en-US" sz="1800" b="1" spc="5" dirty="0" err="1" smtClean="0">
                          <a:effectLst/>
                          <a:latin typeface="Georgia" pitchFamily="18" charset="0"/>
                          <a:ea typeface="Georgia"/>
                          <a:cs typeface="Georgia"/>
                        </a:rPr>
                        <a:t>i</a:t>
                      </a:r>
                      <a:r>
                        <a:rPr lang="en-US" sz="1800" b="1" spc="-5" dirty="0" err="1" smtClean="0">
                          <a:effectLst/>
                          <a:latin typeface="Georgia" pitchFamily="18" charset="0"/>
                          <a:ea typeface="Georgia"/>
                          <a:cs typeface="Georgia"/>
                        </a:rPr>
                        <a:t>h</a:t>
                      </a:r>
                      <a:r>
                        <a:rPr lang="en-US" sz="1800" b="1" spc="5" dirty="0" err="1" smtClean="0">
                          <a:effectLst/>
                          <a:latin typeface="Georgia" pitchFamily="18" charset="0"/>
                          <a:ea typeface="Georgia"/>
                          <a:cs typeface="Georgia"/>
                        </a:rPr>
                        <a:t>a</a:t>
                      </a:r>
                      <a:r>
                        <a:rPr lang="en-US" sz="1800" b="1" dirty="0" err="1" smtClean="0">
                          <a:effectLst/>
                          <a:latin typeface="Georgia" pitchFamily="18" charset="0"/>
                          <a:ea typeface="Georgia"/>
                          <a:cs typeface="Georgia"/>
                        </a:rPr>
                        <a:t>r</a:t>
                      </a:r>
                      <a:r>
                        <a:rPr lang="en-US" sz="1800" b="1" spc="-5" dirty="0" err="1" smtClean="0">
                          <a:effectLst/>
                          <a:latin typeface="Georgia" pitchFamily="18" charset="0"/>
                          <a:ea typeface="Georgia"/>
                          <a:cs typeface="Georgia"/>
                        </a:rPr>
                        <a:t>u</a:t>
                      </a:r>
                      <a:r>
                        <a:rPr lang="en-US" sz="1800" b="1" spc="5" dirty="0" err="1" smtClean="0">
                          <a:effectLst/>
                          <a:latin typeface="Georgia" pitchFamily="18" charset="0"/>
                          <a:ea typeface="Georgia"/>
                          <a:cs typeface="Georgia"/>
                        </a:rPr>
                        <a:t>ska</a:t>
                      </a:r>
                      <a:r>
                        <a:rPr lang="en-US" sz="1800" b="1" dirty="0" err="1" smtClean="0">
                          <a:effectLst/>
                          <a:latin typeface="Georgia" pitchFamily="18" charset="0"/>
                          <a:ea typeface="Georgia"/>
                          <a:cs typeface="Georgia"/>
                        </a:rPr>
                        <a:t>n</a:t>
                      </a:r>
                      <a:r>
                        <a:rPr lang="en-US" sz="1800" b="1" baseline="0" dirty="0" smtClean="0">
                          <a:effectLst/>
                          <a:latin typeface="Georgia" pitchFamily="18" charset="0"/>
                          <a:ea typeface="Georgia"/>
                          <a:cs typeface="+mn-cs"/>
                        </a:rPr>
                        <a:t> </a:t>
                      </a:r>
                    </a:p>
                    <a:p>
                      <a:pPr marL="146050" marR="134620" algn="ctr">
                        <a:lnSpc>
                          <a:spcPts val="1000"/>
                        </a:lnSpc>
                        <a:spcAft>
                          <a:spcPts val="0"/>
                        </a:spcAft>
                      </a:pPr>
                      <a:endParaRPr lang="en-US" sz="1800" b="1" i="1" baseline="0" dirty="0" smtClean="0">
                        <a:effectLst/>
                        <a:latin typeface="Georgia" pitchFamily="18" charset="0"/>
                        <a:ea typeface="Georgia"/>
                        <a:cs typeface="+mn-cs"/>
                      </a:endParaRPr>
                    </a:p>
                    <a:p>
                      <a:pPr marL="146050" marR="134620" algn="ctr">
                        <a:lnSpc>
                          <a:spcPts val="1000"/>
                        </a:lnSpc>
                        <a:spcAft>
                          <a:spcPts val="0"/>
                        </a:spcAft>
                      </a:pPr>
                      <a:r>
                        <a:rPr lang="en-US" sz="1800" b="1" i="1" dirty="0" smtClean="0">
                          <a:effectLst/>
                          <a:latin typeface="Georgia" pitchFamily="18" charset="0"/>
                          <a:ea typeface="Georgia"/>
                          <a:cs typeface="Georgia"/>
                        </a:rPr>
                        <a:t>(</a:t>
                      </a:r>
                      <a:r>
                        <a:rPr lang="en-US" sz="1800" b="1" i="1" spc="-5" dirty="0" smtClean="0">
                          <a:effectLst/>
                          <a:latin typeface="Georgia" pitchFamily="18" charset="0"/>
                          <a:ea typeface="Georgia"/>
                          <a:cs typeface="Georgia"/>
                        </a:rPr>
                        <a:t>D</a:t>
                      </a:r>
                      <a:r>
                        <a:rPr lang="en-US" sz="1800" b="1" i="1" dirty="0" smtClean="0">
                          <a:effectLst/>
                          <a:latin typeface="Georgia" pitchFamily="18" charset="0"/>
                          <a:ea typeface="Georgia"/>
                          <a:cs typeface="Georgia"/>
                        </a:rPr>
                        <a:t>o</a:t>
                      </a:r>
                      <a:r>
                        <a:rPr lang="en-US" sz="1800" b="1" i="1" dirty="0">
                          <a:effectLst/>
                          <a:latin typeface="Georgia" pitchFamily="18" charset="0"/>
                          <a:ea typeface="Georgia"/>
                          <a:cs typeface="Georgia"/>
                        </a:rPr>
                        <a:t>)</a:t>
                      </a:r>
                      <a:endParaRPr lang="en-US" sz="1800" dirty="0">
                        <a:effectLst/>
                        <a:latin typeface="Georgia" pitchFamily="18" charset="0"/>
                        <a:ea typeface="Times New Roman"/>
                      </a:endParaRPr>
                    </a:p>
                  </a:txBody>
                  <a:tcPr marL="0" marR="0" marT="0" marB="0"/>
                </a:tc>
                <a:tc>
                  <a:txBody>
                    <a:bodyPr/>
                    <a:lstStyle/>
                    <a:p>
                      <a:pPr marL="269240">
                        <a:lnSpc>
                          <a:spcPts val="1000"/>
                        </a:lnSpc>
                        <a:spcAft>
                          <a:spcPts val="0"/>
                        </a:spcAft>
                      </a:pPr>
                      <a:endParaRPr lang="en-US" sz="1800" b="1" dirty="0" smtClean="0">
                        <a:effectLst/>
                        <a:latin typeface="Georgia" pitchFamily="18" charset="0"/>
                        <a:ea typeface="Georgia"/>
                        <a:cs typeface="Georgia"/>
                      </a:endParaRPr>
                    </a:p>
                    <a:p>
                      <a:pPr marL="269240">
                        <a:lnSpc>
                          <a:spcPts val="1000"/>
                        </a:lnSpc>
                        <a:spcAft>
                          <a:spcPts val="0"/>
                        </a:spcAft>
                      </a:pPr>
                      <a:r>
                        <a:rPr lang="en-US" sz="1800" b="1" dirty="0" err="1" smtClean="0">
                          <a:effectLst/>
                          <a:latin typeface="Georgia" pitchFamily="18" charset="0"/>
                          <a:ea typeface="Georgia"/>
                          <a:cs typeface="Georgia"/>
                        </a:rPr>
                        <a:t>D</a:t>
                      </a:r>
                      <a:r>
                        <a:rPr lang="en-US" sz="1800" b="1" spc="-10" dirty="0" err="1" smtClean="0">
                          <a:effectLst/>
                          <a:latin typeface="Georgia" pitchFamily="18" charset="0"/>
                          <a:ea typeface="Georgia"/>
                          <a:cs typeface="Georgia"/>
                        </a:rPr>
                        <a:t>a</a:t>
                      </a:r>
                      <a:r>
                        <a:rPr lang="en-US" sz="1800" b="1" spc="15" dirty="0" err="1" smtClean="0">
                          <a:effectLst/>
                          <a:latin typeface="Georgia" pitchFamily="18" charset="0"/>
                          <a:ea typeface="Georgia"/>
                          <a:cs typeface="Georgia"/>
                        </a:rPr>
                        <a:t>s</a:t>
                      </a:r>
                      <a:r>
                        <a:rPr lang="en-US" sz="1800" b="1" spc="-5" dirty="0" err="1" smtClean="0">
                          <a:effectLst/>
                          <a:latin typeface="Georgia" pitchFamily="18" charset="0"/>
                          <a:ea typeface="Georgia"/>
                          <a:cs typeface="Georgia"/>
                        </a:rPr>
                        <a:t>a</a:t>
                      </a:r>
                      <a:r>
                        <a:rPr lang="en-US" sz="1800" b="1" dirty="0" err="1" smtClean="0">
                          <a:effectLst/>
                          <a:latin typeface="Georgia" pitchFamily="18" charset="0"/>
                          <a:ea typeface="Georgia"/>
                          <a:cs typeface="Georgia"/>
                        </a:rPr>
                        <a:t>r</a:t>
                      </a:r>
                      <a:endParaRPr lang="en-US" sz="1800" dirty="0">
                        <a:effectLst/>
                        <a:latin typeface="Georgia" pitchFamily="18" charset="0"/>
                        <a:ea typeface="Times New Roman"/>
                      </a:endParaRPr>
                    </a:p>
                    <a:p>
                      <a:pPr marL="220345">
                        <a:spcBef>
                          <a:spcPts val="85"/>
                        </a:spcBef>
                        <a:spcAft>
                          <a:spcPts val="0"/>
                        </a:spcAft>
                      </a:pPr>
                      <a:r>
                        <a:rPr lang="en-US" sz="1800" b="1" dirty="0" err="1" smtClean="0">
                          <a:effectLst/>
                          <a:latin typeface="Georgia" pitchFamily="18" charset="0"/>
                          <a:ea typeface="Georgia"/>
                          <a:cs typeface="Georgia"/>
                        </a:rPr>
                        <a:t>Hu</a:t>
                      </a:r>
                      <a:r>
                        <a:rPr lang="en-US" sz="1800" b="1" spc="5" dirty="0" err="1" smtClean="0">
                          <a:effectLst/>
                          <a:latin typeface="Georgia" pitchFamily="18" charset="0"/>
                          <a:ea typeface="Georgia"/>
                          <a:cs typeface="Georgia"/>
                        </a:rPr>
                        <a:t>k</a:t>
                      </a:r>
                      <a:r>
                        <a:rPr lang="en-US" sz="1800" b="1" dirty="0" err="1" smtClean="0">
                          <a:effectLst/>
                          <a:latin typeface="Georgia" pitchFamily="18" charset="0"/>
                          <a:ea typeface="Georgia"/>
                          <a:cs typeface="Georgia"/>
                        </a:rPr>
                        <a:t>um</a:t>
                      </a:r>
                      <a:endParaRPr lang="en-US" sz="1800" dirty="0">
                        <a:effectLst/>
                        <a:latin typeface="Georgia" pitchFamily="18" charset="0"/>
                        <a:ea typeface="Times New Roman"/>
                      </a:endParaRPr>
                    </a:p>
                  </a:txBody>
                  <a:tcPr marL="0" marR="0" marT="0" marB="0"/>
                </a:tc>
                <a:tc>
                  <a:txBody>
                    <a:bodyPr/>
                    <a:lstStyle/>
                    <a:p>
                      <a:pPr>
                        <a:lnSpc>
                          <a:spcPts val="500"/>
                        </a:lnSpc>
                        <a:spcBef>
                          <a:spcPts val="15"/>
                        </a:spcBef>
                        <a:spcAft>
                          <a:spcPts val="0"/>
                        </a:spcAft>
                      </a:pPr>
                      <a:r>
                        <a:rPr lang="en-US" sz="1800" dirty="0">
                          <a:effectLst/>
                          <a:latin typeface="Georgia" pitchFamily="18" charset="0"/>
                          <a:ea typeface="Times New Roman"/>
                        </a:rPr>
                        <a:t> </a:t>
                      </a:r>
                    </a:p>
                    <a:p>
                      <a:pPr marL="81915" algn="ctr">
                        <a:spcAft>
                          <a:spcPts val="0"/>
                        </a:spcAft>
                      </a:pPr>
                      <a:r>
                        <a:rPr lang="en-US" sz="1800" b="1" dirty="0" err="1" smtClean="0">
                          <a:effectLst/>
                          <a:latin typeface="Georgia" pitchFamily="18" charset="0"/>
                          <a:ea typeface="Georgia"/>
                          <a:cs typeface="Georgia"/>
                        </a:rPr>
                        <a:t>D</a:t>
                      </a:r>
                      <a:r>
                        <a:rPr lang="en-US" sz="1800" b="1" spc="-5" dirty="0" err="1" smtClean="0">
                          <a:effectLst/>
                          <a:latin typeface="Georgia" pitchFamily="18" charset="0"/>
                          <a:ea typeface="Georgia"/>
                          <a:cs typeface="Georgia"/>
                        </a:rPr>
                        <a:t>i</a:t>
                      </a:r>
                      <a:r>
                        <a:rPr lang="en-US" sz="1800" b="1" spc="5" dirty="0" err="1" smtClean="0">
                          <a:effectLst/>
                          <a:latin typeface="Georgia" pitchFamily="18" charset="0"/>
                          <a:ea typeface="Georgia"/>
                          <a:cs typeface="Georgia"/>
                        </a:rPr>
                        <a:t>la</a:t>
                      </a:r>
                      <a:r>
                        <a:rPr lang="en-US" sz="1800" b="1" dirty="0" err="1" smtClean="0">
                          <a:effectLst/>
                          <a:latin typeface="Georgia" pitchFamily="18" charset="0"/>
                          <a:ea typeface="Georgia"/>
                          <a:cs typeface="Georgia"/>
                        </a:rPr>
                        <a:t>r</a:t>
                      </a:r>
                      <a:r>
                        <a:rPr lang="en-US" sz="1800" b="1" spc="5" dirty="0" err="1" smtClean="0">
                          <a:effectLst/>
                          <a:latin typeface="Georgia" pitchFamily="18" charset="0"/>
                          <a:ea typeface="Georgia"/>
                          <a:cs typeface="Georgia"/>
                        </a:rPr>
                        <a:t>a</a:t>
                      </a:r>
                      <a:r>
                        <a:rPr lang="en-US" sz="1800" b="1" spc="-5" dirty="0" err="1" smtClean="0">
                          <a:effectLst/>
                          <a:latin typeface="Georgia" pitchFamily="18" charset="0"/>
                          <a:ea typeface="Georgia"/>
                          <a:cs typeface="Georgia"/>
                        </a:rPr>
                        <a:t>n</a:t>
                      </a:r>
                      <a:r>
                        <a:rPr lang="en-US" sz="1800" b="1" dirty="0" err="1" smtClean="0">
                          <a:effectLst/>
                          <a:latin typeface="Georgia" pitchFamily="18" charset="0"/>
                          <a:ea typeface="Georgia"/>
                          <a:cs typeface="Georgia"/>
                        </a:rPr>
                        <a:t>g</a:t>
                      </a:r>
                      <a:r>
                        <a:rPr lang="en-US" sz="1800" b="1" spc="-40" dirty="0" smtClean="0">
                          <a:effectLst/>
                          <a:latin typeface="Georgia" pitchFamily="18" charset="0"/>
                          <a:ea typeface="Georgia"/>
                          <a:cs typeface="Georgia"/>
                        </a:rPr>
                        <a:t> </a:t>
                      </a:r>
                    </a:p>
                    <a:p>
                      <a:pPr marL="81915" algn="ctr">
                        <a:spcAft>
                          <a:spcPts val="0"/>
                        </a:spcAft>
                      </a:pPr>
                      <a:r>
                        <a:rPr lang="en-US" sz="1800" b="1" i="1" spc="10" dirty="0" smtClean="0">
                          <a:effectLst/>
                          <a:latin typeface="Georgia" pitchFamily="18" charset="0"/>
                          <a:ea typeface="Georgia"/>
                          <a:cs typeface="Georgia"/>
                        </a:rPr>
                        <a:t>(</a:t>
                      </a:r>
                      <a:r>
                        <a:rPr lang="en-US" sz="1800" b="1" i="1" dirty="0" smtClean="0">
                          <a:effectLst/>
                          <a:latin typeface="Georgia" pitchFamily="18" charset="0"/>
                          <a:ea typeface="Georgia"/>
                          <a:cs typeface="Georgia"/>
                        </a:rPr>
                        <a:t>Do</a:t>
                      </a:r>
                      <a:r>
                        <a:rPr lang="en-US" sz="1800" b="1" i="1" spc="10" dirty="0" smtClean="0">
                          <a:effectLst/>
                          <a:latin typeface="Georgia" pitchFamily="18" charset="0"/>
                          <a:ea typeface="Georgia"/>
                          <a:cs typeface="Georgia"/>
                        </a:rPr>
                        <a:t>n</a:t>
                      </a:r>
                      <a:r>
                        <a:rPr lang="en-US" sz="1800" b="1" i="1" spc="-5" dirty="0" smtClean="0">
                          <a:effectLst/>
                          <a:latin typeface="Georgia" pitchFamily="18" charset="0"/>
                          <a:ea typeface="Georgia"/>
                          <a:cs typeface="Georgia"/>
                        </a:rPr>
                        <a:t>’</a:t>
                      </a:r>
                      <a:r>
                        <a:rPr lang="en-US" sz="1800" b="1" i="1" spc="5" dirty="0" smtClean="0">
                          <a:effectLst/>
                          <a:latin typeface="Georgia" pitchFamily="18" charset="0"/>
                          <a:ea typeface="Georgia"/>
                          <a:cs typeface="Georgia"/>
                        </a:rPr>
                        <a:t>t</a:t>
                      </a:r>
                      <a:r>
                        <a:rPr lang="en-US" sz="1800" b="1" i="1" dirty="0" smtClean="0">
                          <a:effectLst/>
                          <a:latin typeface="Georgia" pitchFamily="18" charset="0"/>
                          <a:ea typeface="Georgia"/>
                          <a:cs typeface="Georgia"/>
                        </a:rPr>
                        <a:t>)</a:t>
                      </a:r>
                      <a:endParaRPr lang="en-US" sz="1800" dirty="0">
                        <a:effectLst/>
                        <a:latin typeface="Georgia" pitchFamily="18" charset="0"/>
                        <a:ea typeface="Times New Roman"/>
                      </a:endParaRPr>
                    </a:p>
                  </a:txBody>
                  <a:tcPr marL="0" marR="0" marT="0" marB="0"/>
                </a:tc>
                <a:tc>
                  <a:txBody>
                    <a:bodyPr/>
                    <a:lstStyle/>
                    <a:p>
                      <a:pPr marL="162560">
                        <a:lnSpc>
                          <a:spcPts val="1000"/>
                        </a:lnSpc>
                        <a:spcAft>
                          <a:spcPts val="0"/>
                        </a:spcAft>
                      </a:pPr>
                      <a:endParaRPr lang="en-US" sz="1800" b="1" dirty="0" smtClean="0">
                        <a:effectLst/>
                        <a:latin typeface="Georgia" pitchFamily="18" charset="0"/>
                        <a:ea typeface="Georgia"/>
                        <a:cs typeface="Georgia"/>
                      </a:endParaRPr>
                    </a:p>
                    <a:p>
                      <a:pPr marL="162560">
                        <a:lnSpc>
                          <a:spcPts val="1000"/>
                        </a:lnSpc>
                        <a:spcAft>
                          <a:spcPts val="0"/>
                        </a:spcAft>
                      </a:pPr>
                      <a:r>
                        <a:rPr lang="en-US" sz="1800" b="1" dirty="0" err="1" smtClean="0">
                          <a:effectLst/>
                          <a:latin typeface="Georgia" pitchFamily="18" charset="0"/>
                          <a:ea typeface="Georgia"/>
                          <a:cs typeface="Georgia"/>
                        </a:rPr>
                        <a:t>D</a:t>
                      </a:r>
                      <a:r>
                        <a:rPr lang="en-US" sz="1800" b="1" spc="-10" dirty="0" err="1" smtClean="0">
                          <a:effectLst/>
                          <a:latin typeface="Georgia" pitchFamily="18" charset="0"/>
                          <a:ea typeface="Georgia"/>
                          <a:cs typeface="Georgia"/>
                        </a:rPr>
                        <a:t>a</a:t>
                      </a:r>
                      <a:r>
                        <a:rPr lang="en-US" sz="1800" b="1" spc="15" dirty="0" err="1" smtClean="0">
                          <a:effectLst/>
                          <a:latin typeface="Georgia" pitchFamily="18" charset="0"/>
                          <a:ea typeface="Georgia"/>
                          <a:cs typeface="Georgia"/>
                        </a:rPr>
                        <a:t>s</a:t>
                      </a:r>
                      <a:r>
                        <a:rPr lang="en-US" sz="1800" b="1" spc="-5" dirty="0" err="1" smtClean="0">
                          <a:effectLst/>
                          <a:latin typeface="Georgia" pitchFamily="18" charset="0"/>
                          <a:ea typeface="Georgia"/>
                          <a:cs typeface="Georgia"/>
                        </a:rPr>
                        <a:t>a</a:t>
                      </a:r>
                      <a:r>
                        <a:rPr lang="en-US" sz="1800" b="1" dirty="0" err="1" smtClean="0">
                          <a:effectLst/>
                          <a:latin typeface="Georgia" pitchFamily="18" charset="0"/>
                          <a:ea typeface="Georgia"/>
                          <a:cs typeface="Georgia"/>
                        </a:rPr>
                        <a:t>r</a:t>
                      </a:r>
                      <a:endParaRPr lang="en-US" sz="1800" dirty="0">
                        <a:effectLst/>
                        <a:latin typeface="Georgia" pitchFamily="18" charset="0"/>
                        <a:ea typeface="Times New Roman"/>
                      </a:endParaRPr>
                    </a:p>
                    <a:p>
                      <a:pPr marL="107315">
                        <a:spcBef>
                          <a:spcPts val="85"/>
                        </a:spcBef>
                        <a:spcAft>
                          <a:spcPts val="0"/>
                        </a:spcAft>
                      </a:pPr>
                      <a:r>
                        <a:rPr lang="en-US" sz="1800" b="1" dirty="0" err="1">
                          <a:effectLst/>
                          <a:latin typeface="Georgia" pitchFamily="18" charset="0"/>
                          <a:ea typeface="Georgia"/>
                          <a:cs typeface="Georgia"/>
                        </a:rPr>
                        <a:t>Hu</a:t>
                      </a:r>
                      <a:r>
                        <a:rPr lang="en-US" sz="1800" b="1" spc="5" dirty="0" err="1">
                          <a:effectLst/>
                          <a:latin typeface="Georgia" pitchFamily="18" charset="0"/>
                          <a:ea typeface="Georgia"/>
                          <a:cs typeface="Georgia"/>
                        </a:rPr>
                        <a:t>k</a:t>
                      </a:r>
                      <a:r>
                        <a:rPr lang="en-US" sz="1800" b="1" dirty="0" err="1">
                          <a:effectLst/>
                          <a:latin typeface="Georgia" pitchFamily="18" charset="0"/>
                          <a:ea typeface="Georgia"/>
                          <a:cs typeface="Georgia"/>
                        </a:rPr>
                        <a:t>um</a:t>
                      </a:r>
                      <a:endParaRPr lang="en-US" sz="1800" dirty="0">
                        <a:effectLst/>
                        <a:latin typeface="Georgia" pitchFamily="18" charset="0"/>
                        <a:ea typeface="Times New Roman"/>
                      </a:endParaRPr>
                    </a:p>
                  </a:txBody>
                  <a:tcPr marL="0" marR="0" marT="0" marB="0"/>
                </a:tc>
              </a:tr>
              <a:tr h="1326443">
                <a:tc>
                  <a:txBody>
                    <a:bodyPr/>
                    <a:lstStyle/>
                    <a:p>
                      <a:pPr marL="116840">
                        <a:lnSpc>
                          <a:spcPts val="1200"/>
                        </a:lnSpc>
                        <a:spcAft>
                          <a:spcPts val="0"/>
                        </a:spcAft>
                      </a:pPr>
                      <a:endParaRPr lang="en-US" sz="1800" spc="5" dirty="0" smtClean="0">
                        <a:effectLst/>
                        <a:latin typeface="Georgia" pitchFamily="18" charset="0"/>
                        <a:ea typeface="Georgia"/>
                        <a:cs typeface="Georgia"/>
                      </a:endParaRPr>
                    </a:p>
                    <a:p>
                      <a:pPr marL="116840">
                        <a:lnSpc>
                          <a:spcPts val="1200"/>
                        </a:lnSpc>
                        <a:spcAft>
                          <a:spcPts val="0"/>
                        </a:spcAft>
                      </a:pPr>
                      <a:r>
                        <a:rPr lang="en-US" sz="1800" spc="5" dirty="0" smtClean="0">
                          <a:effectLst/>
                          <a:latin typeface="Georgia" pitchFamily="18" charset="0"/>
                          <a:ea typeface="Georgia"/>
                          <a:cs typeface="Georgia"/>
                        </a:rPr>
                        <a:t>12</a:t>
                      </a:r>
                      <a:endParaRPr lang="en-US" sz="1800" dirty="0">
                        <a:effectLst/>
                        <a:latin typeface="Georgia" pitchFamily="18" charset="0"/>
                        <a:ea typeface="Times New Roman"/>
                      </a:endParaRPr>
                    </a:p>
                  </a:txBody>
                  <a:tcPr marL="0" marR="0" marT="0" marB="0"/>
                </a:tc>
                <a:tc>
                  <a:txBody>
                    <a:bodyPr/>
                    <a:lstStyle/>
                    <a:p>
                      <a:pPr marL="64770" marR="465455" algn="l">
                        <a:lnSpc>
                          <a:spcPts val="1100"/>
                        </a:lnSpc>
                        <a:spcAft>
                          <a:spcPts val="0"/>
                        </a:spcAft>
                      </a:pPr>
                      <a:endParaRPr lang="en-US" sz="1800" dirty="0" smtClean="0">
                        <a:effectLst/>
                        <a:latin typeface="Georgia" pitchFamily="18" charset="0"/>
                        <a:ea typeface="Georgia"/>
                        <a:cs typeface="Georgia"/>
                      </a:endParaRPr>
                    </a:p>
                    <a:p>
                      <a:pPr marL="64770" marR="465455" algn="l">
                        <a:lnSpc>
                          <a:spcPts val="1100"/>
                        </a:lnSpc>
                        <a:spcAft>
                          <a:spcPts val="0"/>
                        </a:spcAft>
                      </a:pPr>
                      <a:r>
                        <a:rPr lang="en-US" sz="1800" dirty="0" err="1" smtClean="0">
                          <a:effectLst/>
                          <a:latin typeface="Georgia" pitchFamily="18" charset="0"/>
                          <a:ea typeface="Georgia"/>
                          <a:cs typeface="Georgia"/>
                        </a:rPr>
                        <a:t>Menc</a:t>
                      </a:r>
                      <a:r>
                        <a:rPr lang="en-US" sz="1800" spc="5"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p</a:t>
                      </a:r>
                      <a:r>
                        <a:rPr lang="en-US" sz="1800" spc="15" dirty="0" err="1" smtClean="0">
                          <a:effectLst/>
                          <a:latin typeface="Georgia" pitchFamily="18" charset="0"/>
                          <a:ea typeface="Georgia"/>
                          <a:cs typeface="Georgia"/>
                        </a:rPr>
                        <a:t>a</a:t>
                      </a:r>
                      <a:r>
                        <a:rPr lang="en-US" sz="1800" dirty="0" err="1" smtClean="0">
                          <a:effectLst/>
                          <a:latin typeface="Georgia" pitchFamily="18" charset="0"/>
                          <a:ea typeface="Georgia"/>
                          <a:cs typeface="Georgia"/>
                        </a:rPr>
                        <a:t>i</a:t>
                      </a:r>
                      <a:endParaRPr lang="en-US" sz="1800" dirty="0">
                        <a:effectLst/>
                        <a:latin typeface="Georgia" pitchFamily="18" charset="0"/>
                        <a:ea typeface="Times New Roman"/>
                      </a:endParaRPr>
                    </a:p>
                    <a:p>
                      <a:pPr marL="64770" marR="258445" algn="l">
                        <a:lnSpc>
                          <a:spcPct val="106000"/>
                        </a:lnSpc>
                        <a:spcBef>
                          <a:spcPts val="75"/>
                        </a:spcBef>
                        <a:spcAft>
                          <a:spcPts val="0"/>
                        </a:spcAft>
                      </a:pPr>
                      <a:r>
                        <a:rPr lang="en-US" sz="1800" dirty="0" err="1">
                          <a:effectLst/>
                          <a:latin typeface="Georgia" pitchFamily="18" charset="0"/>
                          <a:ea typeface="Georgia"/>
                          <a:cs typeface="Georgia"/>
                        </a:rPr>
                        <a:t>s</a:t>
                      </a:r>
                      <a:r>
                        <a:rPr lang="en-US" sz="1800" spc="5" dirty="0" err="1">
                          <a:effectLst/>
                          <a:latin typeface="Georgia" pitchFamily="18" charset="0"/>
                          <a:ea typeface="Georgia"/>
                          <a:cs typeface="Georgia"/>
                        </a:rPr>
                        <a:t>a</a:t>
                      </a:r>
                      <a:r>
                        <a:rPr lang="en-US" sz="1800" dirty="0" err="1">
                          <a:effectLst/>
                          <a:latin typeface="Georgia" pitchFamily="18" charset="0"/>
                          <a:ea typeface="Georgia"/>
                          <a:cs typeface="Georgia"/>
                        </a:rPr>
                        <a:t>s</a:t>
                      </a:r>
                      <a:r>
                        <a:rPr lang="en-US" sz="1800" spc="5" dirty="0" err="1">
                          <a:effectLst/>
                          <a:latin typeface="Georgia" pitchFamily="18" charset="0"/>
                          <a:ea typeface="Georgia"/>
                          <a:cs typeface="Georgia"/>
                        </a:rPr>
                        <a:t>a</a:t>
                      </a:r>
                      <a:r>
                        <a:rPr lang="en-US" sz="1800" dirty="0" err="1">
                          <a:effectLst/>
                          <a:latin typeface="Georgia" pitchFamily="18" charset="0"/>
                          <a:ea typeface="Georgia"/>
                          <a:cs typeface="Georgia"/>
                        </a:rPr>
                        <a:t>ran</a:t>
                      </a:r>
                      <a:r>
                        <a:rPr lang="en-US" sz="1800" spc="-35" dirty="0">
                          <a:effectLst/>
                          <a:latin typeface="Georgia" pitchFamily="18" charset="0"/>
                          <a:ea typeface="Georgia"/>
                          <a:cs typeface="Georgia"/>
                        </a:rPr>
                        <a:t> </a:t>
                      </a:r>
                      <a:r>
                        <a:rPr lang="en-US" sz="1800" spc="-5" dirty="0" err="1">
                          <a:effectLst/>
                          <a:latin typeface="Georgia" pitchFamily="18" charset="0"/>
                          <a:ea typeface="Georgia"/>
                          <a:cs typeface="Georgia"/>
                        </a:rPr>
                        <a:t>k</a:t>
                      </a:r>
                      <a:r>
                        <a:rPr lang="en-US" sz="1800" spc="10" dirty="0" err="1">
                          <a:effectLst/>
                          <a:latin typeface="Georgia" pitchFamily="18" charset="0"/>
                          <a:ea typeface="Georgia"/>
                          <a:cs typeface="Georgia"/>
                        </a:rPr>
                        <a:t>e</a:t>
                      </a:r>
                      <a:r>
                        <a:rPr lang="en-US" sz="1800" dirty="0" err="1">
                          <a:effectLst/>
                          <a:latin typeface="Georgia" pitchFamily="18" charset="0"/>
                          <a:ea typeface="Georgia"/>
                          <a:cs typeface="Georgia"/>
                        </a:rPr>
                        <a:t>r</a:t>
                      </a:r>
                      <a:r>
                        <a:rPr lang="en-US" sz="1800" spc="-5" dirty="0" err="1">
                          <a:effectLst/>
                          <a:latin typeface="Georgia" pitchFamily="18" charset="0"/>
                          <a:ea typeface="Georgia"/>
                          <a:cs typeface="Georgia"/>
                        </a:rPr>
                        <a:t>j</a:t>
                      </a:r>
                      <a:r>
                        <a:rPr lang="en-US" sz="1800" dirty="0" err="1">
                          <a:effectLst/>
                          <a:latin typeface="Georgia" pitchFamily="18" charset="0"/>
                          <a:ea typeface="Georgia"/>
                          <a:cs typeface="Georgia"/>
                        </a:rPr>
                        <a:t>a</a:t>
                      </a:r>
                      <a:r>
                        <a:rPr lang="en-US" sz="1800" dirty="0">
                          <a:effectLst/>
                          <a:latin typeface="Georgia" pitchFamily="18" charset="0"/>
                          <a:ea typeface="Georgia"/>
                          <a:cs typeface="Georgia"/>
                        </a:rPr>
                        <a:t> </a:t>
                      </a:r>
                      <a:r>
                        <a:rPr lang="en-US" sz="1800" spc="-5" dirty="0" err="1">
                          <a:effectLst/>
                          <a:latin typeface="Georgia" pitchFamily="18" charset="0"/>
                          <a:ea typeface="Georgia"/>
                          <a:cs typeface="Georgia"/>
                        </a:rPr>
                        <a:t>p</a:t>
                      </a:r>
                      <a:r>
                        <a:rPr lang="en-US" sz="1800" dirty="0" err="1">
                          <a:effectLst/>
                          <a:latin typeface="Georgia" pitchFamily="18" charset="0"/>
                          <a:ea typeface="Georgia"/>
                          <a:cs typeface="Georgia"/>
                        </a:rPr>
                        <a:t>e</a:t>
                      </a:r>
                      <a:r>
                        <a:rPr lang="en-US" sz="1800" spc="-5" dirty="0" err="1">
                          <a:effectLst/>
                          <a:latin typeface="Georgia" pitchFamily="18" charset="0"/>
                          <a:ea typeface="Georgia"/>
                          <a:cs typeface="Georgia"/>
                        </a:rPr>
                        <a:t>g</a:t>
                      </a:r>
                      <a:r>
                        <a:rPr lang="en-US" sz="1800" spc="15" dirty="0" err="1">
                          <a:effectLst/>
                          <a:latin typeface="Georgia" pitchFamily="18" charset="0"/>
                          <a:ea typeface="Georgia"/>
                          <a:cs typeface="Georgia"/>
                        </a:rPr>
                        <a:t>a</a:t>
                      </a:r>
                      <a:r>
                        <a:rPr lang="en-US" sz="1800" dirty="0" err="1">
                          <a:effectLst/>
                          <a:latin typeface="Georgia" pitchFamily="18" charset="0"/>
                          <a:ea typeface="Georgia"/>
                          <a:cs typeface="Georgia"/>
                        </a:rPr>
                        <a:t>wai</a:t>
                      </a:r>
                      <a:r>
                        <a:rPr lang="en-US" sz="1800" spc="-40" dirty="0">
                          <a:effectLst/>
                          <a:latin typeface="Georgia" pitchFamily="18" charset="0"/>
                          <a:ea typeface="Georgia"/>
                          <a:cs typeface="Georgia"/>
                        </a:rPr>
                        <a:t> </a:t>
                      </a:r>
                      <a:r>
                        <a:rPr lang="en-US" sz="1800" dirty="0">
                          <a:effectLst/>
                          <a:latin typeface="Georgia" pitchFamily="18" charset="0"/>
                          <a:ea typeface="Georgia"/>
                          <a:cs typeface="Georgia"/>
                        </a:rPr>
                        <a:t>y</a:t>
                      </a:r>
                      <a:r>
                        <a:rPr lang="en-US" sz="1800" spc="15" dirty="0">
                          <a:effectLst/>
                          <a:latin typeface="Georgia" pitchFamily="18" charset="0"/>
                          <a:ea typeface="Georgia"/>
                          <a:cs typeface="Georgia"/>
                        </a:rPr>
                        <a:t>a</a:t>
                      </a:r>
                      <a:r>
                        <a:rPr lang="en-US" sz="1800" dirty="0">
                          <a:effectLst/>
                          <a:latin typeface="Georgia" pitchFamily="18" charset="0"/>
                          <a:ea typeface="Georgia"/>
                          <a:cs typeface="Georgia"/>
                        </a:rPr>
                        <a:t>ng </a:t>
                      </a:r>
                      <a:r>
                        <a:rPr lang="en-US" sz="1800" spc="5" dirty="0" err="1">
                          <a:effectLst/>
                          <a:latin typeface="Georgia" pitchFamily="18" charset="0"/>
                          <a:ea typeface="Georgia"/>
                          <a:cs typeface="Georgia"/>
                        </a:rPr>
                        <a:t>d</a:t>
                      </a:r>
                      <a:r>
                        <a:rPr lang="en-US" sz="1800" spc="-5" dirty="0" err="1">
                          <a:effectLst/>
                          <a:latin typeface="Georgia" pitchFamily="18" charset="0"/>
                          <a:ea typeface="Georgia"/>
                          <a:cs typeface="Georgia"/>
                        </a:rPr>
                        <a:t>i</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etap</a:t>
                      </a:r>
                      <a:r>
                        <a:rPr lang="en-US" sz="1800" spc="-10" dirty="0" err="1">
                          <a:effectLst/>
                          <a:latin typeface="Georgia" pitchFamily="18" charset="0"/>
                          <a:ea typeface="Georgia"/>
                          <a:cs typeface="Georgia"/>
                        </a:rPr>
                        <a:t>k</a:t>
                      </a:r>
                      <a:r>
                        <a:rPr lang="en-US" sz="1800" spc="15" dirty="0" err="1">
                          <a:effectLst/>
                          <a:latin typeface="Georgia" pitchFamily="18" charset="0"/>
                          <a:ea typeface="Georgia"/>
                          <a:cs typeface="Georgia"/>
                        </a:rPr>
                        <a:t>a</a:t>
                      </a:r>
                      <a:r>
                        <a:rPr lang="en-US" sz="1800" dirty="0" err="1">
                          <a:effectLst/>
                          <a:latin typeface="Georgia" pitchFamily="18" charset="0"/>
                          <a:ea typeface="Georgia"/>
                          <a:cs typeface="Georgia"/>
                        </a:rPr>
                        <a:t>n</a:t>
                      </a:r>
                      <a:r>
                        <a:rPr lang="en-US" sz="1800" dirty="0">
                          <a:effectLst/>
                          <a:latin typeface="Georgia" pitchFamily="18" charset="0"/>
                          <a:ea typeface="Georgia"/>
                          <a:cs typeface="Georgia"/>
                        </a:rPr>
                        <a:t>;</a:t>
                      </a:r>
                      <a:endParaRPr lang="en-US" sz="1800" dirty="0">
                        <a:effectLst/>
                        <a:latin typeface="Georgia" pitchFamily="18" charset="0"/>
                        <a:ea typeface="Times New Roman"/>
                      </a:endParaRPr>
                    </a:p>
                  </a:txBody>
                  <a:tcPr marL="0" marR="0" marT="0" marB="0"/>
                </a:tc>
                <a:tc>
                  <a:txBody>
                    <a:bodyPr/>
                    <a:lstStyle/>
                    <a:p>
                      <a:pPr marL="66675">
                        <a:lnSpc>
                          <a:spcPts val="1100"/>
                        </a:lnSpc>
                        <a:spcAft>
                          <a:spcPts val="0"/>
                        </a:spcAft>
                      </a:pPr>
                      <a:endParaRPr lang="en-US" sz="1800" spc="5" dirty="0" smtClean="0">
                        <a:effectLst/>
                        <a:latin typeface="Georgia" pitchFamily="18" charset="0"/>
                        <a:ea typeface="Georgia"/>
                        <a:cs typeface="Georgia"/>
                      </a:endParaRPr>
                    </a:p>
                    <a:p>
                      <a:pPr marL="66675">
                        <a:lnSpc>
                          <a:spcPts val="1100"/>
                        </a:lnSpc>
                        <a:spcAft>
                          <a:spcPts val="0"/>
                        </a:spcAft>
                      </a:pPr>
                      <a:r>
                        <a:rPr lang="en-US" sz="1800" spc="5" dirty="0" err="1" smtClean="0">
                          <a:effectLst/>
                          <a:latin typeface="Georgia" pitchFamily="18" charset="0"/>
                          <a:ea typeface="Georgia"/>
                          <a:cs typeface="Georgia"/>
                        </a:rPr>
                        <a:t>P</a:t>
                      </a:r>
                      <a:r>
                        <a:rPr lang="en-US" sz="1800"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s</a:t>
                      </a:r>
                      <a:r>
                        <a:rPr lang="en-US" sz="1800" dirty="0" err="1" smtClean="0">
                          <a:effectLst/>
                          <a:latin typeface="Georgia" pitchFamily="18" charset="0"/>
                          <a:ea typeface="Georgia"/>
                          <a:cs typeface="Georgia"/>
                        </a:rPr>
                        <a:t>al</a:t>
                      </a:r>
                      <a:r>
                        <a:rPr lang="en-US" sz="1800" spc="-20" dirty="0" smtClean="0">
                          <a:effectLst/>
                          <a:latin typeface="Georgia" pitchFamily="18" charset="0"/>
                          <a:ea typeface="Georgia"/>
                          <a:cs typeface="Georgia"/>
                        </a:rPr>
                        <a:t> </a:t>
                      </a:r>
                      <a:r>
                        <a:rPr lang="en-US" sz="1800" dirty="0">
                          <a:effectLst/>
                          <a:latin typeface="Georgia" pitchFamily="18" charset="0"/>
                          <a:ea typeface="Georgia"/>
                          <a:cs typeface="Georgia"/>
                        </a:rPr>
                        <a:t>3</a:t>
                      </a:r>
                      <a:r>
                        <a:rPr lang="en-US" sz="1800" spc="-5" dirty="0">
                          <a:effectLst/>
                          <a:latin typeface="Georgia" pitchFamily="18" charset="0"/>
                          <a:ea typeface="Georgia"/>
                          <a:cs typeface="Georgia"/>
                        </a:rPr>
                        <a:t> </a:t>
                      </a:r>
                      <a:endParaRPr lang="en-US" sz="1800" spc="-5" dirty="0" smtClean="0">
                        <a:effectLst/>
                        <a:latin typeface="Georgia" pitchFamily="18" charset="0"/>
                        <a:ea typeface="Georgia"/>
                        <a:cs typeface="Georgia"/>
                      </a:endParaRPr>
                    </a:p>
                    <a:p>
                      <a:pPr marL="66675">
                        <a:lnSpc>
                          <a:spcPts val="1100"/>
                        </a:lnSpc>
                        <a:spcAft>
                          <a:spcPts val="0"/>
                        </a:spcAft>
                      </a:pPr>
                      <a:endParaRPr lang="en-US" sz="1800" spc="-5" dirty="0" smtClean="0">
                        <a:effectLst/>
                        <a:latin typeface="Georgia" pitchFamily="18" charset="0"/>
                        <a:ea typeface="Georgia"/>
                        <a:cs typeface="Georgia"/>
                      </a:endParaRPr>
                    </a:p>
                    <a:p>
                      <a:pPr marL="66675">
                        <a:lnSpc>
                          <a:spcPts val="1100"/>
                        </a:lnSpc>
                        <a:spcAft>
                          <a:spcPts val="0"/>
                        </a:spcAft>
                      </a:pPr>
                      <a:r>
                        <a:rPr lang="en-US" sz="1800" spc="5" dirty="0" err="1" smtClean="0">
                          <a:effectLst/>
                          <a:latin typeface="Georgia" pitchFamily="18" charset="0"/>
                          <a:ea typeface="Georgia"/>
                          <a:cs typeface="Georgia"/>
                        </a:rPr>
                        <a:t>a</a:t>
                      </a:r>
                      <a:r>
                        <a:rPr lang="en-US" sz="1800" dirty="0" err="1" smtClean="0">
                          <a:effectLst/>
                          <a:latin typeface="Georgia" pitchFamily="18" charset="0"/>
                          <a:ea typeface="Georgia"/>
                          <a:cs typeface="Georgia"/>
                        </a:rPr>
                        <a:t>y</a:t>
                      </a:r>
                      <a:r>
                        <a:rPr lang="en-US" sz="1800" spc="5" dirty="0" err="1" smtClean="0">
                          <a:effectLst/>
                          <a:latin typeface="Georgia" pitchFamily="18" charset="0"/>
                          <a:ea typeface="Georgia"/>
                          <a:cs typeface="Georgia"/>
                        </a:rPr>
                        <a:t>a</a:t>
                      </a:r>
                      <a:r>
                        <a:rPr lang="en-US" sz="1800" dirty="0" err="1" smtClean="0">
                          <a:effectLst/>
                          <a:latin typeface="Georgia" pitchFamily="18" charset="0"/>
                          <a:ea typeface="Georgia"/>
                          <a:cs typeface="Georgia"/>
                        </a:rPr>
                        <a:t>t</a:t>
                      </a:r>
                      <a:r>
                        <a:rPr lang="en-US" sz="1800" spc="-20" dirty="0" smtClean="0">
                          <a:effectLst/>
                          <a:latin typeface="Georgia" pitchFamily="18" charset="0"/>
                          <a:ea typeface="Georgia"/>
                          <a:cs typeface="Georgia"/>
                        </a:rPr>
                        <a:t> </a:t>
                      </a:r>
                      <a:r>
                        <a:rPr lang="en-US" sz="1800" spc="5" dirty="0" smtClean="0">
                          <a:effectLst/>
                          <a:latin typeface="Georgia" pitchFamily="18" charset="0"/>
                          <a:ea typeface="Georgia"/>
                          <a:cs typeface="Georgia"/>
                        </a:rPr>
                        <a:t>1</a:t>
                      </a:r>
                      <a:r>
                        <a:rPr lang="en-US" sz="1800" dirty="0" smtClean="0">
                          <a:effectLst/>
                          <a:latin typeface="Georgia" pitchFamily="18" charset="0"/>
                          <a:ea typeface="Georgia"/>
                          <a:cs typeface="Georgia"/>
                        </a:rPr>
                        <a:t>2</a:t>
                      </a:r>
                      <a:endParaRPr lang="en-US" sz="1800" dirty="0">
                        <a:effectLst/>
                        <a:latin typeface="Georgia" pitchFamily="18" charset="0"/>
                        <a:ea typeface="Times New Roman"/>
                      </a:endParaRPr>
                    </a:p>
                  </a:txBody>
                  <a:tcPr marL="0" marR="0" marT="0" marB="0"/>
                </a:tc>
                <a:tc>
                  <a:txBody>
                    <a:bodyPr/>
                    <a:lstStyle/>
                    <a:p>
                      <a:pPr algn="ctr">
                        <a:lnSpc>
                          <a:spcPts val="1000"/>
                        </a:lnSpc>
                        <a:spcAft>
                          <a:spcPts val="0"/>
                        </a:spcAft>
                      </a:pPr>
                      <a:endParaRPr lang="en-US" sz="1800" dirty="0">
                        <a:effectLst/>
                        <a:latin typeface="Georgia" pitchFamily="18" charset="0"/>
                        <a:ea typeface="Times New Roman"/>
                      </a:endParaRPr>
                    </a:p>
                  </a:txBody>
                  <a:tcPr marL="0" marR="0" marT="0" marB="0"/>
                </a:tc>
                <a:tc>
                  <a:txBody>
                    <a:bodyPr/>
                    <a:lstStyle/>
                    <a:p>
                      <a:pPr algn="ctr">
                        <a:lnSpc>
                          <a:spcPts val="600"/>
                        </a:lnSpc>
                        <a:spcBef>
                          <a:spcPts val="25"/>
                        </a:spcBef>
                        <a:spcAft>
                          <a:spcPts val="0"/>
                        </a:spcAft>
                      </a:pPr>
                      <a:endParaRPr lang="en-US" sz="1800" dirty="0">
                        <a:effectLst/>
                        <a:latin typeface="Georgia" pitchFamily="18" charset="0"/>
                        <a:ea typeface="Times New Roman"/>
                      </a:endParaRPr>
                    </a:p>
                  </a:txBody>
                  <a:tcPr marL="0" marR="0" marT="0" marB="0"/>
                </a:tc>
              </a:tr>
              <a:tr h="2320134">
                <a:tc>
                  <a:txBody>
                    <a:bodyPr/>
                    <a:lstStyle/>
                    <a:p>
                      <a:pPr marL="118110">
                        <a:lnSpc>
                          <a:spcPts val="1200"/>
                        </a:lnSpc>
                        <a:spcAft>
                          <a:spcPts val="0"/>
                        </a:spcAft>
                      </a:pPr>
                      <a:endParaRPr lang="en-US" sz="1800" spc="5" dirty="0" smtClean="0">
                        <a:effectLst/>
                        <a:latin typeface="Georgia" pitchFamily="18" charset="0"/>
                        <a:ea typeface="Georgia"/>
                        <a:cs typeface="Georgia"/>
                      </a:endParaRPr>
                    </a:p>
                    <a:p>
                      <a:pPr marL="118110">
                        <a:lnSpc>
                          <a:spcPts val="1200"/>
                        </a:lnSpc>
                        <a:spcAft>
                          <a:spcPts val="0"/>
                        </a:spcAft>
                      </a:pPr>
                      <a:r>
                        <a:rPr lang="en-US" sz="1800" spc="5" dirty="0" smtClean="0">
                          <a:effectLst/>
                          <a:latin typeface="Georgia" pitchFamily="18" charset="0"/>
                          <a:ea typeface="Georgia"/>
                          <a:cs typeface="Georgia"/>
                        </a:rPr>
                        <a:t>13</a:t>
                      </a:r>
                      <a:endParaRPr lang="en-US" sz="1800" dirty="0">
                        <a:effectLst/>
                        <a:latin typeface="Georgia" pitchFamily="18" charset="0"/>
                        <a:ea typeface="Times New Roman"/>
                      </a:endParaRPr>
                    </a:p>
                  </a:txBody>
                  <a:tcPr marL="0" marR="0" marT="0" marB="0"/>
                </a:tc>
                <a:tc>
                  <a:txBody>
                    <a:bodyPr/>
                    <a:lstStyle/>
                    <a:p>
                      <a:pPr marL="64770" algn="l">
                        <a:lnSpc>
                          <a:spcPts val="1100"/>
                        </a:lnSpc>
                        <a:spcAft>
                          <a:spcPts val="0"/>
                        </a:spcAft>
                      </a:pPr>
                      <a:endParaRPr lang="en-US" sz="1800" dirty="0" smtClean="0">
                        <a:effectLst/>
                        <a:latin typeface="Georgia" pitchFamily="18" charset="0"/>
                        <a:ea typeface="Georgia"/>
                        <a:cs typeface="Georgia"/>
                      </a:endParaRPr>
                    </a:p>
                    <a:p>
                      <a:pPr marL="64770" algn="l">
                        <a:lnSpc>
                          <a:spcPts val="1100"/>
                        </a:lnSpc>
                        <a:spcAft>
                          <a:spcPts val="0"/>
                        </a:spcAft>
                      </a:pPr>
                      <a:r>
                        <a:rPr lang="en-US" sz="1800" dirty="0" err="1" smtClean="0">
                          <a:effectLst/>
                          <a:latin typeface="Georgia" pitchFamily="18" charset="0"/>
                          <a:ea typeface="Georgia"/>
                          <a:cs typeface="Georgia"/>
                        </a:rPr>
                        <a:t>Men</a:t>
                      </a:r>
                      <a:r>
                        <a:rPr lang="en-US" sz="1800" spc="5" dirty="0" err="1" smtClean="0">
                          <a:effectLst/>
                          <a:latin typeface="Georgia" pitchFamily="18" charset="0"/>
                          <a:ea typeface="Georgia"/>
                          <a:cs typeface="Georgia"/>
                        </a:rPr>
                        <a:t>g</a:t>
                      </a:r>
                      <a:r>
                        <a:rPr lang="en-US" sz="1800" dirty="0" err="1" smtClean="0">
                          <a:effectLst/>
                          <a:latin typeface="Georgia" pitchFamily="18" charset="0"/>
                          <a:ea typeface="Georgia"/>
                          <a:cs typeface="Georgia"/>
                        </a:rPr>
                        <a:t>guna</a:t>
                      </a:r>
                      <a:r>
                        <a:rPr lang="en-US" sz="1800" spc="-5" dirty="0" err="1" smtClean="0">
                          <a:effectLst/>
                          <a:latin typeface="Georgia" pitchFamily="18" charset="0"/>
                          <a:ea typeface="Georgia"/>
                          <a:cs typeface="Georgia"/>
                        </a:rPr>
                        <a:t>k</a:t>
                      </a:r>
                      <a:r>
                        <a:rPr lang="en-US" sz="1800" spc="15" dirty="0" err="1" smtClean="0">
                          <a:effectLst/>
                          <a:latin typeface="Georgia" pitchFamily="18" charset="0"/>
                          <a:ea typeface="Georgia"/>
                          <a:cs typeface="Georgia"/>
                        </a:rPr>
                        <a:t>a</a:t>
                      </a:r>
                      <a:r>
                        <a:rPr lang="en-US" sz="1800" dirty="0" err="1" smtClean="0">
                          <a:effectLst/>
                          <a:latin typeface="Georgia" pitchFamily="18" charset="0"/>
                          <a:ea typeface="Georgia"/>
                          <a:cs typeface="Georgia"/>
                        </a:rPr>
                        <a:t>n</a:t>
                      </a:r>
                      <a:endParaRPr lang="en-US" sz="1800" dirty="0">
                        <a:effectLst/>
                        <a:latin typeface="Georgia" pitchFamily="18" charset="0"/>
                        <a:ea typeface="Times New Roman"/>
                      </a:endParaRPr>
                    </a:p>
                    <a:p>
                      <a:pPr marL="64770" marR="97790" algn="l">
                        <a:lnSpc>
                          <a:spcPct val="106000"/>
                        </a:lnSpc>
                        <a:spcBef>
                          <a:spcPts val="75"/>
                        </a:spcBef>
                        <a:spcAft>
                          <a:spcPts val="0"/>
                        </a:spcAft>
                      </a:pPr>
                      <a:r>
                        <a:rPr lang="en-US" sz="1800" spc="5" dirty="0" err="1">
                          <a:effectLst/>
                          <a:latin typeface="Georgia" pitchFamily="18" charset="0"/>
                          <a:ea typeface="Georgia"/>
                          <a:cs typeface="Georgia"/>
                        </a:rPr>
                        <a:t>d</a:t>
                      </a:r>
                      <a:r>
                        <a:rPr lang="en-US" sz="1800" dirty="0" err="1">
                          <a:effectLst/>
                          <a:latin typeface="Georgia" pitchFamily="18" charset="0"/>
                          <a:ea typeface="Georgia"/>
                          <a:cs typeface="Georgia"/>
                        </a:rPr>
                        <a:t>an</a:t>
                      </a:r>
                      <a:r>
                        <a:rPr lang="en-US" sz="1800" spc="-15" dirty="0">
                          <a:effectLst/>
                          <a:latin typeface="Georgia" pitchFamily="18" charset="0"/>
                          <a:ea typeface="Georgia"/>
                          <a:cs typeface="Georgia"/>
                        </a:rPr>
                        <a:t> </a:t>
                      </a:r>
                      <a:r>
                        <a:rPr lang="en-US" sz="1800" dirty="0" err="1">
                          <a:effectLst/>
                          <a:latin typeface="Georgia" pitchFamily="18" charset="0"/>
                          <a:ea typeface="Georgia"/>
                          <a:cs typeface="Georgia"/>
                        </a:rPr>
                        <a:t>me</a:t>
                      </a:r>
                      <a:r>
                        <a:rPr lang="en-US" sz="1800" spc="10" dirty="0" err="1">
                          <a:effectLst/>
                          <a:latin typeface="Georgia" pitchFamily="18" charset="0"/>
                          <a:ea typeface="Georgia"/>
                          <a:cs typeface="Georgia"/>
                        </a:rPr>
                        <a:t>m</a:t>
                      </a:r>
                      <a:r>
                        <a:rPr lang="en-US" sz="1800" dirty="0" err="1">
                          <a:effectLst/>
                          <a:latin typeface="Georgia" pitchFamily="18" charset="0"/>
                          <a:ea typeface="Georgia"/>
                          <a:cs typeface="Georgia"/>
                        </a:rPr>
                        <a:t>eli</a:t>
                      </a:r>
                      <a:r>
                        <a:rPr lang="en-US" sz="1800" spc="-5" dirty="0" err="1">
                          <a:effectLst/>
                          <a:latin typeface="Georgia" pitchFamily="18" charset="0"/>
                          <a:ea typeface="Georgia"/>
                          <a:cs typeface="Georgia"/>
                        </a:rPr>
                        <a:t>h</a:t>
                      </a:r>
                      <a:r>
                        <a:rPr lang="en-US" sz="1800" dirty="0" err="1">
                          <a:effectLst/>
                          <a:latin typeface="Georgia" pitchFamily="18" charset="0"/>
                          <a:ea typeface="Georgia"/>
                          <a:cs typeface="Georgia"/>
                        </a:rPr>
                        <a:t>ara</a:t>
                      </a:r>
                      <a:r>
                        <a:rPr lang="en-US" sz="1800" dirty="0">
                          <a:effectLst/>
                          <a:latin typeface="Georgia" pitchFamily="18" charset="0"/>
                          <a:ea typeface="Georgia"/>
                          <a:cs typeface="Georgia"/>
                        </a:rPr>
                        <a:t> </a:t>
                      </a:r>
                      <a:r>
                        <a:rPr lang="en-US" sz="1800" spc="-5" dirty="0" err="1">
                          <a:effectLst/>
                          <a:latin typeface="Georgia" pitchFamily="18" charset="0"/>
                          <a:ea typeface="Georgia"/>
                          <a:cs typeface="Georgia"/>
                        </a:rPr>
                        <a:t>b</a:t>
                      </a:r>
                      <a:r>
                        <a:rPr lang="en-US" sz="1800" dirty="0" err="1">
                          <a:effectLst/>
                          <a:latin typeface="Georgia" pitchFamily="18" charset="0"/>
                          <a:ea typeface="Georgia"/>
                          <a:cs typeface="Georgia"/>
                        </a:rPr>
                        <a:t>ar</a:t>
                      </a:r>
                      <a:r>
                        <a:rPr lang="en-US" sz="1800" spc="5" dirty="0" err="1">
                          <a:effectLst/>
                          <a:latin typeface="Georgia" pitchFamily="18" charset="0"/>
                          <a:ea typeface="Georgia"/>
                          <a:cs typeface="Georgia"/>
                        </a:rPr>
                        <a:t>a</a:t>
                      </a:r>
                      <a:r>
                        <a:rPr lang="en-US" sz="1800" dirty="0" err="1">
                          <a:effectLst/>
                          <a:latin typeface="Georgia" pitchFamily="18" charset="0"/>
                          <a:ea typeface="Georgia"/>
                          <a:cs typeface="Georgia"/>
                        </a:rPr>
                        <a:t>n</a:t>
                      </a:r>
                      <a:r>
                        <a:rPr lang="en-US" sz="1800" spc="10" dirty="0" err="1">
                          <a:effectLst/>
                          <a:latin typeface="Georgia" pitchFamily="18" charset="0"/>
                          <a:ea typeface="Georgia"/>
                          <a:cs typeface="Georgia"/>
                        </a:rPr>
                        <a:t>g</a:t>
                      </a:r>
                      <a:r>
                        <a:rPr lang="en-US" sz="1800" dirty="0" err="1">
                          <a:effectLst/>
                          <a:latin typeface="Georgia" pitchFamily="18" charset="0"/>
                          <a:ea typeface="Georgia"/>
                          <a:cs typeface="Georgia"/>
                        </a:rPr>
                        <a:t>-</a:t>
                      </a:r>
                      <a:r>
                        <a:rPr lang="en-US" sz="1800" spc="-5" dirty="0" err="1">
                          <a:effectLst/>
                          <a:latin typeface="Georgia" pitchFamily="18" charset="0"/>
                          <a:ea typeface="Georgia"/>
                          <a:cs typeface="Georgia"/>
                        </a:rPr>
                        <a:t>b</a:t>
                      </a:r>
                      <a:r>
                        <a:rPr lang="en-US" sz="1800" dirty="0" err="1">
                          <a:effectLst/>
                          <a:latin typeface="Georgia" pitchFamily="18" charset="0"/>
                          <a:ea typeface="Georgia"/>
                          <a:cs typeface="Georgia"/>
                        </a:rPr>
                        <a:t>ar</a:t>
                      </a:r>
                      <a:r>
                        <a:rPr lang="en-US" sz="1800" spc="15" dirty="0" err="1">
                          <a:effectLst/>
                          <a:latin typeface="Georgia" pitchFamily="18" charset="0"/>
                          <a:ea typeface="Georgia"/>
                          <a:cs typeface="Georgia"/>
                        </a:rPr>
                        <a:t>a</a:t>
                      </a:r>
                      <a:r>
                        <a:rPr lang="en-US" sz="1800" dirty="0" err="1">
                          <a:effectLst/>
                          <a:latin typeface="Georgia" pitchFamily="18" charset="0"/>
                          <a:ea typeface="Georgia"/>
                          <a:cs typeface="Georgia"/>
                        </a:rPr>
                        <a:t>ng</a:t>
                      </a:r>
                      <a:r>
                        <a:rPr lang="en-US" sz="1800" dirty="0">
                          <a:effectLst/>
                          <a:latin typeface="Georgia" pitchFamily="18" charset="0"/>
                          <a:ea typeface="Georgia"/>
                          <a:cs typeface="Georgia"/>
                        </a:rPr>
                        <a:t> </a:t>
                      </a:r>
                      <a:r>
                        <a:rPr lang="en-US" sz="1800" dirty="0" err="1">
                          <a:effectLst/>
                          <a:latin typeface="Georgia" pitchFamily="18" charset="0"/>
                          <a:ea typeface="Georgia"/>
                          <a:cs typeface="Georgia"/>
                        </a:rPr>
                        <a:t>m</a:t>
                      </a:r>
                      <a:r>
                        <a:rPr lang="en-US" sz="1800" spc="-5" dirty="0" err="1">
                          <a:effectLst/>
                          <a:latin typeface="Georgia" pitchFamily="18" charset="0"/>
                          <a:ea typeface="Georgia"/>
                          <a:cs typeface="Georgia"/>
                        </a:rPr>
                        <a:t>i</a:t>
                      </a:r>
                      <a:r>
                        <a:rPr lang="en-US" sz="1800" dirty="0" err="1">
                          <a:effectLst/>
                          <a:latin typeface="Georgia" pitchFamily="18" charset="0"/>
                          <a:ea typeface="Georgia"/>
                          <a:cs typeface="Georgia"/>
                        </a:rPr>
                        <a:t>l</a:t>
                      </a:r>
                      <a:r>
                        <a:rPr lang="en-US" sz="1800" spc="5" dirty="0" err="1">
                          <a:effectLst/>
                          <a:latin typeface="Georgia" pitchFamily="18" charset="0"/>
                          <a:ea typeface="Georgia"/>
                          <a:cs typeface="Georgia"/>
                        </a:rPr>
                        <a:t>i</a:t>
                      </a:r>
                      <a:r>
                        <a:rPr lang="en-US" sz="1800" dirty="0" err="1">
                          <a:effectLst/>
                          <a:latin typeface="Georgia" pitchFamily="18" charset="0"/>
                          <a:ea typeface="Georgia"/>
                          <a:cs typeface="Georgia"/>
                        </a:rPr>
                        <a:t>k</a:t>
                      </a:r>
                      <a:r>
                        <a:rPr lang="en-US" sz="1800" spc="-30" dirty="0">
                          <a:effectLst/>
                          <a:latin typeface="Georgia" pitchFamily="18" charset="0"/>
                          <a:ea typeface="Georgia"/>
                          <a:cs typeface="Georgia"/>
                        </a:rPr>
                        <a:t> </a:t>
                      </a:r>
                      <a:r>
                        <a:rPr lang="en-US" sz="1800" dirty="0" err="1">
                          <a:effectLst/>
                          <a:latin typeface="Georgia" pitchFamily="18" charset="0"/>
                          <a:ea typeface="Georgia"/>
                          <a:cs typeface="Georgia"/>
                        </a:rPr>
                        <a:t>n</a:t>
                      </a:r>
                      <a:r>
                        <a:rPr lang="en-US" sz="1800" spc="10" dirty="0" err="1">
                          <a:effectLst/>
                          <a:latin typeface="Georgia" pitchFamily="18" charset="0"/>
                          <a:ea typeface="Georgia"/>
                          <a:cs typeface="Georgia"/>
                        </a:rPr>
                        <a:t>e</a:t>
                      </a:r>
                      <a:r>
                        <a:rPr lang="en-US" sz="1800" dirty="0" err="1">
                          <a:effectLst/>
                          <a:latin typeface="Georgia" pitchFamily="18" charset="0"/>
                          <a:ea typeface="Georgia"/>
                          <a:cs typeface="Georgia"/>
                        </a:rPr>
                        <a:t>gara</a:t>
                      </a:r>
                      <a:r>
                        <a:rPr lang="en-US" sz="1800" dirty="0">
                          <a:effectLst/>
                          <a:latin typeface="Georgia" pitchFamily="18" charset="0"/>
                          <a:ea typeface="Georgia"/>
                          <a:cs typeface="Georgia"/>
                        </a:rPr>
                        <a:t> </a:t>
                      </a:r>
                      <a:r>
                        <a:rPr lang="en-US" sz="1800" spc="5" dirty="0" err="1">
                          <a:effectLst/>
                          <a:latin typeface="Georgia" pitchFamily="18" charset="0"/>
                          <a:ea typeface="Georgia"/>
                          <a:cs typeface="Georgia"/>
                        </a:rPr>
                        <a:t>d</a:t>
                      </a:r>
                      <a:r>
                        <a:rPr lang="en-US" sz="1800" dirty="0" err="1">
                          <a:effectLst/>
                          <a:latin typeface="Georgia" pitchFamily="18" charset="0"/>
                          <a:ea typeface="Georgia"/>
                          <a:cs typeface="Georgia"/>
                        </a:rPr>
                        <a:t>en</a:t>
                      </a:r>
                      <a:r>
                        <a:rPr lang="en-US" sz="1800" spc="-5" dirty="0" err="1">
                          <a:effectLst/>
                          <a:latin typeface="Georgia" pitchFamily="18" charset="0"/>
                          <a:ea typeface="Georgia"/>
                          <a:cs typeface="Georgia"/>
                        </a:rPr>
                        <a:t>g</a:t>
                      </a:r>
                      <a:r>
                        <a:rPr lang="en-US" sz="1800" dirty="0" err="1">
                          <a:effectLst/>
                          <a:latin typeface="Georgia" pitchFamily="18" charset="0"/>
                          <a:ea typeface="Georgia"/>
                          <a:cs typeface="Georgia"/>
                        </a:rPr>
                        <a:t>an</a:t>
                      </a:r>
                      <a:r>
                        <a:rPr lang="en-US" sz="1800" spc="-30" dirty="0">
                          <a:effectLst/>
                          <a:latin typeface="Georgia" pitchFamily="18" charset="0"/>
                          <a:ea typeface="Georgia"/>
                          <a:cs typeface="Georgia"/>
                        </a:rPr>
                        <a:t> </a:t>
                      </a:r>
                      <a:r>
                        <a:rPr lang="en-US" sz="1800" dirty="0" err="1">
                          <a:effectLst/>
                          <a:latin typeface="Georgia" pitchFamily="18" charset="0"/>
                          <a:ea typeface="Georgia"/>
                          <a:cs typeface="Georgia"/>
                        </a:rPr>
                        <a:t>s</a:t>
                      </a:r>
                      <a:r>
                        <a:rPr lang="en-US" sz="1800" spc="10" dirty="0" err="1">
                          <a:effectLst/>
                          <a:latin typeface="Georgia" pitchFamily="18" charset="0"/>
                          <a:ea typeface="Georgia"/>
                          <a:cs typeface="Georgia"/>
                        </a:rPr>
                        <a:t>e</a:t>
                      </a:r>
                      <a:r>
                        <a:rPr lang="en-US" sz="1800" spc="-5" dirty="0" err="1">
                          <a:effectLst/>
                          <a:latin typeface="Georgia" pitchFamily="18" charset="0"/>
                          <a:ea typeface="Georgia"/>
                          <a:cs typeface="Georgia"/>
                        </a:rPr>
                        <a:t>b</a:t>
                      </a:r>
                      <a:r>
                        <a:rPr lang="en-US" sz="1800" spc="15" dirty="0" err="1">
                          <a:effectLst/>
                          <a:latin typeface="Georgia" pitchFamily="18" charset="0"/>
                          <a:ea typeface="Georgia"/>
                          <a:cs typeface="Georgia"/>
                        </a:rPr>
                        <a:t>a</a:t>
                      </a:r>
                      <a:r>
                        <a:rPr lang="en-US" sz="1800" spc="-5" dirty="0" err="1">
                          <a:effectLst/>
                          <a:latin typeface="Georgia" pitchFamily="18" charset="0"/>
                          <a:ea typeface="Georgia"/>
                          <a:cs typeface="Georgia"/>
                        </a:rPr>
                        <a:t>i</a:t>
                      </a:r>
                      <a:r>
                        <a:rPr lang="en-US" sz="1800" spc="5" dirty="0" err="1">
                          <a:effectLst/>
                          <a:latin typeface="Georgia" pitchFamily="18" charset="0"/>
                          <a:ea typeface="Georgia"/>
                          <a:cs typeface="Georgia"/>
                        </a:rPr>
                        <a:t>k</a:t>
                      </a:r>
                      <a:r>
                        <a:rPr lang="en-US" sz="1800" dirty="0">
                          <a:effectLst/>
                          <a:latin typeface="Georgia" pitchFamily="18" charset="0"/>
                          <a:ea typeface="Georgia"/>
                          <a:cs typeface="Georgia"/>
                        </a:rPr>
                        <a:t>- </a:t>
                      </a:r>
                      <a:r>
                        <a:rPr lang="en-US" sz="1800" spc="-5" dirty="0" err="1">
                          <a:effectLst/>
                          <a:latin typeface="Georgia" pitchFamily="18" charset="0"/>
                          <a:ea typeface="Georgia"/>
                          <a:cs typeface="Georgia"/>
                        </a:rPr>
                        <a:t>b</a:t>
                      </a:r>
                      <a:r>
                        <a:rPr lang="en-US" sz="1800" dirty="0" err="1">
                          <a:effectLst/>
                          <a:latin typeface="Georgia" pitchFamily="18" charset="0"/>
                          <a:ea typeface="Georgia"/>
                          <a:cs typeface="Georgia"/>
                        </a:rPr>
                        <a:t>a</a:t>
                      </a:r>
                      <a:r>
                        <a:rPr lang="en-US" sz="1800" spc="10" dirty="0" err="1">
                          <a:effectLst/>
                          <a:latin typeface="Georgia" pitchFamily="18" charset="0"/>
                          <a:ea typeface="Georgia"/>
                          <a:cs typeface="Georgia"/>
                        </a:rPr>
                        <a:t>i</a:t>
                      </a:r>
                      <a:r>
                        <a:rPr lang="en-US" sz="1800" spc="-5" dirty="0" err="1">
                          <a:effectLst/>
                          <a:latin typeface="Georgia" pitchFamily="18" charset="0"/>
                          <a:ea typeface="Georgia"/>
                          <a:cs typeface="Georgia"/>
                        </a:rPr>
                        <a:t>k</a:t>
                      </a:r>
                      <a:r>
                        <a:rPr lang="en-US" sz="1800" dirty="0" err="1">
                          <a:effectLst/>
                          <a:latin typeface="Georgia" pitchFamily="18" charset="0"/>
                          <a:ea typeface="Georgia"/>
                          <a:cs typeface="Georgia"/>
                        </a:rPr>
                        <a:t>nya</a:t>
                      </a:r>
                      <a:r>
                        <a:rPr lang="en-US" sz="1800" dirty="0">
                          <a:effectLst/>
                          <a:latin typeface="Georgia" pitchFamily="18" charset="0"/>
                          <a:ea typeface="Georgia"/>
                          <a:cs typeface="Georgia"/>
                        </a:rPr>
                        <a:t>;</a:t>
                      </a:r>
                      <a:endParaRPr lang="en-US" sz="1800" dirty="0">
                        <a:effectLst/>
                        <a:latin typeface="Georgia" pitchFamily="18" charset="0"/>
                        <a:ea typeface="Times New Roman"/>
                      </a:endParaRPr>
                    </a:p>
                  </a:txBody>
                  <a:tcPr marL="0" marR="0" marT="0" marB="0"/>
                </a:tc>
                <a:tc>
                  <a:txBody>
                    <a:bodyPr/>
                    <a:lstStyle/>
                    <a:p>
                      <a:pPr marL="66675">
                        <a:lnSpc>
                          <a:spcPts val="1100"/>
                        </a:lnSpc>
                        <a:spcAft>
                          <a:spcPts val="0"/>
                        </a:spcAft>
                      </a:pPr>
                      <a:endParaRPr lang="en-US" sz="1800" spc="5" dirty="0" smtClean="0">
                        <a:effectLst/>
                        <a:latin typeface="Georgia" pitchFamily="18" charset="0"/>
                        <a:ea typeface="Georgia"/>
                        <a:cs typeface="Georgia"/>
                      </a:endParaRPr>
                    </a:p>
                    <a:p>
                      <a:pPr marL="66675">
                        <a:lnSpc>
                          <a:spcPts val="1100"/>
                        </a:lnSpc>
                        <a:spcAft>
                          <a:spcPts val="0"/>
                        </a:spcAft>
                      </a:pPr>
                      <a:r>
                        <a:rPr lang="en-US" sz="1800" spc="5" dirty="0" err="1" smtClean="0">
                          <a:effectLst/>
                          <a:latin typeface="Georgia" pitchFamily="18" charset="0"/>
                          <a:ea typeface="Georgia"/>
                          <a:cs typeface="Georgia"/>
                        </a:rPr>
                        <a:t>P</a:t>
                      </a:r>
                      <a:r>
                        <a:rPr lang="en-US" sz="1800"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s</a:t>
                      </a:r>
                      <a:r>
                        <a:rPr lang="en-US" sz="1800" dirty="0" err="1" smtClean="0">
                          <a:effectLst/>
                          <a:latin typeface="Georgia" pitchFamily="18" charset="0"/>
                          <a:ea typeface="Georgia"/>
                          <a:cs typeface="Georgia"/>
                        </a:rPr>
                        <a:t>al</a:t>
                      </a:r>
                      <a:r>
                        <a:rPr lang="en-US" sz="1800" spc="-20" dirty="0" smtClean="0">
                          <a:effectLst/>
                          <a:latin typeface="Georgia" pitchFamily="18" charset="0"/>
                          <a:ea typeface="Georgia"/>
                          <a:cs typeface="Georgia"/>
                        </a:rPr>
                        <a:t> </a:t>
                      </a:r>
                      <a:r>
                        <a:rPr lang="en-US" sz="1800" dirty="0">
                          <a:effectLst/>
                          <a:latin typeface="Georgia" pitchFamily="18" charset="0"/>
                          <a:ea typeface="Georgia"/>
                          <a:cs typeface="Georgia"/>
                        </a:rPr>
                        <a:t>3</a:t>
                      </a:r>
                      <a:r>
                        <a:rPr lang="en-US" sz="1800" spc="-5" dirty="0">
                          <a:effectLst/>
                          <a:latin typeface="Georgia" pitchFamily="18" charset="0"/>
                          <a:ea typeface="Georgia"/>
                          <a:cs typeface="Georgia"/>
                        </a:rPr>
                        <a:t> </a:t>
                      </a:r>
                      <a:endParaRPr lang="en-US" sz="1800" spc="-5" dirty="0" smtClean="0">
                        <a:effectLst/>
                        <a:latin typeface="Georgia" pitchFamily="18" charset="0"/>
                        <a:ea typeface="Georgia"/>
                        <a:cs typeface="Georgia"/>
                      </a:endParaRPr>
                    </a:p>
                    <a:p>
                      <a:pPr marL="66675">
                        <a:lnSpc>
                          <a:spcPts val="1100"/>
                        </a:lnSpc>
                        <a:spcAft>
                          <a:spcPts val="0"/>
                        </a:spcAft>
                      </a:pPr>
                      <a:endParaRPr lang="en-US" sz="1800" spc="-5" dirty="0" smtClean="0">
                        <a:effectLst/>
                        <a:latin typeface="Georgia" pitchFamily="18" charset="0"/>
                        <a:ea typeface="Georgia"/>
                        <a:cs typeface="Georgia"/>
                      </a:endParaRPr>
                    </a:p>
                    <a:p>
                      <a:pPr marL="66675">
                        <a:lnSpc>
                          <a:spcPts val="1100"/>
                        </a:lnSpc>
                        <a:spcAft>
                          <a:spcPts val="0"/>
                        </a:spcAft>
                      </a:pPr>
                      <a:r>
                        <a:rPr lang="en-US" sz="1800" spc="5" dirty="0" err="1" smtClean="0">
                          <a:effectLst/>
                          <a:latin typeface="Georgia" pitchFamily="18" charset="0"/>
                          <a:ea typeface="Georgia"/>
                          <a:cs typeface="Georgia"/>
                        </a:rPr>
                        <a:t>a</a:t>
                      </a:r>
                      <a:r>
                        <a:rPr lang="en-US" sz="1800" dirty="0" err="1" smtClean="0">
                          <a:effectLst/>
                          <a:latin typeface="Georgia" pitchFamily="18" charset="0"/>
                          <a:ea typeface="Georgia"/>
                          <a:cs typeface="Georgia"/>
                        </a:rPr>
                        <a:t>y</a:t>
                      </a:r>
                      <a:r>
                        <a:rPr lang="en-US" sz="1800" spc="5" dirty="0" err="1" smtClean="0">
                          <a:effectLst/>
                          <a:latin typeface="Georgia" pitchFamily="18" charset="0"/>
                          <a:ea typeface="Georgia"/>
                          <a:cs typeface="Georgia"/>
                        </a:rPr>
                        <a:t>a</a:t>
                      </a:r>
                      <a:r>
                        <a:rPr lang="en-US" sz="1800" dirty="0" err="1" smtClean="0">
                          <a:effectLst/>
                          <a:latin typeface="Georgia" pitchFamily="18" charset="0"/>
                          <a:ea typeface="Georgia"/>
                          <a:cs typeface="Georgia"/>
                        </a:rPr>
                        <a:t>t</a:t>
                      </a:r>
                      <a:r>
                        <a:rPr lang="en-US" sz="1800" spc="-20" dirty="0" smtClean="0">
                          <a:effectLst/>
                          <a:latin typeface="Georgia" pitchFamily="18" charset="0"/>
                          <a:ea typeface="Georgia"/>
                          <a:cs typeface="Georgia"/>
                        </a:rPr>
                        <a:t> </a:t>
                      </a:r>
                      <a:r>
                        <a:rPr lang="en-US" sz="1800" spc="5" dirty="0" smtClean="0">
                          <a:effectLst/>
                          <a:latin typeface="Georgia" pitchFamily="18" charset="0"/>
                          <a:ea typeface="Georgia"/>
                          <a:cs typeface="Georgia"/>
                        </a:rPr>
                        <a:t>1</a:t>
                      </a:r>
                      <a:r>
                        <a:rPr lang="en-US" sz="1800" dirty="0" smtClean="0">
                          <a:effectLst/>
                          <a:latin typeface="Georgia" pitchFamily="18" charset="0"/>
                          <a:ea typeface="Georgia"/>
                          <a:cs typeface="Georgia"/>
                        </a:rPr>
                        <a:t>3</a:t>
                      </a:r>
                      <a:endParaRPr lang="en-US" sz="1800" dirty="0">
                        <a:effectLst/>
                        <a:latin typeface="Georgia" pitchFamily="18" charset="0"/>
                        <a:ea typeface="Times New Roman"/>
                      </a:endParaRPr>
                    </a:p>
                  </a:txBody>
                  <a:tcPr marL="0" marR="0" marT="0" marB="0"/>
                </a:tc>
                <a:tc>
                  <a:txBody>
                    <a:bodyPr/>
                    <a:lstStyle/>
                    <a:p>
                      <a:pPr marL="89535">
                        <a:lnSpc>
                          <a:spcPts val="1100"/>
                        </a:lnSpc>
                        <a:spcAft>
                          <a:spcPts val="0"/>
                        </a:spcAft>
                      </a:pPr>
                      <a:endParaRPr lang="en-US" sz="1800" dirty="0" smtClean="0">
                        <a:effectLst/>
                        <a:latin typeface="Georgia" pitchFamily="18" charset="0"/>
                        <a:ea typeface="Georgia"/>
                        <a:cs typeface="Georgia"/>
                      </a:endParaRPr>
                    </a:p>
                    <a:p>
                      <a:pPr marL="89535">
                        <a:lnSpc>
                          <a:spcPts val="1100"/>
                        </a:lnSpc>
                        <a:spcAft>
                          <a:spcPts val="0"/>
                        </a:spcAft>
                      </a:pPr>
                      <a:r>
                        <a:rPr lang="en-US" sz="1800" dirty="0" err="1" smtClean="0">
                          <a:effectLst/>
                          <a:latin typeface="Georgia" pitchFamily="18" charset="0"/>
                          <a:ea typeface="Georgia"/>
                          <a:cs typeface="Georgia"/>
                        </a:rPr>
                        <a:t>Mem</a:t>
                      </a:r>
                      <a:r>
                        <a:rPr lang="en-US" sz="1800" spc="-5" dirty="0" err="1" smtClean="0">
                          <a:effectLst/>
                          <a:latin typeface="Georgia" pitchFamily="18" charset="0"/>
                          <a:ea typeface="Georgia"/>
                          <a:cs typeface="Georgia"/>
                        </a:rPr>
                        <a:t>i</a:t>
                      </a:r>
                      <a:r>
                        <a:rPr lang="en-US" sz="1800" spc="15" dirty="0" err="1" smtClean="0">
                          <a:effectLst/>
                          <a:latin typeface="Georgia" pitchFamily="18" charset="0"/>
                          <a:ea typeface="Georgia"/>
                          <a:cs typeface="Georgia"/>
                        </a:rPr>
                        <a:t>l</a:t>
                      </a:r>
                      <a:r>
                        <a:rPr lang="en-US" sz="1800" spc="-5" dirty="0" err="1" smtClean="0">
                          <a:effectLst/>
                          <a:latin typeface="Georgia" pitchFamily="18" charset="0"/>
                          <a:ea typeface="Georgia"/>
                          <a:cs typeface="Georgia"/>
                        </a:rPr>
                        <a:t>i</a:t>
                      </a:r>
                      <a:r>
                        <a:rPr lang="en-US" sz="1800" spc="5" dirty="0" err="1" smtClean="0">
                          <a:effectLst/>
                          <a:latin typeface="Georgia" pitchFamily="18" charset="0"/>
                          <a:ea typeface="Georgia"/>
                          <a:cs typeface="Georgia"/>
                        </a:rPr>
                        <a:t>k</a:t>
                      </a:r>
                      <a:r>
                        <a:rPr lang="en-US" sz="1800" spc="-5" dirty="0" err="1" smtClean="0">
                          <a:effectLst/>
                          <a:latin typeface="Georgia" pitchFamily="18" charset="0"/>
                          <a:ea typeface="Georgia"/>
                          <a:cs typeface="Georgia"/>
                        </a:rPr>
                        <a:t>i</a:t>
                      </a:r>
                      <a:r>
                        <a:rPr lang="en-US" sz="1800" dirty="0">
                          <a:effectLst/>
                          <a:latin typeface="Georgia" pitchFamily="18" charset="0"/>
                          <a:ea typeface="Georgia"/>
                          <a:cs typeface="Georgia"/>
                        </a:rPr>
                        <a:t>,</a:t>
                      </a:r>
                      <a:r>
                        <a:rPr lang="en-US" sz="1800" spc="-40" dirty="0">
                          <a:effectLst/>
                          <a:latin typeface="Georgia" pitchFamily="18" charset="0"/>
                          <a:ea typeface="Georgia"/>
                          <a:cs typeface="Georgia"/>
                        </a:rPr>
                        <a:t> </a:t>
                      </a:r>
                      <a:r>
                        <a:rPr lang="en-US" sz="1800" dirty="0" err="1">
                          <a:effectLst/>
                          <a:latin typeface="Georgia" pitchFamily="18" charset="0"/>
                          <a:ea typeface="Georgia"/>
                          <a:cs typeface="Georgia"/>
                        </a:rPr>
                        <a:t>me</a:t>
                      </a:r>
                      <a:r>
                        <a:rPr lang="en-US" sz="1800" spc="10" dirty="0" err="1">
                          <a:effectLst/>
                          <a:latin typeface="Georgia" pitchFamily="18" charset="0"/>
                          <a:ea typeface="Georgia"/>
                          <a:cs typeface="Georgia"/>
                        </a:rPr>
                        <a:t>n</a:t>
                      </a:r>
                      <a:r>
                        <a:rPr lang="en-US" sz="1800" dirty="0" err="1">
                          <a:effectLst/>
                          <a:latin typeface="Georgia" pitchFamily="18" charset="0"/>
                          <a:ea typeface="Georgia"/>
                          <a:cs typeface="Georgia"/>
                        </a:rPr>
                        <a:t>jua</a:t>
                      </a:r>
                      <a:r>
                        <a:rPr lang="en-US" sz="1800" spc="5" dirty="0" err="1">
                          <a:effectLst/>
                          <a:latin typeface="Georgia" pitchFamily="18" charset="0"/>
                          <a:ea typeface="Georgia"/>
                          <a:cs typeface="Georgia"/>
                        </a:rPr>
                        <a:t>l</a:t>
                      </a:r>
                      <a:r>
                        <a:rPr lang="en-US" sz="1800" dirty="0">
                          <a:effectLst/>
                          <a:latin typeface="Georgia" pitchFamily="18" charset="0"/>
                          <a:ea typeface="Georgia"/>
                          <a:cs typeface="Georgia"/>
                        </a:rPr>
                        <a:t>,</a:t>
                      </a:r>
                      <a:endParaRPr lang="en-US" sz="1800" dirty="0">
                        <a:effectLst/>
                        <a:latin typeface="Georgia" pitchFamily="18" charset="0"/>
                        <a:ea typeface="Times New Roman"/>
                      </a:endParaRPr>
                    </a:p>
                    <a:p>
                      <a:pPr marL="89535" marR="132715">
                        <a:lnSpc>
                          <a:spcPct val="106000"/>
                        </a:lnSpc>
                        <a:spcBef>
                          <a:spcPts val="75"/>
                        </a:spcBef>
                        <a:spcAft>
                          <a:spcPts val="0"/>
                        </a:spcAft>
                      </a:pPr>
                      <a:r>
                        <a:rPr lang="en-US" sz="1800" dirty="0" err="1">
                          <a:effectLst/>
                          <a:latin typeface="Georgia" pitchFamily="18" charset="0"/>
                          <a:ea typeface="Georgia"/>
                          <a:cs typeface="Georgia"/>
                        </a:rPr>
                        <a:t>me</a:t>
                      </a:r>
                      <a:r>
                        <a:rPr lang="en-US" sz="1800" spc="5" dirty="0" err="1">
                          <a:effectLst/>
                          <a:latin typeface="Georgia" pitchFamily="18" charset="0"/>
                          <a:ea typeface="Georgia"/>
                          <a:cs typeface="Georgia"/>
                        </a:rPr>
                        <a:t>m</a:t>
                      </a:r>
                      <a:r>
                        <a:rPr lang="en-US" sz="1800" spc="-5" dirty="0" err="1">
                          <a:effectLst/>
                          <a:latin typeface="Georgia" pitchFamily="18" charset="0"/>
                          <a:ea typeface="Georgia"/>
                          <a:cs typeface="Georgia"/>
                        </a:rPr>
                        <a:t>b</a:t>
                      </a:r>
                      <a:r>
                        <a:rPr lang="en-US" sz="1800" dirty="0" err="1">
                          <a:effectLst/>
                          <a:latin typeface="Georgia" pitchFamily="18" charset="0"/>
                          <a:ea typeface="Georgia"/>
                          <a:cs typeface="Georgia"/>
                        </a:rPr>
                        <a:t>el</a:t>
                      </a:r>
                      <a:r>
                        <a:rPr lang="en-US" sz="1800" spc="10" dirty="0" err="1">
                          <a:effectLst/>
                          <a:latin typeface="Georgia" pitchFamily="18" charset="0"/>
                          <a:ea typeface="Georgia"/>
                          <a:cs typeface="Georgia"/>
                        </a:rPr>
                        <a:t>i</a:t>
                      </a:r>
                      <a:r>
                        <a:rPr lang="en-US" sz="1800" dirty="0">
                          <a:effectLst/>
                          <a:latin typeface="Georgia" pitchFamily="18" charset="0"/>
                          <a:ea typeface="Georgia"/>
                          <a:cs typeface="Georgia"/>
                        </a:rPr>
                        <a:t>,</a:t>
                      </a:r>
                      <a:r>
                        <a:rPr lang="en-US" sz="1800" spc="-45" dirty="0">
                          <a:effectLst/>
                          <a:latin typeface="Georgia" pitchFamily="18" charset="0"/>
                          <a:ea typeface="Georgia"/>
                          <a:cs typeface="Georgia"/>
                        </a:rPr>
                        <a:t> </a:t>
                      </a:r>
                      <a:r>
                        <a:rPr lang="en-US" sz="1800" spc="10" dirty="0" err="1">
                          <a:effectLst/>
                          <a:latin typeface="Georgia" pitchFamily="18" charset="0"/>
                          <a:ea typeface="Georgia"/>
                          <a:cs typeface="Georgia"/>
                        </a:rPr>
                        <a:t>m</a:t>
                      </a:r>
                      <a:r>
                        <a:rPr lang="en-US" sz="1800" dirty="0" err="1">
                          <a:effectLst/>
                          <a:latin typeface="Georgia" pitchFamily="18" charset="0"/>
                          <a:ea typeface="Georgia"/>
                          <a:cs typeface="Georgia"/>
                        </a:rPr>
                        <a:t>en</a:t>
                      </a:r>
                      <a:r>
                        <a:rPr lang="en-US" sz="1800" spc="5" dirty="0" err="1">
                          <a:effectLst/>
                          <a:latin typeface="Georgia" pitchFamily="18" charset="0"/>
                          <a:ea typeface="Georgia"/>
                          <a:cs typeface="Georgia"/>
                        </a:rPr>
                        <a:t>g</a:t>
                      </a:r>
                      <a:r>
                        <a:rPr lang="en-US" sz="1800" dirty="0" err="1">
                          <a:effectLst/>
                          <a:latin typeface="Georgia" pitchFamily="18" charset="0"/>
                          <a:ea typeface="Georgia"/>
                          <a:cs typeface="Georgia"/>
                        </a:rPr>
                        <a:t>gada</a:t>
                      </a:r>
                      <a:r>
                        <a:rPr lang="en-US" sz="1800" spc="10" dirty="0" err="1">
                          <a:effectLst/>
                          <a:latin typeface="Georgia" pitchFamily="18" charset="0"/>
                          <a:ea typeface="Georgia"/>
                          <a:cs typeface="Georgia"/>
                        </a:rPr>
                        <a:t>i</a:t>
                      </a:r>
                      <a:r>
                        <a:rPr lang="en-US" sz="1800" spc="-5" dirty="0" err="1">
                          <a:effectLst/>
                          <a:latin typeface="Georgia" pitchFamily="18" charset="0"/>
                          <a:ea typeface="Georgia"/>
                          <a:cs typeface="Georgia"/>
                        </a:rPr>
                        <a:t>k</a:t>
                      </a:r>
                      <a:r>
                        <a:rPr lang="en-US" sz="1800" dirty="0" err="1">
                          <a:effectLst/>
                          <a:latin typeface="Georgia" pitchFamily="18" charset="0"/>
                          <a:ea typeface="Georgia"/>
                          <a:cs typeface="Georgia"/>
                        </a:rPr>
                        <a:t>an</a:t>
                      </a:r>
                      <a:r>
                        <a:rPr lang="en-US" sz="1800" dirty="0">
                          <a:effectLst/>
                          <a:latin typeface="Georgia" pitchFamily="18" charset="0"/>
                          <a:ea typeface="Georgia"/>
                          <a:cs typeface="Georgia"/>
                        </a:rPr>
                        <a:t>, </a:t>
                      </a:r>
                      <a:r>
                        <a:rPr lang="en-US" sz="1800" dirty="0" err="1">
                          <a:effectLst/>
                          <a:latin typeface="Georgia" pitchFamily="18" charset="0"/>
                          <a:ea typeface="Georgia"/>
                          <a:cs typeface="Georgia"/>
                        </a:rPr>
                        <a:t>me</a:t>
                      </a:r>
                      <a:r>
                        <a:rPr lang="en-US" sz="1800" spc="-5" dirty="0" err="1">
                          <a:effectLst/>
                          <a:latin typeface="Georgia" pitchFamily="18" charset="0"/>
                          <a:ea typeface="Georgia"/>
                          <a:cs typeface="Georgia"/>
                        </a:rPr>
                        <a:t>n</a:t>
                      </a:r>
                      <a:r>
                        <a:rPr lang="en-US" sz="1800" dirty="0" err="1">
                          <a:effectLst/>
                          <a:latin typeface="Georgia" pitchFamily="18" charset="0"/>
                          <a:ea typeface="Georgia"/>
                          <a:cs typeface="Georgia"/>
                        </a:rPr>
                        <a:t>y</a:t>
                      </a:r>
                      <a:r>
                        <a:rPr lang="en-US" sz="1800" spc="10" dirty="0" err="1">
                          <a:effectLst/>
                          <a:latin typeface="Georgia" pitchFamily="18" charset="0"/>
                          <a:ea typeface="Georgia"/>
                          <a:cs typeface="Georgia"/>
                        </a:rPr>
                        <a:t>e</a:t>
                      </a:r>
                      <a:r>
                        <a:rPr lang="en-US" sz="1800" dirty="0" err="1">
                          <a:effectLst/>
                          <a:latin typeface="Georgia" pitchFamily="18" charset="0"/>
                          <a:ea typeface="Georgia"/>
                          <a:cs typeface="Georgia"/>
                        </a:rPr>
                        <a:t>wa</a:t>
                      </a:r>
                      <a:r>
                        <a:rPr lang="en-US" sz="1800" spc="-5" dirty="0" err="1">
                          <a:effectLst/>
                          <a:latin typeface="Georgia" pitchFamily="18" charset="0"/>
                          <a:ea typeface="Georgia"/>
                          <a:cs typeface="Georgia"/>
                        </a:rPr>
                        <a:t>k</a:t>
                      </a:r>
                      <a:r>
                        <a:rPr lang="en-US" sz="1800" spc="15" dirty="0" err="1">
                          <a:effectLst/>
                          <a:latin typeface="Georgia" pitchFamily="18" charset="0"/>
                          <a:ea typeface="Georgia"/>
                          <a:cs typeface="Georgia"/>
                        </a:rPr>
                        <a:t>a</a:t>
                      </a:r>
                      <a:r>
                        <a:rPr lang="en-US" sz="1800" dirty="0" err="1">
                          <a:effectLst/>
                          <a:latin typeface="Georgia" pitchFamily="18" charset="0"/>
                          <a:ea typeface="Georgia"/>
                          <a:cs typeface="Georgia"/>
                        </a:rPr>
                        <a:t>n</a:t>
                      </a:r>
                      <a:r>
                        <a:rPr lang="en-US" sz="1800" dirty="0">
                          <a:effectLst/>
                          <a:latin typeface="Georgia" pitchFamily="18" charset="0"/>
                          <a:ea typeface="Georgia"/>
                          <a:cs typeface="Georgia"/>
                        </a:rPr>
                        <a:t>,</a:t>
                      </a:r>
                      <a:r>
                        <a:rPr lang="en-US" sz="1800" spc="-65" dirty="0">
                          <a:effectLst/>
                          <a:latin typeface="Georgia" pitchFamily="18" charset="0"/>
                          <a:ea typeface="Georgia"/>
                          <a:cs typeface="Georgia"/>
                        </a:rPr>
                        <a:t> </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au</a:t>
                      </a:r>
                      <a:r>
                        <a:rPr lang="en-US" sz="1800" dirty="0">
                          <a:effectLst/>
                          <a:latin typeface="Georgia" pitchFamily="18" charset="0"/>
                          <a:ea typeface="Georgia"/>
                          <a:cs typeface="Georgia"/>
                        </a:rPr>
                        <a:t> </a:t>
                      </a:r>
                      <a:r>
                        <a:rPr lang="en-US" sz="1800" dirty="0" err="1">
                          <a:effectLst/>
                          <a:latin typeface="Georgia" pitchFamily="18" charset="0"/>
                          <a:ea typeface="Georgia"/>
                          <a:cs typeface="Georgia"/>
                        </a:rPr>
                        <a:t>me</a:t>
                      </a:r>
                      <a:r>
                        <a:rPr lang="en-US" sz="1800" spc="5" dirty="0" err="1">
                          <a:effectLst/>
                          <a:latin typeface="Georgia" pitchFamily="18" charset="0"/>
                          <a:ea typeface="Georgia"/>
                          <a:cs typeface="Georgia"/>
                        </a:rPr>
                        <a:t>m</a:t>
                      </a:r>
                      <a:r>
                        <a:rPr lang="en-US" sz="1800" spc="-5" dirty="0" err="1">
                          <a:effectLst/>
                          <a:latin typeface="Georgia" pitchFamily="18" charset="0"/>
                          <a:ea typeface="Georgia"/>
                          <a:cs typeface="Georgia"/>
                        </a:rPr>
                        <a:t>i</a:t>
                      </a:r>
                      <a:r>
                        <a:rPr lang="en-US" sz="1800" dirty="0" err="1">
                          <a:effectLst/>
                          <a:latin typeface="Georgia" pitchFamily="18" charset="0"/>
                          <a:ea typeface="Georgia"/>
                          <a:cs typeface="Georgia"/>
                        </a:rPr>
                        <a:t>n</a:t>
                      </a:r>
                      <a:r>
                        <a:rPr lang="en-US" sz="1800" spc="-5" dirty="0" err="1">
                          <a:effectLst/>
                          <a:latin typeface="Georgia" pitchFamily="18" charset="0"/>
                          <a:ea typeface="Georgia"/>
                          <a:cs typeface="Georgia"/>
                        </a:rPr>
                        <a:t>j</a:t>
                      </a:r>
                      <a:r>
                        <a:rPr lang="en-US" sz="1800" spc="15" dirty="0" err="1">
                          <a:effectLst/>
                          <a:latin typeface="Georgia" pitchFamily="18" charset="0"/>
                          <a:ea typeface="Georgia"/>
                          <a:cs typeface="Georgia"/>
                        </a:rPr>
                        <a:t>a</a:t>
                      </a:r>
                      <a:r>
                        <a:rPr lang="en-US" sz="1800" dirty="0" err="1">
                          <a:effectLst/>
                          <a:latin typeface="Georgia" pitchFamily="18" charset="0"/>
                          <a:ea typeface="Georgia"/>
                          <a:cs typeface="Georgia"/>
                        </a:rPr>
                        <a:t>m</a:t>
                      </a:r>
                      <a:r>
                        <a:rPr lang="en-US" sz="1800" spc="-5" dirty="0" err="1">
                          <a:effectLst/>
                          <a:latin typeface="Georgia" pitchFamily="18" charset="0"/>
                          <a:ea typeface="Georgia"/>
                          <a:cs typeface="Georgia"/>
                        </a:rPr>
                        <a:t>k</a:t>
                      </a:r>
                      <a:r>
                        <a:rPr lang="en-US" sz="1800" dirty="0" err="1">
                          <a:effectLst/>
                          <a:latin typeface="Georgia" pitchFamily="18" charset="0"/>
                          <a:ea typeface="Georgia"/>
                          <a:cs typeface="Georgia"/>
                        </a:rPr>
                        <a:t>an</a:t>
                      </a:r>
                      <a:r>
                        <a:rPr lang="en-US" sz="1800" spc="-55" dirty="0">
                          <a:effectLst/>
                          <a:latin typeface="Georgia" pitchFamily="18" charset="0"/>
                          <a:ea typeface="Georgia"/>
                          <a:cs typeface="Georgia"/>
                        </a:rPr>
                        <a:t> </a:t>
                      </a:r>
                      <a:r>
                        <a:rPr lang="en-US" sz="1800" spc="-5" dirty="0" err="1">
                          <a:effectLst/>
                          <a:latin typeface="Georgia" pitchFamily="18" charset="0"/>
                          <a:ea typeface="Georgia"/>
                          <a:cs typeface="Georgia"/>
                        </a:rPr>
                        <a:t>b</a:t>
                      </a:r>
                      <a:r>
                        <a:rPr lang="en-US" sz="1800" dirty="0" err="1">
                          <a:effectLst/>
                          <a:latin typeface="Georgia" pitchFamily="18" charset="0"/>
                          <a:ea typeface="Georgia"/>
                          <a:cs typeface="Georgia"/>
                        </a:rPr>
                        <a:t>ar</a:t>
                      </a:r>
                      <a:r>
                        <a:rPr lang="en-US" sz="1800" spc="15" dirty="0" err="1">
                          <a:effectLst/>
                          <a:latin typeface="Georgia" pitchFamily="18" charset="0"/>
                          <a:ea typeface="Georgia"/>
                          <a:cs typeface="Georgia"/>
                        </a:rPr>
                        <a:t>a</a:t>
                      </a:r>
                      <a:r>
                        <a:rPr lang="en-US" sz="1800" dirty="0" err="1">
                          <a:effectLst/>
                          <a:latin typeface="Georgia" pitchFamily="18" charset="0"/>
                          <a:ea typeface="Georgia"/>
                          <a:cs typeface="Georgia"/>
                        </a:rPr>
                        <a:t>ng</a:t>
                      </a:r>
                      <a:r>
                        <a:rPr lang="en-US" sz="1800" dirty="0">
                          <a:effectLst/>
                          <a:latin typeface="Georgia" pitchFamily="18" charset="0"/>
                          <a:ea typeface="Georgia"/>
                          <a:cs typeface="Georgia"/>
                        </a:rPr>
                        <a:t>- </a:t>
                      </a:r>
                      <a:r>
                        <a:rPr lang="en-US" sz="1800" spc="-5" dirty="0" err="1">
                          <a:effectLst/>
                          <a:latin typeface="Georgia" pitchFamily="18" charset="0"/>
                          <a:ea typeface="Georgia"/>
                          <a:cs typeface="Georgia"/>
                        </a:rPr>
                        <a:t>b</a:t>
                      </a:r>
                      <a:r>
                        <a:rPr lang="en-US" sz="1800" dirty="0" err="1">
                          <a:effectLst/>
                          <a:latin typeface="Georgia" pitchFamily="18" charset="0"/>
                          <a:ea typeface="Georgia"/>
                          <a:cs typeface="Georgia"/>
                        </a:rPr>
                        <a:t>ar</a:t>
                      </a:r>
                      <a:r>
                        <a:rPr lang="en-US" sz="1800" spc="5" dirty="0" err="1">
                          <a:effectLst/>
                          <a:latin typeface="Georgia" pitchFamily="18" charset="0"/>
                          <a:ea typeface="Georgia"/>
                          <a:cs typeface="Georgia"/>
                        </a:rPr>
                        <a:t>a</a:t>
                      </a:r>
                      <a:r>
                        <a:rPr lang="en-US" sz="1800" dirty="0" err="1">
                          <a:effectLst/>
                          <a:latin typeface="Georgia" pitchFamily="18" charset="0"/>
                          <a:ea typeface="Georgia"/>
                          <a:cs typeface="Georgia"/>
                        </a:rPr>
                        <a:t>ng</a:t>
                      </a:r>
                      <a:r>
                        <a:rPr lang="en-US" sz="1800" spc="-25" dirty="0">
                          <a:effectLst/>
                          <a:latin typeface="Georgia" pitchFamily="18" charset="0"/>
                          <a:ea typeface="Georgia"/>
                          <a:cs typeface="Georgia"/>
                        </a:rPr>
                        <a:t> </a:t>
                      </a:r>
                      <a:r>
                        <a:rPr lang="en-US" sz="1800" spc="-5" dirty="0" err="1">
                          <a:effectLst/>
                          <a:latin typeface="Georgia" pitchFamily="18" charset="0"/>
                          <a:ea typeface="Georgia"/>
                          <a:cs typeface="Georgia"/>
                        </a:rPr>
                        <a:t>b</a:t>
                      </a:r>
                      <a:r>
                        <a:rPr lang="en-US" sz="1800" spc="15" dirty="0" err="1">
                          <a:effectLst/>
                          <a:latin typeface="Georgia" pitchFamily="18" charset="0"/>
                          <a:ea typeface="Georgia"/>
                          <a:cs typeface="Georgia"/>
                        </a:rPr>
                        <a:t>a</a:t>
                      </a:r>
                      <a:r>
                        <a:rPr lang="en-US" sz="1800" spc="-5" dirty="0" err="1">
                          <a:effectLst/>
                          <a:latin typeface="Georgia" pitchFamily="18" charset="0"/>
                          <a:ea typeface="Georgia"/>
                          <a:cs typeface="Georgia"/>
                        </a:rPr>
                        <a:t>i</a:t>
                      </a:r>
                      <a:r>
                        <a:rPr lang="en-US" sz="1800" dirty="0" err="1">
                          <a:effectLst/>
                          <a:latin typeface="Georgia" pitchFamily="18" charset="0"/>
                          <a:ea typeface="Georgia"/>
                          <a:cs typeface="Georgia"/>
                        </a:rPr>
                        <a:t>k</a:t>
                      </a:r>
                      <a:r>
                        <a:rPr lang="en-US" sz="1800" spc="-15" dirty="0">
                          <a:effectLst/>
                          <a:latin typeface="Georgia" pitchFamily="18" charset="0"/>
                          <a:ea typeface="Georgia"/>
                          <a:cs typeface="Georgia"/>
                        </a:rPr>
                        <a:t> </a:t>
                      </a:r>
                      <a:r>
                        <a:rPr lang="en-US" sz="1800" spc="-5" dirty="0" err="1">
                          <a:effectLst/>
                          <a:latin typeface="Georgia" pitchFamily="18" charset="0"/>
                          <a:ea typeface="Georgia"/>
                          <a:cs typeface="Georgia"/>
                        </a:rPr>
                        <a:t>b</a:t>
                      </a:r>
                      <a:r>
                        <a:rPr lang="en-US" sz="1800" spc="10" dirty="0" err="1">
                          <a:effectLst/>
                          <a:latin typeface="Georgia" pitchFamily="18" charset="0"/>
                          <a:ea typeface="Georgia"/>
                          <a:cs typeface="Georgia"/>
                        </a:rPr>
                        <a:t>e</a:t>
                      </a:r>
                      <a:r>
                        <a:rPr lang="en-US" sz="1800" dirty="0" err="1">
                          <a:effectLst/>
                          <a:latin typeface="Georgia" pitchFamily="18" charset="0"/>
                          <a:ea typeface="Georgia"/>
                          <a:cs typeface="Georgia"/>
                        </a:rPr>
                        <a:t>r</a:t>
                      </a:r>
                      <a:r>
                        <a:rPr lang="en-US" sz="1800" spc="-5" dirty="0" err="1">
                          <a:effectLst/>
                          <a:latin typeface="Georgia" pitchFamily="18" charset="0"/>
                          <a:ea typeface="Georgia"/>
                          <a:cs typeface="Georgia"/>
                        </a:rPr>
                        <a:t>g</a:t>
                      </a:r>
                      <a:r>
                        <a:rPr lang="en-US" sz="1800" dirty="0" err="1">
                          <a:effectLst/>
                          <a:latin typeface="Georgia" pitchFamily="18" charset="0"/>
                          <a:ea typeface="Georgia"/>
                          <a:cs typeface="Georgia"/>
                        </a:rPr>
                        <a:t>er</a:t>
                      </a:r>
                      <a:r>
                        <a:rPr lang="en-US" sz="1800" spc="10" dirty="0" err="1">
                          <a:effectLst/>
                          <a:latin typeface="Georgia" pitchFamily="18" charset="0"/>
                          <a:ea typeface="Georgia"/>
                          <a:cs typeface="Georgia"/>
                        </a:rPr>
                        <a:t>a</a:t>
                      </a:r>
                      <a:r>
                        <a:rPr lang="en-US" sz="1800" dirty="0" err="1">
                          <a:effectLst/>
                          <a:latin typeface="Georgia" pitchFamily="18" charset="0"/>
                          <a:ea typeface="Georgia"/>
                          <a:cs typeface="Georgia"/>
                        </a:rPr>
                        <a:t>k</a:t>
                      </a:r>
                      <a:r>
                        <a:rPr lang="en-US" sz="1800" spc="-45" dirty="0">
                          <a:effectLst/>
                          <a:latin typeface="Georgia" pitchFamily="18" charset="0"/>
                          <a:ea typeface="Georgia"/>
                          <a:cs typeface="Georgia"/>
                        </a:rPr>
                        <a:t> </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au</a:t>
                      </a:r>
                      <a:r>
                        <a:rPr lang="en-US" sz="1800" dirty="0">
                          <a:effectLst/>
                          <a:latin typeface="Georgia" pitchFamily="18" charset="0"/>
                          <a:ea typeface="Georgia"/>
                          <a:cs typeface="Georgia"/>
                        </a:rPr>
                        <a:t> </a:t>
                      </a:r>
                      <a:r>
                        <a:rPr lang="en-US" sz="1800" spc="5" dirty="0" err="1">
                          <a:effectLst/>
                          <a:latin typeface="Georgia" pitchFamily="18" charset="0"/>
                          <a:ea typeface="Georgia"/>
                          <a:cs typeface="Georgia"/>
                        </a:rPr>
                        <a:t>t</a:t>
                      </a:r>
                      <a:r>
                        <a:rPr lang="en-US" sz="1800" spc="-5" dirty="0" err="1">
                          <a:effectLst/>
                          <a:latin typeface="Georgia" pitchFamily="18" charset="0"/>
                          <a:ea typeface="Georgia"/>
                          <a:cs typeface="Georgia"/>
                        </a:rPr>
                        <a:t>i</a:t>
                      </a:r>
                      <a:r>
                        <a:rPr lang="en-US" sz="1800" spc="5" dirty="0" err="1">
                          <a:effectLst/>
                          <a:latin typeface="Georgia" pitchFamily="18" charset="0"/>
                          <a:ea typeface="Georgia"/>
                          <a:cs typeface="Georgia"/>
                        </a:rPr>
                        <a:t>d</a:t>
                      </a:r>
                      <a:r>
                        <a:rPr lang="en-US" sz="1800" dirty="0" err="1">
                          <a:effectLst/>
                          <a:latin typeface="Georgia" pitchFamily="18" charset="0"/>
                          <a:ea typeface="Georgia"/>
                          <a:cs typeface="Georgia"/>
                        </a:rPr>
                        <a:t>ak</a:t>
                      </a:r>
                      <a:r>
                        <a:rPr lang="en-US" sz="1800" spc="-25" dirty="0">
                          <a:effectLst/>
                          <a:latin typeface="Georgia" pitchFamily="18" charset="0"/>
                          <a:ea typeface="Georgia"/>
                          <a:cs typeface="Georgia"/>
                        </a:rPr>
                        <a:t> </a:t>
                      </a:r>
                      <a:r>
                        <a:rPr lang="en-US" sz="1800" spc="5" dirty="0" err="1">
                          <a:effectLst/>
                          <a:latin typeface="Georgia" pitchFamily="18" charset="0"/>
                          <a:ea typeface="Georgia"/>
                          <a:cs typeface="Georgia"/>
                        </a:rPr>
                        <a:t>b</a:t>
                      </a:r>
                      <a:r>
                        <a:rPr lang="en-US" sz="1800" dirty="0" err="1">
                          <a:effectLst/>
                          <a:latin typeface="Georgia" pitchFamily="18" charset="0"/>
                          <a:ea typeface="Georgia"/>
                          <a:cs typeface="Georgia"/>
                        </a:rPr>
                        <a:t>er</a:t>
                      </a:r>
                      <a:r>
                        <a:rPr lang="en-US" sz="1800" spc="5" dirty="0" err="1">
                          <a:effectLst/>
                          <a:latin typeface="Georgia" pitchFamily="18" charset="0"/>
                          <a:ea typeface="Georgia"/>
                          <a:cs typeface="Georgia"/>
                        </a:rPr>
                        <a:t>g</a:t>
                      </a:r>
                      <a:r>
                        <a:rPr lang="en-US" sz="1800" dirty="0" err="1">
                          <a:effectLst/>
                          <a:latin typeface="Georgia" pitchFamily="18" charset="0"/>
                          <a:ea typeface="Georgia"/>
                          <a:cs typeface="Georgia"/>
                        </a:rPr>
                        <a:t>era</a:t>
                      </a:r>
                      <a:r>
                        <a:rPr lang="en-US" sz="1800" spc="5" dirty="0" err="1">
                          <a:effectLst/>
                          <a:latin typeface="Georgia" pitchFamily="18" charset="0"/>
                          <a:ea typeface="Georgia"/>
                          <a:cs typeface="Georgia"/>
                        </a:rPr>
                        <a:t>k</a:t>
                      </a:r>
                      <a:r>
                        <a:rPr lang="en-US" sz="1800" dirty="0">
                          <a:effectLst/>
                          <a:latin typeface="Georgia" pitchFamily="18" charset="0"/>
                          <a:ea typeface="Georgia"/>
                          <a:cs typeface="Georgia"/>
                        </a:rPr>
                        <a:t>,</a:t>
                      </a:r>
                      <a:r>
                        <a:rPr lang="en-US" sz="1800" spc="-45" dirty="0">
                          <a:effectLst/>
                          <a:latin typeface="Georgia" pitchFamily="18" charset="0"/>
                          <a:ea typeface="Georgia"/>
                          <a:cs typeface="Georgia"/>
                        </a:rPr>
                        <a:t> </a:t>
                      </a:r>
                      <a:r>
                        <a:rPr lang="en-US" sz="1800" spc="5" dirty="0" err="1">
                          <a:effectLst/>
                          <a:latin typeface="Georgia" pitchFamily="18" charset="0"/>
                          <a:ea typeface="Georgia"/>
                          <a:cs typeface="Georgia"/>
                        </a:rPr>
                        <a:t>d</a:t>
                      </a:r>
                      <a:r>
                        <a:rPr lang="en-US" sz="1800" dirty="0" err="1">
                          <a:effectLst/>
                          <a:latin typeface="Georgia" pitchFamily="18" charset="0"/>
                          <a:ea typeface="Georgia"/>
                          <a:cs typeface="Georgia"/>
                        </a:rPr>
                        <a:t>o</a:t>
                      </a:r>
                      <a:r>
                        <a:rPr lang="en-US" sz="1800" spc="-5" dirty="0" err="1">
                          <a:effectLst/>
                          <a:latin typeface="Georgia" pitchFamily="18" charset="0"/>
                          <a:ea typeface="Georgia"/>
                          <a:cs typeface="Georgia"/>
                        </a:rPr>
                        <a:t>k</a:t>
                      </a:r>
                      <a:r>
                        <a:rPr lang="en-US" sz="1800" spc="15" dirty="0" err="1">
                          <a:effectLst/>
                          <a:latin typeface="Georgia" pitchFamily="18" charset="0"/>
                          <a:ea typeface="Georgia"/>
                          <a:cs typeface="Georgia"/>
                        </a:rPr>
                        <a:t>u</a:t>
                      </a:r>
                      <a:r>
                        <a:rPr lang="en-US" sz="1800" dirty="0" err="1">
                          <a:effectLst/>
                          <a:latin typeface="Georgia" pitchFamily="18" charset="0"/>
                          <a:ea typeface="Georgia"/>
                          <a:cs typeface="Georgia"/>
                        </a:rPr>
                        <a:t>men</a:t>
                      </a:r>
                      <a:r>
                        <a:rPr lang="en-US" sz="1800" dirty="0">
                          <a:effectLst/>
                          <a:latin typeface="Georgia" pitchFamily="18" charset="0"/>
                          <a:ea typeface="Georgia"/>
                          <a:cs typeface="Georgia"/>
                        </a:rPr>
                        <a:t> </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au</a:t>
                      </a:r>
                      <a:r>
                        <a:rPr lang="en-US" sz="1800" spc="-15" dirty="0">
                          <a:effectLst/>
                          <a:latin typeface="Georgia" pitchFamily="18" charset="0"/>
                          <a:ea typeface="Georgia"/>
                          <a:cs typeface="Georgia"/>
                        </a:rPr>
                        <a:t> </a:t>
                      </a:r>
                      <a:r>
                        <a:rPr lang="en-US" sz="1800" dirty="0" err="1">
                          <a:effectLst/>
                          <a:latin typeface="Georgia" pitchFamily="18" charset="0"/>
                          <a:ea typeface="Georgia"/>
                          <a:cs typeface="Georgia"/>
                        </a:rPr>
                        <a:t>s</a:t>
                      </a:r>
                      <a:r>
                        <a:rPr lang="en-US" sz="1800" spc="5" dirty="0" err="1">
                          <a:effectLst/>
                          <a:latin typeface="Georgia" pitchFamily="18" charset="0"/>
                          <a:ea typeface="Georgia"/>
                          <a:cs typeface="Georgia"/>
                        </a:rPr>
                        <a:t>u</a:t>
                      </a:r>
                      <a:r>
                        <a:rPr lang="en-US" sz="1800" dirty="0" err="1">
                          <a:effectLst/>
                          <a:latin typeface="Georgia" pitchFamily="18" charset="0"/>
                          <a:ea typeface="Georgia"/>
                          <a:cs typeface="Georgia"/>
                        </a:rPr>
                        <a:t>rat</a:t>
                      </a:r>
                      <a:r>
                        <a:rPr lang="en-US" sz="1800" spc="-20" dirty="0">
                          <a:effectLst/>
                          <a:latin typeface="Georgia" pitchFamily="18" charset="0"/>
                          <a:ea typeface="Georgia"/>
                          <a:cs typeface="Georgia"/>
                        </a:rPr>
                        <a:t> </a:t>
                      </a:r>
                      <a:r>
                        <a:rPr lang="en-US" sz="1800" spc="-5" dirty="0" err="1">
                          <a:effectLst/>
                          <a:latin typeface="Georgia" pitchFamily="18" charset="0"/>
                          <a:ea typeface="Georgia"/>
                          <a:cs typeface="Georgia"/>
                        </a:rPr>
                        <a:t>b</a:t>
                      </a:r>
                      <a:r>
                        <a:rPr lang="en-US" sz="1800" dirty="0" err="1">
                          <a:effectLst/>
                          <a:latin typeface="Georgia" pitchFamily="18" charset="0"/>
                          <a:ea typeface="Georgia"/>
                          <a:cs typeface="Georgia"/>
                        </a:rPr>
                        <a:t>er</a:t>
                      </a:r>
                      <a:r>
                        <a:rPr lang="en-US" sz="1800" spc="-5" dirty="0" err="1">
                          <a:effectLst/>
                          <a:latin typeface="Georgia" pitchFamily="18" charset="0"/>
                          <a:ea typeface="Georgia"/>
                          <a:cs typeface="Georgia"/>
                        </a:rPr>
                        <a:t>h</a:t>
                      </a:r>
                      <a:r>
                        <a:rPr lang="en-US" sz="1800" spc="15" dirty="0" err="1">
                          <a:effectLst/>
                          <a:latin typeface="Georgia" pitchFamily="18" charset="0"/>
                          <a:ea typeface="Georgia"/>
                          <a:cs typeface="Georgia"/>
                        </a:rPr>
                        <a:t>a</a:t>
                      </a:r>
                      <a:r>
                        <a:rPr lang="en-US" sz="1800" dirty="0" err="1">
                          <a:effectLst/>
                          <a:latin typeface="Georgia" pitchFamily="18" charset="0"/>
                          <a:ea typeface="Georgia"/>
                          <a:cs typeface="Georgia"/>
                        </a:rPr>
                        <a:t>r</a:t>
                      </a:r>
                      <a:r>
                        <a:rPr lang="en-US" sz="1800" spc="-5" dirty="0" err="1">
                          <a:effectLst/>
                          <a:latin typeface="Georgia" pitchFamily="18" charset="0"/>
                          <a:ea typeface="Georgia"/>
                          <a:cs typeface="Georgia"/>
                        </a:rPr>
                        <a:t>g</a:t>
                      </a:r>
                      <a:r>
                        <a:rPr lang="en-US" sz="1800" dirty="0" err="1">
                          <a:effectLst/>
                          <a:latin typeface="Georgia" pitchFamily="18" charset="0"/>
                          <a:ea typeface="Georgia"/>
                          <a:cs typeface="Georgia"/>
                        </a:rPr>
                        <a:t>a</a:t>
                      </a:r>
                      <a:r>
                        <a:rPr lang="en-US" sz="1800" spc="-40" dirty="0">
                          <a:effectLst/>
                          <a:latin typeface="Georgia" pitchFamily="18" charset="0"/>
                          <a:ea typeface="Georgia"/>
                          <a:cs typeface="Georgia"/>
                        </a:rPr>
                        <a:t> </a:t>
                      </a:r>
                      <a:r>
                        <a:rPr lang="en-US" sz="1800" spc="10" dirty="0" err="1">
                          <a:effectLst/>
                          <a:latin typeface="Georgia" pitchFamily="18" charset="0"/>
                          <a:ea typeface="Georgia"/>
                          <a:cs typeface="Georgia"/>
                        </a:rPr>
                        <a:t>m</a:t>
                      </a:r>
                      <a:r>
                        <a:rPr lang="en-US" sz="1800" spc="-5" dirty="0" err="1">
                          <a:effectLst/>
                          <a:latin typeface="Georgia" pitchFamily="18" charset="0"/>
                          <a:ea typeface="Georgia"/>
                          <a:cs typeface="Georgia"/>
                        </a:rPr>
                        <a:t>i</a:t>
                      </a:r>
                      <a:r>
                        <a:rPr lang="en-US" sz="1800" dirty="0" err="1">
                          <a:effectLst/>
                          <a:latin typeface="Georgia" pitchFamily="18" charset="0"/>
                          <a:ea typeface="Georgia"/>
                          <a:cs typeface="Georgia"/>
                        </a:rPr>
                        <a:t>l</a:t>
                      </a:r>
                      <a:r>
                        <a:rPr lang="en-US" sz="1800" spc="5" dirty="0" err="1">
                          <a:effectLst/>
                          <a:latin typeface="Georgia" pitchFamily="18" charset="0"/>
                          <a:ea typeface="Georgia"/>
                          <a:cs typeface="Georgia"/>
                        </a:rPr>
                        <a:t>i</a:t>
                      </a:r>
                      <a:r>
                        <a:rPr lang="en-US" sz="1800" dirty="0" err="1">
                          <a:effectLst/>
                          <a:latin typeface="Georgia" pitchFamily="18" charset="0"/>
                          <a:ea typeface="Georgia"/>
                          <a:cs typeface="Georgia"/>
                        </a:rPr>
                        <a:t>k</a:t>
                      </a:r>
                      <a:r>
                        <a:rPr lang="en-US" sz="1800" dirty="0">
                          <a:effectLst/>
                          <a:latin typeface="Georgia" pitchFamily="18" charset="0"/>
                          <a:ea typeface="Georgia"/>
                          <a:cs typeface="Georgia"/>
                        </a:rPr>
                        <a:t> </a:t>
                      </a:r>
                      <a:r>
                        <a:rPr lang="en-US" sz="1800" dirty="0" err="1">
                          <a:effectLst/>
                          <a:latin typeface="Georgia" pitchFamily="18" charset="0"/>
                          <a:ea typeface="Georgia"/>
                          <a:cs typeface="Georgia"/>
                        </a:rPr>
                        <a:t>ne</a:t>
                      </a:r>
                      <a:r>
                        <a:rPr lang="en-US" sz="1800" spc="-5" dirty="0" err="1">
                          <a:effectLst/>
                          <a:latin typeface="Georgia" pitchFamily="18" charset="0"/>
                          <a:ea typeface="Georgia"/>
                          <a:cs typeface="Georgia"/>
                        </a:rPr>
                        <a:t>g</a:t>
                      </a:r>
                      <a:r>
                        <a:rPr lang="en-US" sz="1800" dirty="0" err="1">
                          <a:effectLst/>
                          <a:latin typeface="Georgia" pitchFamily="18" charset="0"/>
                          <a:ea typeface="Georgia"/>
                          <a:cs typeface="Georgia"/>
                        </a:rPr>
                        <a:t>ara</a:t>
                      </a:r>
                      <a:r>
                        <a:rPr lang="en-US" sz="1800" spc="-25" dirty="0">
                          <a:effectLst/>
                          <a:latin typeface="Georgia" pitchFamily="18" charset="0"/>
                          <a:ea typeface="Georgia"/>
                          <a:cs typeface="Georgia"/>
                        </a:rPr>
                        <a:t> </a:t>
                      </a:r>
                      <a:r>
                        <a:rPr lang="en-US" sz="1800" spc="15" dirty="0" err="1">
                          <a:effectLst/>
                          <a:latin typeface="Georgia" pitchFamily="18" charset="0"/>
                          <a:ea typeface="Georgia"/>
                          <a:cs typeface="Georgia"/>
                        </a:rPr>
                        <a:t>s</a:t>
                      </a:r>
                      <a:r>
                        <a:rPr lang="en-US" sz="1800" dirty="0" err="1">
                          <a:effectLst/>
                          <a:latin typeface="Georgia" pitchFamily="18" charset="0"/>
                          <a:ea typeface="Georgia"/>
                          <a:cs typeface="Georgia"/>
                        </a:rPr>
                        <a:t>ec</a:t>
                      </a:r>
                      <a:r>
                        <a:rPr lang="en-US" sz="1800" spc="5" dirty="0" err="1">
                          <a:effectLst/>
                          <a:latin typeface="Georgia" pitchFamily="18" charset="0"/>
                          <a:ea typeface="Georgia"/>
                          <a:cs typeface="Georgia"/>
                        </a:rPr>
                        <a:t>a</a:t>
                      </a:r>
                      <a:r>
                        <a:rPr lang="en-US" sz="1800" dirty="0" err="1">
                          <a:effectLst/>
                          <a:latin typeface="Georgia" pitchFamily="18" charset="0"/>
                          <a:ea typeface="Georgia"/>
                          <a:cs typeface="Georgia"/>
                        </a:rPr>
                        <a:t>ra</a:t>
                      </a:r>
                      <a:r>
                        <a:rPr lang="en-US" sz="1800" spc="-30" dirty="0">
                          <a:effectLst/>
                          <a:latin typeface="Georgia" pitchFamily="18" charset="0"/>
                          <a:ea typeface="Georgia"/>
                          <a:cs typeface="Georgia"/>
                        </a:rPr>
                        <a:t> </a:t>
                      </a:r>
                      <a:r>
                        <a:rPr lang="en-US" sz="1800" spc="5" dirty="0" err="1">
                          <a:effectLst/>
                          <a:latin typeface="Georgia" pitchFamily="18" charset="0"/>
                          <a:ea typeface="Georgia"/>
                          <a:cs typeface="Georgia"/>
                        </a:rPr>
                        <a:t>t</a:t>
                      </a:r>
                      <a:r>
                        <a:rPr lang="en-US" sz="1800" spc="-5" dirty="0" err="1">
                          <a:effectLst/>
                          <a:latin typeface="Georgia" pitchFamily="18" charset="0"/>
                          <a:ea typeface="Georgia"/>
                          <a:cs typeface="Georgia"/>
                        </a:rPr>
                        <a:t>i</a:t>
                      </a:r>
                      <a:r>
                        <a:rPr lang="en-US" sz="1800" spc="5" dirty="0" err="1">
                          <a:effectLst/>
                          <a:latin typeface="Georgia" pitchFamily="18" charset="0"/>
                          <a:ea typeface="Georgia"/>
                          <a:cs typeface="Georgia"/>
                        </a:rPr>
                        <a:t>d</a:t>
                      </a:r>
                      <a:r>
                        <a:rPr lang="en-US" sz="1800" dirty="0" err="1">
                          <a:effectLst/>
                          <a:latin typeface="Georgia" pitchFamily="18" charset="0"/>
                          <a:ea typeface="Georgia"/>
                          <a:cs typeface="Georgia"/>
                        </a:rPr>
                        <a:t>ak</a:t>
                      </a:r>
                      <a:r>
                        <a:rPr lang="en-US" sz="1800" spc="-25" dirty="0">
                          <a:effectLst/>
                          <a:latin typeface="Georgia" pitchFamily="18" charset="0"/>
                          <a:ea typeface="Georgia"/>
                          <a:cs typeface="Georgia"/>
                        </a:rPr>
                        <a:t> </a:t>
                      </a:r>
                      <a:r>
                        <a:rPr lang="en-US" sz="1800" dirty="0" err="1">
                          <a:effectLst/>
                          <a:latin typeface="Georgia" pitchFamily="18" charset="0"/>
                          <a:ea typeface="Georgia"/>
                          <a:cs typeface="Georgia"/>
                        </a:rPr>
                        <a:t>s</a:t>
                      </a:r>
                      <a:r>
                        <a:rPr lang="en-US" sz="1800" spc="15" dirty="0" err="1">
                          <a:effectLst/>
                          <a:latin typeface="Georgia" pitchFamily="18" charset="0"/>
                          <a:ea typeface="Georgia"/>
                          <a:cs typeface="Georgia"/>
                        </a:rPr>
                        <a:t>a</a:t>
                      </a:r>
                      <a:r>
                        <a:rPr lang="en-US" sz="1800" spc="-5" dirty="0" err="1">
                          <a:effectLst/>
                          <a:latin typeface="Georgia" pitchFamily="18" charset="0"/>
                          <a:ea typeface="Georgia"/>
                          <a:cs typeface="Georgia"/>
                        </a:rPr>
                        <a:t>h</a:t>
                      </a:r>
                      <a:r>
                        <a:rPr lang="en-US" sz="1800" dirty="0">
                          <a:effectLst/>
                          <a:latin typeface="Georgia" pitchFamily="18" charset="0"/>
                          <a:ea typeface="Georgia"/>
                          <a:cs typeface="Georgia"/>
                        </a:rPr>
                        <a:t>;</a:t>
                      </a:r>
                      <a:endParaRPr lang="en-US" sz="1800" dirty="0">
                        <a:effectLst/>
                        <a:latin typeface="Georgia" pitchFamily="18" charset="0"/>
                        <a:ea typeface="Times New Roman"/>
                      </a:endParaRPr>
                    </a:p>
                  </a:txBody>
                  <a:tcPr marL="0" marR="0" marT="0" marB="0"/>
                </a:tc>
                <a:tc>
                  <a:txBody>
                    <a:bodyPr/>
                    <a:lstStyle/>
                    <a:p>
                      <a:pPr marL="156210">
                        <a:lnSpc>
                          <a:spcPts val="1100"/>
                        </a:lnSpc>
                        <a:spcAft>
                          <a:spcPts val="0"/>
                        </a:spcAft>
                      </a:pPr>
                      <a:endParaRPr lang="en-US" sz="1800" spc="5" dirty="0" smtClean="0">
                        <a:effectLst/>
                        <a:latin typeface="Georgia" pitchFamily="18" charset="0"/>
                        <a:ea typeface="Georgia"/>
                        <a:cs typeface="Georgia"/>
                      </a:endParaRPr>
                    </a:p>
                    <a:p>
                      <a:pPr marL="156210">
                        <a:lnSpc>
                          <a:spcPts val="1100"/>
                        </a:lnSpc>
                        <a:spcAft>
                          <a:spcPts val="0"/>
                        </a:spcAft>
                      </a:pPr>
                      <a:r>
                        <a:rPr lang="en-US" sz="1800" spc="5" dirty="0" err="1" smtClean="0">
                          <a:effectLst/>
                          <a:latin typeface="Georgia" pitchFamily="18" charset="0"/>
                          <a:ea typeface="Georgia"/>
                          <a:cs typeface="Georgia"/>
                        </a:rPr>
                        <a:t>P</a:t>
                      </a:r>
                      <a:r>
                        <a:rPr lang="en-US" sz="1800"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s</a:t>
                      </a:r>
                      <a:r>
                        <a:rPr lang="en-US" sz="1800" dirty="0" err="1" smtClean="0">
                          <a:effectLst/>
                          <a:latin typeface="Georgia" pitchFamily="18" charset="0"/>
                          <a:ea typeface="Georgia"/>
                          <a:cs typeface="Georgia"/>
                        </a:rPr>
                        <a:t>al</a:t>
                      </a:r>
                      <a:r>
                        <a:rPr lang="en-US" sz="1800" spc="-20" dirty="0" smtClean="0">
                          <a:effectLst/>
                          <a:latin typeface="Georgia" pitchFamily="18" charset="0"/>
                          <a:ea typeface="Georgia"/>
                          <a:cs typeface="Georgia"/>
                        </a:rPr>
                        <a:t> </a:t>
                      </a:r>
                      <a:r>
                        <a:rPr lang="en-US" sz="1800" dirty="0">
                          <a:effectLst/>
                          <a:latin typeface="Georgia" pitchFamily="18" charset="0"/>
                          <a:ea typeface="Georgia"/>
                          <a:cs typeface="Georgia"/>
                        </a:rPr>
                        <a:t>4</a:t>
                      </a:r>
                      <a:endParaRPr lang="en-US" sz="1800" dirty="0">
                        <a:effectLst/>
                        <a:latin typeface="Georgia" pitchFamily="18" charset="0"/>
                        <a:ea typeface="Times New Roman"/>
                      </a:endParaRPr>
                    </a:p>
                    <a:p>
                      <a:pPr marL="189865">
                        <a:spcBef>
                          <a:spcPts val="175"/>
                        </a:spcBef>
                        <a:spcAft>
                          <a:spcPts val="0"/>
                        </a:spcAft>
                      </a:pP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y</a:t>
                      </a:r>
                      <a:r>
                        <a:rPr lang="en-US" sz="1800" dirty="0" err="1">
                          <a:effectLst/>
                          <a:latin typeface="Georgia" pitchFamily="18" charset="0"/>
                          <a:ea typeface="Georgia"/>
                          <a:cs typeface="Georgia"/>
                        </a:rPr>
                        <a:t>at</a:t>
                      </a:r>
                      <a:r>
                        <a:rPr lang="en-US" sz="1800" spc="-15" dirty="0">
                          <a:effectLst/>
                          <a:latin typeface="Georgia" pitchFamily="18" charset="0"/>
                          <a:ea typeface="Georgia"/>
                          <a:cs typeface="Georgia"/>
                        </a:rPr>
                        <a:t> </a:t>
                      </a:r>
                      <a:r>
                        <a:rPr lang="en-US" sz="1800" dirty="0">
                          <a:effectLst/>
                          <a:latin typeface="Georgia" pitchFamily="18" charset="0"/>
                          <a:ea typeface="Georgia"/>
                          <a:cs typeface="Georgia"/>
                        </a:rPr>
                        <a:t>5</a:t>
                      </a:r>
                      <a:endParaRPr lang="en-US" sz="1800" dirty="0">
                        <a:effectLst/>
                        <a:latin typeface="Georgia" pitchFamily="18" charset="0"/>
                        <a:ea typeface="Times New Roman"/>
                      </a:endParaRPr>
                    </a:p>
                  </a:txBody>
                  <a:tcPr marL="0" marR="0" marT="0" marB="0"/>
                </a:tc>
              </a:tr>
              <a:tr h="1657673">
                <a:tc>
                  <a:txBody>
                    <a:bodyPr/>
                    <a:lstStyle/>
                    <a:p>
                      <a:pPr marL="116840">
                        <a:lnSpc>
                          <a:spcPts val="1200"/>
                        </a:lnSpc>
                        <a:spcAft>
                          <a:spcPts val="0"/>
                        </a:spcAft>
                      </a:pPr>
                      <a:endParaRPr lang="en-US" sz="1800" spc="5" dirty="0" smtClean="0">
                        <a:effectLst/>
                        <a:latin typeface="Georgia" pitchFamily="18" charset="0"/>
                        <a:ea typeface="Georgia"/>
                        <a:cs typeface="Georgia"/>
                      </a:endParaRPr>
                    </a:p>
                    <a:p>
                      <a:pPr marL="116840">
                        <a:lnSpc>
                          <a:spcPts val="1200"/>
                        </a:lnSpc>
                        <a:spcAft>
                          <a:spcPts val="0"/>
                        </a:spcAft>
                      </a:pPr>
                      <a:r>
                        <a:rPr lang="en-US" sz="1800" spc="5" dirty="0" smtClean="0">
                          <a:effectLst/>
                          <a:latin typeface="Georgia" pitchFamily="18" charset="0"/>
                          <a:ea typeface="Georgia"/>
                          <a:cs typeface="Georgia"/>
                        </a:rPr>
                        <a:t>14</a:t>
                      </a:r>
                      <a:endParaRPr lang="en-US" sz="1800" dirty="0">
                        <a:effectLst/>
                        <a:latin typeface="Georgia" pitchFamily="18" charset="0"/>
                        <a:ea typeface="Times New Roman"/>
                      </a:endParaRPr>
                    </a:p>
                  </a:txBody>
                  <a:tcPr marL="0" marR="0" marT="0" marB="0"/>
                </a:tc>
                <a:tc>
                  <a:txBody>
                    <a:bodyPr/>
                    <a:lstStyle/>
                    <a:p>
                      <a:pPr marL="64770">
                        <a:lnSpc>
                          <a:spcPts val="1100"/>
                        </a:lnSpc>
                        <a:spcAft>
                          <a:spcPts val="0"/>
                        </a:spcAft>
                      </a:pPr>
                      <a:endParaRPr lang="en-US" sz="1800" dirty="0" smtClean="0">
                        <a:effectLst/>
                        <a:latin typeface="Georgia" pitchFamily="18" charset="0"/>
                        <a:ea typeface="Georgia"/>
                        <a:cs typeface="Georgia"/>
                      </a:endParaRPr>
                    </a:p>
                    <a:p>
                      <a:pPr marL="64770">
                        <a:lnSpc>
                          <a:spcPts val="1100"/>
                        </a:lnSpc>
                        <a:spcAft>
                          <a:spcPts val="0"/>
                        </a:spcAft>
                      </a:pPr>
                      <a:r>
                        <a:rPr lang="en-US" sz="1800" dirty="0" err="1" smtClean="0">
                          <a:effectLst/>
                          <a:latin typeface="Georgia" pitchFamily="18" charset="0"/>
                          <a:ea typeface="Georgia"/>
                          <a:cs typeface="Georgia"/>
                        </a:rPr>
                        <a:t>Me</a:t>
                      </a:r>
                      <a:r>
                        <a:rPr lang="en-US" sz="1800" spc="10" dirty="0" err="1" smtClean="0">
                          <a:effectLst/>
                          <a:latin typeface="Georgia" pitchFamily="18" charset="0"/>
                          <a:ea typeface="Georgia"/>
                          <a:cs typeface="Georgia"/>
                        </a:rPr>
                        <a:t>m</a:t>
                      </a:r>
                      <a:r>
                        <a:rPr lang="en-US" sz="1800" spc="-5" dirty="0" err="1" smtClean="0">
                          <a:effectLst/>
                          <a:latin typeface="Georgia" pitchFamily="18" charset="0"/>
                          <a:ea typeface="Georgia"/>
                          <a:cs typeface="Georgia"/>
                        </a:rPr>
                        <a:t>b</a:t>
                      </a:r>
                      <a:r>
                        <a:rPr lang="en-US" sz="1800" dirty="0" err="1" smtClean="0">
                          <a:effectLst/>
                          <a:latin typeface="Georgia" pitchFamily="18" charset="0"/>
                          <a:ea typeface="Georgia"/>
                          <a:cs typeface="Georgia"/>
                        </a:rPr>
                        <a:t>er</a:t>
                      </a:r>
                      <a:r>
                        <a:rPr lang="en-US" sz="1800" spc="5" dirty="0" err="1" smtClean="0">
                          <a:effectLst/>
                          <a:latin typeface="Georgia" pitchFamily="18" charset="0"/>
                          <a:ea typeface="Georgia"/>
                          <a:cs typeface="Georgia"/>
                        </a:rPr>
                        <a:t>i</a:t>
                      </a:r>
                      <a:r>
                        <a:rPr lang="en-US" sz="1800" spc="-5" dirty="0" err="1" smtClean="0">
                          <a:effectLst/>
                          <a:latin typeface="Georgia" pitchFamily="18" charset="0"/>
                          <a:ea typeface="Georgia"/>
                          <a:cs typeface="Georgia"/>
                        </a:rPr>
                        <a:t>k</a:t>
                      </a:r>
                      <a:r>
                        <a:rPr lang="en-US" sz="1800" dirty="0" err="1" smtClean="0">
                          <a:effectLst/>
                          <a:latin typeface="Georgia" pitchFamily="18" charset="0"/>
                          <a:ea typeface="Georgia"/>
                          <a:cs typeface="Georgia"/>
                        </a:rPr>
                        <a:t>an</a:t>
                      </a:r>
                      <a:endParaRPr lang="en-US" sz="1800" dirty="0">
                        <a:effectLst/>
                        <a:latin typeface="Georgia" pitchFamily="18" charset="0"/>
                        <a:ea typeface="Times New Roman"/>
                      </a:endParaRPr>
                    </a:p>
                    <a:p>
                      <a:pPr marL="64770" marR="167640">
                        <a:lnSpc>
                          <a:spcPct val="106000"/>
                        </a:lnSpc>
                        <a:spcBef>
                          <a:spcPts val="75"/>
                        </a:spcBef>
                        <a:spcAft>
                          <a:spcPts val="0"/>
                        </a:spcAft>
                      </a:pPr>
                      <a:r>
                        <a:rPr lang="en-US" sz="1800" spc="-5" dirty="0" err="1">
                          <a:effectLst/>
                          <a:latin typeface="Georgia" pitchFamily="18" charset="0"/>
                          <a:ea typeface="Georgia"/>
                          <a:cs typeface="Georgia"/>
                        </a:rPr>
                        <a:t>p</a:t>
                      </a:r>
                      <a:r>
                        <a:rPr lang="en-US" sz="1800" dirty="0" err="1">
                          <a:effectLst/>
                          <a:latin typeface="Georgia" pitchFamily="18" charset="0"/>
                          <a:ea typeface="Georgia"/>
                          <a:cs typeface="Georgia"/>
                        </a:rPr>
                        <a:t>el</a:t>
                      </a:r>
                      <a:r>
                        <a:rPr lang="en-US" sz="1800" spc="5" dirty="0" err="1">
                          <a:effectLst/>
                          <a:latin typeface="Georgia" pitchFamily="18" charset="0"/>
                          <a:ea typeface="Georgia"/>
                          <a:cs typeface="Georgia"/>
                        </a:rPr>
                        <a:t>a</a:t>
                      </a:r>
                      <a:r>
                        <a:rPr lang="en-US" sz="1800" dirty="0" err="1">
                          <a:effectLst/>
                          <a:latin typeface="Georgia" pitchFamily="18" charset="0"/>
                          <a:ea typeface="Georgia"/>
                          <a:cs typeface="Georgia"/>
                        </a:rPr>
                        <a:t>y</a:t>
                      </a:r>
                      <a:r>
                        <a:rPr lang="en-US" sz="1800" spc="5" dirty="0" err="1">
                          <a:effectLst/>
                          <a:latin typeface="Georgia" pitchFamily="18" charset="0"/>
                          <a:ea typeface="Georgia"/>
                          <a:cs typeface="Georgia"/>
                        </a:rPr>
                        <a:t>a</a:t>
                      </a:r>
                      <a:r>
                        <a:rPr lang="en-US" sz="1800" dirty="0" err="1">
                          <a:effectLst/>
                          <a:latin typeface="Georgia" pitchFamily="18" charset="0"/>
                          <a:ea typeface="Georgia"/>
                          <a:cs typeface="Georgia"/>
                        </a:rPr>
                        <a:t>nan</a:t>
                      </a:r>
                      <a:r>
                        <a:rPr lang="en-US" sz="1800" dirty="0">
                          <a:effectLst/>
                          <a:latin typeface="Georgia" pitchFamily="18" charset="0"/>
                          <a:ea typeface="Georgia"/>
                          <a:cs typeface="Georgia"/>
                        </a:rPr>
                        <a:t> </a:t>
                      </a:r>
                      <a:r>
                        <a:rPr lang="en-US" sz="1800" dirty="0" err="1">
                          <a:effectLst/>
                          <a:latin typeface="Georgia" pitchFamily="18" charset="0"/>
                          <a:ea typeface="Georgia"/>
                          <a:cs typeface="Georgia"/>
                        </a:rPr>
                        <a:t>se</a:t>
                      </a:r>
                      <a:r>
                        <a:rPr lang="en-US" sz="1800" spc="-5" dirty="0" err="1">
                          <a:effectLst/>
                          <a:latin typeface="Georgia" pitchFamily="18" charset="0"/>
                          <a:ea typeface="Georgia"/>
                          <a:cs typeface="Georgia"/>
                        </a:rPr>
                        <a:t>b</a:t>
                      </a:r>
                      <a:r>
                        <a:rPr lang="en-US" sz="1800" dirty="0" err="1">
                          <a:effectLst/>
                          <a:latin typeface="Georgia" pitchFamily="18" charset="0"/>
                          <a:ea typeface="Georgia"/>
                          <a:cs typeface="Georgia"/>
                        </a:rPr>
                        <a:t>a</a:t>
                      </a:r>
                      <a:r>
                        <a:rPr lang="en-US" sz="1800" spc="10" dirty="0" err="1">
                          <a:effectLst/>
                          <a:latin typeface="Georgia" pitchFamily="18" charset="0"/>
                          <a:ea typeface="Georgia"/>
                          <a:cs typeface="Georgia"/>
                        </a:rPr>
                        <a:t>i</a:t>
                      </a:r>
                      <a:r>
                        <a:rPr lang="en-US" sz="1800" spc="-5" dirty="0" err="1">
                          <a:effectLst/>
                          <a:latin typeface="Georgia" pitchFamily="18" charset="0"/>
                          <a:ea typeface="Georgia"/>
                          <a:cs typeface="Georgia"/>
                        </a:rPr>
                        <a:t>k</a:t>
                      </a:r>
                      <a:r>
                        <a:rPr lang="en-US" sz="1800" spc="10" dirty="0" err="1">
                          <a:effectLst/>
                          <a:latin typeface="Georgia" pitchFamily="18" charset="0"/>
                          <a:ea typeface="Georgia"/>
                          <a:cs typeface="Georgia"/>
                        </a:rPr>
                        <a:t>-</a:t>
                      </a:r>
                      <a:r>
                        <a:rPr lang="en-US" sz="1800" spc="-5" dirty="0" err="1">
                          <a:effectLst/>
                          <a:latin typeface="Georgia" pitchFamily="18" charset="0"/>
                          <a:ea typeface="Georgia"/>
                          <a:cs typeface="Georgia"/>
                        </a:rPr>
                        <a:t>b</a:t>
                      </a:r>
                      <a:r>
                        <a:rPr lang="en-US" sz="1800" dirty="0" err="1">
                          <a:effectLst/>
                          <a:latin typeface="Georgia" pitchFamily="18" charset="0"/>
                          <a:ea typeface="Georgia"/>
                          <a:cs typeface="Georgia"/>
                        </a:rPr>
                        <a:t>a</a:t>
                      </a:r>
                      <a:r>
                        <a:rPr lang="en-US" sz="1800" spc="10" dirty="0" err="1">
                          <a:effectLst/>
                          <a:latin typeface="Georgia" pitchFamily="18" charset="0"/>
                          <a:ea typeface="Georgia"/>
                          <a:cs typeface="Georgia"/>
                        </a:rPr>
                        <a:t>i</a:t>
                      </a:r>
                      <a:r>
                        <a:rPr lang="en-US" sz="1800" spc="-5" dirty="0" err="1">
                          <a:effectLst/>
                          <a:latin typeface="Georgia" pitchFamily="18" charset="0"/>
                          <a:ea typeface="Georgia"/>
                          <a:cs typeface="Georgia"/>
                        </a:rPr>
                        <a:t>k</a:t>
                      </a:r>
                      <a:r>
                        <a:rPr lang="en-US" sz="1800" dirty="0" err="1">
                          <a:effectLst/>
                          <a:latin typeface="Georgia" pitchFamily="18" charset="0"/>
                          <a:ea typeface="Georgia"/>
                          <a:cs typeface="Georgia"/>
                        </a:rPr>
                        <a:t>nya</a:t>
                      </a:r>
                      <a:r>
                        <a:rPr lang="en-US" sz="1800" dirty="0">
                          <a:effectLst/>
                          <a:latin typeface="Georgia" pitchFamily="18" charset="0"/>
                          <a:ea typeface="Georgia"/>
                          <a:cs typeface="Georgia"/>
                        </a:rPr>
                        <a:t> </a:t>
                      </a:r>
                      <a:r>
                        <a:rPr lang="en-US" sz="1800" spc="-5" dirty="0" err="1">
                          <a:effectLst/>
                          <a:latin typeface="Georgia" pitchFamily="18" charset="0"/>
                          <a:ea typeface="Georgia"/>
                          <a:cs typeface="Georgia"/>
                        </a:rPr>
                        <a:t>k</a:t>
                      </a:r>
                      <a:r>
                        <a:rPr lang="en-US" sz="1800" spc="10" dirty="0" err="1">
                          <a:effectLst/>
                          <a:latin typeface="Georgia" pitchFamily="18" charset="0"/>
                          <a:ea typeface="Georgia"/>
                          <a:cs typeface="Georgia"/>
                        </a:rPr>
                        <a:t>e</a:t>
                      </a:r>
                      <a:r>
                        <a:rPr lang="en-US" sz="1800" spc="-5" dirty="0" err="1">
                          <a:effectLst/>
                          <a:latin typeface="Georgia" pitchFamily="18" charset="0"/>
                          <a:ea typeface="Georgia"/>
                          <a:cs typeface="Georgia"/>
                        </a:rPr>
                        <a:t>p</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d</a:t>
                      </a:r>
                      <a:r>
                        <a:rPr lang="en-US" sz="1800" dirty="0" err="1">
                          <a:effectLst/>
                          <a:latin typeface="Georgia" pitchFamily="18" charset="0"/>
                          <a:ea typeface="Georgia"/>
                          <a:cs typeface="Georgia"/>
                        </a:rPr>
                        <a:t>a</a:t>
                      </a:r>
                      <a:r>
                        <a:rPr lang="en-US" sz="1800" dirty="0">
                          <a:effectLst/>
                          <a:latin typeface="Georgia" pitchFamily="18" charset="0"/>
                          <a:ea typeface="Georgia"/>
                          <a:cs typeface="Georgia"/>
                        </a:rPr>
                        <a:t> </a:t>
                      </a:r>
                      <a:r>
                        <a:rPr lang="en-US" sz="1800" dirty="0" err="1">
                          <a:effectLst/>
                          <a:latin typeface="Georgia" pitchFamily="18" charset="0"/>
                          <a:ea typeface="Georgia"/>
                          <a:cs typeface="Georgia"/>
                        </a:rPr>
                        <a:t>mas</a:t>
                      </a:r>
                      <a:r>
                        <a:rPr lang="en-US" sz="1800" spc="5" dirty="0" err="1">
                          <a:effectLst/>
                          <a:latin typeface="Georgia" pitchFamily="18" charset="0"/>
                          <a:ea typeface="Georgia"/>
                          <a:cs typeface="Georgia"/>
                        </a:rPr>
                        <a:t>y</a:t>
                      </a:r>
                      <a:r>
                        <a:rPr lang="en-US" sz="1800" dirty="0" err="1">
                          <a:effectLst/>
                          <a:latin typeface="Georgia" pitchFamily="18" charset="0"/>
                          <a:ea typeface="Georgia"/>
                          <a:cs typeface="Georgia"/>
                        </a:rPr>
                        <a:t>ar</a:t>
                      </a:r>
                      <a:r>
                        <a:rPr lang="en-US" sz="1800" spc="5" dirty="0" err="1">
                          <a:effectLst/>
                          <a:latin typeface="Georgia" pitchFamily="18" charset="0"/>
                          <a:ea typeface="Georgia"/>
                          <a:cs typeface="Georgia"/>
                        </a:rPr>
                        <a:t>a</a:t>
                      </a:r>
                      <a:r>
                        <a:rPr lang="en-US" sz="1800" spc="-5" dirty="0" err="1">
                          <a:effectLst/>
                          <a:latin typeface="Georgia" pitchFamily="18" charset="0"/>
                          <a:ea typeface="Georgia"/>
                          <a:cs typeface="Georgia"/>
                        </a:rPr>
                        <a:t>k</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t</a:t>
                      </a:r>
                      <a:r>
                        <a:rPr lang="en-US" sz="1800" dirty="0">
                          <a:effectLst/>
                          <a:latin typeface="Georgia" pitchFamily="18" charset="0"/>
                          <a:ea typeface="Georgia"/>
                          <a:cs typeface="Georgia"/>
                        </a:rPr>
                        <a:t>;</a:t>
                      </a:r>
                      <a:endParaRPr lang="en-US" sz="1800" dirty="0">
                        <a:effectLst/>
                        <a:latin typeface="Georgia" pitchFamily="18" charset="0"/>
                        <a:ea typeface="Times New Roman"/>
                      </a:endParaRPr>
                    </a:p>
                  </a:txBody>
                  <a:tcPr marL="0" marR="0" marT="0" marB="0"/>
                </a:tc>
                <a:tc>
                  <a:txBody>
                    <a:bodyPr/>
                    <a:lstStyle/>
                    <a:p>
                      <a:pPr marL="276860">
                        <a:lnSpc>
                          <a:spcPts val="1100"/>
                        </a:lnSpc>
                        <a:spcAft>
                          <a:spcPts val="0"/>
                        </a:spcAft>
                      </a:pPr>
                      <a:endParaRPr lang="en-US" sz="1800" spc="5" dirty="0" smtClean="0">
                        <a:effectLst/>
                        <a:latin typeface="Georgia" pitchFamily="18" charset="0"/>
                        <a:ea typeface="Georgia"/>
                        <a:cs typeface="Georgia"/>
                      </a:endParaRPr>
                    </a:p>
                    <a:p>
                      <a:pPr marL="276860">
                        <a:lnSpc>
                          <a:spcPts val="1100"/>
                        </a:lnSpc>
                        <a:spcAft>
                          <a:spcPts val="0"/>
                        </a:spcAft>
                      </a:pPr>
                      <a:r>
                        <a:rPr lang="en-US" sz="1800" spc="5" dirty="0" err="1" smtClean="0">
                          <a:effectLst/>
                          <a:latin typeface="Georgia" pitchFamily="18" charset="0"/>
                          <a:ea typeface="Georgia"/>
                          <a:cs typeface="Georgia"/>
                        </a:rPr>
                        <a:t>P</a:t>
                      </a:r>
                      <a:r>
                        <a:rPr lang="en-US" sz="1800"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s</a:t>
                      </a:r>
                      <a:r>
                        <a:rPr lang="en-US" sz="1800" dirty="0" err="1" smtClean="0">
                          <a:effectLst/>
                          <a:latin typeface="Georgia" pitchFamily="18" charset="0"/>
                          <a:ea typeface="Georgia"/>
                          <a:cs typeface="Georgia"/>
                        </a:rPr>
                        <a:t>al</a:t>
                      </a:r>
                      <a:r>
                        <a:rPr lang="en-US" sz="1800" spc="-20" dirty="0" smtClean="0">
                          <a:effectLst/>
                          <a:latin typeface="Georgia" pitchFamily="18" charset="0"/>
                          <a:ea typeface="Georgia"/>
                          <a:cs typeface="Georgia"/>
                        </a:rPr>
                        <a:t> </a:t>
                      </a:r>
                      <a:r>
                        <a:rPr lang="en-US" sz="1800" dirty="0">
                          <a:effectLst/>
                          <a:latin typeface="Georgia" pitchFamily="18" charset="0"/>
                          <a:ea typeface="Georgia"/>
                          <a:cs typeface="Georgia"/>
                        </a:rPr>
                        <a:t>3</a:t>
                      </a:r>
                      <a:endParaRPr lang="en-US" sz="1800" dirty="0">
                        <a:effectLst/>
                        <a:latin typeface="Georgia" pitchFamily="18" charset="0"/>
                        <a:ea typeface="Times New Roman"/>
                      </a:endParaRPr>
                    </a:p>
                    <a:p>
                      <a:pPr>
                        <a:lnSpc>
                          <a:spcPts val="800"/>
                        </a:lnSpc>
                        <a:spcBef>
                          <a:spcPts val="20"/>
                        </a:spcBef>
                        <a:spcAft>
                          <a:spcPts val="0"/>
                        </a:spcAft>
                      </a:pPr>
                      <a:r>
                        <a:rPr lang="en-US" sz="1800" dirty="0">
                          <a:effectLst/>
                          <a:latin typeface="Georgia" pitchFamily="18" charset="0"/>
                          <a:ea typeface="Times New Roman"/>
                        </a:rPr>
                        <a:t> </a:t>
                      </a:r>
                    </a:p>
                    <a:p>
                      <a:pPr marL="280035">
                        <a:spcAft>
                          <a:spcPts val="0"/>
                        </a:spcAft>
                      </a:pP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y</a:t>
                      </a:r>
                      <a:r>
                        <a:rPr lang="en-US" sz="1800" dirty="0" err="1">
                          <a:effectLst/>
                          <a:latin typeface="Georgia" pitchFamily="18" charset="0"/>
                          <a:ea typeface="Georgia"/>
                          <a:cs typeface="Georgia"/>
                        </a:rPr>
                        <a:t>at</a:t>
                      </a:r>
                      <a:r>
                        <a:rPr lang="en-US" sz="1800" spc="-15" dirty="0">
                          <a:effectLst/>
                          <a:latin typeface="Georgia" pitchFamily="18" charset="0"/>
                          <a:ea typeface="Georgia"/>
                          <a:cs typeface="Georgia"/>
                        </a:rPr>
                        <a:t> </a:t>
                      </a:r>
                      <a:r>
                        <a:rPr lang="en-US" sz="1800" spc="5" dirty="0">
                          <a:effectLst/>
                          <a:latin typeface="Georgia" pitchFamily="18" charset="0"/>
                          <a:ea typeface="Georgia"/>
                          <a:cs typeface="Georgia"/>
                        </a:rPr>
                        <a:t>1</a:t>
                      </a:r>
                      <a:r>
                        <a:rPr lang="en-US" sz="1800" dirty="0">
                          <a:effectLst/>
                          <a:latin typeface="Georgia" pitchFamily="18" charset="0"/>
                          <a:ea typeface="Georgia"/>
                          <a:cs typeface="Georgia"/>
                        </a:rPr>
                        <a:t>4</a:t>
                      </a:r>
                      <a:endParaRPr lang="en-US" sz="1800" dirty="0">
                        <a:effectLst/>
                        <a:latin typeface="Georgia" pitchFamily="18" charset="0"/>
                        <a:ea typeface="Times New Roman"/>
                      </a:endParaRPr>
                    </a:p>
                  </a:txBody>
                  <a:tcPr marL="0" marR="0" marT="0" marB="0"/>
                </a:tc>
                <a:tc>
                  <a:txBody>
                    <a:bodyPr/>
                    <a:lstStyle/>
                    <a:p>
                      <a:pPr marL="89535">
                        <a:lnSpc>
                          <a:spcPts val="1100"/>
                        </a:lnSpc>
                        <a:spcAft>
                          <a:spcPts val="0"/>
                        </a:spcAft>
                      </a:pPr>
                      <a:endParaRPr lang="en-US" sz="1800" dirty="0" smtClean="0">
                        <a:effectLst/>
                        <a:latin typeface="Georgia" pitchFamily="18" charset="0"/>
                        <a:ea typeface="Georgia"/>
                        <a:cs typeface="Georgia"/>
                      </a:endParaRPr>
                    </a:p>
                    <a:p>
                      <a:pPr marL="89535">
                        <a:lnSpc>
                          <a:spcPts val="1100"/>
                        </a:lnSpc>
                        <a:spcAft>
                          <a:spcPts val="0"/>
                        </a:spcAft>
                      </a:pPr>
                      <a:r>
                        <a:rPr lang="en-US" sz="1800" dirty="0" err="1" smtClean="0">
                          <a:effectLst/>
                          <a:latin typeface="Georgia" pitchFamily="18" charset="0"/>
                          <a:ea typeface="Georgia"/>
                          <a:cs typeface="Georgia"/>
                        </a:rPr>
                        <a:t>Mene</a:t>
                      </a:r>
                      <a:r>
                        <a:rPr lang="en-US" sz="1800" spc="10" dirty="0" err="1" smtClean="0">
                          <a:effectLst/>
                          <a:latin typeface="Georgia" pitchFamily="18" charset="0"/>
                          <a:ea typeface="Georgia"/>
                          <a:cs typeface="Georgia"/>
                        </a:rPr>
                        <a:t>r</a:t>
                      </a:r>
                      <a:r>
                        <a:rPr lang="en-US" sz="1800" spc="-5" dirty="0" err="1" smtClean="0">
                          <a:effectLst/>
                          <a:latin typeface="Georgia" pitchFamily="18" charset="0"/>
                          <a:ea typeface="Georgia"/>
                          <a:cs typeface="Georgia"/>
                        </a:rPr>
                        <a:t>i</a:t>
                      </a:r>
                      <a:r>
                        <a:rPr lang="en-US" sz="1800" dirty="0" err="1" smtClean="0">
                          <a:effectLst/>
                          <a:latin typeface="Georgia" pitchFamily="18" charset="0"/>
                          <a:ea typeface="Georgia"/>
                          <a:cs typeface="Georgia"/>
                        </a:rPr>
                        <a:t>ma</a:t>
                      </a:r>
                      <a:r>
                        <a:rPr lang="en-US" sz="1800" spc="-35" dirty="0" smtClean="0">
                          <a:effectLst/>
                          <a:latin typeface="Georgia" pitchFamily="18" charset="0"/>
                          <a:ea typeface="Georgia"/>
                          <a:cs typeface="Georgia"/>
                        </a:rPr>
                        <a:t> </a:t>
                      </a:r>
                      <a:r>
                        <a:rPr lang="en-US" sz="1800" spc="-5" dirty="0" err="1">
                          <a:effectLst/>
                          <a:latin typeface="Georgia" pitchFamily="18" charset="0"/>
                          <a:ea typeface="Georgia"/>
                          <a:cs typeface="Georgia"/>
                        </a:rPr>
                        <a:t>h</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d</a:t>
                      </a:r>
                      <a:r>
                        <a:rPr lang="en-US" sz="1800" spc="-5" dirty="0" err="1">
                          <a:effectLst/>
                          <a:latin typeface="Georgia" pitchFamily="18" charset="0"/>
                          <a:ea typeface="Georgia"/>
                          <a:cs typeface="Georgia"/>
                        </a:rPr>
                        <a:t>i</a:t>
                      </a:r>
                      <a:r>
                        <a:rPr lang="en-US" sz="1800" dirty="0" err="1">
                          <a:effectLst/>
                          <a:latin typeface="Georgia" pitchFamily="18" charset="0"/>
                          <a:ea typeface="Georgia"/>
                          <a:cs typeface="Georgia"/>
                        </a:rPr>
                        <a:t>ah</a:t>
                      </a:r>
                      <a:r>
                        <a:rPr lang="en-US" sz="1800" spc="-20" dirty="0">
                          <a:effectLst/>
                          <a:latin typeface="Georgia" pitchFamily="18" charset="0"/>
                          <a:ea typeface="Georgia"/>
                          <a:cs typeface="Georgia"/>
                        </a:rPr>
                        <a:t> </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au</a:t>
                      </a:r>
                      <a:endParaRPr lang="en-US" sz="1800" dirty="0">
                        <a:effectLst/>
                        <a:latin typeface="Georgia" pitchFamily="18" charset="0"/>
                        <a:ea typeface="Times New Roman"/>
                      </a:endParaRPr>
                    </a:p>
                    <a:p>
                      <a:pPr marL="89535" marR="167005">
                        <a:lnSpc>
                          <a:spcPct val="106000"/>
                        </a:lnSpc>
                        <a:spcBef>
                          <a:spcPts val="75"/>
                        </a:spcBef>
                        <a:spcAft>
                          <a:spcPts val="0"/>
                        </a:spcAft>
                      </a:pPr>
                      <a:r>
                        <a:rPr lang="en-US" sz="1800" dirty="0" err="1">
                          <a:effectLst/>
                          <a:latin typeface="Georgia" pitchFamily="18" charset="0"/>
                          <a:ea typeface="Georgia"/>
                          <a:cs typeface="Georgia"/>
                        </a:rPr>
                        <a:t>s</a:t>
                      </a:r>
                      <a:r>
                        <a:rPr lang="en-US" sz="1800" spc="5" dirty="0" err="1">
                          <a:effectLst/>
                          <a:latin typeface="Georgia" pitchFamily="18" charset="0"/>
                          <a:ea typeface="Georgia"/>
                          <a:cs typeface="Georgia"/>
                        </a:rPr>
                        <a:t>u</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u</a:t>
                      </a:r>
                      <a:r>
                        <a:rPr lang="en-US" sz="1800" spc="-25" dirty="0">
                          <a:effectLst/>
                          <a:latin typeface="Georgia" pitchFamily="18" charset="0"/>
                          <a:ea typeface="Georgia"/>
                          <a:cs typeface="Georgia"/>
                        </a:rPr>
                        <a:t> </a:t>
                      </a:r>
                      <a:r>
                        <a:rPr lang="en-US" sz="1800" spc="-5" dirty="0" err="1">
                          <a:effectLst/>
                          <a:latin typeface="Georgia" pitchFamily="18" charset="0"/>
                          <a:ea typeface="Georgia"/>
                          <a:cs typeface="Georgia"/>
                        </a:rPr>
                        <a:t>p</a:t>
                      </a:r>
                      <a:r>
                        <a:rPr lang="en-US" sz="1800" dirty="0" err="1">
                          <a:effectLst/>
                          <a:latin typeface="Georgia" pitchFamily="18" charset="0"/>
                          <a:ea typeface="Georgia"/>
                          <a:cs typeface="Georgia"/>
                        </a:rPr>
                        <a:t>e</a:t>
                      </a:r>
                      <a:r>
                        <a:rPr lang="en-US" sz="1800" spc="10" dirty="0" err="1">
                          <a:effectLst/>
                          <a:latin typeface="Georgia" pitchFamily="18" charset="0"/>
                          <a:ea typeface="Georgia"/>
                          <a:cs typeface="Georgia"/>
                        </a:rPr>
                        <a:t>m</a:t>
                      </a:r>
                      <a:r>
                        <a:rPr lang="en-US" sz="1800" spc="-5" dirty="0" err="1">
                          <a:effectLst/>
                          <a:latin typeface="Georgia" pitchFamily="18" charset="0"/>
                          <a:ea typeface="Georgia"/>
                          <a:cs typeface="Georgia"/>
                        </a:rPr>
                        <a:t>b</a:t>
                      </a:r>
                      <a:r>
                        <a:rPr lang="en-US" sz="1800" dirty="0" err="1">
                          <a:effectLst/>
                          <a:latin typeface="Georgia" pitchFamily="18" charset="0"/>
                          <a:ea typeface="Georgia"/>
                          <a:cs typeface="Georgia"/>
                        </a:rPr>
                        <a:t>e</a:t>
                      </a:r>
                      <a:r>
                        <a:rPr lang="en-US" sz="1800" spc="10" dirty="0" err="1">
                          <a:effectLst/>
                          <a:latin typeface="Georgia" pitchFamily="18" charset="0"/>
                          <a:ea typeface="Georgia"/>
                          <a:cs typeface="Georgia"/>
                        </a:rPr>
                        <a:t>r</a:t>
                      </a:r>
                      <a:r>
                        <a:rPr lang="en-US" sz="1800" spc="-5" dirty="0" err="1">
                          <a:effectLst/>
                          <a:latin typeface="Georgia" pitchFamily="18" charset="0"/>
                          <a:ea typeface="Georgia"/>
                          <a:cs typeface="Georgia"/>
                        </a:rPr>
                        <a:t>i</a:t>
                      </a:r>
                      <a:r>
                        <a:rPr lang="en-US" sz="1800" dirty="0" err="1">
                          <a:effectLst/>
                          <a:latin typeface="Georgia" pitchFamily="18" charset="0"/>
                          <a:ea typeface="Georgia"/>
                          <a:cs typeface="Georgia"/>
                        </a:rPr>
                        <a:t>an</a:t>
                      </a:r>
                      <a:r>
                        <a:rPr lang="en-US" sz="1800" spc="-50" dirty="0">
                          <a:effectLst/>
                          <a:latin typeface="Georgia" pitchFamily="18" charset="0"/>
                          <a:ea typeface="Georgia"/>
                          <a:cs typeface="Georgia"/>
                        </a:rPr>
                        <a:t> </a:t>
                      </a:r>
                      <a:r>
                        <a:rPr lang="en-US" sz="1800" spc="15" dirty="0" err="1">
                          <a:effectLst/>
                          <a:latin typeface="Georgia" pitchFamily="18" charset="0"/>
                          <a:ea typeface="Georgia"/>
                          <a:cs typeface="Georgia"/>
                        </a:rPr>
                        <a:t>a</a:t>
                      </a:r>
                      <a:r>
                        <a:rPr lang="en-US" sz="1800" spc="-5" dirty="0" err="1">
                          <a:effectLst/>
                          <a:latin typeface="Georgia" pitchFamily="18" charset="0"/>
                          <a:ea typeface="Georgia"/>
                          <a:cs typeface="Georgia"/>
                        </a:rPr>
                        <a:t>p</a:t>
                      </a:r>
                      <a:r>
                        <a:rPr lang="en-US" sz="1800" dirty="0" err="1">
                          <a:effectLst/>
                          <a:latin typeface="Georgia" pitchFamily="18" charset="0"/>
                          <a:ea typeface="Georgia"/>
                          <a:cs typeface="Georgia"/>
                        </a:rPr>
                        <a:t>a</a:t>
                      </a:r>
                      <a:r>
                        <a:rPr lang="en-US" sz="1800" spc="-15" dirty="0">
                          <a:effectLst/>
                          <a:latin typeface="Georgia" pitchFamily="18" charset="0"/>
                          <a:ea typeface="Georgia"/>
                          <a:cs typeface="Georgia"/>
                        </a:rPr>
                        <a:t> </a:t>
                      </a:r>
                      <a:r>
                        <a:rPr lang="en-US" sz="1800" spc="5" dirty="0" err="1">
                          <a:effectLst/>
                          <a:latin typeface="Georgia" pitchFamily="18" charset="0"/>
                          <a:ea typeface="Georgia"/>
                          <a:cs typeface="Georgia"/>
                        </a:rPr>
                        <a:t>s</a:t>
                      </a:r>
                      <a:r>
                        <a:rPr lang="en-US" sz="1800" dirty="0" err="1">
                          <a:effectLst/>
                          <a:latin typeface="Georgia" pitchFamily="18" charset="0"/>
                          <a:ea typeface="Georgia"/>
                          <a:cs typeface="Georgia"/>
                        </a:rPr>
                        <a:t>aja</a:t>
                      </a:r>
                      <a:r>
                        <a:rPr lang="en-US" sz="1800" dirty="0">
                          <a:effectLst/>
                          <a:latin typeface="Georgia" pitchFamily="18" charset="0"/>
                          <a:ea typeface="Georgia"/>
                          <a:cs typeface="Georgia"/>
                        </a:rPr>
                        <a:t> </a:t>
                      </a:r>
                      <a:r>
                        <a:rPr lang="en-US" sz="1800" spc="5" dirty="0" err="1">
                          <a:effectLst/>
                          <a:latin typeface="Georgia" pitchFamily="18" charset="0"/>
                          <a:ea typeface="Georgia"/>
                          <a:cs typeface="Georgia"/>
                        </a:rPr>
                        <a:t>d</a:t>
                      </a:r>
                      <a:r>
                        <a:rPr lang="en-US" sz="1800" dirty="0" err="1">
                          <a:effectLst/>
                          <a:latin typeface="Georgia" pitchFamily="18" charset="0"/>
                          <a:ea typeface="Georgia"/>
                          <a:cs typeface="Georgia"/>
                        </a:rPr>
                        <a:t>ari</a:t>
                      </a:r>
                      <a:r>
                        <a:rPr lang="en-US" sz="1800" spc="-20" dirty="0">
                          <a:effectLst/>
                          <a:latin typeface="Georgia" pitchFamily="18" charset="0"/>
                          <a:ea typeface="Georgia"/>
                          <a:cs typeface="Georgia"/>
                        </a:rPr>
                        <a:t> </a:t>
                      </a:r>
                      <a:r>
                        <a:rPr lang="en-US" sz="1800" dirty="0" err="1">
                          <a:effectLst/>
                          <a:latin typeface="Georgia" pitchFamily="18" charset="0"/>
                          <a:ea typeface="Georgia"/>
                          <a:cs typeface="Georgia"/>
                        </a:rPr>
                        <a:t>s</a:t>
                      </a:r>
                      <a:r>
                        <a:rPr lang="en-US" sz="1800" spc="-5" dirty="0" err="1">
                          <a:effectLst/>
                          <a:latin typeface="Georgia" pitchFamily="18" charset="0"/>
                          <a:ea typeface="Georgia"/>
                          <a:cs typeface="Georgia"/>
                        </a:rPr>
                        <a:t>i</a:t>
                      </a:r>
                      <a:r>
                        <a:rPr lang="en-US" sz="1800" spc="15" dirty="0" err="1">
                          <a:effectLst/>
                          <a:latin typeface="Georgia" pitchFamily="18" charset="0"/>
                          <a:ea typeface="Georgia"/>
                          <a:cs typeface="Georgia"/>
                        </a:rPr>
                        <a:t>a</a:t>
                      </a:r>
                      <a:r>
                        <a:rPr lang="en-US" sz="1800" spc="-5" dirty="0" err="1">
                          <a:effectLst/>
                          <a:latin typeface="Georgia" pitchFamily="18" charset="0"/>
                          <a:ea typeface="Georgia"/>
                          <a:cs typeface="Georgia"/>
                        </a:rPr>
                        <a:t>p</a:t>
                      </a:r>
                      <a:r>
                        <a:rPr lang="en-US" sz="1800" dirty="0" err="1">
                          <a:effectLst/>
                          <a:latin typeface="Georgia" pitchFamily="18" charset="0"/>
                          <a:ea typeface="Georgia"/>
                          <a:cs typeface="Georgia"/>
                        </a:rPr>
                        <a:t>apun</a:t>
                      </a:r>
                      <a:r>
                        <a:rPr lang="en-US" sz="1800" spc="-30" dirty="0">
                          <a:effectLst/>
                          <a:latin typeface="Georgia" pitchFamily="18" charset="0"/>
                          <a:ea typeface="Georgia"/>
                          <a:cs typeface="Georgia"/>
                        </a:rPr>
                        <a:t> </a:t>
                      </a:r>
                      <a:r>
                        <a:rPr lang="en-US" sz="1800" dirty="0" err="1">
                          <a:effectLst/>
                          <a:latin typeface="Georgia" pitchFamily="18" charset="0"/>
                          <a:ea typeface="Georgia"/>
                          <a:cs typeface="Georgia"/>
                        </a:rPr>
                        <a:t>juga</a:t>
                      </a:r>
                      <a:r>
                        <a:rPr lang="en-US" sz="1800" spc="-20" dirty="0">
                          <a:effectLst/>
                          <a:latin typeface="Georgia" pitchFamily="18" charset="0"/>
                          <a:ea typeface="Georgia"/>
                          <a:cs typeface="Georgia"/>
                        </a:rPr>
                        <a:t> </a:t>
                      </a:r>
                      <a:r>
                        <a:rPr lang="en-US" sz="1800" dirty="0">
                          <a:effectLst/>
                          <a:latin typeface="Georgia" pitchFamily="18" charset="0"/>
                          <a:ea typeface="Georgia"/>
                          <a:cs typeface="Georgia"/>
                        </a:rPr>
                        <a:t>ya</a:t>
                      </a:r>
                      <a:r>
                        <a:rPr lang="en-US" sz="1800" spc="10" dirty="0">
                          <a:effectLst/>
                          <a:latin typeface="Georgia" pitchFamily="18" charset="0"/>
                          <a:ea typeface="Georgia"/>
                          <a:cs typeface="Georgia"/>
                        </a:rPr>
                        <a:t>n</a:t>
                      </a:r>
                      <a:r>
                        <a:rPr lang="en-US" sz="1800" dirty="0">
                          <a:effectLst/>
                          <a:latin typeface="Georgia" pitchFamily="18" charset="0"/>
                          <a:ea typeface="Georgia"/>
                          <a:cs typeface="Georgia"/>
                        </a:rPr>
                        <a:t>g </a:t>
                      </a:r>
                      <a:r>
                        <a:rPr lang="en-US" sz="1800" spc="-5" dirty="0" err="1">
                          <a:effectLst/>
                          <a:latin typeface="Georgia" pitchFamily="18" charset="0"/>
                          <a:ea typeface="Georgia"/>
                          <a:cs typeface="Georgia"/>
                        </a:rPr>
                        <a:t>b</a:t>
                      </a:r>
                      <a:r>
                        <a:rPr lang="en-US" sz="1800" dirty="0" err="1">
                          <a:effectLst/>
                          <a:latin typeface="Georgia" pitchFamily="18" charset="0"/>
                          <a:ea typeface="Georgia"/>
                          <a:cs typeface="Georgia"/>
                        </a:rPr>
                        <a:t>e</a:t>
                      </a:r>
                      <a:r>
                        <a:rPr lang="en-US" sz="1800" spc="10" dirty="0" err="1">
                          <a:effectLst/>
                          <a:latin typeface="Georgia" pitchFamily="18" charset="0"/>
                          <a:ea typeface="Georgia"/>
                          <a:cs typeface="Georgia"/>
                        </a:rPr>
                        <a:t>r</a:t>
                      </a:r>
                      <a:r>
                        <a:rPr lang="en-US" sz="1800" spc="-5" dirty="0" err="1">
                          <a:effectLst/>
                          <a:latin typeface="Georgia" pitchFamily="18" charset="0"/>
                          <a:ea typeface="Georgia"/>
                          <a:cs typeface="Georgia"/>
                        </a:rPr>
                        <a:t>h</a:t>
                      </a:r>
                      <a:r>
                        <a:rPr lang="en-US" sz="1800" dirty="0" err="1">
                          <a:effectLst/>
                          <a:latin typeface="Georgia" pitchFamily="18" charset="0"/>
                          <a:ea typeface="Georgia"/>
                          <a:cs typeface="Georgia"/>
                        </a:rPr>
                        <a:t>u</a:t>
                      </a:r>
                      <a:r>
                        <a:rPr lang="en-US" sz="1800" spc="-5" dirty="0" err="1">
                          <a:effectLst/>
                          <a:latin typeface="Georgia" pitchFamily="18" charset="0"/>
                          <a:ea typeface="Georgia"/>
                          <a:cs typeface="Georgia"/>
                        </a:rPr>
                        <a:t>b</a:t>
                      </a:r>
                      <a:r>
                        <a:rPr lang="en-US" sz="1800" dirty="0" err="1">
                          <a:effectLst/>
                          <a:latin typeface="Georgia" pitchFamily="18" charset="0"/>
                          <a:ea typeface="Georgia"/>
                          <a:cs typeface="Georgia"/>
                        </a:rPr>
                        <a:t>u</a:t>
                      </a:r>
                      <a:r>
                        <a:rPr lang="en-US" sz="1800" spc="10" dirty="0" err="1">
                          <a:effectLst/>
                          <a:latin typeface="Georgia" pitchFamily="18" charset="0"/>
                          <a:ea typeface="Georgia"/>
                          <a:cs typeface="Georgia"/>
                        </a:rPr>
                        <a:t>n</a:t>
                      </a:r>
                      <a:r>
                        <a:rPr lang="en-US" sz="1800" dirty="0" err="1">
                          <a:effectLst/>
                          <a:latin typeface="Georgia" pitchFamily="18" charset="0"/>
                          <a:ea typeface="Georgia"/>
                          <a:cs typeface="Georgia"/>
                        </a:rPr>
                        <a:t>gan</a:t>
                      </a:r>
                      <a:r>
                        <a:rPr lang="en-US" sz="1800" spc="-60" dirty="0">
                          <a:effectLst/>
                          <a:latin typeface="Georgia" pitchFamily="18" charset="0"/>
                          <a:ea typeface="Georgia"/>
                          <a:cs typeface="Georgia"/>
                        </a:rPr>
                        <a:t> </a:t>
                      </a:r>
                      <a:r>
                        <a:rPr lang="en-US" sz="1800" dirty="0" err="1">
                          <a:effectLst/>
                          <a:latin typeface="Georgia" pitchFamily="18" charset="0"/>
                          <a:ea typeface="Georgia"/>
                          <a:cs typeface="Georgia"/>
                        </a:rPr>
                        <a:t>d</a:t>
                      </a:r>
                      <a:r>
                        <a:rPr lang="en-US" sz="1800" spc="10" dirty="0" err="1">
                          <a:effectLst/>
                          <a:latin typeface="Georgia" pitchFamily="18" charset="0"/>
                          <a:ea typeface="Georgia"/>
                          <a:cs typeface="Georgia"/>
                        </a:rPr>
                        <a:t>e</a:t>
                      </a:r>
                      <a:r>
                        <a:rPr lang="en-US" sz="1800" dirty="0" err="1">
                          <a:effectLst/>
                          <a:latin typeface="Georgia" pitchFamily="18" charset="0"/>
                          <a:ea typeface="Georgia"/>
                          <a:cs typeface="Georgia"/>
                        </a:rPr>
                        <a:t>n</a:t>
                      </a:r>
                      <a:r>
                        <a:rPr lang="en-US" sz="1800" spc="-5" dirty="0" err="1">
                          <a:effectLst/>
                          <a:latin typeface="Georgia" pitchFamily="18" charset="0"/>
                          <a:ea typeface="Georgia"/>
                          <a:cs typeface="Georgia"/>
                        </a:rPr>
                        <a:t>g</a:t>
                      </a:r>
                      <a:r>
                        <a:rPr lang="en-US" sz="1800" dirty="0" err="1">
                          <a:effectLst/>
                          <a:latin typeface="Georgia" pitchFamily="18" charset="0"/>
                          <a:ea typeface="Georgia"/>
                          <a:cs typeface="Georgia"/>
                        </a:rPr>
                        <a:t>an</a:t>
                      </a:r>
                      <a:r>
                        <a:rPr lang="en-US" sz="1800" dirty="0">
                          <a:effectLst/>
                          <a:latin typeface="Georgia" pitchFamily="18" charset="0"/>
                          <a:ea typeface="Georgia"/>
                          <a:cs typeface="Georgia"/>
                        </a:rPr>
                        <a:t> </a:t>
                      </a:r>
                      <a:r>
                        <a:rPr lang="en-US" sz="1800" dirty="0" err="1">
                          <a:effectLst/>
                          <a:latin typeface="Georgia" pitchFamily="18" charset="0"/>
                          <a:ea typeface="Georgia"/>
                          <a:cs typeface="Georgia"/>
                        </a:rPr>
                        <a:t>ja</a:t>
                      </a:r>
                      <a:r>
                        <a:rPr lang="en-US" sz="1800" spc="-5" dirty="0" err="1">
                          <a:effectLst/>
                          <a:latin typeface="Georgia" pitchFamily="18" charset="0"/>
                          <a:ea typeface="Georgia"/>
                          <a:cs typeface="Georgia"/>
                        </a:rPr>
                        <a:t>b</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an</a:t>
                      </a:r>
                      <a:r>
                        <a:rPr lang="en-US" sz="1800" spc="-35" dirty="0">
                          <a:effectLst/>
                          <a:latin typeface="Georgia" pitchFamily="18" charset="0"/>
                          <a:ea typeface="Georgia"/>
                          <a:cs typeface="Georgia"/>
                        </a:rPr>
                        <a:t> </a:t>
                      </a:r>
                      <a:r>
                        <a:rPr lang="en-US" sz="1800" spc="5" dirty="0" err="1">
                          <a:effectLst/>
                          <a:latin typeface="Georgia" pitchFamily="18" charset="0"/>
                          <a:ea typeface="Georgia"/>
                          <a:cs typeface="Georgia"/>
                        </a:rPr>
                        <a:t>d</a:t>
                      </a:r>
                      <a:r>
                        <a:rPr lang="en-US" sz="1800" dirty="0" err="1">
                          <a:effectLst/>
                          <a:latin typeface="Georgia" pitchFamily="18" charset="0"/>
                          <a:ea typeface="Georgia"/>
                          <a:cs typeface="Georgia"/>
                        </a:rPr>
                        <a:t>an</a:t>
                      </a:r>
                      <a:r>
                        <a:rPr lang="en-US" sz="1800" dirty="0">
                          <a:effectLst/>
                          <a:latin typeface="Georgia" pitchFamily="18" charset="0"/>
                          <a:ea typeface="Georgia"/>
                          <a:cs typeface="Georgia"/>
                        </a:rPr>
                        <a:t>/</a:t>
                      </a:r>
                      <a:r>
                        <a:rPr lang="en-US" sz="1800" spc="5" dirty="0" err="1">
                          <a:effectLst/>
                          <a:latin typeface="Georgia" pitchFamily="18" charset="0"/>
                          <a:ea typeface="Georgia"/>
                          <a:cs typeface="Georgia"/>
                        </a:rPr>
                        <a:t>at</a:t>
                      </a:r>
                      <a:r>
                        <a:rPr lang="en-US" sz="1800" dirty="0" err="1">
                          <a:effectLst/>
                          <a:latin typeface="Georgia" pitchFamily="18" charset="0"/>
                          <a:ea typeface="Georgia"/>
                          <a:cs typeface="Georgia"/>
                        </a:rPr>
                        <a:t>au</a:t>
                      </a:r>
                      <a:r>
                        <a:rPr lang="en-US" sz="1800" dirty="0">
                          <a:effectLst/>
                          <a:latin typeface="Georgia" pitchFamily="18" charset="0"/>
                          <a:ea typeface="Georgia"/>
                          <a:cs typeface="Georgia"/>
                        </a:rPr>
                        <a:t> </a:t>
                      </a:r>
                      <a:r>
                        <a:rPr lang="en-US" sz="1800" spc="-5" dirty="0" err="1">
                          <a:effectLst/>
                          <a:latin typeface="Georgia" pitchFamily="18" charset="0"/>
                          <a:ea typeface="Georgia"/>
                          <a:cs typeface="Georgia"/>
                        </a:rPr>
                        <a:t>p</a:t>
                      </a:r>
                      <a:r>
                        <a:rPr lang="en-US" sz="1800" spc="10" dirty="0" err="1">
                          <a:effectLst/>
                          <a:latin typeface="Georgia" pitchFamily="18" charset="0"/>
                          <a:ea typeface="Georgia"/>
                          <a:cs typeface="Georgia"/>
                        </a:rPr>
                        <a:t>e</a:t>
                      </a:r>
                      <a:r>
                        <a:rPr lang="en-US" sz="1800" spc="-5" dirty="0" err="1">
                          <a:effectLst/>
                          <a:latin typeface="Georgia" pitchFamily="18" charset="0"/>
                          <a:ea typeface="Georgia"/>
                          <a:cs typeface="Georgia"/>
                        </a:rPr>
                        <a:t>k</a:t>
                      </a:r>
                      <a:r>
                        <a:rPr lang="en-US" sz="1800" dirty="0" err="1">
                          <a:effectLst/>
                          <a:latin typeface="Georgia" pitchFamily="18" charset="0"/>
                          <a:ea typeface="Georgia"/>
                          <a:cs typeface="Georgia"/>
                        </a:rPr>
                        <a:t>er</a:t>
                      </a:r>
                      <a:r>
                        <a:rPr lang="en-US" sz="1800" spc="-5" dirty="0" err="1">
                          <a:effectLst/>
                          <a:latin typeface="Georgia" pitchFamily="18" charset="0"/>
                          <a:ea typeface="Georgia"/>
                          <a:cs typeface="Georgia"/>
                        </a:rPr>
                        <a:t>j</a:t>
                      </a:r>
                      <a:r>
                        <a:rPr lang="en-US" sz="1800" dirty="0" err="1">
                          <a:effectLst/>
                          <a:latin typeface="Georgia" pitchFamily="18" charset="0"/>
                          <a:ea typeface="Georgia"/>
                          <a:cs typeface="Georgia"/>
                        </a:rPr>
                        <a:t>a</a:t>
                      </a:r>
                      <a:r>
                        <a:rPr lang="en-US" sz="1800" spc="15" dirty="0" err="1">
                          <a:effectLst/>
                          <a:latin typeface="Georgia" pitchFamily="18" charset="0"/>
                          <a:ea typeface="Georgia"/>
                          <a:cs typeface="Georgia"/>
                        </a:rPr>
                        <a:t>a</a:t>
                      </a:r>
                      <a:r>
                        <a:rPr lang="en-US" sz="1800" dirty="0" err="1">
                          <a:effectLst/>
                          <a:latin typeface="Georgia" pitchFamily="18" charset="0"/>
                          <a:ea typeface="Georgia"/>
                          <a:cs typeface="Georgia"/>
                        </a:rPr>
                        <a:t>nnya</a:t>
                      </a:r>
                      <a:r>
                        <a:rPr lang="en-US" sz="1800" dirty="0">
                          <a:effectLst/>
                          <a:latin typeface="Georgia" pitchFamily="18" charset="0"/>
                          <a:ea typeface="Georgia"/>
                          <a:cs typeface="Georgia"/>
                        </a:rPr>
                        <a:t>;</a:t>
                      </a:r>
                      <a:endParaRPr lang="en-US" sz="1800" dirty="0">
                        <a:effectLst/>
                        <a:latin typeface="Georgia" pitchFamily="18" charset="0"/>
                        <a:ea typeface="Times New Roman"/>
                      </a:endParaRPr>
                    </a:p>
                  </a:txBody>
                  <a:tcPr marL="0" marR="0" marT="0" marB="0"/>
                </a:tc>
                <a:tc>
                  <a:txBody>
                    <a:bodyPr/>
                    <a:lstStyle/>
                    <a:p>
                      <a:pPr marL="156210">
                        <a:lnSpc>
                          <a:spcPts val="1100"/>
                        </a:lnSpc>
                        <a:spcAft>
                          <a:spcPts val="0"/>
                        </a:spcAft>
                      </a:pPr>
                      <a:endParaRPr lang="en-US" sz="1800" spc="5" dirty="0" smtClean="0">
                        <a:effectLst/>
                        <a:latin typeface="Georgia" pitchFamily="18" charset="0"/>
                        <a:ea typeface="Georgia"/>
                        <a:cs typeface="Georgia"/>
                      </a:endParaRPr>
                    </a:p>
                    <a:p>
                      <a:pPr marL="156210">
                        <a:lnSpc>
                          <a:spcPts val="1100"/>
                        </a:lnSpc>
                        <a:spcAft>
                          <a:spcPts val="0"/>
                        </a:spcAft>
                      </a:pPr>
                      <a:r>
                        <a:rPr lang="en-US" sz="1800" spc="5" dirty="0" err="1" smtClean="0">
                          <a:effectLst/>
                          <a:latin typeface="Georgia" pitchFamily="18" charset="0"/>
                          <a:ea typeface="Georgia"/>
                          <a:cs typeface="Georgia"/>
                        </a:rPr>
                        <a:t>P</a:t>
                      </a:r>
                      <a:r>
                        <a:rPr lang="en-US" sz="1800"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s</a:t>
                      </a:r>
                      <a:r>
                        <a:rPr lang="en-US" sz="1800" dirty="0" err="1" smtClean="0">
                          <a:effectLst/>
                          <a:latin typeface="Georgia" pitchFamily="18" charset="0"/>
                          <a:ea typeface="Georgia"/>
                          <a:cs typeface="Georgia"/>
                        </a:rPr>
                        <a:t>al</a:t>
                      </a:r>
                      <a:r>
                        <a:rPr lang="en-US" sz="1800" spc="-20" dirty="0" smtClean="0">
                          <a:effectLst/>
                          <a:latin typeface="Georgia" pitchFamily="18" charset="0"/>
                          <a:ea typeface="Georgia"/>
                          <a:cs typeface="Georgia"/>
                        </a:rPr>
                        <a:t> </a:t>
                      </a:r>
                      <a:r>
                        <a:rPr lang="en-US" sz="1800" dirty="0">
                          <a:effectLst/>
                          <a:latin typeface="Georgia" pitchFamily="18" charset="0"/>
                          <a:ea typeface="Georgia"/>
                          <a:cs typeface="Georgia"/>
                        </a:rPr>
                        <a:t>4</a:t>
                      </a:r>
                      <a:endParaRPr lang="en-US" sz="1800" dirty="0">
                        <a:effectLst/>
                        <a:latin typeface="Georgia" pitchFamily="18" charset="0"/>
                        <a:ea typeface="Times New Roman"/>
                      </a:endParaRPr>
                    </a:p>
                    <a:p>
                      <a:pPr marL="185420">
                        <a:spcBef>
                          <a:spcPts val="160"/>
                        </a:spcBef>
                        <a:spcAft>
                          <a:spcPts val="0"/>
                        </a:spcAft>
                      </a:pP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y</a:t>
                      </a:r>
                      <a:r>
                        <a:rPr lang="en-US" sz="1800" dirty="0" err="1">
                          <a:effectLst/>
                          <a:latin typeface="Georgia" pitchFamily="18" charset="0"/>
                          <a:ea typeface="Georgia"/>
                          <a:cs typeface="Georgia"/>
                        </a:rPr>
                        <a:t>at</a:t>
                      </a:r>
                      <a:r>
                        <a:rPr lang="en-US" sz="1800" spc="-15" dirty="0">
                          <a:effectLst/>
                          <a:latin typeface="Georgia" pitchFamily="18" charset="0"/>
                          <a:ea typeface="Georgia"/>
                          <a:cs typeface="Georgia"/>
                        </a:rPr>
                        <a:t> </a:t>
                      </a:r>
                      <a:r>
                        <a:rPr lang="en-US" sz="1800" dirty="0">
                          <a:effectLst/>
                          <a:latin typeface="Georgia" pitchFamily="18" charset="0"/>
                          <a:ea typeface="Georgia"/>
                          <a:cs typeface="Georgia"/>
                        </a:rPr>
                        <a:t>8</a:t>
                      </a:r>
                      <a:endParaRPr lang="en-US" sz="1800" dirty="0">
                        <a:effectLst/>
                        <a:latin typeface="Georgia" pitchFamily="18" charset="0"/>
                        <a:ea typeface="Times New Roman"/>
                      </a:endParaRPr>
                    </a:p>
                  </a:txBody>
                  <a:tcPr marL="0" marR="0" marT="0" marB="0"/>
                </a:tc>
              </a:tr>
            </a:tbl>
          </a:graphicData>
        </a:graphic>
      </p:graphicFrame>
    </p:spTree>
    <p:extLst>
      <p:ext uri="{BB962C8B-B14F-4D97-AF65-F5344CB8AC3E}">
        <p14:creationId xmlns:p14="http://schemas.microsoft.com/office/powerpoint/2010/main" val="28279013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870035444"/>
              </p:ext>
            </p:extLst>
          </p:nvPr>
        </p:nvGraphicFramePr>
        <p:xfrm>
          <a:off x="152400" y="609600"/>
          <a:ext cx="8839200" cy="5311566"/>
        </p:xfrm>
        <a:graphic>
          <a:graphicData uri="http://schemas.openxmlformats.org/drawingml/2006/table">
            <a:tbl>
              <a:tblPr firstRow="1" bandRow="1">
                <a:tableStyleId>{5C22544A-7EE6-4342-B048-85BDC9FD1C3A}</a:tableStyleId>
              </a:tblPr>
              <a:tblGrid>
                <a:gridCol w="572912"/>
                <a:gridCol w="2703688"/>
                <a:gridCol w="1219200"/>
                <a:gridCol w="3276600"/>
                <a:gridCol w="1066800"/>
              </a:tblGrid>
              <a:tr h="719450">
                <a:tc>
                  <a:txBody>
                    <a:bodyPr/>
                    <a:lstStyle/>
                    <a:p>
                      <a:pPr>
                        <a:lnSpc>
                          <a:spcPts val="500"/>
                        </a:lnSpc>
                        <a:spcBef>
                          <a:spcPts val="20"/>
                        </a:spcBef>
                        <a:spcAft>
                          <a:spcPts val="0"/>
                        </a:spcAft>
                      </a:pPr>
                      <a:r>
                        <a:rPr lang="en-US" sz="1800" dirty="0">
                          <a:effectLst/>
                          <a:latin typeface="Georgia" pitchFamily="18" charset="0"/>
                          <a:ea typeface="Times New Roman"/>
                        </a:rPr>
                        <a:t> </a:t>
                      </a:r>
                    </a:p>
                    <a:p>
                      <a:pPr marL="83185">
                        <a:spcAft>
                          <a:spcPts val="0"/>
                        </a:spcAft>
                      </a:pPr>
                      <a:endParaRPr lang="en-US" sz="1800" b="1" dirty="0" smtClean="0">
                        <a:effectLst/>
                        <a:latin typeface="Georgia" pitchFamily="18" charset="0"/>
                        <a:ea typeface="Georgia"/>
                        <a:cs typeface="Georgia"/>
                      </a:endParaRPr>
                    </a:p>
                    <a:p>
                      <a:pPr marL="83185">
                        <a:spcAft>
                          <a:spcPts val="0"/>
                        </a:spcAft>
                      </a:pPr>
                      <a:r>
                        <a:rPr lang="en-US" sz="1800" b="1" dirty="0" smtClean="0">
                          <a:effectLst/>
                          <a:latin typeface="Georgia" pitchFamily="18" charset="0"/>
                          <a:ea typeface="Georgia"/>
                          <a:cs typeface="Georgia"/>
                        </a:rPr>
                        <a:t>No</a:t>
                      </a:r>
                      <a:endParaRPr lang="en-US" sz="1800" dirty="0">
                        <a:effectLst/>
                        <a:latin typeface="Georgia" pitchFamily="18" charset="0"/>
                        <a:ea typeface="Times New Roman"/>
                      </a:endParaRPr>
                    </a:p>
                  </a:txBody>
                  <a:tcPr marL="0" marR="0" marT="0" marB="0"/>
                </a:tc>
                <a:tc>
                  <a:txBody>
                    <a:bodyPr/>
                    <a:lstStyle/>
                    <a:p>
                      <a:pPr marL="146050" marR="134620" algn="ctr">
                        <a:lnSpc>
                          <a:spcPts val="1000"/>
                        </a:lnSpc>
                        <a:spcAft>
                          <a:spcPts val="0"/>
                        </a:spcAft>
                      </a:pPr>
                      <a:endParaRPr lang="en-US" sz="1800" b="1" dirty="0" smtClean="0">
                        <a:effectLst/>
                        <a:latin typeface="Georgia" pitchFamily="18" charset="0"/>
                        <a:ea typeface="Georgia"/>
                        <a:cs typeface="Georgia"/>
                      </a:endParaRPr>
                    </a:p>
                    <a:p>
                      <a:pPr marL="146050" marR="134620" algn="ctr">
                        <a:lnSpc>
                          <a:spcPts val="1000"/>
                        </a:lnSpc>
                        <a:spcAft>
                          <a:spcPts val="0"/>
                        </a:spcAft>
                      </a:pPr>
                      <a:endParaRPr lang="en-US" sz="1800" b="1" dirty="0" smtClean="0">
                        <a:effectLst/>
                        <a:latin typeface="Georgia" pitchFamily="18" charset="0"/>
                        <a:ea typeface="Georgia"/>
                        <a:cs typeface="Georgia"/>
                      </a:endParaRPr>
                    </a:p>
                    <a:p>
                      <a:pPr marL="146050" marR="134620" algn="ctr">
                        <a:lnSpc>
                          <a:spcPts val="1000"/>
                        </a:lnSpc>
                        <a:spcAft>
                          <a:spcPts val="0"/>
                        </a:spcAft>
                      </a:pPr>
                      <a:r>
                        <a:rPr lang="en-US" sz="1800" b="1" dirty="0" err="1" smtClean="0">
                          <a:effectLst/>
                          <a:latin typeface="Georgia" pitchFamily="18" charset="0"/>
                          <a:ea typeface="Georgia"/>
                          <a:cs typeface="Georgia"/>
                        </a:rPr>
                        <a:t>D</a:t>
                      </a:r>
                      <a:r>
                        <a:rPr lang="en-US" sz="1800" b="1" spc="5" dirty="0" err="1" smtClean="0">
                          <a:effectLst/>
                          <a:latin typeface="Georgia" pitchFamily="18" charset="0"/>
                          <a:ea typeface="Georgia"/>
                          <a:cs typeface="Georgia"/>
                        </a:rPr>
                        <a:t>i</a:t>
                      </a:r>
                      <a:r>
                        <a:rPr lang="en-US" sz="1800" b="1" spc="-5" dirty="0" err="1" smtClean="0">
                          <a:effectLst/>
                          <a:latin typeface="Georgia" pitchFamily="18" charset="0"/>
                          <a:ea typeface="Georgia"/>
                          <a:cs typeface="Georgia"/>
                        </a:rPr>
                        <a:t>h</a:t>
                      </a:r>
                      <a:r>
                        <a:rPr lang="en-US" sz="1800" b="1" spc="5" dirty="0" err="1" smtClean="0">
                          <a:effectLst/>
                          <a:latin typeface="Georgia" pitchFamily="18" charset="0"/>
                          <a:ea typeface="Georgia"/>
                          <a:cs typeface="Georgia"/>
                        </a:rPr>
                        <a:t>a</a:t>
                      </a:r>
                      <a:r>
                        <a:rPr lang="en-US" sz="1800" b="1" dirty="0" err="1" smtClean="0">
                          <a:effectLst/>
                          <a:latin typeface="Georgia" pitchFamily="18" charset="0"/>
                          <a:ea typeface="Georgia"/>
                          <a:cs typeface="Georgia"/>
                        </a:rPr>
                        <a:t>r</a:t>
                      </a:r>
                      <a:r>
                        <a:rPr lang="en-US" sz="1800" b="1" spc="-5" dirty="0" err="1" smtClean="0">
                          <a:effectLst/>
                          <a:latin typeface="Georgia" pitchFamily="18" charset="0"/>
                          <a:ea typeface="Georgia"/>
                          <a:cs typeface="Georgia"/>
                        </a:rPr>
                        <a:t>u</a:t>
                      </a:r>
                      <a:r>
                        <a:rPr lang="en-US" sz="1800" b="1" spc="5" dirty="0" err="1" smtClean="0">
                          <a:effectLst/>
                          <a:latin typeface="Georgia" pitchFamily="18" charset="0"/>
                          <a:ea typeface="Georgia"/>
                          <a:cs typeface="Georgia"/>
                        </a:rPr>
                        <a:t>ska</a:t>
                      </a:r>
                      <a:r>
                        <a:rPr lang="en-US" sz="1800" b="1" dirty="0" err="1" smtClean="0">
                          <a:effectLst/>
                          <a:latin typeface="Georgia" pitchFamily="18" charset="0"/>
                          <a:ea typeface="Georgia"/>
                          <a:cs typeface="Georgia"/>
                        </a:rPr>
                        <a:t>n</a:t>
                      </a:r>
                      <a:r>
                        <a:rPr lang="en-US" sz="1800" b="1" baseline="0" dirty="0" smtClean="0">
                          <a:effectLst/>
                          <a:latin typeface="Georgia" pitchFamily="18" charset="0"/>
                          <a:ea typeface="Georgia"/>
                          <a:cs typeface="+mn-cs"/>
                        </a:rPr>
                        <a:t> </a:t>
                      </a:r>
                    </a:p>
                    <a:p>
                      <a:pPr marL="146050" marR="134620" algn="ctr">
                        <a:lnSpc>
                          <a:spcPts val="1000"/>
                        </a:lnSpc>
                        <a:spcAft>
                          <a:spcPts val="0"/>
                        </a:spcAft>
                      </a:pPr>
                      <a:endParaRPr lang="en-US" sz="1800" b="1" i="1" baseline="0" dirty="0" smtClean="0">
                        <a:effectLst/>
                        <a:latin typeface="Georgia" pitchFamily="18" charset="0"/>
                        <a:ea typeface="Georgia"/>
                        <a:cs typeface="+mn-cs"/>
                      </a:endParaRPr>
                    </a:p>
                    <a:p>
                      <a:pPr marL="146050" marR="134620" algn="ctr">
                        <a:lnSpc>
                          <a:spcPts val="1000"/>
                        </a:lnSpc>
                        <a:spcAft>
                          <a:spcPts val="0"/>
                        </a:spcAft>
                      </a:pPr>
                      <a:r>
                        <a:rPr lang="en-US" sz="1800" b="1" i="1" dirty="0" smtClean="0">
                          <a:effectLst/>
                          <a:latin typeface="Georgia" pitchFamily="18" charset="0"/>
                          <a:ea typeface="Georgia"/>
                          <a:cs typeface="Georgia"/>
                        </a:rPr>
                        <a:t>(</a:t>
                      </a:r>
                      <a:r>
                        <a:rPr lang="en-US" sz="1800" b="1" i="1" spc="-5" dirty="0" smtClean="0">
                          <a:effectLst/>
                          <a:latin typeface="Georgia" pitchFamily="18" charset="0"/>
                          <a:ea typeface="Georgia"/>
                          <a:cs typeface="Georgia"/>
                        </a:rPr>
                        <a:t>D</a:t>
                      </a:r>
                      <a:r>
                        <a:rPr lang="en-US" sz="1800" b="1" i="1" dirty="0" smtClean="0">
                          <a:effectLst/>
                          <a:latin typeface="Georgia" pitchFamily="18" charset="0"/>
                          <a:ea typeface="Georgia"/>
                          <a:cs typeface="Georgia"/>
                        </a:rPr>
                        <a:t>o</a:t>
                      </a:r>
                      <a:r>
                        <a:rPr lang="en-US" sz="1800" b="1" i="1" dirty="0">
                          <a:effectLst/>
                          <a:latin typeface="Georgia" pitchFamily="18" charset="0"/>
                          <a:ea typeface="Georgia"/>
                          <a:cs typeface="Georgia"/>
                        </a:rPr>
                        <a:t>)</a:t>
                      </a:r>
                      <a:endParaRPr lang="en-US" sz="1800" dirty="0">
                        <a:effectLst/>
                        <a:latin typeface="Georgia" pitchFamily="18" charset="0"/>
                        <a:ea typeface="Times New Roman"/>
                      </a:endParaRPr>
                    </a:p>
                  </a:txBody>
                  <a:tcPr marL="0" marR="0" marT="0" marB="0"/>
                </a:tc>
                <a:tc>
                  <a:txBody>
                    <a:bodyPr/>
                    <a:lstStyle/>
                    <a:p>
                      <a:pPr marL="269240">
                        <a:lnSpc>
                          <a:spcPts val="1000"/>
                        </a:lnSpc>
                        <a:spcAft>
                          <a:spcPts val="0"/>
                        </a:spcAft>
                      </a:pPr>
                      <a:endParaRPr lang="en-US" sz="1800" b="1" dirty="0" smtClean="0">
                        <a:effectLst/>
                        <a:latin typeface="Georgia" pitchFamily="18" charset="0"/>
                        <a:ea typeface="Georgia"/>
                        <a:cs typeface="Georgia"/>
                      </a:endParaRPr>
                    </a:p>
                    <a:p>
                      <a:pPr marL="269240">
                        <a:lnSpc>
                          <a:spcPts val="1000"/>
                        </a:lnSpc>
                        <a:spcAft>
                          <a:spcPts val="0"/>
                        </a:spcAft>
                      </a:pPr>
                      <a:r>
                        <a:rPr lang="en-US" sz="1800" b="1" dirty="0" err="1" smtClean="0">
                          <a:effectLst/>
                          <a:latin typeface="Georgia" pitchFamily="18" charset="0"/>
                          <a:ea typeface="Georgia"/>
                          <a:cs typeface="Georgia"/>
                        </a:rPr>
                        <a:t>D</a:t>
                      </a:r>
                      <a:r>
                        <a:rPr lang="en-US" sz="1800" b="1" spc="-10" dirty="0" err="1" smtClean="0">
                          <a:effectLst/>
                          <a:latin typeface="Georgia" pitchFamily="18" charset="0"/>
                          <a:ea typeface="Georgia"/>
                          <a:cs typeface="Georgia"/>
                        </a:rPr>
                        <a:t>a</a:t>
                      </a:r>
                      <a:r>
                        <a:rPr lang="en-US" sz="1800" b="1" spc="15" dirty="0" err="1" smtClean="0">
                          <a:effectLst/>
                          <a:latin typeface="Georgia" pitchFamily="18" charset="0"/>
                          <a:ea typeface="Georgia"/>
                          <a:cs typeface="Georgia"/>
                        </a:rPr>
                        <a:t>s</a:t>
                      </a:r>
                      <a:r>
                        <a:rPr lang="en-US" sz="1800" b="1" spc="-5" dirty="0" err="1" smtClean="0">
                          <a:effectLst/>
                          <a:latin typeface="Georgia" pitchFamily="18" charset="0"/>
                          <a:ea typeface="Georgia"/>
                          <a:cs typeface="Georgia"/>
                        </a:rPr>
                        <a:t>a</a:t>
                      </a:r>
                      <a:r>
                        <a:rPr lang="en-US" sz="1800" b="1" dirty="0" err="1" smtClean="0">
                          <a:effectLst/>
                          <a:latin typeface="Georgia" pitchFamily="18" charset="0"/>
                          <a:ea typeface="Georgia"/>
                          <a:cs typeface="Georgia"/>
                        </a:rPr>
                        <a:t>r</a:t>
                      </a:r>
                      <a:endParaRPr lang="en-US" sz="1800" dirty="0">
                        <a:effectLst/>
                        <a:latin typeface="Georgia" pitchFamily="18" charset="0"/>
                        <a:ea typeface="Times New Roman"/>
                      </a:endParaRPr>
                    </a:p>
                    <a:p>
                      <a:pPr marL="220345">
                        <a:spcBef>
                          <a:spcPts val="85"/>
                        </a:spcBef>
                        <a:spcAft>
                          <a:spcPts val="0"/>
                        </a:spcAft>
                      </a:pPr>
                      <a:r>
                        <a:rPr lang="en-US" sz="1800" b="1" dirty="0" err="1" smtClean="0">
                          <a:effectLst/>
                          <a:latin typeface="Georgia" pitchFamily="18" charset="0"/>
                          <a:ea typeface="Georgia"/>
                          <a:cs typeface="Georgia"/>
                        </a:rPr>
                        <a:t>Hu</a:t>
                      </a:r>
                      <a:r>
                        <a:rPr lang="en-US" sz="1800" b="1" spc="5" dirty="0" err="1" smtClean="0">
                          <a:effectLst/>
                          <a:latin typeface="Georgia" pitchFamily="18" charset="0"/>
                          <a:ea typeface="Georgia"/>
                          <a:cs typeface="Georgia"/>
                        </a:rPr>
                        <a:t>k</a:t>
                      </a:r>
                      <a:r>
                        <a:rPr lang="en-US" sz="1800" b="1" dirty="0" err="1" smtClean="0">
                          <a:effectLst/>
                          <a:latin typeface="Georgia" pitchFamily="18" charset="0"/>
                          <a:ea typeface="Georgia"/>
                          <a:cs typeface="Georgia"/>
                        </a:rPr>
                        <a:t>um</a:t>
                      </a:r>
                      <a:endParaRPr lang="en-US" sz="1800" dirty="0">
                        <a:effectLst/>
                        <a:latin typeface="Georgia" pitchFamily="18" charset="0"/>
                        <a:ea typeface="Times New Roman"/>
                      </a:endParaRPr>
                    </a:p>
                  </a:txBody>
                  <a:tcPr marL="0" marR="0" marT="0" marB="0"/>
                </a:tc>
                <a:tc>
                  <a:txBody>
                    <a:bodyPr/>
                    <a:lstStyle/>
                    <a:p>
                      <a:pPr>
                        <a:lnSpc>
                          <a:spcPts val="500"/>
                        </a:lnSpc>
                        <a:spcBef>
                          <a:spcPts val="15"/>
                        </a:spcBef>
                        <a:spcAft>
                          <a:spcPts val="0"/>
                        </a:spcAft>
                      </a:pPr>
                      <a:r>
                        <a:rPr lang="en-US" sz="1800" dirty="0">
                          <a:effectLst/>
                          <a:latin typeface="Georgia" pitchFamily="18" charset="0"/>
                          <a:ea typeface="Times New Roman"/>
                        </a:rPr>
                        <a:t> </a:t>
                      </a:r>
                    </a:p>
                    <a:p>
                      <a:pPr marL="81915" algn="ctr">
                        <a:spcAft>
                          <a:spcPts val="0"/>
                        </a:spcAft>
                      </a:pPr>
                      <a:r>
                        <a:rPr lang="en-US" sz="1800" b="1" dirty="0" err="1" smtClean="0">
                          <a:effectLst/>
                          <a:latin typeface="Georgia" pitchFamily="18" charset="0"/>
                          <a:ea typeface="Georgia"/>
                          <a:cs typeface="Georgia"/>
                        </a:rPr>
                        <a:t>D</a:t>
                      </a:r>
                      <a:r>
                        <a:rPr lang="en-US" sz="1800" b="1" spc="-5" dirty="0" err="1" smtClean="0">
                          <a:effectLst/>
                          <a:latin typeface="Georgia" pitchFamily="18" charset="0"/>
                          <a:ea typeface="Georgia"/>
                          <a:cs typeface="Georgia"/>
                        </a:rPr>
                        <a:t>i</a:t>
                      </a:r>
                      <a:r>
                        <a:rPr lang="en-US" sz="1800" b="1" spc="5" dirty="0" err="1" smtClean="0">
                          <a:effectLst/>
                          <a:latin typeface="Georgia" pitchFamily="18" charset="0"/>
                          <a:ea typeface="Georgia"/>
                          <a:cs typeface="Georgia"/>
                        </a:rPr>
                        <a:t>la</a:t>
                      </a:r>
                      <a:r>
                        <a:rPr lang="en-US" sz="1800" b="1" dirty="0" err="1" smtClean="0">
                          <a:effectLst/>
                          <a:latin typeface="Georgia" pitchFamily="18" charset="0"/>
                          <a:ea typeface="Georgia"/>
                          <a:cs typeface="Georgia"/>
                        </a:rPr>
                        <a:t>r</a:t>
                      </a:r>
                      <a:r>
                        <a:rPr lang="en-US" sz="1800" b="1" spc="5" dirty="0" err="1" smtClean="0">
                          <a:effectLst/>
                          <a:latin typeface="Georgia" pitchFamily="18" charset="0"/>
                          <a:ea typeface="Georgia"/>
                          <a:cs typeface="Georgia"/>
                        </a:rPr>
                        <a:t>a</a:t>
                      </a:r>
                      <a:r>
                        <a:rPr lang="en-US" sz="1800" b="1" spc="-5" dirty="0" err="1" smtClean="0">
                          <a:effectLst/>
                          <a:latin typeface="Georgia" pitchFamily="18" charset="0"/>
                          <a:ea typeface="Georgia"/>
                          <a:cs typeface="Georgia"/>
                        </a:rPr>
                        <a:t>n</a:t>
                      </a:r>
                      <a:r>
                        <a:rPr lang="en-US" sz="1800" b="1" dirty="0" err="1" smtClean="0">
                          <a:effectLst/>
                          <a:latin typeface="Georgia" pitchFamily="18" charset="0"/>
                          <a:ea typeface="Georgia"/>
                          <a:cs typeface="Georgia"/>
                        </a:rPr>
                        <a:t>g</a:t>
                      </a:r>
                      <a:r>
                        <a:rPr lang="en-US" sz="1800" b="1" spc="-40" dirty="0" smtClean="0">
                          <a:effectLst/>
                          <a:latin typeface="Georgia" pitchFamily="18" charset="0"/>
                          <a:ea typeface="Georgia"/>
                          <a:cs typeface="Georgia"/>
                        </a:rPr>
                        <a:t> </a:t>
                      </a:r>
                    </a:p>
                    <a:p>
                      <a:pPr marL="81915" algn="ctr">
                        <a:spcAft>
                          <a:spcPts val="0"/>
                        </a:spcAft>
                      </a:pPr>
                      <a:r>
                        <a:rPr lang="en-US" sz="1800" b="1" i="1" spc="10" dirty="0" smtClean="0">
                          <a:effectLst/>
                          <a:latin typeface="Georgia" pitchFamily="18" charset="0"/>
                          <a:ea typeface="Georgia"/>
                          <a:cs typeface="Georgia"/>
                        </a:rPr>
                        <a:t>(</a:t>
                      </a:r>
                      <a:r>
                        <a:rPr lang="en-US" sz="1800" b="1" i="1" dirty="0">
                          <a:effectLst/>
                          <a:latin typeface="Georgia" pitchFamily="18" charset="0"/>
                          <a:ea typeface="Georgia"/>
                          <a:cs typeface="Georgia"/>
                        </a:rPr>
                        <a:t>Do</a:t>
                      </a:r>
                      <a:r>
                        <a:rPr lang="en-US" sz="1800" b="1" i="1" spc="10" dirty="0">
                          <a:effectLst/>
                          <a:latin typeface="Georgia" pitchFamily="18" charset="0"/>
                          <a:ea typeface="Georgia"/>
                          <a:cs typeface="Georgia"/>
                        </a:rPr>
                        <a:t>n</a:t>
                      </a:r>
                      <a:r>
                        <a:rPr lang="en-US" sz="1800" b="1" i="1" spc="-5" dirty="0">
                          <a:effectLst/>
                          <a:latin typeface="Georgia" pitchFamily="18" charset="0"/>
                          <a:ea typeface="Georgia"/>
                          <a:cs typeface="Georgia"/>
                        </a:rPr>
                        <a:t>’</a:t>
                      </a:r>
                      <a:r>
                        <a:rPr lang="en-US" sz="1800" b="1" i="1" spc="5" dirty="0">
                          <a:effectLst/>
                          <a:latin typeface="Georgia" pitchFamily="18" charset="0"/>
                          <a:ea typeface="Georgia"/>
                          <a:cs typeface="Georgia"/>
                        </a:rPr>
                        <a:t>t</a:t>
                      </a:r>
                      <a:r>
                        <a:rPr lang="en-US" sz="1800" b="1" i="1" dirty="0">
                          <a:effectLst/>
                          <a:latin typeface="Georgia" pitchFamily="18" charset="0"/>
                          <a:ea typeface="Georgia"/>
                          <a:cs typeface="Georgia"/>
                        </a:rPr>
                        <a:t>)</a:t>
                      </a:r>
                      <a:endParaRPr lang="en-US" sz="1800" dirty="0">
                        <a:effectLst/>
                        <a:latin typeface="Georgia" pitchFamily="18" charset="0"/>
                        <a:ea typeface="Times New Roman"/>
                      </a:endParaRPr>
                    </a:p>
                  </a:txBody>
                  <a:tcPr marL="0" marR="0" marT="0" marB="0"/>
                </a:tc>
                <a:tc>
                  <a:txBody>
                    <a:bodyPr/>
                    <a:lstStyle/>
                    <a:p>
                      <a:pPr marL="162560">
                        <a:lnSpc>
                          <a:spcPts val="1000"/>
                        </a:lnSpc>
                        <a:spcAft>
                          <a:spcPts val="0"/>
                        </a:spcAft>
                      </a:pPr>
                      <a:endParaRPr lang="en-US" sz="1800" b="1" dirty="0" smtClean="0">
                        <a:effectLst/>
                        <a:latin typeface="Georgia" pitchFamily="18" charset="0"/>
                        <a:ea typeface="Georgia"/>
                        <a:cs typeface="Georgia"/>
                      </a:endParaRPr>
                    </a:p>
                    <a:p>
                      <a:pPr marL="162560">
                        <a:lnSpc>
                          <a:spcPts val="1000"/>
                        </a:lnSpc>
                        <a:spcAft>
                          <a:spcPts val="0"/>
                        </a:spcAft>
                      </a:pPr>
                      <a:r>
                        <a:rPr lang="en-US" sz="1800" b="1" dirty="0" err="1" smtClean="0">
                          <a:effectLst/>
                          <a:latin typeface="Georgia" pitchFamily="18" charset="0"/>
                          <a:ea typeface="Georgia"/>
                          <a:cs typeface="Georgia"/>
                        </a:rPr>
                        <a:t>D</a:t>
                      </a:r>
                      <a:r>
                        <a:rPr lang="en-US" sz="1800" b="1" spc="-10" dirty="0" err="1" smtClean="0">
                          <a:effectLst/>
                          <a:latin typeface="Georgia" pitchFamily="18" charset="0"/>
                          <a:ea typeface="Georgia"/>
                          <a:cs typeface="Georgia"/>
                        </a:rPr>
                        <a:t>a</a:t>
                      </a:r>
                      <a:r>
                        <a:rPr lang="en-US" sz="1800" b="1" spc="15" dirty="0" err="1" smtClean="0">
                          <a:effectLst/>
                          <a:latin typeface="Georgia" pitchFamily="18" charset="0"/>
                          <a:ea typeface="Georgia"/>
                          <a:cs typeface="Georgia"/>
                        </a:rPr>
                        <a:t>s</a:t>
                      </a:r>
                      <a:r>
                        <a:rPr lang="en-US" sz="1800" b="1" spc="-5" dirty="0" err="1" smtClean="0">
                          <a:effectLst/>
                          <a:latin typeface="Georgia" pitchFamily="18" charset="0"/>
                          <a:ea typeface="Georgia"/>
                          <a:cs typeface="Georgia"/>
                        </a:rPr>
                        <a:t>a</a:t>
                      </a:r>
                      <a:r>
                        <a:rPr lang="en-US" sz="1800" b="1" dirty="0" err="1" smtClean="0">
                          <a:effectLst/>
                          <a:latin typeface="Georgia" pitchFamily="18" charset="0"/>
                          <a:ea typeface="Georgia"/>
                          <a:cs typeface="Georgia"/>
                        </a:rPr>
                        <a:t>r</a:t>
                      </a:r>
                      <a:endParaRPr lang="en-US" sz="1800" dirty="0">
                        <a:effectLst/>
                        <a:latin typeface="Georgia" pitchFamily="18" charset="0"/>
                        <a:ea typeface="Times New Roman"/>
                      </a:endParaRPr>
                    </a:p>
                    <a:p>
                      <a:pPr marL="107315">
                        <a:spcBef>
                          <a:spcPts val="85"/>
                        </a:spcBef>
                        <a:spcAft>
                          <a:spcPts val="0"/>
                        </a:spcAft>
                      </a:pPr>
                      <a:r>
                        <a:rPr lang="en-US" sz="1800" b="1" dirty="0" err="1">
                          <a:effectLst/>
                          <a:latin typeface="Georgia" pitchFamily="18" charset="0"/>
                          <a:ea typeface="Georgia"/>
                          <a:cs typeface="Georgia"/>
                        </a:rPr>
                        <a:t>Hu</a:t>
                      </a:r>
                      <a:r>
                        <a:rPr lang="en-US" sz="1800" b="1" spc="5" dirty="0" err="1">
                          <a:effectLst/>
                          <a:latin typeface="Georgia" pitchFamily="18" charset="0"/>
                          <a:ea typeface="Georgia"/>
                          <a:cs typeface="Georgia"/>
                        </a:rPr>
                        <a:t>k</a:t>
                      </a:r>
                      <a:r>
                        <a:rPr lang="en-US" sz="1800" b="1" dirty="0" err="1">
                          <a:effectLst/>
                          <a:latin typeface="Georgia" pitchFamily="18" charset="0"/>
                          <a:ea typeface="Georgia"/>
                          <a:cs typeface="Georgia"/>
                        </a:rPr>
                        <a:t>um</a:t>
                      </a:r>
                      <a:endParaRPr lang="en-US" sz="1800" dirty="0">
                        <a:effectLst/>
                        <a:latin typeface="Georgia" pitchFamily="18" charset="0"/>
                        <a:ea typeface="Times New Roman"/>
                      </a:endParaRPr>
                    </a:p>
                  </a:txBody>
                  <a:tcPr marL="0" marR="0" marT="0" marB="0"/>
                </a:tc>
              </a:tr>
              <a:tr h="1100251">
                <a:tc>
                  <a:txBody>
                    <a:bodyPr/>
                    <a:lstStyle/>
                    <a:p>
                      <a:pPr marL="120015">
                        <a:lnSpc>
                          <a:spcPts val="1200"/>
                        </a:lnSpc>
                        <a:spcAft>
                          <a:spcPts val="0"/>
                        </a:spcAft>
                      </a:pPr>
                      <a:endParaRPr lang="en-US" sz="1800" spc="5" dirty="0" smtClean="0">
                        <a:effectLst/>
                        <a:latin typeface="Georgia" pitchFamily="18" charset="0"/>
                        <a:ea typeface="Georgia"/>
                        <a:cs typeface="Georgia"/>
                      </a:endParaRPr>
                    </a:p>
                    <a:p>
                      <a:pPr marL="120015">
                        <a:lnSpc>
                          <a:spcPts val="1200"/>
                        </a:lnSpc>
                        <a:spcAft>
                          <a:spcPts val="0"/>
                        </a:spcAft>
                      </a:pPr>
                      <a:r>
                        <a:rPr lang="en-US" sz="1800" spc="5" dirty="0" smtClean="0">
                          <a:effectLst/>
                          <a:latin typeface="Georgia" pitchFamily="18" charset="0"/>
                          <a:ea typeface="Georgia"/>
                          <a:cs typeface="Georgia"/>
                        </a:rPr>
                        <a:t>15</a:t>
                      </a:r>
                      <a:endParaRPr lang="en-US" sz="1800" dirty="0">
                        <a:effectLst/>
                        <a:latin typeface="Georgia" pitchFamily="18" charset="0"/>
                        <a:ea typeface="Times New Roman"/>
                      </a:endParaRPr>
                    </a:p>
                  </a:txBody>
                  <a:tcPr marL="0" marR="0" marT="0" marB="0"/>
                </a:tc>
                <a:tc>
                  <a:txBody>
                    <a:bodyPr/>
                    <a:lstStyle/>
                    <a:p>
                      <a:pPr marL="64770">
                        <a:lnSpc>
                          <a:spcPts val="1100"/>
                        </a:lnSpc>
                        <a:spcAft>
                          <a:spcPts val="0"/>
                        </a:spcAft>
                      </a:pPr>
                      <a:endParaRPr lang="en-US" sz="1800" dirty="0" smtClean="0">
                        <a:effectLst/>
                        <a:latin typeface="Georgia" pitchFamily="18" charset="0"/>
                        <a:ea typeface="Georgia"/>
                        <a:cs typeface="Georgia"/>
                      </a:endParaRPr>
                    </a:p>
                    <a:p>
                      <a:pPr marL="64770">
                        <a:lnSpc>
                          <a:spcPts val="1100"/>
                        </a:lnSpc>
                        <a:spcAft>
                          <a:spcPts val="0"/>
                        </a:spcAft>
                      </a:pPr>
                      <a:r>
                        <a:rPr lang="en-US" sz="1800" dirty="0" err="1" smtClean="0">
                          <a:effectLst/>
                          <a:latin typeface="Georgia" pitchFamily="18" charset="0"/>
                          <a:ea typeface="Georgia"/>
                          <a:cs typeface="Georgia"/>
                        </a:rPr>
                        <a:t>Me</a:t>
                      </a:r>
                      <a:r>
                        <a:rPr lang="en-US" sz="1800" spc="10" dirty="0" err="1" smtClean="0">
                          <a:effectLst/>
                          <a:latin typeface="Georgia" pitchFamily="18" charset="0"/>
                          <a:ea typeface="Georgia"/>
                          <a:cs typeface="Georgia"/>
                        </a:rPr>
                        <a:t>m</a:t>
                      </a:r>
                      <a:r>
                        <a:rPr lang="en-US" sz="1800" spc="-5" dirty="0" err="1" smtClean="0">
                          <a:effectLst/>
                          <a:latin typeface="Georgia" pitchFamily="18" charset="0"/>
                          <a:ea typeface="Georgia"/>
                          <a:cs typeface="Georgia"/>
                        </a:rPr>
                        <a:t>bi</a:t>
                      </a:r>
                      <a:r>
                        <a:rPr lang="en-US" sz="1800" spc="10" dirty="0" err="1" smtClean="0">
                          <a:effectLst/>
                          <a:latin typeface="Georgia" pitchFamily="18" charset="0"/>
                          <a:ea typeface="Georgia"/>
                          <a:cs typeface="Georgia"/>
                        </a:rPr>
                        <a:t>m</a:t>
                      </a:r>
                      <a:r>
                        <a:rPr lang="en-US" sz="1800" spc="5" dirty="0" err="1" smtClean="0">
                          <a:effectLst/>
                          <a:latin typeface="Georgia" pitchFamily="18" charset="0"/>
                          <a:ea typeface="Georgia"/>
                          <a:cs typeface="Georgia"/>
                        </a:rPr>
                        <a:t>b</a:t>
                      </a:r>
                      <a:r>
                        <a:rPr lang="en-US" sz="1800" spc="-5" dirty="0" err="1" smtClean="0">
                          <a:effectLst/>
                          <a:latin typeface="Georgia" pitchFamily="18" charset="0"/>
                          <a:ea typeface="Georgia"/>
                          <a:cs typeface="Georgia"/>
                        </a:rPr>
                        <a:t>i</a:t>
                      </a:r>
                      <a:r>
                        <a:rPr lang="en-US" sz="1800" dirty="0" err="1" smtClean="0">
                          <a:effectLst/>
                          <a:latin typeface="Georgia" pitchFamily="18" charset="0"/>
                          <a:ea typeface="Georgia"/>
                          <a:cs typeface="Georgia"/>
                        </a:rPr>
                        <a:t>ng</a:t>
                      </a:r>
                      <a:endParaRPr lang="en-US" sz="1800" dirty="0">
                        <a:effectLst/>
                        <a:latin typeface="Georgia" pitchFamily="18" charset="0"/>
                        <a:ea typeface="Times New Roman"/>
                      </a:endParaRPr>
                    </a:p>
                    <a:p>
                      <a:pPr marL="64770" marR="128270">
                        <a:lnSpc>
                          <a:spcPct val="106000"/>
                        </a:lnSpc>
                        <a:spcBef>
                          <a:spcPts val="75"/>
                        </a:spcBef>
                        <a:spcAft>
                          <a:spcPts val="0"/>
                        </a:spcAft>
                      </a:pPr>
                      <a:r>
                        <a:rPr lang="en-US" sz="1800" spc="-5" dirty="0" err="1">
                          <a:effectLst/>
                          <a:latin typeface="Georgia" pitchFamily="18" charset="0"/>
                          <a:ea typeface="Georgia"/>
                          <a:cs typeface="Georgia"/>
                        </a:rPr>
                        <a:t>b</a:t>
                      </a:r>
                      <a:r>
                        <a:rPr lang="en-US" sz="1800" dirty="0" err="1">
                          <a:effectLst/>
                          <a:latin typeface="Georgia" pitchFamily="18" charset="0"/>
                          <a:ea typeface="Georgia"/>
                          <a:cs typeface="Georgia"/>
                        </a:rPr>
                        <a:t>aw</a:t>
                      </a:r>
                      <a:r>
                        <a:rPr lang="en-US" sz="1800" spc="15" dirty="0" err="1">
                          <a:effectLst/>
                          <a:latin typeface="Georgia" pitchFamily="18" charset="0"/>
                          <a:ea typeface="Georgia"/>
                          <a:cs typeface="Georgia"/>
                        </a:rPr>
                        <a:t>a</a:t>
                      </a:r>
                      <a:r>
                        <a:rPr lang="en-US" sz="1800" spc="-5" dirty="0" err="1">
                          <a:effectLst/>
                          <a:latin typeface="Georgia" pitchFamily="18" charset="0"/>
                          <a:ea typeface="Georgia"/>
                          <a:cs typeface="Georgia"/>
                        </a:rPr>
                        <a:t>h</a:t>
                      </a:r>
                      <a:r>
                        <a:rPr lang="en-US" sz="1800" dirty="0" err="1">
                          <a:effectLst/>
                          <a:latin typeface="Georgia" pitchFamily="18" charset="0"/>
                          <a:ea typeface="Georgia"/>
                          <a:cs typeface="Georgia"/>
                        </a:rPr>
                        <a:t>an</a:t>
                      </a:r>
                      <a:r>
                        <a:rPr lang="en-US" sz="1800" spc="-40" dirty="0">
                          <a:effectLst/>
                          <a:latin typeface="Georgia" pitchFamily="18" charset="0"/>
                          <a:ea typeface="Georgia"/>
                          <a:cs typeface="Georgia"/>
                        </a:rPr>
                        <a:t> </a:t>
                      </a:r>
                      <a:r>
                        <a:rPr lang="en-US" sz="1800" spc="5" dirty="0" err="1">
                          <a:effectLst/>
                          <a:latin typeface="Georgia" pitchFamily="18" charset="0"/>
                          <a:ea typeface="Georgia"/>
                          <a:cs typeface="Georgia"/>
                        </a:rPr>
                        <a:t>d</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l</a:t>
                      </a:r>
                      <a:r>
                        <a:rPr lang="en-US" sz="1800" dirty="0" err="1">
                          <a:effectLst/>
                          <a:latin typeface="Georgia" pitchFamily="18" charset="0"/>
                          <a:ea typeface="Georgia"/>
                          <a:cs typeface="Georgia"/>
                        </a:rPr>
                        <a:t>am</a:t>
                      </a:r>
                      <a:r>
                        <a:rPr lang="en-US" sz="1800" dirty="0">
                          <a:effectLst/>
                          <a:latin typeface="Georgia" pitchFamily="18" charset="0"/>
                          <a:ea typeface="Georgia"/>
                          <a:cs typeface="Georgia"/>
                        </a:rPr>
                        <a:t> </a:t>
                      </a:r>
                      <a:r>
                        <a:rPr lang="en-US" sz="1800" dirty="0" err="1">
                          <a:effectLst/>
                          <a:latin typeface="Georgia" pitchFamily="18" charset="0"/>
                          <a:ea typeface="Georgia"/>
                          <a:cs typeface="Georgia"/>
                        </a:rPr>
                        <a:t>mela</a:t>
                      </a:r>
                      <a:r>
                        <a:rPr lang="en-US" sz="1800" spc="-5" dirty="0" err="1">
                          <a:effectLst/>
                          <a:latin typeface="Georgia" pitchFamily="18" charset="0"/>
                          <a:ea typeface="Georgia"/>
                          <a:cs typeface="Georgia"/>
                        </a:rPr>
                        <a:t>k</a:t>
                      </a:r>
                      <a:r>
                        <a:rPr lang="en-US" sz="1800" dirty="0" err="1">
                          <a:effectLst/>
                          <a:latin typeface="Georgia" pitchFamily="18" charset="0"/>
                          <a:ea typeface="Georgia"/>
                          <a:cs typeface="Georgia"/>
                        </a:rPr>
                        <a:t>s</a:t>
                      </a:r>
                      <a:r>
                        <a:rPr lang="en-US" sz="1800" spc="5" dirty="0" err="1">
                          <a:effectLst/>
                          <a:latin typeface="Georgia" pitchFamily="18" charset="0"/>
                          <a:ea typeface="Georgia"/>
                          <a:cs typeface="Georgia"/>
                        </a:rPr>
                        <a:t>a</a:t>
                      </a:r>
                      <a:r>
                        <a:rPr lang="en-US" sz="1800" dirty="0" err="1">
                          <a:effectLst/>
                          <a:latin typeface="Georgia" pitchFamily="18" charset="0"/>
                          <a:ea typeface="Georgia"/>
                          <a:cs typeface="Georgia"/>
                        </a:rPr>
                        <a:t>n</a:t>
                      </a:r>
                      <a:r>
                        <a:rPr lang="en-US" sz="1800" spc="10" dirty="0" err="1">
                          <a:effectLst/>
                          <a:latin typeface="Georgia" pitchFamily="18" charset="0"/>
                          <a:ea typeface="Georgia"/>
                          <a:cs typeface="Georgia"/>
                        </a:rPr>
                        <a:t>a</a:t>
                      </a:r>
                      <a:r>
                        <a:rPr lang="en-US" sz="1800" spc="-5" dirty="0" err="1">
                          <a:effectLst/>
                          <a:latin typeface="Georgia" pitchFamily="18" charset="0"/>
                          <a:ea typeface="Georgia"/>
                          <a:cs typeface="Georgia"/>
                        </a:rPr>
                        <a:t>k</a:t>
                      </a:r>
                      <a:r>
                        <a:rPr lang="en-US" sz="1800" dirty="0" err="1">
                          <a:effectLst/>
                          <a:latin typeface="Georgia" pitchFamily="18" charset="0"/>
                          <a:ea typeface="Georgia"/>
                          <a:cs typeface="Georgia"/>
                        </a:rPr>
                        <a:t>an</a:t>
                      </a:r>
                      <a:r>
                        <a:rPr lang="en-US" sz="1800" dirty="0">
                          <a:effectLst/>
                          <a:latin typeface="Georgia" pitchFamily="18" charset="0"/>
                          <a:ea typeface="Georgia"/>
                          <a:cs typeface="Georgia"/>
                        </a:rPr>
                        <a:t> </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ugas</a:t>
                      </a:r>
                      <a:r>
                        <a:rPr lang="en-US" sz="1800" dirty="0">
                          <a:effectLst/>
                          <a:latin typeface="Georgia" pitchFamily="18" charset="0"/>
                          <a:ea typeface="Georgia"/>
                          <a:cs typeface="Georgia"/>
                        </a:rPr>
                        <a:t>;</a:t>
                      </a:r>
                      <a:endParaRPr lang="en-US" sz="1800" dirty="0">
                        <a:effectLst/>
                        <a:latin typeface="Georgia" pitchFamily="18" charset="0"/>
                        <a:ea typeface="Times New Roman"/>
                      </a:endParaRPr>
                    </a:p>
                  </a:txBody>
                  <a:tcPr marL="0" marR="0" marT="0" marB="0"/>
                </a:tc>
                <a:tc>
                  <a:txBody>
                    <a:bodyPr/>
                    <a:lstStyle/>
                    <a:p>
                      <a:pPr marL="276860">
                        <a:lnSpc>
                          <a:spcPts val="1100"/>
                        </a:lnSpc>
                        <a:spcAft>
                          <a:spcPts val="0"/>
                        </a:spcAft>
                      </a:pPr>
                      <a:endParaRPr lang="en-US" sz="1800" spc="5" dirty="0" smtClean="0">
                        <a:effectLst/>
                        <a:latin typeface="Georgia" pitchFamily="18" charset="0"/>
                        <a:ea typeface="Georgia"/>
                        <a:cs typeface="Georgia"/>
                      </a:endParaRPr>
                    </a:p>
                    <a:p>
                      <a:pPr marL="276860">
                        <a:lnSpc>
                          <a:spcPts val="1100"/>
                        </a:lnSpc>
                        <a:spcAft>
                          <a:spcPts val="0"/>
                        </a:spcAft>
                      </a:pPr>
                      <a:r>
                        <a:rPr lang="en-US" sz="1800" spc="5" dirty="0" err="1" smtClean="0">
                          <a:effectLst/>
                          <a:latin typeface="Georgia" pitchFamily="18" charset="0"/>
                          <a:ea typeface="Georgia"/>
                          <a:cs typeface="Georgia"/>
                        </a:rPr>
                        <a:t>P</a:t>
                      </a:r>
                      <a:r>
                        <a:rPr lang="en-US" sz="1800"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s</a:t>
                      </a:r>
                      <a:r>
                        <a:rPr lang="en-US" sz="1800" dirty="0" err="1" smtClean="0">
                          <a:effectLst/>
                          <a:latin typeface="Georgia" pitchFamily="18" charset="0"/>
                          <a:ea typeface="Georgia"/>
                          <a:cs typeface="Georgia"/>
                        </a:rPr>
                        <a:t>al</a:t>
                      </a:r>
                      <a:r>
                        <a:rPr lang="en-US" sz="1800" spc="-20" dirty="0" smtClean="0">
                          <a:effectLst/>
                          <a:latin typeface="Georgia" pitchFamily="18" charset="0"/>
                          <a:ea typeface="Georgia"/>
                          <a:cs typeface="Georgia"/>
                        </a:rPr>
                        <a:t> </a:t>
                      </a:r>
                      <a:r>
                        <a:rPr lang="en-US" sz="1800" dirty="0">
                          <a:effectLst/>
                          <a:latin typeface="Georgia" pitchFamily="18" charset="0"/>
                          <a:ea typeface="Georgia"/>
                          <a:cs typeface="Georgia"/>
                        </a:rPr>
                        <a:t>3</a:t>
                      </a:r>
                      <a:endParaRPr lang="en-US" sz="1800" dirty="0">
                        <a:effectLst/>
                        <a:latin typeface="Georgia" pitchFamily="18" charset="0"/>
                        <a:ea typeface="Times New Roman"/>
                      </a:endParaRPr>
                    </a:p>
                  </a:txBody>
                  <a:tcPr marL="0" marR="0" marT="0" marB="0"/>
                </a:tc>
                <a:tc>
                  <a:txBody>
                    <a:bodyPr/>
                    <a:lstStyle/>
                    <a:p>
                      <a:pPr marL="89535">
                        <a:lnSpc>
                          <a:spcPts val="1100"/>
                        </a:lnSpc>
                        <a:spcAft>
                          <a:spcPts val="0"/>
                        </a:spcAft>
                      </a:pPr>
                      <a:endParaRPr lang="en-US" sz="1800" spc="-5" dirty="0" smtClean="0">
                        <a:effectLst/>
                        <a:latin typeface="Georgia" pitchFamily="18" charset="0"/>
                        <a:ea typeface="Georgia"/>
                        <a:cs typeface="Georgia"/>
                      </a:endParaRPr>
                    </a:p>
                    <a:p>
                      <a:pPr marL="89535">
                        <a:lnSpc>
                          <a:spcPts val="1100"/>
                        </a:lnSpc>
                        <a:spcAft>
                          <a:spcPts val="0"/>
                        </a:spcAft>
                      </a:pPr>
                      <a:r>
                        <a:rPr lang="en-US" sz="1800" spc="-5" dirty="0" err="1" smtClean="0">
                          <a:effectLst/>
                          <a:latin typeface="Georgia" pitchFamily="18" charset="0"/>
                          <a:ea typeface="Georgia"/>
                          <a:cs typeface="Georgia"/>
                        </a:rPr>
                        <a:t>B</a:t>
                      </a:r>
                      <a:r>
                        <a:rPr lang="en-US" sz="1800" dirty="0" err="1" smtClean="0">
                          <a:effectLst/>
                          <a:latin typeface="Georgia" pitchFamily="18" charset="0"/>
                          <a:ea typeface="Georgia"/>
                          <a:cs typeface="Georgia"/>
                        </a:rPr>
                        <a:t>ertind</a:t>
                      </a:r>
                      <a:r>
                        <a:rPr lang="en-US" sz="1800" spc="15" dirty="0" err="1" smtClean="0">
                          <a:effectLst/>
                          <a:latin typeface="Georgia" pitchFamily="18" charset="0"/>
                          <a:ea typeface="Georgia"/>
                          <a:cs typeface="Georgia"/>
                        </a:rPr>
                        <a:t>a</a:t>
                      </a:r>
                      <a:r>
                        <a:rPr lang="en-US" sz="1800" dirty="0" err="1" smtClean="0">
                          <a:effectLst/>
                          <a:latin typeface="Georgia" pitchFamily="18" charset="0"/>
                          <a:ea typeface="Georgia"/>
                          <a:cs typeface="Georgia"/>
                        </a:rPr>
                        <a:t>k</a:t>
                      </a:r>
                      <a:r>
                        <a:rPr lang="en-US" sz="1800" spc="-50" dirty="0" smtClean="0">
                          <a:effectLst/>
                          <a:latin typeface="Georgia" pitchFamily="18" charset="0"/>
                          <a:ea typeface="Georgia"/>
                          <a:cs typeface="Georgia"/>
                        </a:rPr>
                        <a:t> </a:t>
                      </a:r>
                      <a:r>
                        <a:rPr lang="en-US" sz="1800" dirty="0" err="1">
                          <a:effectLst/>
                          <a:latin typeface="Georgia" pitchFamily="18" charset="0"/>
                          <a:ea typeface="Georgia"/>
                          <a:cs typeface="Georgia"/>
                        </a:rPr>
                        <a:t>s</a:t>
                      </a:r>
                      <a:r>
                        <a:rPr lang="en-US" sz="1800" spc="10" dirty="0" err="1">
                          <a:effectLst/>
                          <a:latin typeface="Georgia" pitchFamily="18" charset="0"/>
                          <a:ea typeface="Georgia"/>
                          <a:cs typeface="Georgia"/>
                        </a:rPr>
                        <a:t>e</a:t>
                      </a:r>
                      <a:r>
                        <a:rPr lang="en-US" sz="1800" dirty="0" err="1">
                          <a:effectLst/>
                          <a:latin typeface="Georgia" pitchFamily="18" charset="0"/>
                          <a:ea typeface="Georgia"/>
                          <a:cs typeface="Georgia"/>
                        </a:rPr>
                        <a:t>w</a:t>
                      </a:r>
                      <a:r>
                        <a:rPr lang="en-US" sz="1800" spc="-5" dirty="0" err="1">
                          <a:effectLst/>
                          <a:latin typeface="Georgia" pitchFamily="18" charset="0"/>
                          <a:ea typeface="Georgia"/>
                          <a:cs typeface="Georgia"/>
                        </a:rPr>
                        <a:t>e</a:t>
                      </a:r>
                      <a:r>
                        <a:rPr lang="en-US" sz="1800" dirty="0" err="1">
                          <a:effectLst/>
                          <a:latin typeface="Georgia" pitchFamily="18" charset="0"/>
                          <a:ea typeface="Georgia"/>
                          <a:cs typeface="Georgia"/>
                        </a:rPr>
                        <a:t>n</a:t>
                      </a:r>
                      <a:r>
                        <a:rPr lang="en-US" sz="1800" spc="215" dirty="0">
                          <a:effectLst/>
                          <a:latin typeface="Georgia" pitchFamily="18" charset="0"/>
                          <a:ea typeface="Georgia"/>
                          <a:cs typeface="Georgia"/>
                        </a:rPr>
                        <a:t> </a:t>
                      </a:r>
                      <a:r>
                        <a:rPr lang="en-US" sz="1800" spc="10" dirty="0" err="1">
                          <a:effectLst/>
                          <a:latin typeface="Georgia" pitchFamily="18" charset="0"/>
                          <a:ea typeface="Georgia"/>
                          <a:cs typeface="Georgia"/>
                        </a:rPr>
                        <a:t>a</a:t>
                      </a:r>
                      <a:r>
                        <a:rPr lang="en-US" sz="1800" dirty="0" err="1">
                          <a:effectLst/>
                          <a:latin typeface="Georgia" pitchFamily="18" charset="0"/>
                          <a:ea typeface="Georgia"/>
                          <a:cs typeface="Georgia"/>
                        </a:rPr>
                        <a:t>ng</a:t>
                      </a:r>
                      <a:r>
                        <a:rPr lang="en-US" sz="1800" dirty="0">
                          <a:effectLst/>
                          <a:latin typeface="Georgia" pitchFamily="18" charset="0"/>
                          <a:ea typeface="Georgia"/>
                          <a:cs typeface="Georgia"/>
                        </a:rPr>
                        <a:t>-</a:t>
                      </a:r>
                      <a:endParaRPr lang="en-US" sz="1800" dirty="0">
                        <a:effectLst/>
                        <a:latin typeface="Georgia" pitchFamily="18" charset="0"/>
                        <a:ea typeface="Times New Roman"/>
                      </a:endParaRPr>
                    </a:p>
                    <a:p>
                      <a:pPr marL="89535" marR="624205">
                        <a:lnSpc>
                          <a:spcPct val="106000"/>
                        </a:lnSpc>
                        <a:spcBef>
                          <a:spcPts val="75"/>
                        </a:spcBef>
                        <a:spcAft>
                          <a:spcPts val="0"/>
                        </a:spcAft>
                      </a:pPr>
                      <a:r>
                        <a:rPr lang="en-US" sz="1800" dirty="0" err="1">
                          <a:effectLst/>
                          <a:latin typeface="Georgia" pitchFamily="18" charset="0"/>
                          <a:ea typeface="Georgia"/>
                          <a:cs typeface="Georgia"/>
                        </a:rPr>
                        <a:t>w</a:t>
                      </a:r>
                      <a:r>
                        <a:rPr lang="en-US" sz="1800" spc="-5" dirty="0" err="1">
                          <a:effectLst/>
                          <a:latin typeface="Georgia" pitchFamily="18" charset="0"/>
                          <a:ea typeface="Georgia"/>
                          <a:cs typeface="Georgia"/>
                        </a:rPr>
                        <a:t>e</a:t>
                      </a:r>
                      <a:r>
                        <a:rPr lang="en-US" sz="1800" dirty="0" err="1">
                          <a:effectLst/>
                          <a:latin typeface="Georgia" pitchFamily="18" charset="0"/>
                          <a:ea typeface="Georgia"/>
                          <a:cs typeface="Georgia"/>
                        </a:rPr>
                        <a:t>na</a:t>
                      </a:r>
                      <a:r>
                        <a:rPr lang="en-US" sz="1800" spc="10" dirty="0" err="1">
                          <a:effectLst/>
                          <a:latin typeface="Georgia" pitchFamily="18" charset="0"/>
                          <a:ea typeface="Georgia"/>
                          <a:cs typeface="Georgia"/>
                        </a:rPr>
                        <a:t>n</a:t>
                      </a:r>
                      <a:r>
                        <a:rPr lang="en-US" sz="1800" dirty="0" err="1">
                          <a:effectLst/>
                          <a:latin typeface="Georgia" pitchFamily="18" charset="0"/>
                          <a:ea typeface="Georgia"/>
                          <a:cs typeface="Georgia"/>
                        </a:rPr>
                        <a:t>g</a:t>
                      </a:r>
                      <a:r>
                        <a:rPr lang="en-US" sz="1800" spc="-40" dirty="0">
                          <a:effectLst/>
                          <a:latin typeface="Georgia" pitchFamily="18" charset="0"/>
                          <a:ea typeface="Georgia"/>
                          <a:cs typeface="Georgia"/>
                        </a:rPr>
                        <a:t> </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er</a:t>
                      </a:r>
                      <a:r>
                        <a:rPr lang="en-US" sz="1800" spc="-5" dirty="0" err="1">
                          <a:effectLst/>
                          <a:latin typeface="Georgia" pitchFamily="18" charset="0"/>
                          <a:ea typeface="Georgia"/>
                          <a:cs typeface="Georgia"/>
                        </a:rPr>
                        <a:t>h</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d</a:t>
                      </a:r>
                      <a:r>
                        <a:rPr lang="en-US" sz="1800" spc="15" dirty="0" err="1">
                          <a:effectLst/>
                          <a:latin typeface="Georgia" pitchFamily="18" charset="0"/>
                          <a:ea typeface="Georgia"/>
                          <a:cs typeface="Georgia"/>
                        </a:rPr>
                        <a:t>a</a:t>
                      </a:r>
                      <a:r>
                        <a:rPr lang="en-US" sz="1800" dirty="0" err="1">
                          <a:effectLst/>
                          <a:latin typeface="Georgia" pitchFamily="18" charset="0"/>
                          <a:ea typeface="Georgia"/>
                          <a:cs typeface="Georgia"/>
                        </a:rPr>
                        <a:t>p</a:t>
                      </a:r>
                      <a:r>
                        <a:rPr lang="en-US" sz="1800" dirty="0">
                          <a:effectLst/>
                          <a:latin typeface="Georgia" pitchFamily="18" charset="0"/>
                          <a:ea typeface="Georgia"/>
                          <a:cs typeface="Georgia"/>
                        </a:rPr>
                        <a:t> </a:t>
                      </a:r>
                      <a:r>
                        <a:rPr lang="en-US" sz="1800" spc="-5" dirty="0" err="1">
                          <a:effectLst/>
                          <a:latin typeface="Georgia" pitchFamily="18" charset="0"/>
                          <a:ea typeface="Georgia"/>
                          <a:cs typeface="Georgia"/>
                        </a:rPr>
                        <a:t>b</a:t>
                      </a:r>
                      <a:r>
                        <a:rPr lang="en-US" sz="1800" dirty="0" err="1">
                          <a:effectLst/>
                          <a:latin typeface="Georgia" pitchFamily="18" charset="0"/>
                          <a:ea typeface="Georgia"/>
                          <a:cs typeface="Georgia"/>
                        </a:rPr>
                        <a:t>aw</a:t>
                      </a:r>
                      <a:r>
                        <a:rPr lang="en-US" sz="1800" spc="15" dirty="0" err="1">
                          <a:effectLst/>
                          <a:latin typeface="Georgia" pitchFamily="18" charset="0"/>
                          <a:ea typeface="Georgia"/>
                          <a:cs typeface="Georgia"/>
                        </a:rPr>
                        <a:t>a</a:t>
                      </a:r>
                      <a:r>
                        <a:rPr lang="en-US" sz="1800" spc="-5" dirty="0" err="1">
                          <a:effectLst/>
                          <a:latin typeface="Georgia" pitchFamily="18" charset="0"/>
                          <a:ea typeface="Georgia"/>
                          <a:cs typeface="Georgia"/>
                        </a:rPr>
                        <a:t>h</a:t>
                      </a:r>
                      <a:r>
                        <a:rPr lang="en-US" sz="1800" dirty="0" err="1">
                          <a:effectLst/>
                          <a:latin typeface="Georgia" pitchFamily="18" charset="0"/>
                          <a:ea typeface="Georgia"/>
                          <a:cs typeface="Georgia"/>
                        </a:rPr>
                        <a:t>anny</a:t>
                      </a:r>
                      <a:r>
                        <a:rPr lang="en-US" sz="1800" spc="5" dirty="0" err="1">
                          <a:effectLst/>
                          <a:latin typeface="Georgia" pitchFamily="18" charset="0"/>
                          <a:ea typeface="Georgia"/>
                          <a:cs typeface="Georgia"/>
                        </a:rPr>
                        <a:t>a</a:t>
                      </a:r>
                      <a:r>
                        <a:rPr lang="en-US" sz="1800" dirty="0">
                          <a:effectLst/>
                          <a:latin typeface="Georgia" pitchFamily="18" charset="0"/>
                          <a:ea typeface="Georgia"/>
                          <a:cs typeface="Georgia"/>
                        </a:rPr>
                        <a:t>;</a:t>
                      </a:r>
                      <a:endParaRPr lang="en-US" sz="1800" dirty="0">
                        <a:effectLst/>
                        <a:latin typeface="Georgia" pitchFamily="18" charset="0"/>
                        <a:ea typeface="Times New Roman"/>
                      </a:endParaRPr>
                    </a:p>
                  </a:txBody>
                  <a:tcPr marL="0" marR="0" marT="0" marB="0"/>
                </a:tc>
                <a:tc>
                  <a:txBody>
                    <a:bodyPr/>
                    <a:lstStyle/>
                    <a:p>
                      <a:pPr marL="156210">
                        <a:lnSpc>
                          <a:spcPts val="1100"/>
                        </a:lnSpc>
                        <a:spcAft>
                          <a:spcPts val="0"/>
                        </a:spcAft>
                      </a:pPr>
                      <a:endParaRPr lang="en-US" sz="1800" spc="5" dirty="0" smtClean="0">
                        <a:effectLst/>
                        <a:latin typeface="Georgia" pitchFamily="18" charset="0"/>
                        <a:ea typeface="Georgia"/>
                        <a:cs typeface="Georgia"/>
                      </a:endParaRPr>
                    </a:p>
                    <a:p>
                      <a:pPr marL="156210">
                        <a:lnSpc>
                          <a:spcPts val="1100"/>
                        </a:lnSpc>
                        <a:spcAft>
                          <a:spcPts val="0"/>
                        </a:spcAft>
                      </a:pPr>
                      <a:r>
                        <a:rPr lang="en-US" sz="1800" spc="5" dirty="0" err="1" smtClean="0">
                          <a:effectLst/>
                          <a:latin typeface="Georgia" pitchFamily="18" charset="0"/>
                          <a:ea typeface="Georgia"/>
                          <a:cs typeface="Georgia"/>
                        </a:rPr>
                        <a:t>P</a:t>
                      </a:r>
                      <a:r>
                        <a:rPr lang="en-US" sz="1800"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s</a:t>
                      </a:r>
                      <a:r>
                        <a:rPr lang="en-US" sz="1800" dirty="0" err="1" smtClean="0">
                          <a:effectLst/>
                          <a:latin typeface="Georgia" pitchFamily="18" charset="0"/>
                          <a:ea typeface="Georgia"/>
                          <a:cs typeface="Georgia"/>
                        </a:rPr>
                        <a:t>al</a:t>
                      </a:r>
                      <a:r>
                        <a:rPr lang="en-US" sz="1800" spc="-20" dirty="0" smtClean="0">
                          <a:effectLst/>
                          <a:latin typeface="Georgia" pitchFamily="18" charset="0"/>
                          <a:ea typeface="Georgia"/>
                          <a:cs typeface="Georgia"/>
                        </a:rPr>
                        <a:t> </a:t>
                      </a:r>
                      <a:r>
                        <a:rPr lang="en-US" sz="1800" dirty="0">
                          <a:effectLst/>
                          <a:latin typeface="Georgia" pitchFamily="18" charset="0"/>
                          <a:ea typeface="Georgia"/>
                          <a:cs typeface="Georgia"/>
                        </a:rPr>
                        <a:t>4</a:t>
                      </a:r>
                      <a:endParaRPr lang="en-US" sz="1800" dirty="0">
                        <a:effectLst/>
                        <a:latin typeface="Georgia" pitchFamily="18" charset="0"/>
                        <a:ea typeface="Times New Roman"/>
                      </a:endParaRPr>
                    </a:p>
                    <a:p>
                      <a:pPr marL="186690">
                        <a:spcBef>
                          <a:spcPts val="170"/>
                        </a:spcBef>
                        <a:spcAft>
                          <a:spcPts val="0"/>
                        </a:spcAft>
                      </a:pP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y</a:t>
                      </a:r>
                      <a:r>
                        <a:rPr lang="en-US" sz="1800" dirty="0" err="1">
                          <a:effectLst/>
                          <a:latin typeface="Georgia" pitchFamily="18" charset="0"/>
                          <a:ea typeface="Georgia"/>
                          <a:cs typeface="Georgia"/>
                        </a:rPr>
                        <a:t>at</a:t>
                      </a:r>
                      <a:r>
                        <a:rPr lang="en-US" sz="1800" spc="-15" dirty="0">
                          <a:effectLst/>
                          <a:latin typeface="Georgia" pitchFamily="18" charset="0"/>
                          <a:ea typeface="Georgia"/>
                          <a:cs typeface="Georgia"/>
                        </a:rPr>
                        <a:t> </a:t>
                      </a:r>
                      <a:r>
                        <a:rPr lang="en-US" sz="1800" dirty="0">
                          <a:effectLst/>
                          <a:latin typeface="Georgia" pitchFamily="18" charset="0"/>
                          <a:ea typeface="Georgia"/>
                          <a:cs typeface="Georgia"/>
                        </a:rPr>
                        <a:t>9</a:t>
                      </a:r>
                      <a:endParaRPr lang="en-US" sz="1800" dirty="0">
                        <a:effectLst/>
                        <a:latin typeface="Georgia" pitchFamily="18" charset="0"/>
                        <a:ea typeface="Times New Roman"/>
                      </a:endParaRPr>
                    </a:p>
                  </a:txBody>
                  <a:tcPr marL="0" marR="0" marT="0" marB="0"/>
                </a:tc>
              </a:tr>
              <a:tr h="2033473">
                <a:tc>
                  <a:txBody>
                    <a:bodyPr/>
                    <a:lstStyle/>
                    <a:p>
                      <a:pPr marL="116840">
                        <a:lnSpc>
                          <a:spcPts val="1200"/>
                        </a:lnSpc>
                        <a:spcAft>
                          <a:spcPts val="0"/>
                        </a:spcAft>
                      </a:pPr>
                      <a:endParaRPr lang="en-US" sz="1800" spc="5" dirty="0" smtClean="0">
                        <a:effectLst/>
                        <a:latin typeface="Georgia" pitchFamily="18" charset="0"/>
                        <a:ea typeface="Georgia"/>
                        <a:cs typeface="Georgia"/>
                      </a:endParaRPr>
                    </a:p>
                    <a:p>
                      <a:pPr marL="116840">
                        <a:lnSpc>
                          <a:spcPts val="1200"/>
                        </a:lnSpc>
                        <a:spcAft>
                          <a:spcPts val="0"/>
                        </a:spcAft>
                      </a:pPr>
                      <a:r>
                        <a:rPr lang="en-US" sz="1800" spc="5" dirty="0" smtClean="0">
                          <a:effectLst/>
                          <a:latin typeface="Georgia" pitchFamily="18" charset="0"/>
                          <a:ea typeface="Georgia"/>
                          <a:cs typeface="Georgia"/>
                        </a:rPr>
                        <a:t>16</a:t>
                      </a:r>
                      <a:endParaRPr lang="en-US" sz="1800" dirty="0">
                        <a:effectLst/>
                        <a:latin typeface="Georgia" pitchFamily="18" charset="0"/>
                        <a:ea typeface="Times New Roman"/>
                      </a:endParaRPr>
                    </a:p>
                  </a:txBody>
                  <a:tcPr marL="0" marR="0" marT="0" marB="0"/>
                </a:tc>
                <a:tc>
                  <a:txBody>
                    <a:bodyPr/>
                    <a:lstStyle/>
                    <a:p>
                      <a:pPr marL="64770">
                        <a:lnSpc>
                          <a:spcPts val="1100"/>
                        </a:lnSpc>
                        <a:spcAft>
                          <a:spcPts val="0"/>
                        </a:spcAft>
                      </a:pPr>
                      <a:endParaRPr lang="en-US" sz="1800" dirty="0" smtClean="0">
                        <a:effectLst/>
                        <a:latin typeface="Georgia" pitchFamily="18" charset="0"/>
                        <a:ea typeface="Georgia"/>
                        <a:cs typeface="Georgia"/>
                      </a:endParaRPr>
                    </a:p>
                    <a:p>
                      <a:pPr marL="64770">
                        <a:lnSpc>
                          <a:spcPts val="1100"/>
                        </a:lnSpc>
                        <a:spcAft>
                          <a:spcPts val="0"/>
                        </a:spcAft>
                      </a:pPr>
                      <a:r>
                        <a:rPr lang="en-US" sz="1800" dirty="0" err="1" smtClean="0">
                          <a:effectLst/>
                          <a:latin typeface="Georgia" pitchFamily="18" charset="0"/>
                          <a:ea typeface="Georgia"/>
                          <a:cs typeface="Georgia"/>
                        </a:rPr>
                        <a:t>Me</a:t>
                      </a:r>
                      <a:r>
                        <a:rPr lang="en-US" sz="1800" spc="10" dirty="0" err="1" smtClean="0">
                          <a:effectLst/>
                          <a:latin typeface="Georgia" pitchFamily="18" charset="0"/>
                          <a:ea typeface="Georgia"/>
                          <a:cs typeface="Georgia"/>
                        </a:rPr>
                        <a:t>m</a:t>
                      </a:r>
                      <a:r>
                        <a:rPr lang="en-US" sz="1800" spc="-5" dirty="0" err="1" smtClean="0">
                          <a:effectLst/>
                          <a:latin typeface="Georgia" pitchFamily="18" charset="0"/>
                          <a:ea typeface="Georgia"/>
                          <a:cs typeface="Georgia"/>
                        </a:rPr>
                        <a:t>b</a:t>
                      </a:r>
                      <a:r>
                        <a:rPr lang="en-US" sz="1800" dirty="0" err="1" smtClean="0">
                          <a:effectLst/>
                          <a:latin typeface="Georgia" pitchFamily="18" charset="0"/>
                          <a:ea typeface="Georgia"/>
                          <a:cs typeface="Georgia"/>
                        </a:rPr>
                        <a:t>er</a:t>
                      </a:r>
                      <a:r>
                        <a:rPr lang="en-US" sz="1800" spc="5" dirty="0" err="1" smtClean="0">
                          <a:effectLst/>
                          <a:latin typeface="Georgia" pitchFamily="18" charset="0"/>
                          <a:ea typeface="Georgia"/>
                          <a:cs typeface="Georgia"/>
                        </a:rPr>
                        <a:t>i</a:t>
                      </a:r>
                      <a:r>
                        <a:rPr lang="en-US" sz="1800" spc="-5" dirty="0" err="1" smtClean="0">
                          <a:effectLst/>
                          <a:latin typeface="Georgia" pitchFamily="18" charset="0"/>
                          <a:ea typeface="Georgia"/>
                          <a:cs typeface="Georgia"/>
                        </a:rPr>
                        <a:t>k</a:t>
                      </a:r>
                      <a:r>
                        <a:rPr lang="en-US" sz="1800" dirty="0" err="1" smtClean="0">
                          <a:effectLst/>
                          <a:latin typeface="Georgia" pitchFamily="18" charset="0"/>
                          <a:ea typeface="Georgia"/>
                          <a:cs typeface="Georgia"/>
                        </a:rPr>
                        <a:t>an</a:t>
                      </a:r>
                      <a:endParaRPr lang="en-US" sz="1800" dirty="0">
                        <a:effectLst/>
                        <a:latin typeface="Georgia" pitchFamily="18" charset="0"/>
                        <a:ea typeface="Times New Roman"/>
                      </a:endParaRPr>
                    </a:p>
                    <a:p>
                      <a:pPr marL="64770" marR="45720">
                        <a:lnSpc>
                          <a:spcPct val="106000"/>
                        </a:lnSpc>
                        <a:spcBef>
                          <a:spcPts val="75"/>
                        </a:spcBef>
                        <a:spcAft>
                          <a:spcPts val="0"/>
                        </a:spcAft>
                      </a:pPr>
                      <a:r>
                        <a:rPr lang="en-US" sz="1800" spc="-5" dirty="0" err="1">
                          <a:effectLst/>
                          <a:latin typeface="Georgia" pitchFamily="18" charset="0"/>
                          <a:ea typeface="Georgia"/>
                          <a:cs typeface="Georgia"/>
                        </a:rPr>
                        <a:t>k</a:t>
                      </a:r>
                      <a:r>
                        <a:rPr lang="en-US" sz="1800" dirty="0" err="1">
                          <a:effectLst/>
                          <a:latin typeface="Georgia" pitchFamily="18" charset="0"/>
                          <a:ea typeface="Georgia"/>
                          <a:cs typeface="Georgia"/>
                        </a:rPr>
                        <a:t>es</a:t>
                      </a:r>
                      <a:r>
                        <a:rPr lang="en-US" sz="1800" spc="10" dirty="0" err="1">
                          <a:effectLst/>
                          <a:latin typeface="Georgia" pitchFamily="18" charset="0"/>
                          <a:ea typeface="Georgia"/>
                          <a:cs typeface="Georgia"/>
                        </a:rPr>
                        <a:t>e</a:t>
                      </a:r>
                      <a:r>
                        <a:rPr lang="en-US" sz="1800" dirty="0" err="1">
                          <a:effectLst/>
                          <a:latin typeface="Georgia" pitchFamily="18" charset="0"/>
                          <a:ea typeface="Georgia"/>
                          <a:cs typeface="Georgia"/>
                        </a:rPr>
                        <a:t>m</a:t>
                      </a:r>
                      <a:r>
                        <a:rPr lang="en-US" sz="1800" spc="-5" dirty="0" err="1">
                          <a:effectLst/>
                          <a:latin typeface="Georgia" pitchFamily="18" charset="0"/>
                          <a:ea typeface="Georgia"/>
                          <a:cs typeface="Georgia"/>
                        </a:rPr>
                        <a:t>p</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an</a:t>
                      </a:r>
                      <a:r>
                        <a:rPr lang="en-US" sz="1800" dirty="0">
                          <a:effectLst/>
                          <a:latin typeface="Georgia" pitchFamily="18" charset="0"/>
                          <a:ea typeface="Georgia"/>
                          <a:cs typeface="Georgia"/>
                        </a:rPr>
                        <a:t> </a:t>
                      </a:r>
                      <a:r>
                        <a:rPr lang="en-US" sz="1800" spc="-5" dirty="0" err="1">
                          <a:effectLst/>
                          <a:latin typeface="Georgia" pitchFamily="18" charset="0"/>
                          <a:ea typeface="Georgia"/>
                          <a:cs typeface="Georgia"/>
                        </a:rPr>
                        <a:t>k</a:t>
                      </a:r>
                      <a:r>
                        <a:rPr lang="en-US" sz="1800" spc="10" dirty="0" err="1">
                          <a:effectLst/>
                          <a:latin typeface="Georgia" pitchFamily="18" charset="0"/>
                          <a:ea typeface="Georgia"/>
                          <a:cs typeface="Georgia"/>
                        </a:rPr>
                        <a:t>e</a:t>
                      </a:r>
                      <a:r>
                        <a:rPr lang="en-US" sz="1800" spc="-5" dirty="0" err="1">
                          <a:effectLst/>
                          <a:latin typeface="Georgia" pitchFamily="18" charset="0"/>
                          <a:ea typeface="Georgia"/>
                          <a:cs typeface="Georgia"/>
                        </a:rPr>
                        <a:t>p</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d</a:t>
                      </a:r>
                      <a:r>
                        <a:rPr lang="en-US" sz="1800" dirty="0" err="1">
                          <a:effectLst/>
                          <a:latin typeface="Georgia" pitchFamily="18" charset="0"/>
                          <a:ea typeface="Georgia"/>
                          <a:cs typeface="Georgia"/>
                        </a:rPr>
                        <a:t>a</a:t>
                      </a:r>
                      <a:r>
                        <a:rPr lang="en-US" sz="1800" spc="-30" dirty="0">
                          <a:effectLst/>
                          <a:latin typeface="Georgia" pitchFamily="18" charset="0"/>
                          <a:ea typeface="Georgia"/>
                          <a:cs typeface="Georgia"/>
                        </a:rPr>
                        <a:t> </a:t>
                      </a:r>
                      <a:r>
                        <a:rPr lang="en-US" sz="1800" spc="-5" dirty="0" err="1">
                          <a:effectLst/>
                          <a:latin typeface="Georgia" pitchFamily="18" charset="0"/>
                          <a:ea typeface="Georgia"/>
                          <a:cs typeface="Georgia"/>
                        </a:rPr>
                        <a:t>b</a:t>
                      </a:r>
                      <a:r>
                        <a:rPr lang="en-US" sz="1800" spc="15" dirty="0" err="1">
                          <a:effectLst/>
                          <a:latin typeface="Georgia" pitchFamily="18" charset="0"/>
                          <a:ea typeface="Georgia"/>
                          <a:cs typeface="Georgia"/>
                        </a:rPr>
                        <a:t>a</a:t>
                      </a:r>
                      <a:r>
                        <a:rPr lang="en-US" sz="1800" dirty="0" err="1">
                          <a:effectLst/>
                          <a:latin typeface="Georgia" pitchFamily="18" charset="0"/>
                          <a:ea typeface="Georgia"/>
                          <a:cs typeface="Georgia"/>
                        </a:rPr>
                        <a:t>wa</a:t>
                      </a:r>
                      <a:r>
                        <a:rPr lang="en-US" sz="1800" spc="-5" dirty="0" err="1">
                          <a:effectLst/>
                          <a:latin typeface="Georgia" pitchFamily="18" charset="0"/>
                          <a:ea typeface="Georgia"/>
                          <a:cs typeface="Georgia"/>
                        </a:rPr>
                        <a:t>h</a:t>
                      </a:r>
                      <a:r>
                        <a:rPr lang="en-US" sz="1800" dirty="0" err="1">
                          <a:effectLst/>
                          <a:latin typeface="Georgia" pitchFamily="18" charset="0"/>
                          <a:ea typeface="Georgia"/>
                          <a:cs typeface="Georgia"/>
                        </a:rPr>
                        <a:t>an</a:t>
                      </a:r>
                      <a:r>
                        <a:rPr lang="en-US" sz="1800" dirty="0">
                          <a:effectLst/>
                          <a:latin typeface="Georgia" pitchFamily="18" charset="0"/>
                          <a:ea typeface="Georgia"/>
                          <a:cs typeface="Georgia"/>
                        </a:rPr>
                        <a:t> </a:t>
                      </a:r>
                      <a:r>
                        <a:rPr lang="en-US" sz="1800" dirty="0" err="1">
                          <a:effectLst/>
                          <a:latin typeface="Georgia" pitchFamily="18" charset="0"/>
                          <a:ea typeface="Georgia"/>
                          <a:cs typeface="Georgia"/>
                        </a:rPr>
                        <a:t>un</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uk</a:t>
                      </a:r>
                      <a:r>
                        <a:rPr lang="en-US" sz="1800" dirty="0">
                          <a:effectLst/>
                          <a:latin typeface="Georgia" pitchFamily="18" charset="0"/>
                          <a:ea typeface="Georgia"/>
                          <a:cs typeface="Georgia"/>
                        </a:rPr>
                        <a:t> </a:t>
                      </a:r>
                      <a:r>
                        <a:rPr lang="en-US" sz="1800" dirty="0" err="1">
                          <a:effectLst/>
                          <a:latin typeface="Georgia" pitchFamily="18" charset="0"/>
                          <a:ea typeface="Georgia"/>
                          <a:cs typeface="Georgia"/>
                        </a:rPr>
                        <a:t>me</a:t>
                      </a:r>
                      <a:r>
                        <a:rPr lang="en-US" sz="1800" spc="-5" dirty="0" err="1">
                          <a:effectLst/>
                          <a:latin typeface="Georgia" pitchFamily="18" charset="0"/>
                          <a:ea typeface="Georgia"/>
                          <a:cs typeface="Georgia"/>
                        </a:rPr>
                        <a:t>n</a:t>
                      </a:r>
                      <a:r>
                        <a:rPr lang="en-US" sz="1800" spc="10" dirty="0" err="1">
                          <a:effectLst/>
                          <a:latin typeface="Georgia" pitchFamily="18" charset="0"/>
                          <a:ea typeface="Georgia"/>
                          <a:cs typeface="Georgia"/>
                        </a:rPr>
                        <a:t>g</a:t>
                      </a:r>
                      <a:r>
                        <a:rPr lang="en-US" sz="1800" dirty="0" err="1">
                          <a:effectLst/>
                          <a:latin typeface="Georgia" pitchFamily="18" charset="0"/>
                          <a:ea typeface="Georgia"/>
                          <a:cs typeface="Georgia"/>
                        </a:rPr>
                        <a:t>e</a:t>
                      </a:r>
                      <a:r>
                        <a:rPr lang="en-US" sz="1800" spc="10" dirty="0" err="1">
                          <a:effectLst/>
                          <a:latin typeface="Georgia" pitchFamily="18" charset="0"/>
                          <a:ea typeface="Georgia"/>
                          <a:cs typeface="Georgia"/>
                        </a:rPr>
                        <a:t>m</a:t>
                      </a:r>
                      <a:r>
                        <a:rPr lang="en-US" sz="1800" spc="-5" dirty="0" err="1">
                          <a:effectLst/>
                          <a:latin typeface="Georgia" pitchFamily="18" charset="0"/>
                          <a:ea typeface="Georgia"/>
                          <a:cs typeface="Georgia"/>
                        </a:rPr>
                        <a:t>b</a:t>
                      </a:r>
                      <a:r>
                        <a:rPr lang="en-US" sz="1800" dirty="0" err="1">
                          <a:effectLst/>
                          <a:latin typeface="Georgia" pitchFamily="18" charset="0"/>
                          <a:ea typeface="Georgia"/>
                          <a:cs typeface="Georgia"/>
                        </a:rPr>
                        <a:t>an</a:t>
                      </a:r>
                      <a:r>
                        <a:rPr lang="en-US" sz="1800" spc="10" dirty="0" err="1">
                          <a:effectLst/>
                          <a:latin typeface="Georgia" pitchFamily="18" charset="0"/>
                          <a:ea typeface="Georgia"/>
                          <a:cs typeface="Georgia"/>
                        </a:rPr>
                        <a:t>g</a:t>
                      </a:r>
                      <a:r>
                        <a:rPr lang="en-US" sz="1800" spc="-5" dirty="0" err="1">
                          <a:effectLst/>
                          <a:latin typeface="Georgia" pitchFamily="18" charset="0"/>
                          <a:ea typeface="Georgia"/>
                          <a:cs typeface="Georgia"/>
                        </a:rPr>
                        <a:t>k</a:t>
                      </a:r>
                      <a:r>
                        <a:rPr lang="en-US" sz="1800" dirty="0" err="1">
                          <a:effectLst/>
                          <a:latin typeface="Georgia" pitchFamily="18" charset="0"/>
                          <a:ea typeface="Georgia"/>
                          <a:cs typeface="Georgia"/>
                        </a:rPr>
                        <a:t>an</a:t>
                      </a:r>
                      <a:r>
                        <a:rPr lang="en-US" sz="1800" dirty="0">
                          <a:effectLst/>
                          <a:latin typeface="Georgia" pitchFamily="18" charset="0"/>
                          <a:ea typeface="Georgia"/>
                          <a:cs typeface="Georgia"/>
                        </a:rPr>
                        <a:t> </a:t>
                      </a:r>
                      <a:r>
                        <a:rPr lang="en-US" sz="1800" spc="-5" dirty="0" err="1">
                          <a:effectLst/>
                          <a:latin typeface="Georgia" pitchFamily="18" charset="0"/>
                          <a:ea typeface="Georgia"/>
                          <a:cs typeface="Georgia"/>
                        </a:rPr>
                        <a:t>k</a:t>
                      </a:r>
                      <a:r>
                        <a:rPr lang="en-US" sz="1800" dirty="0" err="1">
                          <a:effectLst/>
                          <a:latin typeface="Georgia" pitchFamily="18" charset="0"/>
                          <a:ea typeface="Georgia"/>
                          <a:cs typeface="Georgia"/>
                        </a:rPr>
                        <a:t>ari</a:t>
                      </a:r>
                      <a:r>
                        <a:rPr lang="en-US" sz="1800" spc="10" dirty="0" err="1">
                          <a:effectLst/>
                          <a:latin typeface="Georgia" pitchFamily="18" charset="0"/>
                          <a:ea typeface="Georgia"/>
                          <a:cs typeface="Georgia"/>
                        </a:rPr>
                        <a:t>e</a:t>
                      </a:r>
                      <a:r>
                        <a:rPr lang="en-US" sz="1800" dirty="0" err="1">
                          <a:effectLst/>
                          <a:latin typeface="Georgia" pitchFamily="18" charset="0"/>
                          <a:ea typeface="Georgia"/>
                          <a:cs typeface="Georgia"/>
                        </a:rPr>
                        <a:t>r</a:t>
                      </a:r>
                      <a:r>
                        <a:rPr lang="en-US" sz="1800" dirty="0">
                          <a:effectLst/>
                          <a:latin typeface="Georgia" pitchFamily="18" charset="0"/>
                          <a:ea typeface="Georgia"/>
                          <a:cs typeface="Georgia"/>
                        </a:rPr>
                        <a:t>;</a:t>
                      </a:r>
                      <a:endParaRPr lang="en-US" sz="1800" dirty="0">
                        <a:effectLst/>
                        <a:latin typeface="Georgia" pitchFamily="18" charset="0"/>
                        <a:ea typeface="Times New Roman"/>
                      </a:endParaRPr>
                    </a:p>
                  </a:txBody>
                  <a:tcPr marL="0" marR="0" marT="0" marB="0"/>
                </a:tc>
                <a:tc>
                  <a:txBody>
                    <a:bodyPr/>
                    <a:lstStyle/>
                    <a:p>
                      <a:pPr marL="66675">
                        <a:lnSpc>
                          <a:spcPts val="1100"/>
                        </a:lnSpc>
                        <a:spcAft>
                          <a:spcPts val="0"/>
                        </a:spcAft>
                      </a:pPr>
                      <a:endParaRPr lang="en-US" sz="1800" spc="5" dirty="0" smtClean="0">
                        <a:effectLst/>
                        <a:latin typeface="Georgia" pitchFamily="18" charset="0"/>
                        <a:ea typeface="Georgia"/>
                        <a:cs typeface="Georgia"/>
                      </a:endParaRPr>
                    </a:p>
                    <a:p>
                      <a:pPr marL="66675">
                        <a:lnSpc>
                          <a:spcPts val="1100"/>
                        </a:lnSpc>
                        <a:spcAft>
                          <a:spcPts val="0"/>
                        </a:spcAft>
                      </a:pPr>
                      <a:r>
                        <a:rPr lang="en-US" sz="1800" spc="5" dirty="0" err="1" smtClean="0">
                          <a:effectLst/>
                          <a:latin typeface="Georgia" pitchFamily="18" charset="0"/>
                          <a:ea typeface="Georgia"/>
                          <a:cs typeface="Georgia"/>
                        </a:rPr>
                        <a:t>P</a:t>
                      </a:r>
                      <a:r>
                        <a:rPr lang="en-US" sz="1800"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s</a:t>
                      </a:r>
                      <a:r>
                        <a:rPr lang="en-US" sz="1800" dirty="0" err="1" smtClean="0">
                          <a:effectLst/>
                          <a:latin typeface="Georgia" pitchFamily="18" charset="0"/>
                          <a:ea typeface="Georgia"/>
                          <a:cs typeface="Georgia"/>
                        </a:rPr>
                        <a:t>al</a:t>
                      </a:r>
                      <a:r>
                        <a:rPr lang="en-US" sz="1800" spc="-20" dirty="0" smtClean="0">
                          <a:effectLst/>
                          <a:latin typeface="Georgia" pitchFamily="18" charset="0"/>
                          <a:ea typeface="Georgia"/>
                          <a:cs typeface="Georgia"/>
                        </a:rPr>
                        <a:t> </a:t>
                      </a:r>
                      <a:r>
                        <a:rPr lang="en-US" sz="1800" dirty="0">
                          <a:effectLst/>
                          <a:latin typeface="Georgia" pitchFamily="18" charset="0"/>
                          <a:ea typeface="Georgia"/>
                          <a:cs typeface="Georgia"/>
                        </a:rPr>
                        <a:t>3</a:t>
                      </a:r>
                      <a:r>
                        <a:rPr lang="en-US" sz="1800" spc="-5" dirty="0">
                          <a:effectLst/>
                          <a:latin typeface="Georgia" pitchFamily="18" charset="0"/>
                          <a:ea typeface="Georgia"/>
                          <a:cs typeface="Georgia"/>
                        </a:rPr>
                        <a:t> </a:t>
                      </a:r>
                      <a:endParaRPr lang="en-US" sz="1800" spc="-5" dirty="0" smtClean="0">
                        <a:effectLst/>
                        <a:latin typeface="Georgia" pitchFamily="18" charset="0"/>
                        <a:ea typeface="Georgia"/>
                        <a:cs typeface="Georgia"/>
                      </a:endParaRPr>
                    </a:p>
                    <a:p>
                      <a:pPr marL="66675">
                        <a:lnSpc>
                          <a:spcPts val="1100"/>
                        </a:lnSpc>
                        <a:spcAft>
                          <a:spcPts val="0"/>
                        </a:spcAft>
                      </a:pPr>
                      <a:endParaRPr lang="en-US" sz="1800" spc="-5" dirty="0" smtClean="0">
                        <a:effectLst/>
                        <a:latin typeface="Georgia" pitchFamily="18" charset="0"/>
                        <a:ea typeface="Georgia"/>
                        <a:cs typeface="Georgia"/>
                      </a:endParaRPr>
                    </a:p>
                    <a:p>
                      <a:pPr marL="66675">
                        <a:lnSpc>
                          <a:spcPts val="1100"/>
                        </a:lnSpc>
                        <a:spcAft>
                          <a:spcPts val="0"/>
                        </a:spcAft>
                      </a:pPr>
                      <a:r>
                        <a:rPr lang="en-US" sz="1800" spc="5" dirty="0" err="1" smtClean="0">
                          <a:effectLst/>
                          <a:latin typeface="Georgia" pitchFamily="18" charset="0"/>
                          <a:ea typeface="Georgia"/>
                          <a:cs typeface="Georgia"/>
                        </a:rPr>
                        <a:t>a</a:t>
                      </a:r>
                      <a:r>
                        <a:rPr lang="en-US" sz="1800" dirty="0" err="1" smtClean="0">
                          <a:effectLst/>
                          <a:latin typeface="Georgia" pitchFamily="18" charset="0"/>
                          <a:ea typeface="Georgia"/>
                          <a:cs typeface="Georgia"/>
                        </a:rPr>
                        <a:t>y</a:t>
                      </a:r>
                      <a:r>
                        <a:rPr lang="en-US" sz="1800" spc="5" dirty="0" err="1" smtClean="0">
                          <a:effectLst/>
                          <a:latin typeface="Georgia" pitchFamily="18" charset="0"/>
                          <a:ea typeface="Georgia"/>
                          <a:cs typeface="Georgia"/>
                        </a:rPr>
                        <a:t>a</a:t>
                      </a:r>
                      <a:r>
                        <a:rPr lang="en-US" sz="1800" dirty="0" err="1" smtClean="0">
                          <a:effectLst/>
                          <a:latin typeface="Georgia" pitchFamily="18" charset="0"/>
                          <a:ea typeface="Georgia"/>
                          <a:cs typeface="Georgia"/>
                        </a:rPr>
                        <a:t>t</a:t>
                      </a:r>
                      <a:r>
                        <a:rPr lang="en-US" sz="1800" spc="-20" dirty="0" smtClean="0">
                          <a:effectLst/>
                          <a:latin typeface="Georgia" pitchFamily="18" charset="0"/>
                          <a:ea typeface="Georgia"/>
                          <a:cs typeface="Georgia"/>
                        </a:rPr>
                        <a:t> </a:t>
                      </a:r>
                      <a:r>
                        <a:rPr lang="en-US" sz="1800" spc="5" dirty="0">
                          <a:effectLst/>
                          <a:latin typeface="Georgia" pitchFamily="18" charset="0"/>
                          <a:ea typeface="Georgia"/>
                          <a:cs typeface="Georgia"/>
                        </a:rPr>
                        <a:t>1</a:t>
                      </a:r>
                      <a:r>
                        <a:rPr lang="en-US" sz="1800" dirty="0">
                          <a:effectLst/>
                          <a:latin typeface="Georgia" pitchFamily="18" charset="0"/>
                          <a:ea typeface="Georgia"/>
                          <a:cs typeface="Georgia"/>
                        </a:rPr>
                        <a:t>6</a:t>
                      </a:r>
                      <a:endParaRPr lang="en-US" sz="1800" dirty="0">
                        <a:effectLst/>
                        <a:latin typeface="Georgia" pitchFamily="18" charset="0"/>
                        <a:ea typeface="Times New Roman"/>
                      </a:endParaRPr>
                    </a:p>
                  </a:txBody>
                  <a:tcPr marL="0" marR="0" marT="0" marB="0"/>
                </a:tc>
                <a:tc>
                  <a:txBody>
                    <a:bodyPr/>
                    <a:lstStyle/>
                    <a:p>
                      <a:pPr marL="89535">
                        <a:lnSpc>
                          <a:spcPts val="1100"/>
                        </a:lnSpc>
                        <a:spcAft>
                          <a:spcPts val="0"/>
                        </a:spcAft>
                      </a:pPr>
                      <a:endParaRPr lang="en-US" sz="1800" dirty="0" smtClean="0">
                        <a:effectLst/>
                        <a:latin typeface="Georgia" pitchFamily="18" charset="0"/>
                        <a:ea typeface="Georgia"/>
                        <a:cs typeface="Georgia"/>
                      </a:endParaRPr>
                    </a:p>
                    <a:p>
                      <a:pPr marL="89535">
                        <a:lnSpc>
                          <a:spcPts val="1100"/>
                        </a:lnSpc>
                        <a:spcAft>
                          <a:spcPts val="0"/>
                        </a:spcAft>
                      </a:pPr>
                      <a:r>
                        <a:rPr lang="en-US" sz="1800" dirty="0" err="1" smtClean="0">
                          <a:effectLst/>
                          <a:latin typeface="Georgia" pitchFamily="18" charset="0"/>
                          <a:ea typeface="Georgia"/>
                          <a:cs typeface="Georgia"/>
                        </a:rPr>
                        <a:t>Me</a:t>
                      </a:r>
                      <a:r>
                        <a:rPr lang="en-US" sz="1800" spc="10" dirty="0" err="1" smtClean="0">
                          <a:effectLst/>
                          <a:latin typeface="Georgia" pitchFamily="18" charset="0"/>
                          <a:ea typeface="Georgia"/>
                          <a:cs typeface="Georgia"/>
                        </a:rPr>
                        <a:t>m</a:t>
                      </a:r>
                      <a:r>
                        <a:rPr lang="en-US" sz="1800" spc="-5" dirty="0" err="1" smtClean="0">
                          <a:effectLst/>
                          <a:latin typeface="Georgia" pitchFamily="18" charset="0"/>
                          <a:ea typeface="Georgia"/>
                          <a:cs typeface="Georgia"/>
                        </a:rPr>
                        <a:t>b</a:t>
                      </a:r>
                      <a:r>
                        <a:rPr lang="en-US" sz="1800" dirty="0" err="1" smtClean="0">
                          <a:effectLst/>
                          <a:latin typeface="Georgia" pitchFamily="18" charset="0"/>
                          <a:ea typeface="Georgia"/>
                          <a:cs typeface="Georgia"/>
                        </a:rPr>
                        <a:t>eri</a:t>
                      </a:r>
                      <a:r>
                        <a:rPr lang="en-US" sz="1800" spc="-35" dirty="0" smtClean="0">
                          <a:effectLst/>
                          <a:latin typeface="Georgia" pitchFamily="18" charset="0"/>
                          <a:ea typeface="Georgia"/>
                          <a:cs typeface="Georgia"/>
                        </a:rPr>
                        <a:t> </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au</a:t>
                      </a:r>
                      <a:endParaRPr lang="en-US" sz="1800" dirty="0">
                        <a:effectLst/>
                        <a:latin typeface="Georgia" pitchFamily="18" charset="0"/>
                        <a:ea typeface="Times New Roman"/>
                      </a:endParaRPr>
                    </a:p>
                    <a:p>
                      <a:pPr marL="89535" marR="85725">
                        <a:lnSpc>
                          <a:spcPct val="106000"/>
                        </a:lnSpc>
                        <a:spcBef>
                          <a:spcPts val="75"/>
                        </a:spcBef>
                        <a:spcAft>
                          <a:spcPts val="0"/>
                        </a:spcAft>
                      </a:pPr>
                      <a:r>
                        <a:rPr lang="en-US" sz="1800" dirty="0" err="1">
                          <a:effectLst/>
                          <a:latin typeface="Georgia" pitchFamily="18" charset="0"/>
                          <a:ea typeface="Georgia"/>
                          <a:cs typeface="Georgia"/>
                        </a:rPr>
                        <a:t>me</a:t>
                      </a:r>
                      <a:r>
                        <a:rPr lang="en-US" sz="1800" spc="-5" dirty="0" err="1">
                          <a:effectLst/>
                          <a:latin typeface="Georgia" pitchFamily="18" charset="0"/>
                          <a:ea typeface="Georgia"/>
                          <a:cs typeface="Georgia"/>
                        </a:rPr>
                        <a:t>n</a:t>
                      </a:r>
                      <a:r>
                        <a:rPr lang="en-US" sz="1800" dirty="0" err="1">
                          <a:effectLst/>
                          <a:latin typeface="Georgia" pitchFamily="18" charset="0"/>
                          <a:ea typeface="Georgia"/>
                          <a:cs typeface="Georgia"/>
                        </a:rPr>
                        <a:t>y</a:t>
                      </a:r>
                      <a:r>
                        <a:rPr lang="en-US" sz="1800" spc="5" dirty="0" err="1">
                          <a:effectLst/>
                          <a:latin typeface="Georgia" pitchFamily="18" charset="0"/>
                          <a:ea typeface="Georgia"/>
                          <a:cs typeface="Georgia"/>
                        </a:rPr>
                        <a:t>a</a:t>
                      </a:r>
                      <a:r>
                        <a:rPr lang="en-US" sz="1800" spc="10" dirty="0" err="1">
                          <a:effectLst/>
                          <a:latin typeface="Georgia" pitchFamily="18" charset="0"/>
                          <a:ea typeface="Georgia"/>
                          <a:cs typeface="Georgia"/>
                        </a:rPr>
                        <a:t>n</a:t>
                      </a:r>
                      <a:r>
                        <a:rPr lang="en-US" sz="1800" dirty="0" err="1">
                          <a:effectLst/>
                          <a:latin typeface="Georgia" pitchFamily="18" charset="0"/>
                          <a:ea typeface="Georgia"/>
                          <a:cs typeface="Georgia"/>
                        </a:rPr>
                        <a:t>g</a:t>
                      </a:r>
                      <a:r>
                        <a:rPr lang="en-US" sz="1800" spc="-5" dirty="0" err="1">
                          <a:effectLst/>
                          <a:latin typeface="Georgia" pitchFamily="18" charset="0"/>
                          <a:ea typeface="Georgia"/>
                          <a:cs typeface="Georgia"/>
                        </a:rPr>
                        <a:t>g</a:t>
                      </a:r>
                      <a:r>
                        <a:rPr lang="en-US" sz="1800" spc="15" dirty="0" err="1">
                          <a:effectLst/>
                          <a:latin typeface="Georgia" pitchFamily="18" charset="0"/>
                          <a:ea typeface="Georgia"/>
                          <a:cs typeface="Georgia"/>
                        </a:rPr>
                        <a:t>u</a:t>
                      </a:r>
                      <a:r>
                        <a:rPr lang="en-US" sz="1800" spc="-5" dirty="0" err="1">
                          <a:effectLst/>
                          <a:latin typeface="Georgia" pitchFamily="18" charset="0"/>
                          <a:ea typeface="Georgia"/>
                          <a:cs typeface="Georgia"/>
                        </a:rPr>
                        <a:t>p</a:t>
                      </a:r>
                      <a:r>
                        <a:rPr lang="en-US" sz="1800" dirty="0" err="1">
                          <a:effectLst/>
                          <a:latin typeface="Georgia" pitchFamily="18" charset="0"/>
                          <a:ea typeface="Georgia"/>
                          <a:cs typeface="Georgia"/>
                        </a:rPr>
                        <a:t>i</a:t>
                      </a:r>
                      <a:r>
                        <a:rPr lang="en-US" sz="1800" spc="-65" dirty="0">
                          <a:effectLst/>
                          <a:latin typeface="Georgia" pitchFamily="18" charset="0"/>
                          <a:ea typeface="Georgia"/>
                          <a:cs typeface="Georgia"/>
                        </a:rPr>
                        <a:t> </a:t>
                      </a:r>
                      <a:r>
                        <a:rPr lang="en-US" sz="1800" spc="15" dirty="0" err="1">
                          <a:effectLst/>
                          <a:latin typeface="Georgia" pitchFamily="18" charset="0"/>
                          <a:ea typeface="Georgia"/>
                          <a:cs typeface="Georgia"/>
                        </a:rPr>
                        <a:t>a</a:t>
                      </a:r>
                      <a:r>
                        <a:rPr lang="en-US" sz="1800" spc="-5" dirty="0" err="1">
                          <a:effectLst/>
                          <a:latin typeface="Georgia" pitchFamily="18" charset="0"/>
                          <a:ea typeface="Georgia"/>
                          <a:cs typeface="Georgia"/>
                        </a:rPr>
                        <a:t>k</a:t>
                      </a:r>
                      <a:r>
                        <a:rPr lang="en-US" sz="1800" dirty="0" err="1">
                          <a:effectLst/>
                          <a:latin typeface="Georgia" pitchFamily="18" charset="0"/>
                          <a:ea typeface="Georgia"/>
                          <a:cs typeface="Georgia"/>
                        </a:rPr>
                        <a:t>an</a:t>
                      </a:r>
                      <a:r>
                        <a:rPr lang="en-US" sz="1800" dirty="0">
                          <a:effectLst/>
                          <a:latin typeface="Georgia" pitchFamily="18" charset="0"/>
                          <a:ea typeface="Georgia"/>
                          <a:cs typeface="Georgia"/>
                        </a:rPr>
                        <a:t> </a:t>
                      </a:r>
                      <a:r>
                        <a:rPr lang="en-US" sz="1800" dirty="0" err="1">
                          <a:effectLst/>
                          <a:latin typeface="Georgia" pitchFamily="18" charset="0"/>
                          <a:ea typeface="Georgia"/>
                          <a:cs typeface="Georgia"/>
                        </a:rPr>
                        <a:t>me</a:t>
                      </a:r>
                      <a:r>
                        <a:rPr lang="en-US" sz="1800" spc="5" dirty="0" err="1">
                          <a:effectLst/>
                          <a:latin typeface="Georgia" pitchFamily="18" charset="0"/>
                          <a:ea typeface="Georgia"/>
                          <a:cs typeface="Georgia"/>
                        </a:rPr>
                        <a:t>m</a:t>
                      </a:r>
                      <a:r>
                        <a:rPr lang="en-US" sz="1800" spc="-5" dirty="0" err="1">
                          <a:effectLst/>
                          <a:latin typeface="Georgia" pitchFamily="18" charset="0"/>
                          <a:ea typeface="Georgia"/>
                          <a:cs typeface="Georgia"/>
                        </a:rPr>
                        <a:t>b</a:t>
                      </a:r>
                      <a:r>
                        <a:rPr lang="en-US" sz="1800" dirty="0" err="1">
                          <a:effectLst/>
                          <a:latin typeface="Georgia" pitchFamily="18" charset="0"/>
                          <a:ea typeface="Georgia"/>
                          <a:cs typeface="Georgia"/>
                        </a:rPr>
                        <a:t>e</a:t>
                      </a:r>
                      <a:r>
                        <a:rPr lang="en-US" sz="1800" spc="10" dirty="0" err="1">
                          <a:effectLst/>
                          <a:latin typeface="Georgia" pitchFamily="18" charset="0"/>
                          <a:ea typeface="Georgia"/>
                          <a:cs typeface="Georgia"/>
                        </a:rPr>
                        <a:t>r</a:t>
                      </a:r>
                      <a:r>
                        <a:rPr lang="en-US" sz="1800" dirty="0" err="1">
                          <a:effectLst/>
                          <a:latin typeface="Georgia" pitchFamily="18" charset="0"/>
                          <a:ea typeface="Georgia"/>
                          <a:cs typeface="Georgia"/>
                        </a:rPr>
                        <a:t>i</a:t>
                      </a:r>
                      <a:r>
                        <a:rPr lang="en-US" sz="1800" spc="-45" dirty="0">
                          <a:effectLst/>
                          <a:latin typeface="Georgia" pitchFamily="18" charset="0"/>
                          <a:ea typeface="Georgia"/>
                          <a:cs typeface="Georgia"/>
                        </a:rPr>
                        <a:t> </a:t>
                      </a:r>
                      <a:r>
                        <a:rPr lang="en-US" sz="1800" dirty="0" err="1">
                          <a:effectLst/>
                          <a:latin typeface="Georgia" pitchFamily="18" charset="0"/>
                          <a:ea typeface="Georgia"/>
                          <a:cs typeface="Georgia"/>
                        </a:rPr>
                        <a:t>ses</a:t>
                      </a:r>
                      <a:r>
                        <a:rPr lang="en-US" sz="1800" spc="5" dirty="0" err="1">
                          <a:effectLst/>
                          <a:latin typeface="Georgia" pitchFamily="18" charset="0"/>
                          <a:ea typeface="Georgia"/>
                          <a:cs typeface="Georgia"/>
                        </a:rPr>
                        <a:t>u</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u</a:t>
                      </a:r>
                      <a:r>
                        <a:rPr lang="en-US" sz="1800" spc="-35" dirty="0">
                          <a:effectLst/>
                          <a:latin typeface="Georgia" pitchFamily="18" charset="0"/>
                          <a:ea typeface="Georgia"/>
                          <a:cs typeface="Georgia"/>
                        </a:rPr>
                        <a:t> </a:t>
                      </a:r>
                      <a:r>
                        <a:rPr lang="en-US" sz="1800" spc="5" dirty="0" err="1">
                          <a:effectLst/>
                          <a:latin typeface="Georgia" pitchFamily="18" charset="0"/>
                          <a:ea typeface="Georgia"/>
                          <a:cs typeface="Georgia"/>
                        </a:rPr>
                        <a:t>k</a:t>
                      </a:r>
                      <a:r>
                        <a:rPr lang="en-US" sz="1800" dirty="0" err="1">
                          <a:effectLst/>
                          <a:latin typeface="Georgia" pitchFamily="18" charset="0"/>
                          <a:ea typeface="Georgia"/>
                          <a:cs typeface="Georgia"/>
                        </a:rPr>
                        <a:t>e</a:t>
                      </a:r>
                      <a:r>
                        <a:rPr lang="en-US" sz="1800" spc="-5" dirty="0" err="1">
                          <a:effectLst/>
                          <a:latin typeface="Georgia" pitchFamily="18" charset="0"/>
                          <a:ea typeface="Georgia"/>
                          <a:cs typeface="Georgia"/>
                        </a:rPr>
                        <a:t>p</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d</a:t>
                      </a:r>
                      <a:r>
                        <a:rPr lang="en-US" sz="1800" dirty="0" err="1">
                          <a:effectLst/>
                          <a:latin typeface="Georgia" pitchFamily="18" charset="0"/>
                          <a:ea typeface="Georgia"/>
                          <a:cs typeface="Georgia"/>
                        </a:rPr>
                        <a:t>a</a:t>
                      </a:r>
                      <a:r>
                        <a:rPr lang="en-US" sz="1800" dirty="0">
                          <a:effectLst/>
                          <a:latin typeface="Georgia" pitchFamily="18" charset="0"/>
                          <a:ea typeface="Georgia"/>
                          <a:cs typeface="Georgia"/>
                        </a:rPr>
                        <a:t> </a:t>
                      </a:r>
                      <a:r>
                        <a:rPr lang="en-US" sz="1800" dirty="0" err="1">
                          <a:effectLst/>
                          <a:latin typeface="Georgia" pitchFamily="18" charset="0"/>
                          <a:ea typeface="Georgia"/>
                          <a:cs typeface="Georgia"/>
                        </a:rPr>
                        <a:t>sia</a:t>
                      </a:r>
                      <a:r>
                        <a:rPr lang="en-US" sz="1800" spc="-5" dirty="0" err="1">
                          <a:effectLst/>
                          <a:latin typeface="Georgia" pitchFamily="18" charset="0"/>
                          <a:ea typeface="Georgia"/>
                          <a:cs typeface="Georgia"/>
                        </a:rPr>
                        <a:t>p</a:t>
                      </a:r>
                      <a:r>
                        <a:rPr lang="en-US" sz="1800" spc="15" dirty="0" err="1">
                          <a:effectLst/>
                          <a:latin typeface="Georgia" pitchFamily="18" charset="0"/>
                          <a:ea typeface="Georgia"/>
                          <a:cs typeface="Georgia"/>
                        </a:rPr>
                        <a:t>a</a:t>
                      </a:r>
                      <a:r>
                        <a:rPr lang="en-US" sz="1800" spc="-5" dirty="0" err="1">
                          <a:effectLst/>
                          <a:latin typeface="Georgia" pitchFamily="18" charset="0"/>
                          <a:ea typeface="Georgia"/>
                          <a:cs typeface="Georgia"/>
                        </a:rPr>
                        <a:t>p</a:t>
                      </a:r>
                      <a:r>
                        <a:rPr lang="en-US" sz="1800" dirty="0" err="1">
                          <a:effectLst/>
                          <a:latin typeface="Georgia" pitchFamily="18" charset="0"/>
                          <a:ea typeface="Georgia"/>
                          <a:cs typeface="Georgia"/>
                        </a:rPr>
                        <a:t>un</a:t>
                      </a:r>
                      <a:r>
                        <a:rPr lang="en-US" sz="1800" spc="-30" dirty="0">
                          <a:effectLst/>
                          <a:latin typeface="Georgia" pitchFamily="18" charset="0"/>
                          <a:ea typeface="Georgia"/>
                          <a:cs typeface="Georgia"/>
                        </a:rPr>
                        <a:t> </a:t>
                      </a:r>
                      <a:r>
                        <a:rPr lang="en-US" sz="1800" spc="-5" dirty="0" err="1">
                          <a:effectLst/>
                          <a:latin typeface="Georgia" pitchFamily="18" charset="0"/>
                          <a:ea typeface="Georgia"/>
                          <a:cs typeface="Georgia"/>
                        </a:rPr>
                        <a:t>b</a:t>
                      </a:r>
                      <a:r>
                        <a:rPr lang="en-US" sz="1800" dirty="0" err="1">
                          <a:effectLst/>
                          <a:latin typeface="Georgia" pitchFamily="18" charset="0"/>
                          <a:ea typeface="Georgia"/>
                          <a:cs typeface="Georgia"/>
                        </a:rPr>
                        <a:t>a</a:t>
                      </a:r>
                      <a:r>
                        <a:rPr lang="en-US" sz="1800" spc="10" dirty="0" err="1">
                          <a:effectLst/>
                          <a:latin typeface="Georgia" pitchFamily="18" charset="0"/>
                          <a:ea typeface="Georgia"/>
                          <a:cs typeface="Georgia"/>
                        </a:rPr>
                        <a:t>i</a:t>
                      </a:r>
                      <a:r>
                        <a:rPr lang="en-US" sz="1800" dirty="0" err="1">
                          <a:effectLst/>
                          <a:latin typeface="Georgia" pitchFamily="18" charset="0"/>
                          <a:ea typeface="Georgia"/>
                          <a:cs typeface="Georgia"/>
                        </a:rPr>
                        <a:t>k</a:t>
                      </a:r>
                      <a:r>
                        <a:rPr lang="en-US" sz="1800" spc="-25" dirty="0">
                          <a:effectLst/>
                          <a:latin typeface="Georgia" pitchFamily="18" charset="0"/>
                          <a:ea typeface="Georgia"/>
                          <a:cs typeface="Georgia"/>
                        </a:rPr>
                        <a:t> </a:t>
                      </a:r>
                      <a:r>
                        <a:rPr lang="en-US" sz="1800" dirty="0" err="1">
                          <a:effectLst/>
                          <a:latin typeface="Georgia" pitchFamily="18" charset="0"/>
                          <a:ea typeface="Georgia"/>
                          <a:cs typeface="Georgia"/>
                        </a:rPr>
                        <a:t>secara</a:t>
                      </a:r>
                      <a:r>
                        <a:rPr lang="en-US" sz="1800" dirty="0">
                          <a:effectLst/>
                          <a:latin typeface="Georgia" pitchFamily="18" charset="0"/>
                          <a:ea typeface="Georgia"/>
                          <a:cs typeface="Georgia"/>
                        </a:rPr>
                        <a:t> </a:t>
                      </a:r>
                      <a:r>
                        <a:rPr lang="en-US" sz="1800" dirty="0" err="1">
                          <a:effectLst/>
                          <a:latin typeface="Georgia" pitchFamily="18" charset="0"/>
                          <a:ea typeface="Georgia"/>
                          <a:cs typeface="Georgia"/>
                        </a:rPr>
                        <a:t>langsung</a:t>
                      </a:r>
                      <a:r>
                        <a:rPr lang="en-US" sz="1800" spc="-45" dirty="0">
                          <a:effectLst/>
                          <a:latin typeface="Georgia" pitchFamily="18" charset="0"/>
                          <a:ea typeface="Georgia"/>
                          <a:cs typeface="Georgia"/>
                        </a:rPr>
                        <a:t> </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au</a:t>
                      </a:r>
                      <a:r>
                        <a:rPr lang="en-US" sz="1800" spc="-15" dirty="0">
                          <a:effectLst/>
                          <a:latin typeface="Georgia" pitchFamily="18" charset="0"/>
                          <a:ea typeface="Georgia"/>
                          <a:cs typeface="Georgia"/>
                        </a:rPr>
                        <a:t> </a:t>
                      </a:r>
                      <a:r>
                        <a:rPr lang="en-US" sz="1800" spc="5" dirty="0" err="1">
                          <a:effectLst/>
                          <a:latin typeface="Georgia" pitchFamily="18" charset="0"/>
                          <a:ea typeface="Georgia"/>
                          <a:cs typeface="Georgia"/>
                        </a:rPr>
                        <a:t>t</a:t>
                      </a:r>
                      <a:r>
                        <a:rPr lang="en-US" sz="1800" spc="-5" dirty="0" err="1">
                          <a:effectLst/>
                          <a:latin typeface="Georgia" pitchFamily="18" charset="0"/>
                          <a:ea typeface="Georgia"/>
                          <a:cs typeface="Georgia"/>
                        </a:rPr>
                        <a:t>i</a:t>
                      </a:r>
                      <a:r>
                        <a:rPr lang="en-US" sz="1800" spc="5" dirty="0" err="1">
                          <a:effectLst/>
                          <a:latin typeface="Georgia" pitchFamily="18" charset="0"/>
                          <a:ea typeface="Georgia"/>
                          <a:cs typeface="Georgia"/>
                        </a:rPr>
                        <a:t>d</a:t>
                      </a:r>
                      <a:r>
                        <a:rPr lang="en-US" sz="1800" spc="15" dirty="0" err="1">
                          <a:effectLst/>
                          <a:latin typeface="Georgia" pitchFamily="18" charset="0"/>
                          <a:ea typeface="Georgia"/>
                          <a:cs typeface="Georgia"/>
                        </a:rPr>
                        <a:t>a</a:t>
                      </a:r>
                      <a:r>
                        <a:rPr lang="en-US" sz="1800" dirty="0" err="1">
                          <a:effectLst/>
                          <a:latin typeface="Georgia" pitchFamily="18" charset="0"/>
                          <a:ea typeface="Georgia"/>
                          <a:cs typeface="Georgia"/>
                        </a:rPr>
                        <a:t>k</a:t>
                      </a:r>
                      <a:r>
                        <a:rPr lang="en-US" sz="1800" dirty="0">
                          <a:effectLst/>
                          <a:latin typeface="Georgia" pitchFamily="18" charset="0"/>
                          <a:ea typeface="Georgia"/>
                          <a:cs typeface="Georgia"/>
                        </a:rPr>
                        <a:t> </a:t>
                      </a:r>
                      <a:r>
                        <a:rPr lang="en-US" sz="1800" dirty="0" err="1">
                          <a:effectLst/>
                          <a:latin typeface="Georgia" pitchFamily="18" charset="0"/>
                          <a:ea typeface="Georgia"/>
                          <a:cs typeface="Georgia"/>
                        </a:rPr>
                        <a:t>langsung</a:t>
                      </a:r>
                      <a:r>
                        <a:rPr lang="en-US" sz="1800" spc="-45" dirty="0">
                          <a:effectLst/>
                          <a:latin typeface="Georgia" pitchFamily="18" charset="0"/>
                          <a:ea typeface="Georgia"/>
                          <a:cs typeface="Georgia"/>
                        </a:rPr>
                        <a:t> </a:t>
                      </a:r>
                      <a:r>
                        <a:rPr lang="en-US" sz="1800" spc="5" dirty="0" err="1">
                          <a:effectLst/>
                          <a:latin typeface="Georgia" pitchFamily="18" charset="0"/>
                          <a:ea typeface="Georgia"/>
                          <a:cs typeface="Georgia"/>
                        </a:rPr>
                        <a:t>d</a:t>
                      </a:r>
                      <a:r>
                        <a:rPr lang="en-US" sz="1800" dirty="0" err="1">
                          <a:effectLst/>
                          <a:latin typeface="Georgia" pitchFamily="18" charset="0"/>
                          <a:ea typeface="Georgia"/>
                          <a:cs typeface="Georgia"/>
                        </a:rPr>
                        <a:t>an</a:t>
                      </a:r>
                      <a:r>
                        <a:rPr lang="en-US" sz="1800" spc="-15" dirty="0">
                          <a:effectLst/>
                          <a:latin typeface="Georgia" pitchFamily="18" charset="0"/>
                          <a:ea typeface="Georgia"/>
                          <a:cs typeface="Georgia"/>
                        </a:rPr>
                        <a:t> </a:t>
                      </a:r>
                      <a:r>
                        <a:rPr lang="en-US" sz="1800" spc="15" dirty="0" err="1">
                          <a:effectLst/>
                          <a:latin typeface="Georgia" pitchFamily="18" charset="0"/>
                          <a:ea typeface="Georgia"/>
                          <a:cs typeface="Georgia"/>
                        </a:rPr>
                        <a:t>d</a:t>
                      </a:r>
                      <a:r>
                        <a:rPr lang="en-US" sz="1800" dirty="0" err="1">
                          <a:effectLst/>
                          <a:latin typeface="Georgia" pitchFamily="18" charset="0"/>
                          <a:ea typeface="Georgia"/>
                          <a:cs typeface="Georgia"/>
                        </a:rPr>
                        <a:t>en</a:t>
                      </a:r>
                      <a:r>
                        <a:rPr lang="en-US" sz="1800" spc="-5" dirty="0" err="1">
                          <a:effectLst/>
                          <a:latin typeface="Georgia" pitchFamily="18" charset="0"/>
                          <a:ea typeface="Georgia"/>
                          <a:cs typeface="Georgia"/>
                        </a:rPr>
                        <a:t>g</a:t>
                      </a:r>
                      <a:r>
                        <a:rPr lang="en-US" sz="1800" spc="15" dirty="0" err="1">
                          <a:effectLst/>
                          <a:latin typeface="Georgia" pitchFamily="18" charset="0"/>
                          <a:ea typeface="Georgia"/>
                          <a:cs typeface="Georgia"/>
                        </a:rPr>
                        <a:t>a</a:t>
                      </a:r>
                      <a:r>
                        <a:rPr lang="en-US" sz="1800" dirty="0" err="1">
                          <a:effectLst/>
                          <a:latin typeface="Georgia" pitchFamily="18" charset="0"/>
                          <a:ea typeface="Georgia"/>
                          <a:cs typeface="Georgia"/>
                        </a:rPr>
                        <a:t>n</a:t>
                      </a:r>
                      <a:r>
                        <a:rPr lang="en-US" sz="1800" spc="-30" dirty="0">
                          <a:effectLst/>
                          <a:latin typeface="Georgia" pitchFamily="18" charset="0"/>
                          <a:ea typeface="Georgia"/>
                          <a:cs typeface="Georgia"/>
                        </a:rPr>
                        <a:t> </a:t>
                      </a:r>
                      <a:r>
                        <a:rPr lang="en-US" sz="1800" spc="5" dirty="0" err="1">
                          <a:effectLst/>
                          <a:latin typeface="Georgia" pitchFamily="18" charset="0"/>
                          <a:ea typeface="Georgia"/>
                          <a:cs typeface="Georgia"/>
                        </a:rPr>
                        <a:t>d</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l</a:t>
                      </a:r>
                      <a:r>
                        <a:rPr lang="en-US" sz="1800" spc="-5" dirty="0" err="1">
                          <a:effectLst/>
                          <a:latin typeface="Georgia" pitchFamily="18" charset="0"/>
                          <a:ea typeface="Georgia"/>
                          <a:cs typeface="Georgia"/>
                        </a:rPr>
                        <a:t>i</a:t>
                      </a:r>
                      <a:r>
                        <a:rPr lang="en-US" sz="1800" dirty="0" err="1">
                          <a:effectLst/>
                          <a:latin typeface="Georgia" pitchFamily="18" charset="0"/>
                          <a:ea typeface="Georgia"/>
                          <a:cs typeface="Georgia"/>
                        </a:rPr>
                        <a:t>h</a:t>
                      </a:r>
                      <a:r>
                        <a:rPr lang="en-US" sz="1800" dirty="0">
                          <a:effectLst/>
                          <a:latin typeface="Georgia" pitchFamily="18" charset="0"/>
                          <a:ea typeface="Georgia"/>
                          <a:cs typeface="Georgia"/>
                        </a:rPr>
                        <a:t> </a:t>
                      </a:r>
                      <a:r>
                        <a:rPr lang="en-US" sz="1800" dirty="0" err="1">
                          <a:effectLst/>
                          <a:latin typeface="Georgia" pitchFamily="18" charset="0"/>
                          <a:ea typeface="Georgia"/>
                          <a:cs typeface="Georgia"/>
                        </a:rPr>
                        <a:t>apa</a:t>
                      </a:r>
                      <a:r>
                        <a:rPr lang="en-US" sz="1800" spc="-5" dirty="0" err="1">
                          <a:effectLst/>
                          <a:latin typeface="Georgia" pitchFamily="18" charset="0"/>
                          <a:ea typeface="Georgia"/>
                          <a:cs typeface="Georgia"/>
                        </a:rPr>
                        <a:t>p</a:t>
                      </a:r>
                      <a:r>
                        <a:rPr lang="en-US" sz="1800" dirty="0" err="1">
                          <a:effectLst/>
                          <a:latin typeface="Georgia" pitchFamily="18" charset="0"/>
                          <a:ea typeface="Georgia"/>
                          <a:cs typeface="Georgia"/>
                        </a:rPr>
                        <a:t>un</a:t>
                      </a:r>
                      <a:r>
                        <a:rPr lang="en-US" sz="1800" spc="-35" dirty="0">
                          <a:effectLst/>
                          <a:latin typeface="Georgia" pitchFamily="18" charset="0"/>
                          <a:ea typeface="Georgia"/>
                          <a:cs typeface="Georgia"/>
                        </a:rPr>
                        <a:t> </a:t>
                      </a:r>
                      <a:r>
                        <a:rPr lang="en-US" sz="1800" spc="15" dirty="0" err="1">
                          <a:effectLst/>
                          <a:latin typeface="Georgia" pitchFamily="18" charset="0"/>
                          <a:ea typeface="Georgia"/>
                          <a:cs typeface="Georgia"/>
                        </a:rPr>
                        <a:t>u</a:t>
                      </a:r>
                      <a:r>
                        <a:rPr lang="en-US" sz="1800" dirty="0" err="1">
                          <a:effectLst/>
                          <a:latin typeface="Georgia" pitchFamily="18" charset="0"/>
                          <a:ea typeface="Georgia"/>
                          <a:cs typeface="Georgia"/>
                        </a:rPr>
                        <a:t>n</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uk</a:t>
                      </a:r>
                      <a:r>
                        <a:rPr lang="en-US" sz="1800" spc="-30" dirty="0">
                          <a:effectLst/>
                          <a:latin typeface="Georgia" pitchFamily="18" charset="0"/>
                          <a:ea typeface="Georgia"/>
                          <a:cs typeface="Georgia"/>
                        </a:rPr>
                        <a:t> </a:t>
                      </a:r>
                      <a:r>
                        <a:rPr lang="en-US" sz="1800" spc="5" dirty="0" err="1">
                          <a:effectLst/>
                          <a:latin typeface="Georgia" pitchFamily="18" charset="0"/>
                          <a:ea typeface="Georgia"/>
                          <a:cs typeface="Georgia"/>
                        </a:rPr>
                        <a:t>d</a:t>
                      </a:r>
                      <a:r>
                        <a:rPr lang="en-US" sz="1800" spc="-5" dirty="0" err="1">
                          <a:effectLst/>
                          <a:latin typeface="Georgia" pitchFamily="18" charset="0"/>
                          <a:ea typeface="Georgia"/>
                          <a:cs typeface="Georgia"/>
                        </a:rPr>
                        <a:t>i</a:t>
                      </a:r>
                      <a:r>
                        <a:rPr lang="en-US" sz="1800" spc="15" dirty="0" err="1">
                          <a:effectLst/>
                          <a:latin typeface="Georgia" pitchFamily="18" charset="0"/>
                          <a:ea typeface="Georgia"/>
                          <a:cs typeface="Georgia"/>
                        </a:rPr>
                        <a:t>a</a:t>
                      </a:r>
                      <a:r>
                        <a:rPr lang="en-US" sz="1800" dirty="0" err="1">
                          <a:effectLst/>
                          <a:latin typeface="Georgia" pitchFamily="18" charset="0"/>
                          <a:ea typeface="Georgia"/>
                          <a:cs typeface="Georgia"/>
                        </a:rPr>
                        <a:t>n</a:t>
                      </a:r>
                      <a:r>
                        <a:rPr lang="en-US" sz="1800" spc="5" dirty="0" err="1">
                          <a:effectLst/>
                          <a:latin typeface="Georgia" pitchFamily="18" charset="0"/>
                          <a:ea typeface="Georgia"/>
                          <a:cs typeface="Georgia"/>
                        </a:rPr>
                        <a:t>g</a:t>
                      </a:r>
                      <a:r>
                        <a:rPr lang="en-US" sz="1800" spc="-5" dirty="0" err="1">
                          <a:effectLst/>
                          <a:latin typeface="Georgia" pitchFamily="18" charset="0"/>
                          <a:ea typeface="Georgia"/>
                          <a:cs typeface="Georgia"/>
                        </a:rPr>
                        <a:t>k</a:t>
                      </a:r>
                      <a:r>
                        <a:rPr lang="en-US" sz="1800" dirty="0" err="1">
                          <a:effectLst/>
                          <a:latin typeface="Georgia" pitchFamily="18" charset="0"/>
                          <a:ea typeface="Georgia"/>
                          <a:cs typeface="Georgia"/>
                        </a:rPr>
                        <a:t>at</a:t>
                      </a:r>
                      <a:r>
                        <a:rPr lang="en-US" sz="1800" dirty="0">
                          <a:effectLst/>
                          <a:latin typeface="Georgia" pitchFamily="18" charset="0"/>
                          <a:ea typeface="Georgia"/>
                          <a:cs typeface="Georgia"/>
                        </a:rPr>
                        <a:t> </a:t>
                      </a:r>
                      <a:r>
                        <a:rPr lang="en-US" sz="1800" spc="5" dirty="0" err="1">
                          <a:effectLst/>
                          <a:latin typeface="Georgia" pitchFamily="18" charset="0"/>
                          <a:ea typeface="Georgia"/>
                          <a:cs typeface="Georgia"/>
                        </a:rPr>
                        <a:t>d</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l</a:t>
                      </a:r>
                      <a:r>
                        <a:rPr lang="en-US" sz="1800" dirty="0" err="1">
                          <a:effectLst/>
                          <a:latin typeface="Georgia" pitchFamily="18" charset="0"/>
                          <a:ea typeface="Georgia"/>
                          <a:cs typeface="Georgia"/>
                        </a:rPr>
                        <a:t>am</a:t>
                      </a:r>
                      <a:r>
                        <a:rPr lang="en-US" sz="1800" spc="-25" dirty="0">
                          <a:effectLst/>
                          <a:latin typeface="Georgia" pitchFamily="18" charset="0"/>
                          <a:ea typeface="Georgia"/>
                          <a:cs typeface="Georgia"/>
                        </a:rPr>
                        <a:t> </a:t>
                      </a:r>
                      <a:r>
                        <a:rPr lang="en-US" sz="1800" dirty="0" err="1">
                          <a:effectLst/>
                          <a:latin typeface="Georgia" pitchFamily="18" charset="0"/>
                          <a:ea typeface="Georgia"/>
                          <a:cs typeface="Georgia"/>
                        </a:rPr>
                        <a:t>ja</a:t>
                      </a:r>
                      <a:r>
                        <a:rPr lang="en-US" sz="1800" spc="-5" dirty="0" err="1">
                          <a:effectLst/>
                          <a:latin typeface="Georgia" pitchFamily="18" charset="0"/>
                          <a:ea typeface="Georgia"/>
                          <a:cs typeface="Georgia"/>
                        </a:rPr>
                        <a:t>b</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an</a:t>
                      </a:r>
                      <a:r>
                        <a:rPr lang="en-US" sz="1800" dirty="0">
                          <a:effectLst/>
                          <a:latin typeface="Georgia" pitchFamily="18" charset="0"/>
                          <a:ea typeface="Georgia"/>
                          <a:cs typeface="Georgia"/>
                        </a:rPr>
                        <a:t>;</a:t>
                      </a:r>
                      <a:endParaRPr lang="en-US" sz="1800" dirty="0">
                        <a:effectLst/>
                        <a:latin typeface="Georgia" pitchFamily="18" charset="0"/>
                        <a:ea typeface="Times New Roman"/>
                      </a:endParaRPr>
                    </a:p>
                  </a:txBody>
                  <a:tcPr marL="0" marR="0" marT="0" marB="0"/>
                </a:tc>
                <a:tc>
                  <a:txBody>
                    <a:bodyPr/>
                    <a:lstStyle/>
                    <a:p>
                      <a:pPr marL="156210">
                        <a:lnSpc>
                          <a:spcPts val="1100"/>
                        </a:lnSpc>
                        <a:spcAft>
                          <a:spcPts val="0"/>
                        </a:spcAft>
                      </a:pPr>
                      <a:endParaRPr lang="en-US" sz="1800" spc="5" dirty="0" smtClean="0">
                        <a:effectLst/>
                        <a:latin typeface="Georgia" pitchFamily="18" charset="0"/>
                        <a:ea typeface="Georgia"/>
                        <a:cs typeface="Georgia"/>
                      </a:endParaRPr>
                    </a:p>
                    <a:p>
                      <a:pPr marL="156210">
                        <a:lnSpc>
                          <a:spcPts val="1100"/>
                        </a:lnSpc>
                        <a:spcAft>
                          <a:spcPts val="0"/>
                        </a:spcAft>
                      </a:pPr>
                      <a:r>
                        <a:rPr lang="en-US" sz="1800" spc="5" dirty="0" err="1" smtClean="0">
                          <a:effectLst/>
                          <a:latin typeface="Georgia" pitchFamily="18" charset="0"/>
                          <a:ea typeface="Georgia"/>
                          <a:cs typeface="Georgia"/>
                        </a:rPr>
                        <a:t>P</a:t>
                      </a:r>
                      <a:r>
                        <a:rPr lang="en-US" sz="1800"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s</a:t>
                      </a:r>
                      <a:r>
                        <a:rPr lang="en-US" sz="1800" dirty="0" err="1" smtClean="0">
                          <a:effectLst/>
                          <a:latin typeface="Georgia" pitchFamily="18" charset="0"/>
                          <a:ea typeface="Georgia"/>
                          <a:cs typeface="Georgia"/>
                        </a:rPr>
                        <a:t>al</a:t>
                      </a:r>
                      <a:r>
                        <a:rPr lang="en-US" sz="1800" spc="-20" dirty="0" smtClean="0">
                          <a:effectLst/>
                          <a:latin typeface="Georgia" pitchFamily="18" charset="0"/>
                          <a:ea typeface="Georgia"/>
                          <a:cs typeface="Georgia"/>
                        </a:rPr>
                        <a:t> </a:t>
                      </a:r>
                      <a:r>
                        <a:rPr lang="en-US" sz="1800" dirty="0">
                          <a:effectLst/>
                          <a:latin typeface="Georgia" pitchFamily="18" charset="0"/>
                          <a:ea typeface="Georgia"/>
                          <a:cs typeface="Georgia"/>
                        </a:rPr>
                        <a:t>4</a:t>
                      </a:r>
                      <a:endParaRPr lang="en-US" sz="1800" dirty="0">
                        <a:effectLst/>
                        <a:latin typeface="Georgia" pitchFamily="18" charset="0"/>
                        <a:ea typeface="Times New Roman"/>
                      </a:endParaRPr>
                    </a:p>
                    <a:p>
                      <a:pPr marL="191135">
                        <a:spcBef>
                          <a:spcPts val="170"/>
                        </a:spcBef>
                        <a:spcAft>
                          <a:spcPts val="0"/>
                        </a:spcAft>
                      </a:pP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y</a:t>
                      </a:r>
                      <a:r>
                        <a:rPr lang="en-US" sz="1800" dirty="0" err="1">
                          <a:effectLst/>
                          <a:latin typeface="Georgia" pitchFamily="18" charset="0"/>
                          <a:ea typeface="Georgia"/>
                          <a:cs typeface="Georgia"/>
                        </a:rPr>
                        <a:t>at</a:t>
                      </a:r>
                      <a:r>
                        <a:rPr lang="en-US" sz="1800" spc="-15" dirty="0">
                          <a:effectLst/>
                          <a:latin typeface="Georgia" pitchFamily="18" charset="0"/>
                          <a:ea typeface="Georgia"/>
                          <a:cs typeface="Georgia"/>
                        </a:rPr>
                        <a:t> </a:t>
                      </a:r>
                      <a:r>
                        <a:rPr lang="en-US" sz="1800" dirty="0">
                          <a:effectLst/>
                          <a:latin typeface="Georgia" pitchFamily="18" charset="0"/>
                          <a:ea typeface="Georgia"/>
                          <a:cs typeface="Georgia"/>
                        </a:rPr>
                        <a:t>7</a:t>
                      </a:r>
                      <a:endParaRPr lang="en-US" sz="1800" dirty="0">
                        <a:effectLst/>
                        <a:latin typeface="Georgia" pitchFamily="18" charset="0"/>
                        <a:ea typeface="Times New Roman"/>
                      </a:endParaRPr>
                    </a:p>
                  </a:txBody>
                  <a:tcPr marL="0" marR="0" marT="0" marB="0"/>
                </a:tc>
              </a:tr>
              <a:tr h="1447176">
                <a:tc>
                  <a:txBody>
                    <a:bodyPr/>
                    <a:lstStyle/>
                    <a:p>
                      <a:pPr marL="121285">
                        <a:lnSpc>
                          <a:spcPts val="1200"/>
                        </a:lnSpc>
                        <a:spcAft>
                          <a:spcPts val="0"/>
                        </a:spcAft>
                      </a:pPr>
                      <a:endParaRPr lang="en-US" sz="1800" spc="5" dirty="0" smtClean="0">
                        <a:effectLst/>
                        <a:latin typeface="Georgia" pitchFamily="18" charset="0"/>
                        <a:ea typeface="Georgia"/>
                        <a:cs typeface="Georgia"/>
                      </a:endParaRPr>
                    </a:p>
                    <a:p>
                      <a:pPr marL="121285">
                        <a:lnSpc>
                          <a:spcPts val="1200"/>
                        </a:lnSpc>
                        <a:spcAft>
                          <a:spcPts val="0"/>
                        </a:spcAft>
                      </a:pPr>
                      <a:r>
                        <a:rPr lang="en-US" sz="1800" spc="5" dirty="0" smtClean="0">
                          <a:effectLst/>
                          <a:latin typeface="Georgia" pitchFamily="18" charset="0"/>
                          <a:ea typeface="Georgia"/>
                          <a:cs typeface="Georgia"/>
                        </a:rPr>
                        <a:t>17</a:t>
                      </a:r>
                      <a:endParaRPr lang="en-US" sz="1800" dirty="0">
                        <a:effectLst/>
                        <a:latin typeface="Georgia" pitchFamily="18" charset="0"/>
                        <a:ea typeface="Times New Roman"/>
                      </a:endParaRPr>
                    </a:p>
                  </a:txBody>
                  <a:tcPr marL="0" marR="0" marT="0" marB="0"/>
                </a:tc>
                <a:tc>
                  <a:txBody>
                    <a:bodyPr/>
                    <a:lstStyle/>
                    <a:p>
                      <a:pPr marL="64770">
                        <a:lnSpc>
                          <a:spcPts val="1100"/>
                        </a:lnSpc>
                        <a:spcAft>
                          <a:spcPts val="0"/>
                        </a:spcAft>
                      </a:pPr>
                      <a:endParaRPr lang="en-US" sz="1800" dirty="0" smtClean="0">
                        <a:effectLst/>
                        <a:latin typeface="Georgia" pitchFamily="18" charset="0"/>
                        <a:ea typeface="Georgia"/>
                        <a:cs typeface="Georgia"/>
                      </a:endParaRPr>
                    </a:p>
                    <a:p>
                      <a:pPr marL="64770">
                        <a:lnSpc>
                          <a:spcPts val="1100"/>
                        </a:lnSpc>
                        <a:spcAft>
                          <a:spcPts val="0"/>
                        </a:spcAft>
                      </a:pPr>
                      <a:r>
                        <a:rPr lang="en-US" sz="1800" dirty="0" smtClean="0">
                          <a:effectLst/>
                          <a:latin typeface="Georgia" pitchFamily="18" charset="0"/>
                          <a:ea typeface="Georgia"/>
                          <a:cs typeface="Georgia"/>
                        </a:rPr>
                        <a:t>Dan</a:t>
                      </a:r>
                      <a:r>
                        <a:rPr lang="en-US" sz="1800" spc="-20" dirty="0" smtClean="0">
                          <a:effectLst/>
                          <a:latin typeface="Georgia" pitchFamily="18" charset="0"/>
                          <a:ea typeface="Georgia"/>
                          <a:cs typeface="Georgia"/>
                        </a:rPr>
                        <a:t> </a:t>
                      </a:r>
                      <a:r>
                        <a:rPr lang="en-US" sz="1800" dirty="0" err="1">
                          <a:effectLst/>
                          <a:latin typeface="Georgia" pitchFamily="18" charset="0"/>
                          <a:ea typeface="Georgia"/>
                          <a:cs typeface="Georgia"/>
                        </a:rPr>
                        <a:t>m</a:t>
                      </a:r>
                      <a:r>
                        <a:rPr lang="en-US" sz="1800" spc="10" dirty="0" err="1">
                          <a:effectLst/>
                          <a:latin typeface="Georgia" pitchFamily="18" charset="0"/>
                          <a:ea typeface="Georgia"/>
                          <a:cs typeface="Georgia"/>
                        </a:rPr>
                        <a:t>e</a:t>
                      </a:r>
                      <a:r>
                        <a:rPr lang="en-US" sz="1800" dirty="0" err="1">
                          <a:effectLst/>
                          <a:latin typeface="Georgia" pitchFamily="18" charset="0"/>
                          <a:ea typeface="Georgia"/>
                          <a:cs typeface="Georgia"/>
                        </a:rPr>
                        <a:t>naa</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i</a:t>
                      </a:r>
                      <a:endParaRPr lang="en-US" sz="1800" dirty="0">
                        <a:effectLst/>
                        <a:latin typeface="Georgia" pitchFamily="18" charset="0"/>
                        <a:ea typeface="Times New Roman"/>
                      </a:endParaRPr>
                    </a:p>
                    <a:p>
                      <a:pPr marL="64770" marR="139700">
                        <a:lnSpc>
                          <a:spcPct val="106000"/>
                        </a:lnSpc>
                        <a:spcBef>
                          <a:spcPts val="75"/>
                        </a:spcBef>
                        <a:spcAft>
                          <a:spcPts val="0"/>
                        </a:spcAft>
                      </a:pPr>
                      <a:r>
                        <a:rPr lang="en-US" sz="1800" spc="-5" dirty="0" err="1">
                          <a:effectLst/>
                          <a:latin typeface="Georgia" pitchFamily="18" charset="0"/>
                          <a:ea typeface="Georgia"/>
                          <a:cs typeface="Georgia"/>
                        </a:rPr>
                        <a:t>p</a:t>
                      </a:r>
                      <a:r>
                        <a:rPr lang="en-US" sz="1800" dirty="0" err="1">
                          <a:effectLst/>
                          <a:latin typeface="Georgia" pitchFamily="18" charset="0"/>
                          <a:ea typeface="Georgia"/>
                          <a:cs typeface="Georgia"/>
                        </a:rPr>
                        <a:t>era</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uran</a:t>
                      </a:r>
                      <a:r>
                        <a:rPr lang="en-US" sz="1800" dirty="0">
                          <a:effectLst/>
                          <a:latin typeface="Georgia" pitchFamily="18" charset="0"/>
                          <a:ea typeface="Georgia"/>
                          <a:cs typeface="Georgia"/>
                        </a:rPr>
                        <a:t> </a:t>
                      </a:r>
                      <a:r>
                        <a:rPr lang="en-US" sz="1800" spc="-5" dirty="0" err="1">
                          <a:effectLst/>
                          <a:latin typeface="Georgia" pitchFamily="18" charset="0"/>
                          <a:ea typeface="Georgia"/>
                          <a:cs typeface="Georgia"/>
                        </a:rPr>
                        <a:t>k</a:t>
                      </a:r>
                      <a:r>
                        <a:rPr lang="en-US" sz="1800" dirty="0" err="1">
                          <a:effectLst/>
                          <a:latin typeface="Georgia" pitchFamily="18" charset="0"/>
                          <a:ea typeface="Georgia"/>
                          <a:cs typeface="Georgia"/>
                        </a:rPr>
                        <a:t>ed</a:t>
                      </a:r>
                      <a:r>
                        <a:rPr lang="en-US" sz="1800" spc="-5" dirty="0" err="1">
                          <a:effectLst/>
                          <a:latin typeface="Georgia" pitchFamily="18" charset="0"/>
                          <a:ea typeface="Georgia"/>
                          <a:cs typeface="Georgia"/>
                        </a:rPr>
                        <a:t>i</a:t>
                      </a:r>
                      <a:r>
                        <a:rPr lang="en-US" sz="1800" dirty="0" err="1">
                          <a:effectLst/>
                          <a:latin typeface="Georgia" pitchFamily="18" charset="0"/>
                          <a:ea typeface="Georgia"/>
                          <a:cs typeface="Georgia"/>
                        </a:rPr>
                        <a:t>nas</a:t>
                      </a:r>
                      <a:r>
                        <a:rPr lang="en-US" sz="1800" spc="15" dirty="0" err="1">
                          <a:effectLst/>
                          <a:latin typeface="Georgia" pitchFamily="18" charset="0"/>
                          <a:ea typeface="Georgia"/>
                          <a:cs typeface="Georgia"/>
                        </a:rPr>
                        <a:t>a</a:t>
                      </a:r>
                      <a:r>
                        <a:rPr lang="en-US" sz="1800" dirty="0" err="1">
                          <a:effectLst/>
                          <a:latin typeface="Georgia" pitchFamily="18" charset="0"/>
                          <a:ea typeface="Georgia"/>
                          <a:cs typeface="Georgia"/>
                        </a:rPr>
                        <a:t>n</a:t>
                      </a:r>
                      <a:r>
                        <a:rPr lang="en-US" sz="1800" spc="-45" dirty="0">
                          <a:effectLst/>
                          <a:latin typeface="Georgia" pitchFamily="18" charset="0"/>
                          <a:ea typeface="Georgia"/>
                          <a:cs typeface="Georgia"/>
                        </a:rPr>
                        <a:t> </a:t>
                      </a:r>
                      <a:r>
                        <a:rPr lang="en-US" sz="1800" dirty="0">
                          <a:effectLst/>
                          <a:latin typeface="Georgia" pitchFamily="18" charset="0"/>
                          <a:ea typeface="Georgia"/>
                          <a:cs typeface="Georgia"/>
                        </a:rPr>
                        <a:t>yang </a:t>
                      </a:r>
                      <a:r>
                        <a:rPr lang="en-US" sz="1800" spc="5" dirty="0" err="1">
                          <a:effectLst/>
                          <a:latin typeface="Georgia" pitchFamily="18" charset="0"/>
                          <a:ea typeface="Georgia"/>
                          <a:cs typeface="Georgia"/>
                        </a:rPr>
                        <a:t>d</a:t>
                      </a:r>
                      <a:r>
                        <a:rPr lang="en-US" sz="1800" spc="-5" dirty="0" err="1">
                          <a:effectLst/>
                          <a:latin typeface="Georgia" pitchFamily="18" charset="0"/>
                          <a:ea typeface="Georgia"/>
                          <a:cs typeface="Georgia"/>
                        </a:rPr>
                        <a:t>i</a:t>
                      </a: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etap</a:t>
                      </a:r>
                      <a:r>
                        <a:rPr lang="en-US" sz="1800" spc="-10" dirty="0" err="1">
                          <a:effectLst/>
                          <a:latin typeface="Georgia" pitchFamily="18" charset="0"/>
                          <a:ea typeface="Georgia"/>
                          <a:cs typeface="Georgia"/>
                        </a:rPr>
                        <a:t>k</a:t>
                      </a:r>
                      <a:r>
                        <a:rPr lang="en-US" sz="1800" spc="15" dirty="0" err="1">
                          <a:effectLst/>
                          <a:latin typeface="Georgia" pitchFamily="18" charset="0"/>
                          <a:ea typeface="Georgia"/>
                          <a:cs typeface="Georgia"/>
                        </a:rPr>
                        <a:t>a</a:t>
                      </a:r>
                      <a:r>
                        <a:rPr lang="en-US" sz="1800" dirty="0" err="1">
                          <a:effectLst/>
                          <a:latin typeface="Georgia" pitchFamily="18" charset="0"/>
                          <a:ea typeface="Georgia"/>
                          <a:cs typeface="Georgia"/>
                        </a:rPr>
                        <a:t>n</a:t>
                      </a:r>
                      <a:r>
                        <a:rPr lang="en-US" sz="1800" spc="-45" dirty="0">
                          <a:effectLst/>
                          <a:latin typeface="Georgia" pitchFamily="18" charset="0"/>
                          <a:ea typeface="Georgia"/>
                          <a:cs typeface="Georgia"/>
                        </a:rPr>
                        <a:t> </a:t>
                      </a:r>
                      <a:r>
                        <a:rPr lang="en-US" sz="1800" dirty="0" err="1">
                          <a:effectLst/>
                          <a:latin typeface="Georgia" pitchFamily="18" charset="0"/>
                          <a:ea typeface="Georgia"/>
                          <a:cs typeface="Georgia"/>
                        </a:rPr>
                        <a:t>o</a:t>
                      </a:r>
                      <a:r>
                        <a:rPr lang="en-US" sz="1800" spc="5" dirty="0" err="1">
                          <a:effectLst/>
                          <a:latin typeface="Georgia" pitchFamily="18" charset="0"/>
                          <a:ea typeface="Georgia"/>
                          <a:cs typeface="Georgia"/>
                        </a:rPr>
                        <a:t>l</a:t>
                      </a:r>
                      <a:r>
                        <a:rPr lang="en-US" sz="1800" dirty="0" err="1">
                          <a:effectLst/>
                          <a:latin typeface="Georgia" pitchFamily="18" charset="0"/>
                          <a:ea typeface="Georgia"/>
                          <a:cs typeface="Georgia"/>
                        </a:rPr>
                        <a:t>eh</a:t>
                      </a:r>
                      <a:r>
                        <a:rPr lang="en-US" sz="1800" dirty="0">
                          <a:effectLst/>
                          <a:latin typeface="Georgia" pitchFamily="18" charset="0"/>
                          <a:ea typeface="Georgia"/>
                          <a:cs typeface="Georgia"/>
                        </a:rPr>
                        <a:t> </a:t>
                      </a:r>
                      <a:r>
                        <a:rPr lang="en-US" sz="1800" spc="-5" dirty="0" err="1">
                          <a:effectLst/>
                          <a:latin typeface="Georgia" pitchFamily="18" charset="0"/>
                          <a:ea typeface="Georgia"/>
                          <a:cs typeface="Georgia"/>
                        </a:rPr>
                        <a:t>p</a:t>
                      </a:r>
                      <a:r>
                        <a:rPr lang="en-US" sz="1800" dirty="0" err="1">
                          <a:effectLst/>
                          <a:latin typeface="Georgia" pitchFamily="18" charset="0"/>
                          <a:ea typeface="Georgia"/>
                          <a:cs typeface="Georgia"/>
                        </a:rPr>
                        <a:t>e</a:t>
                      </a:r>
                      <a:r>
                        <a:rPr lang="en-US" sz="1800" spc="-5" dirty="0" err="1">
                          <a:effectLst/>
                          <a:latin typeface="Georgia" pitchFamily="18" charset="0"/>
                          <a:ea typeface="Georgia"/>
                          <a:cs typeface="Georgia"/>
                        </a:rPr>
                        <a:t>j</a:t>
                      </a:r>
                      <a:r>
                        <a:rPr lang="en-US" sz="1800" spc="15" dirty="0" err="1">
                          <a:effectLst/>
                          <a:latin typeface="Georgia" pitchFamily="18" charset="0"/>
                          <a:ea typeface="Georgia"/>
                          <a:cs typeface="Georgia"/>
                        </a:rPr>
                        <a:t>a</a:t>
                      </a:r>
                      <a:r>
                        <a:rPr lang="en-US" sz="1800" spc="-5" dirty="0" err="1">
                          <a:effectLst/>
                          <a:latin typeface="Georgia" pitchFamily="18" charset="0"/>
                          <a:ea typeface="Georgia"/>
                          <a:cs typeface="Georgia"/>
                        </a:rPr>
                        <a:t>b</a:t>
                      </a:r>
                      <a:r>
                        <a:rPr lang="en-US" sz="1800" dirty="0" err="1">
                          <a:effectLst/>
                          <a:latin typeface="Georgia" pitchFamily="18" charset="0"/>
                          <a:ea typeface="Georgia"/>
                          <a:cs typeface="Georgia"/>
                        </a:rPr>
                        <a:t>at</a:t>
                      </a:r>
                      <a:r>
                        <a:rPr lang="en-US" sz="1800" spc="-30" dirty="0">
                          <a:effectLst/>
                          <a:latin typeface="Georgia" pitchFamily="18" charset="0"/>
                          <a:ea typeface="Georgia"/>
                          <a:cs typeface="Georgia"/>
                        </a:rPr>
                        <a:t> </a:t>
                      </a:r>
                      <a:r>
                        <a:rPr lang="en-US" sz="1800" dirty="0">
                          <a:effectLst/>
                          <a:latin typeface="Georgia" pitchFamily="18" charset="0"/>
                          <a:ea typeface="Georgia"/>
                          <a:cs typeface="Georgia"/>
                        </a:rPr>
                        <a:t>y</a:t>
                      </a:r>
                      <a:r>
                        <a:rPr lang="en-US" sz="1800" spc="5" dirty="0">
                          <a:effectLst/>
                          <a:latin typeface="Georgia" pitchFamily="18" charset="0"/>
                          <a:ea typeface="Georgia"/>
                          <a:cs typeface="Georgia"/>
                        </a:rPr>
                        <a:t>a</a:t>
                      </a:r>
                      <a:r>
                        <a:rPr lang="en-US" sz="1800" dirty="0">
                          <a:effectLst/>
                          <a:latin typeface="Georgia" pitchFamily="18" charset="0"/>
                          <a:ea typeface="Georgia"/>
                          <a:cs typeface="Georgia"/>
                        </a:rPr>
                        <a:t>ng </a:t>
                      </a:r>
                      <a:r>
                        <a:rPr lang="en-US" sz="1800" spc="-5" dirty="0" err="1">
                          <a:effectLst/>
                          <a:latin typeface="Georgia" pitchFamily="18" charset="0"/>
                          <a:ea typeface="Georgia"/>
                          <a:cs typeface="Georgia"/>
                        </a:rPr>
                        <a:t>b</a:t>
                      </a:r>
                      <a:r>
                        <a:rPr lang="en-US" sz="1800" dirty="0" err="1">
                          <a:effectLst/>
                          <a:latin typeface="Georgia" pitchFamily="18" charset="0"/>
                          <a:ea typeface="Georgia"/>
                          <a:cs typeface="Georgia"/>
                        </a:rPr>
                        <a:t>e</a:t>
                      </a:r>
                      <a:r>
                        <a:rPr lang="en-US" sz="1800" spc="10" dirty="0" err="1">
                          <a:effectLst/>
                          <a:latin typeface="Georgia" pitchFamily="18" charset="0"/>
                          <a:ea typeface="Georgia"/>
                          <a:cs typeface="Georgia"/>
                        </a:rPr>
                        <a:t>r</a:t>
                      </a:r>
                      <a:r>
                        <a:rPr lang="en-US" sz="1800" dirty="0" err="1">
                          <a:effectLst/>
                          <a:latin typeface="Georgia" pitchFamily="18" charset="0"/>
                          <a:ea typeface="Georgia"/>
                          <a:cs typeface="Georgia"/>
                        </a:rPr>
                        <a:t>w</a:t>
                      </a:r>
                      <a:r>
                        <a:rPr lang="en-US" sz="1800" spc="-5" dirty="0" err="1">
                          <a:effectLst/>
                          <a:latin typeface="Georgia" pitchFamily="18" charset="0"/>
                          <a:ea typeface="Georgia"/>
                          <a:cs typeface="Georgia"/>
                        </a:rPr>
                        <a:t>e</a:t>
                      </a:r>
                      <a:r>
                        <a:rPr lang="en-US" sz="1800" dirty="0" err="1">
                          <a:effectLst/>
                          <a:latin typeface="Georgia" pitchFamily="18" charset="0"/>
                          <a:ea typeface="Georgia"/>
                          <a:cs typeface="Georgia"/>
                        </a:rPr>
                        <a:t>na</a:t>
                      </a:r>
                      <a:r>
                        <a:rPr lang="en-US" sz="1800" spc="10" dirty="0" err="1">
                          <a:effectLst/>
                          <a:latin typeface="Georgia" pitchFamily="18" charset="0"/>
                          <a:ea typeface="Georgia"/>
                          <a:cs typeface="Georgia"/>
                        </a:rPr>
                        <a:t>n</a:t>
                      </a:r>
                      <a:r>
                        <a:rPr lang="en-US" sz="1800" dirty="0" err="1">
                          <a:effectLst/>
                          <a:latin typeface="Georgia" pitchFamily="18" charset="0"/>
                          <a:ea typeface="Georgia"/>
                          <a:cs typeface="Georgia"/>
                        </a:rPr>
                        <a:t>g</a:t>
                      </a:r>
                      <a:r>
                        <a:rPr lang="en-US" sz="1800" dirty="0">
                          <a:effectLst/>
                          <a:latin typeface="Georgia" pitchFamily="18" charset="0"/>
                          <a:ea typeface="Georgia"/>
                          <a:cs typeface="Georgia"/>
                        </a:rPr>
                        <a:t>.</a:t>
                      </a:r>
                      <a:endParaRPr lang="en-US" sz="1800" dirty="0">
                        <a:effectLst/>
                        <a:latin typeface="Georgia" pitchFamily="18" charset="0"/>
                        <a:ea typeface="Times New Roman"/>
                      </a:endParaRPr>
                    </a:p>
                  </a:txBody>
                  <a:tcPr marL="0" marR="0" marT="0" marB="0"/>
                </a:tc>
                <a:tc>
                  <a:txBody>
                    <a:bodyPr/>
                    <a:lstStyle/>
                    <a:p>
                      <a:pPr marL="71120">
                        <a:lnSpc>
                          <a:spcPts val="1100"/>
                        </a:lnSpc>
                        <a:spcAft>
                          <a:spcPts val="0"/>
                        </a:spcAft>
                      </a:pPr>
                      <a:endParaRPr lang="en-US" sz="1800" spc="5" dirty="0" smtClean="0">
                        <a:effectLst/>
                        <a:latin typeface="Georgia" pitchFamily="18" charset="0"/>
                        <a:ea typeface="Georgia"/>
                        <a:cs typeface="Georgia"/>
                      </a:endParaRPr>
                    </a:p>
                    <a:p>
                      <a:pPr marL="71120">
                        <a:lnSpc>
                          <a:spcPts val="1100"/>
                        </a:lnSpc>
                        <a:spcAft>
                          <a:spcPts val="0"/>
                        </a:spcAft>
                      </a:pPr>
                      <a:r>
                        <a:rPr lang="en-US" sz="1800" spc="5" dirty="0" err="1" smtClean="0">
                          <a:effectLst/>
                          <a:latin typeface="Georgia" pitchFamily="18" charset="0"/>
                          <a:ea typeface="Georgia"/>
                          <a:cs typeface="Georgia"/>
                        </a:rPr>
                        <a:t>P</a:t>
                      </a:r>
                      <a:r>
                        <a:rPr lang="en-US" sz="1800"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s</a:t>
                      </a:r>
                      <a:r>
                        <a:rPr lang="en-US" sz="1800" dirty="0" err="1" smtClean="0">
                          <a:effectLst/>
                          <a:latin typeface="Georgia" pitchFamily="18" charset="0"/>
                          <a:ea typeface="Georgia"/>
                          <a:cs typeface="Georgia"/>
                        </a:rPr>
                        <a:t>al</a:t>
                      </a:r>
                      <a:r>
                        <a:rPr lang="en-US" sz="1800" spc="-20" dirty="0" smtClean="0">
                          <a:effectLst/>
                          <a:latin typeface="Georgia" pitchFamily="18" charset="0"/>
                          <a:ea typeface="Georgia"/>
                          <a:cs typeface="Georgia"/>
                        </a:rPr>
                        <a:t> </a:t>
                      </a:r>
                      <a:r>
                        <a:rPr lang="en-US" sz="1800" dirty="0">
                          <a:effectLst/>
                          <a:latin typeface="Georgia" pitchFamily="18" charset="0"/>
                          <a:ea typeface="Georgia"/>
                          <a:cs typeface="Georgia"/>
                        </a:rPr>
                        <a:t>3</a:t>
                      </a:r>
                      <a:r>
                        <a:rPr lang="en-US" sz="1800" spc="-5" dirty="0">
                          <a:effectLst/>
                          <a:latin typeface="Georgia" pitchFamily="18" charset="0"/>
                          <a:ea typeface="Georgia"/>
                          <a:cs typeface="Georgia"/>
                        </a:rPr>
                        <a:t> </a:t>
                      </a:r>
                      <a:endParaRPr lang="en-US" sz="1800" spc="-5" dirty="0" smtClean="0">
                        <a:effectLst/>
                        <a:latin typeface="Georgia" pitchFamily="18" charset="0"/>
                        <a:ea typeface="Georgia"/>
                        <a:cs typeface="Georgia"/>
                      </a:endParaRPr>
                    </a:p>
                    <a:p>
                      <a:pPr marL="71120">
                        <a:lnSpc>
                          <a:spcPts val="1100"/>
                        </a:lnSpc>
                        <a:spcAft>
                          <a:spcPts val="0"/>
                        </a:spcAft>
                      </a:pPr>
                      <a:endParaRPr lang="en-US" sz="1800" spc="-5" dirty="0" smtClean="0">
                        <a:effectLst/>
                        <a:latin typeface="Georgia" pitchFamily="18" charset="0"/>
                        <a:ea typeface="Georgia"/>
                        <a:cs typeface="Georgia"/>
                      </a:endParaRPr>
                    </a:p>
                    <a:p>
                      <a:pPr marL="71120">
                        <a:lnSpc>
                          <a:spcPts val="1100"/>
                        </a:lnSpc>
                        <a:spcAft>
                          <a:spcPts val="0"/>
                        </a:spcAft>
                      </a:pPr>
                      <a:r>
                        <a:rPr lang="en-US" sz="1800" spc="5" dirty="0" err="1" smtClean="0">
                          <a:effectLst/>
                          <a:latin typeface="Georgia" pitchFamily="18" charset="0"/>
                          <a:ea typeface="Georgia"/>
                          <a:cs typeface="Georgia"/>
                        </a:rPr>
                        <a:t>a</a:t>
                      </a:r>
                      <a:r>
                        <a:rPr lang="en-US" sz="1800" dirty="0" err="1" smtClean="0">
                          <a:effectLst/>
                          <a:latin typeface="Georgia" pitchFamily="18" charset="0"/>
                          <a:ea typeface="Georgia"/>
                          <a:cs typeface="Georgia"/>
                        </a:rPr>
                        <a:t>y</a:t>
                      </a:r>
                      <a:r>
                        <a:rPr lang="en-US" sz="1800" spc="5" dirty="0" err="1" smtClean="0">
                          <a:effectLst/>
                          <a:latin typeface="Georgia" pitchFamily="18" charset="0"/>
                          <a:ea typeface="Georgia"/>
                          <a:cs typeface="Georgia"/>
                        </a:rPr>
                        <a:t>a</a:t>
                      </a:r>
                      <a:r>
                        <a:rPr lang="en-US" sz="1800" dirty="0" err="1" smtClean="0">
                          <a:effectLst/>
                          <a:latin typeface="Georgia" pitchFamily="18" charset="0"/>
                          <a:ea typeface="Georgia"/>
                          <a:cs typeface="Georgia"/>
                        </a:rPr>
                        <a:t>t</a:t>
                      </a:r>
                      <a:r>
                        <a:rPr lang="en-US" sz="1800" spc="-20" dirty="0" smtClean="0">
                          <a:effectLst/>
                          <a:latin typeface="Georgia" pitchFamily="18" charset="0"/>
                          <a:ea typeface="Georgia"/>
                          <a:cs typeface="Georgia"/>
                        </a:rPr>
                        <a:t> </a:t>
                      </a:r>
                      <a:r>
                        <a:rPr lang="en-US" sz="1800" spc="5" dirty="0">
                          <a:effectLst/>
                          <a:latin typeface="Georgia" pitchFamily="18" charset="0"/>
                          <a:ea typeface="Georgia"/>
                          <a:cs typeface="Georgia"/>
                        </a:rPr>
                        <a:t>1</a:t>
                      </a:r>
                      <a:r>
                        <a:rPr lang="en-US" sz="1800" dirty="0">
                          <a:effectLst/>
                          <a:latin typeface="Georgia" pitchFamily="18" charset="0"/>
                          <a:ea typeface="Georgia"/>
                          <a:cs typeface="Georgia"/>
                        </a:rPr>
                        <a:t>7</a:t>
                      </a:r>
                      <a:endParaRPr lang="en-US" sz="1800" dirty="0">
                        <a:effectLst/>
                        <a:latin typeface="Georgia" pitchFamily="18" charset="0"/>
                        <a:ea typeface="Times New Roman"/>
                      </a:endParaRPr>
                    </a:p>
                  </a:txBody>
                  <a:tcPr marL="0" marR="0" marT="0" marB="0"/>
                </a:tc>
                <a:tc>
                  <a:txBody>
                    <a:bodyPr/>
                    <a:lstStyle/>
                    <a:p>
                      <a:pPr marL="89535">
                        <a:lnSpc>
                          <a:spcPts val="1100"/>
                        </a:lnSpc>
                        <a:spcAft>
                          <a:spcPts val="0"/>
                        </a:spcAft>
                      </a:pPr>
                      <a:endParaRPr lang="en-US" sz="1800" dirty="0" smtClean="0">
                        <a:effectLst/>
                        <a:latin typeface="Georgia" pitchFamily="18" charset="0"/>
                        <a:ea typeface="Georgia"/>
                        <a:cs typeface="Georgia"/>
                      </a:endParaRPr>
                    </a:p>
                    <a:p>
                      <a:pPr marL="89535">
                        <a:lnSpc>
                          <a:spcPts val="1100"/>
                        </a:lnSpc>
                        <a:spcAft>
                          <a:spcPts val="0"/>
                        </a:spcAft>
                      </a:pPr>
                      <a:endParaRPr lang="en-US" sz="1800" dirty="0" smtClean="0">
                        <a:effectLst/>
                        <a:latin typeface="Georgia" pitchFamily="18" charset="0"/>
                        <a:ea typeface="Georgia"/>
                        <a:cs typeface="Georgia"/>
                      </a:endParaRPr>
                    </a:p>
                    <a:p>
                      <a:pPr marL="89535">
                        <a:lnSpc>
                          <a:spcPts val="1100"/>
                        </a:lnSpc>
                        <a:spcAft>
                          <a:spcPts val="0"/>
                        </a:spcAft>
                      </a:pPr>
                      <a:r>
                        <a:rPr lang="en-US" sz="1800" dirty="0" err="1" smtClean="0">
                          <a:effectLst/>
                          <a:latin typeface="Georgia" pitchFamily="18" charset="0"/>
                          <a:ea typeface="Georgia"/>
                          <a:cs typeface="Georgia"/>
                        </a:rPr>
                        <a:t>Men</a:t>
                      </a:r>
                      <a:r>
                        <a:rPr lang="en-US" sz="1800" spc="5" dirty="0" err="1" smtClean="0">
                          <a:effectLst/>
                          <a:latin typeface="Georgia" pitchFamily="18" charset="0"/>
                          <a:ea typeface="Georgia"/>
                          <a:cs typeface="Georgia"/>
                        </a:rPr>
                        <a:t>g</a:t>
                      </a:r>
                      <a:r>
                        <a:rPr lang="en-US" sz="1800" spc="-5" dirty="0" err="1" smtClean="0">
                          <a:effectLst/>
                          <a:latin typeface="Georgia" pitchFamily="18" charset="0"/>
                          <a:ea typeface="Georgia"/>
                          <a:cs typeface="Georgia"/>
                        </a:rPr>
                        <a:t>h</a:t>
                      </a:r>
                      <a:r>
                        <a:rPr lang="en-US" sz="1800"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l</a:t>
                      </a:r>
                      <a:r>
                        <a:rPr lang="en-US" sz="1800" dirty="0" err="1" smtClean="0">
                          <a:effectLst/>
                          <a:latin typeface="Georgia" pitchFamily="18" charset="0"/>
                          <a:ea typeface="Georgia"/>
                          <a:cs typeface="Georgia"/>
                        </a:rPr>
                        <a:t>an</a:t>
                      </a:r>
                      <a:r>
                        <a:rPr lang="en-US" sz="1800" spc="10" dirty="0" err="1" smtClean="0">
                          <a:effectLst/>
                          <a:latin typeface="Georgia" pitchFamily="18" charset="0"/>
                          <a:ea typeface="Georgia"/>
                          <a:cs typeface="Georgia"/>
                        </a:rPr>
                        <a:t>g</a:t>
                      </a:r>
                      <a:r>
                        <a:rPr lang="en-US" sz="1800" dirty="0" err="1" smtClean="0">
                          <a:effectLst/>
                          <a:latin typeface="Georgia" pitchFamily="18" charset="0"/>
                          <a:ea typeface="Georgia"/>
                          <a:cs typeface="Georgia"/>
                        </a:rPr>
                        <a:t>i</a:t>
                      </a:r>
                      <a:r>
                        <a:rPr lang="en-US" sz="1800" spc="-65" dirty="0" smtClean="0">
                          <a:effectLst/>
                          <a:latin typeface="Georgia" pitchFamily="18" charset="0"/>
                          <a:ea typeface="Georgia"/>
                          <a:cs typeface="Georgia"/>
                        </a:rPr>
                        <a:t> </a:t>
                      </a:r>
                      <a:r>
                        <a:rPr lang="en-US" sz="1800" spc="5" dirty="0" err="1">
                          <a:effectLst/>
                          <a:latin typeface="Georgia" pitchFamily="18" charset="0"/>
                          <a:ea typeface="Georgia"/>
                          <a:cs typeface="Georgia"/>
                        </a:rPr>
                        <a:t>b</a:t>
                      </a:r>
                      <a:r>
                        <a:rPr lang="en-US" sz="1800" dirty="0" err="1">
                          <a:effectLst/>
                          <a:latin typeface="Georgia" pitchFamily="18" charset="0"/>
                          <a:ea typeface="Georgia"/>
                          <a:cs typeface="Georgia"/>
                        </a:rPr>
                        <a:t>er</a:t>
                      </a:r>
                      <a:r>
                        <a:rPr lang="en-US" sz="1800" spc="-5" dirty="0" err="1">
                          <a:effectLst/>
                          <a:latin typeface="Georgia" pitchFamily="18" charset="0"/>
                          <a:ea typeface="Georgia"/>
                          <a:cs typeface="Georgia"/>
                        </a:rPr>
                        <a:t>j</a:t>
                      </a: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l</a:t>
                      </a:r>
                      <a:r>
                        <a:rPr lang="en-US" sz="1800" dirty="0" err="1">
                          <a:effectLst/>
                          <a:latin typeface="Georgia" pitchFamily="18" charset="0"/>
                          <a:ea typeface="Georgia"/>
                          <a:cs typeface="Georgia"/>
                        </a:rPr>
                        <a:t>a</a:t>
                      </a:r>
                      <a:r>
                        <a:rPr lang="en-US" sz="1800" spc="10" dirty="0" err="1">
                          <a:effectLst/>
                          <a:latin typeface="Georgia" pitchFamily="18" charset="0"/>
                          <a:ea typeface="Georgia"/>
                          <a:cs typeface="Georgia"/>
                        </a:rPr>
                        <a:t>n</a:t>
                      </a:r>
                      <a:r>
                        <a:rPr lang="en-US" sz="1800" dirty="0" err="1">
                          <a:effectLst/>
                          <a:latin typeface="Georgia" pitchFamily="18" charset="0"/>
                          <a:ea typeface="Georgia"/>
                          <a:cs typeface="Georgia"/>
                        </a:rPr>
                        <a:t>nya</a:t>
                      </a:r>
                      <a:endParaRPr lang="en-US" sz="1800" dirty="0">
                        <a:effectLst/>
                        <a:latin typeface="Georgia" pitchFamily="18" charset="0"/>
                        <a:ea typeface="Times New Roman"/>
                      </a:endParaRPr>
                    </a:p>
                    <a:p>
                      <a:pPr marL="89535">
                        <a:spcBef>
                          <a:spcPts val="75"/>
                        </a:spcBef>
                        <a:spcAft>
                          <a:spcPts val="0"/>
                        </a:spcAft>
                      </a:pPr>
                      <a:r>
                        <a:rPr lang="en-US" sz="1800" spc="5" dirty="0" err="1">
                          <a:effectLst/>
                          <a:latin typeface="Georgia" pitchFamily="18" charset="0"/>
                          <a:ea typeface="Georgia"/>
                          <a:cs typeface="Georgia"/>
                        </a:rPr>
                        <a:t>t</a:t>
                      </a:r>
                      <a:r>
                        <a:rPr lang="en-US" sz="1800" dirty="0" err="1">
                          <a:effectLst/>
                          <a:latin typeface="Georgia" pitchFamily="18" charset="0"/>
                          <a:ea typeface="Georgia"/>
                          <a:cs typeface="Georgia"/>
                        </a:rPr>
                        <a:t>ugas</a:t>
                      </a:r>
                      <a:r>
                        <a:rPr lang="en-US" sz="1800" spc="-25" dirty="0">
                          <a:effectLst/>
                          <a:latin typeface="Georgia" pitchFamily="18" charset="0"/>
                          <a:ea typeface="Georgia"/>
                          <a:cs typeface="Georgia"/>
                        </a:rPr>
                        <a:t> </a:t>
                      </a:r>
                      <a:r>
                        <a:rPr lang="en-US" sz="1800" spc="-5" dirty="0" err="1">
                          <a:effectLst/>
                          <a:latin typeface="Georgia" pitchFamily="18" charset="0"/>
                          <a:ea typeface="Georgia"/>
                          <a:cs typeface="Georgia"/>
                        </a:rPr>
                        <a:t>k</a:t>
                      </a:r>
                      <a:r>
                        <a:rPr lang="en-US" sz="1800" dirty="0" err="1">
                          <a:effectLst/>
                          <a:latin typeface="Georgia" pitchFamily="18" charset="0"/>
                          <a:ea typeface="Georgia"/>
                          <a:cs typeface="Georgia"/>
                        </a:rPr>
                        <a:t>ed</a:t>
                      </a:r>
                      <a:r>
                        <a:rPr lang="en-US" sz="1800" spc="5" dirty="0" err="1">
                          <a:effectLst/>
                          <a:latin typeface="Georgia" pitchFamily="18" charset="0"/>
                          <a:ea typeface="Georgia"/>
                          <a:cs typeface="Georgia"/>
                        </a:rPr>
                        <a:t>i</a:t>
                      </a:r>
                      <a:r>
                        <a:rPr lang="en-US" sz="1800" dirty="0" err="1">
                          <a:effectLst/>
                          <a:latin typeface="Georgia" pitchFamily="18" charset="0"/>
                          <a:ea typeface="Georgia"/>
                          <a:cs typeface="Georgia"/>
                        </a:rPr>
                        <a:t>nasan</a:t>
                      </a:r>
                      <a:r>
                        <a:rPr lang="en-US" sz="1800" dirty="0">
                          <a:effectLst/>
                          <a:latin typeface="Georgia" pitchFamily="18" charset="0"/>
                          <a:ea typeface="Georgia"/>
                          <a:cs typeface="Georgia"/>
                        </a:rPr>
                        <a:t>;</a:t>
                      </a:r>
                      <a:endParaRPr lang="en-US" sz="1800" dirty="0">
                        <a:effectLst/>
                        <a:latin typeface="Georgia" pitchFamily="18" charset="0"/>
                        <a:ea typeface="Times New Roman"/>
                      </a:endParaRPr>
                    </a:p>
                  </a:txBody>
                  <a:tcPr marL="0" marR="0" marT="0" marB="0"/>
                </a:tc>
                <a:tc>
                  <a:txBody>
                    <a:bodyPr/>
                    <a:lstStyle/>
                    <a:p>
                      <a:pPr marL="156210">
                        <a:lnSpc>
                          <a:spcPts val="1100"/>
                        </a:lnSpc>
                        <a:spcAft>
                          <a:spcPts val="0"/>
                        </a:spcAft>
                      </a:pPr>
                      <a:endParaRPr lang="en-US" sz="1800" spc="5" dirty="0" smtClean="0">
                        <a:effectLst/>
                        <a:latin typeface="Georgia" pitchFamily="18" charset="0"/>
                        <a:ea typeface="Georgia"/>
                        <a:cs typeface="Georgia"/>
                      </a:endParaRPr>
                    </a:p>
                    <a:p>
                      <a:pPr marL="156210">
                        <a:lnSpc>
                          <a:spcPts val="1100"/>
                        </a:lnSpc>
                        <a:spcAft>
                          <a:spcPts val="0"/>
                        </a:spcAft>
                      </a:pPr>
                      <a:r>
                        <a:rPr lang="en-US" sz="1800" spc="5" dirty="0" err="1" smtClean="0">
                          <a:effectLst/>
                          <a:latin typeface="Georgia" pitchFamily="18" charset="0"/>
                          <a:ea typeface="Georgia"/>
                          <a:cs typeface="Georgia"/>
                        </a:rPr>
                        <a:t>P</a:t>
                      </a:r>
                      <a:r>
                        <a:rPr lang="en-US" sz="1800" dirty="0" err="1" smtClean="0">
                          <a:effectLst/>
                          <a:latin typeface="Georgia" pitchFamily="18" charset="0"/>
                          <a:ea typeface="Georgia"/>
                          <a:cs typeface="Georgia"/>
                        </a:rPr>
                        <a:t>a</a:t>
                      </a:r>
                      <a:r>
                        <a:rPr lang="en-US" sz="1800" spc="5" dirty="0" err="1" smtClean="0">
                          <a:effectLst/>
                          <a:latin typeface="Georgia" pitchFamily="18" charset="0"/>
                          <a:ea typeface="Georgia"/>
                          <a:cs typeface="Georgia"/>
                        </a:rPr>
                        <a:t>s</a:t>
                      </a:r>
                      <a:r>
                        <a:rPr lang="en-US" sz="1800" dirty="0" err="1" smtClean="0">
                          <a:effectLst/>
                          <a:latin typeface="Georgia" pitchFamily="18" charset="0"/>
                          <a:ea typeface="Georgia"/>
                          <a:cs typeface="Georgia"/>
                        </a:rPr>
                        <a:t>al</a:t>
                      </a:r>
                      <a:r>
                        <a:rPr lang="en-US" sz="1800" spc="-20" dirty="0" smtClean="0">
                          <a:effectLst/>
                          <a:latin typeface="Georgia" pitchFamily="18" charset="0"/>
                          <a:ea typeface="Georgia"/>
                          <a:cs typeface="Georgia"/>
                        </a:rPr>
                        <a:t> </a:t>
                      </a:r>
                      <a:r>
                        <a:rPr lang="en-US" sz="1800" dirty="0">
                          <a:effectLst/>
                          <a:latin typeface="Georgia" pitchFamily="18" charset="0"/>
                          <a:ea typeface="Georgia"/>
                          <a:cs typeface="Georgia"/>
                        </a:rPr>
                        <a:t>4</a:t>
                      </a:r>
                      <a:endParaRPr lang="en-US" sz="1800" dirty="0">
                        <a:effectLst/>
                        <a:latin typeface="Georgia" pitchFamily="18" charset="0"/>
                        <a:ea typeface="Times New Roman"/>
                      </a:endParaRPr>
                    </a:p>
                    <a:p>
                      <a:pPr marL="168275">
                        <a:spcBef>
                          <a:spcPts val="170"/>
                        </a:spcBef>
                        <a:spcAft>
                          <a:spcPts val="0"/>
                        </a:spcAft>
                      </a:pPr>
                      <a:r>
                        <a:rPr lang="en-US" sz="1800" dirty="0" err="1">
                          <a:effectLst/>
                          <a:latin typeface="Georgia" pitchFamily="18" charset="0"/>
                          <a:ea typeface="Georgia"/>
                          <a:cs typeface="Georgia"/>
                        </a:rPr>
                        <a:t>a</a:t>
                      </a:r>
                      <a:r>
                        <a:rPr lang="en-US" sz="1800" spc="5" dirty="0" err="1">
                          <a:effectLst/>
                          <a:latin typeface="Georgia" pitchFamily="18" charset="0"/>
                          <a:ea typeface="Georgia"/>
                          <a:cs typeface="Georgia"/>
                        </a:rPr>
                        <a:t>y</a:t>
                      </a:r>
                      <a:r>
                        <a:rPr lang="en-US" sz="1800" dirty="0" err="1">
                          <a:effectLst/>
                          <a:latin typeface="Georgia" pitchFamily="18" charset="0"/>
                          <a:ea typeface="Georgia"/>
                          <a:cs typeface="Georgia"/>
                        </a:rPr>
                        <a:t>at</a:t>
                      </a:r>
                      <a:r>
                        <a:rPr lang="en-US" sz="1800" spc="-15" dirty="0">
                          <a:effectLst/>
                          <a:latin typeface="Georgia" pitchFamily="18" charset="0"/>
                          <a:ea typeface="Georgia"/>
                          <a:cs typeface="Georgia"/>
                        </a:rPr>
                        <a:t> </a:t>
                      </a:r>
                      <a:r>
                        <a:rPr lang="en-US" sz="1800" spc="5" dirty="0">
                          <a:effectLst/>
                          <a:latin typeface="Georgia" pitchFamily="18" charset="0"/>
                          <a:ea typeface="Georgia"/>
                          <a:cs typeface="Georgia"/>
                        </a:rPr>
                        <a:t>1</a:t>
                      </a:r>
                      <a:r>
                        <a:rPr lang="en-US" sz="1800" dirty="0">
                          <a:effectLst/>
                          <a:latin typeface="Georgia" pitchFamily="18" charset="0"/>
                          <a:ea typeface="Georgia"/>
                          <a:cs typeface="Georgia"/>
                        </a:rPr>
                        <a:t>1</a:t>
                      </a:r>
                      <a:endParaRPr lang="en-US" sz="1800" dirty="0">
                        <a:effectLst/>
                        <a:latin typeface="Georgia" pitchFamily="18" charset="0"/>
                        <a:ea typeface="Times New Roman"/>
                      </a:endParaRPr>
                    </a:p>
                  </a:txBody>
                  <a:tcPr marL="0" marR="0" marT="0" marB="0"/>
                </a:tc>
              </a:tr>
            </a:tbl>
          </a:graphicData>
        </a:graphic>
      </p:graphicFrame>
    </p:spTree>
    <p:extLst>
      <p:ext uri="{BB962C8B-B14F-4D97-AF65-F5344CB8AC3E}">
        <p14:creationId xmlns:p14="http://schemas.microsoft.com/office/powerpoint/2010/main" val="1313283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648200" y="1524001"/>
            <a:ext cx="4038600" cy="2590799"/>
          </a:xfrm>
        </p:spPr>
        <p:txBody>
          <a:bodyPr>
            <a:normAutofit lnSpcReduction="10000"/>
          </a:bodyPr>
          <a:lstStyle/>
          <a:p>
            <a:r>
              <a:rPr lang="en-US" dirty="0" smtClean="0"/>
              <a:t>BERFIKIR</a:t>
            </a:r>
          </a:p>
          <a:p>
            <a:r>
              <a:rPr lang="en-US" dirty="0" smtClean="0"/>
              <a:t>BEREFLEKSI</a:t>
            </a:r>
          </a:p>
          <a:p>
            <a:r>
              <a:rPr lang="en-US" dirty="0" smtClean="0"/>
              <a:t>BERTANYA</a:t>
            </a:r>
          </a:p>
          <a:p>
            <a:r>
              <a:rPr lang="en-US" dirty="0" err="1"/>
              <a:t>s</a:t>
            </a:r>
            <a:r>
              <a:rPr lang="en-US" dirty="0" err="1" smtClean="0"/>
              <a:t>ampai</a:t>
            </a:r>
            <a:r>
              <a:rPr lang="en-US" dirty="0" smtClean="0"/>
              <a:t> </a:t>
            </a:r>
            <a:r>
              <a:rPr lang="en-US" dirty="0" err="1" smtClean="0"/>
              <a:t>menemukan</a:t>
            </a:r>
            <a:r>
              <a:rPr lang="en-US" dirty="0" smtClean="0"/>
              <a:t> </a:t>
            </a:r>
            <a:r>
              <a:rPr lang="en-US" dirty="0" err="1" smtClean="0"/>
              <a:t>jawaban</a:t>
            </a:r>
            <a:r>
              <a:rPr lang="en-US" dirty="0" smtClean="0"/>
              <a:t> yang </a:t>
            </a:r>
            <a:r>
              <a:rPr lang="en-US" dirty="0" err="1" smtClean="0"/>
              <a:t>terdalam</a:t>
            </a:r>
            <a:endParaRPr lang="en-US" dirty="0" smtClean="0"/>
          </a:p>
          <a:p>
            <a:endParaRPr lang="en-US" dirty="0"/>
          </a:p>
        </p:txBody>
      </p:sp>
      <p:sp>
        <p:nvSpPr>
          <p:cNvPr id="4" name="Title 3"/>
          <p:cNvSpPr>
            <a:spLocks noGrp="1"/>
          </p:cNvSpPr>
          <p:nvPr>
            <p:ph type="title"/>
          </p:nvPr>
        </p:nvSpPr>
        <p:spPr/>
        <p:txBody>
          <a:bodyPr/>
          <a:lstStyle/>
          <a:p>
            <a:r>
              <a:rPr lang="en-US" dirty="0" smtClean="0"/>
              <a:t>BAGAIMANA CARANYA?</a:t>
            </a:r>
            <a:endParaRPr lang="en-US"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4038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4267200"/>
            <a:ext cx="3572669" cy="1899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410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1"/>
                                        </p:tgtEl>
                                        <p:attrNameLst>
                                          <p:attrName>style.visibility</p:attrName>
                                        </p:attrNameLst>
                                      </p:cBhvr>
                                      <p:to>
                                        <p:strVal val="visible"/>
                                      </p:to>
                                    </p:set>
                                    <p:anim calcmode="lin" valueType="num">
                                      <p:cBhvr additive="base">
                                        <p:cTn id="37" dur="500" fill="hold"/>
                                        <p:tgtEl>
                                          <p:spTgt spid="2051"/>
                                        </p:tgtEl>
                                        <p:attrNameLst>
                                          <p:attrName>ppt_x</p:attrName>
                                        </p:attrNameLst>
                                      </p:cBhvr>
                                      <p:tavLst>
                                        <p:tav tm="0">
                                          <p:val>
                                            <p:strVal val="#ppt_x"/>
                                          </p:val>
                                        </p:tav>
                                        <p:tav tm="100000">
                                          <p:val>
                                            <p:strVal val="#ppt_x"/>
                                          </p:val>
                                        </p:tav>
                                      </p:tavLst>
                                    </p:anim>
                                    <p:anim calcmode="lin" valueType="num">
                                      <p:cBhvr additive="base">
                                        <p:cTn id="3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a:solidFill>
            <a:schemeClr val="bg2">
              <a:lumMod val="75000"/>
            </a:schemeClr>
          </a:solidFill>
        </p:spPr>
        <p:txBody>
          <a:bodyPr>
            <a:normAutofit/>
          </a:bodyPr>
          <a:lstStyle/>
          <a:p>
            <a:pPr marL="109728" indent="0">
              <a:buClr>
                <a:srgbClr val="2DA2BF"/>
              </a:buClr>
              <a:buNone/>
            </a:pPr>
            <a:r>
              <a:rPr lang="en-US" sz="2800" b="1" dirty="0" smtClean="0"/>
              <a:t>DEFINISI ILMU FILSAFAT</a:t>
            </a:r>
          </a:p>
          <a:p>
            <a:pPr>
              <a:buClr>
                <a:srgbClr val="2DA2BF"/>
              </a:buClr>
            </a:pPr>
            <a:r>
              <a:rPr lang="en-US" sz="2800" b="1" dirty="0" smtClean="0"/>
              <a:t>Plato</a:t>
            </a:r>
            <a:r>
              <a:rPr lang="en-US" sz="2800" dirty="0" smtClean="0"/>
              <a:t> </a:t>
            </a:r>
            <a:r>
              <a:rPr lang="en-US" sz="2800" dirty="0"/>
              <a:t>(427 S.M -- 348 S.M): </a:t>
            </a:r>
            <a:r>
              <a:rPr lang="en-US" sz="2800" dirty="0" err="1"/>
              <a:t>filsafat</a:t>
            </a:r>
            <a:r>
              <a:rPr lang="en-US" sz="2800" dirty="0"/>
              <a:t> </a:t>
            </a:r>
            <a:r>
              <a:rPr lang="en-US" sz="2800" dirty="0" err="1"/>
              <a:t>adalah</a:t>
            </a:r>
            <a:r>
              <a:rPr lang="en-US" sz="2800" dirty="0"/>
              <a:t> </a:t>
            </a:r>
            <a:r>
              <a:rPr lang="en-US" sz="2800" dirty="0" err="1"/>
              <a:t>ilmu</a:t>
            </a:r>
            <a:r>
              <a:rPr lang="en-US" sz="2800" dirty="0"/>
              <a:t> </a:t>
            </a:r>
            <a:r>
              <a:rPr lang="en-US" sz="2800" dirty="0" err="1"/>
              <a:t>pengetahuan</a:t>
            </a:r>
            <a:r>
              <a:rPr lang="en-US" sz="2800" dirty="0"/>
              <a:t> yang </a:t>
            </a:r>
            <a:r>
              <a:rPr lang="en-US" sz="2800" dirty="0" err="1"/>
              <a:t>berminat</a:t>
            </a:r>
            <a:r>
              <a:rPr lang="en-US" sz="2800" dirty="0"/>
              <a:t> </a:t>
            </a:r>
            <a:r>
              <a:rPr lang="en-US" sz="2800" dirty="0" err="1"/>
              <a:t>mencapai</a:t>
            </a:r>
            <a:r>
              <a:rPr lang="en-US" sz="2800" dirty="0"/>
              <a:t> </a:t>
            </a:r>
            <a:r>
              <a:rPr lang="en-US" sz="2800" i="1" dirty="0" err="1"/>
              <a:t>kebenaran</a:t>
            </a:r>
            <a:r>
              <a:rPr lang="en-US" sz="2800" i="1" dirty="0"/>
              <a:t> yang </a:t>
            </a:r>
            <a:r>
              <a:rPr lang="en-US" sz="2800" i="1" dirty="0" err="1"/>
              <a:t>asli</a:t>
            </a:r>
            <a:r>
              <a:rPr lang="en-US" sz="2800" dirty="0"/>
              <a:t>.</a:t>
            </a:r>
          </a:p>
          <a:p>
            <a:pPr>
              <a:buClr>
                <a:srgbClr val="2DA2BF"/>
              </a:buClr>
            </a:pPr>
            <a:r>
              <a:rPr lang="en-US" sz="2800" dirty="0" smtClean="0"/>
              <a:t>W.M </a:t>
            </a:r>
            <a:r>
              <a:rPr lang="en-US" sz="2800" b="1" dirty="0"/>
              <a:t>Bakker</a:t>
            </a:r>
            <a:r>
              <a:rPr lang="en-US" sz="2800" dirty="0"/>
              <a:t> SY: </a:t>
            </a:r>
            <a:r>
              <a:rPr lang="en-US" sz="2800" dirty="0" err="1"/>
              <a:t>filsafat</a:t>
            </a:r>
            <a:r>
              <a:rPr lang="en-US" sz="2800" dirty="0"/>
              <a:t> </a:t>
            </a:r>
            <a:r>
              <a:rPr lang="en-US" sz="2800" dirty="0" err="1"/>
              <a:t>adalah</a:t>
            </a:r>
            <a:r>
              <a:rPr lang="en-US" sz="2800" dirty="0"/>
              <a:t> </a:t>
            </a:r>
            <a:r>
              <a:rPr lang="en-US" sz="2800" dirty="0" err="1"/>
              <a:t>refleksi</a:t>
            </a:r>
            <a:r>
              <a:rPr lang="en-US" sz="2800" dirty="0"/>
              <a:t> </a:t>
            </a:r>
            <a:r>
              <a:rPr lang="en-US" sz="2800" dirty="0" err="1"/>
              <a:t>rasional</a:t>
            </a:r>
            <a:r>
              <a:rPr lang="en-US" sz="2800" dirty="0"/>
              <a:t> </a:t>
            </a:r>
            <a:r>
              <a:rPr lang="en-US" sz="2800" dirty="0" err="1"/>
              <a:t>atas</a:t>
            </a:r>
            <a:r>
              <a:rPr lang="en-US" sz="2800" dirty="0"/>
              <a:t> </a:t>
            </a:r>
            <a:r>
              <a:rPr lang="en-US" sz="2800" dirty="0" err="1"/>
              <a:t>seluruh</a:t>
            </a:r>
            <a:r>
              <a:rPr lang="en-US" sz="2800" dirty="0"/>
              <a:t> </a:t>
            </a:r>
            <a:r>
              <a:rPr lang="en-US" sz="2800" dirty="0" err="1"/>
              <a:t>realitas</a:t>
            </a:r>
            <a:r>
              <a:rPr lang="en-US" sz="2800" dirty="0"/>
              <a:t> </a:t>
            </a:r>
            <a:r>
              <a:rPr lang="en-US" sz="2800" dirty="0" err="1"/>
              <a:t>guna</a:t>
            </a:r>
            <a:r>
              <a:rPr lang="en-US" sz="2800" dirty="0"/>
              <a:t> </a:t>
            </a:r>
            <a:r>
              <a:rPr lang="en-US" sz="2800" dirty="0" err="1"/>
              <a:t>mencapai</a:t>
            </a:r>
            <a:r>
              <a:rPr lang="en-US" sz="2800" dirty="0"/>
              <a:t> </a:t>
            </a:r>
            <a:r>
              <a:rPr lang="en-US" sz="2800" i="1" dirty="0" err="1"/>
              <a:t>hakikat</a:t>
            </a:r>
            <a:r>
              <a:rPr lang="en-US" sz="2800" dirty="0"/>
              <a:t> </a:t>
            </a:r>
            <a:r>
              <a:rPr lang="en-US" sz="2800" dirty="0" err="1"/>
              <a:t>dan</a:t>
            </a:r>
            <a:r>
              <a:rPr lang="en-US" sz="2800" dirty="0"/>
              <a:t> </a:t>
            </a:r>
            <a:r>
              <a:rPr lang="en-US" sz="2800" dirty="0" err="1"/>
              <a:t>memperoleh</a:t>
            </a:r>
            <a:r>
              <a:rPr lang="en-US" sz="2800" dirty="0"/>
              <a:t> </a:t>
            </a:r>
            <a:r>
              <a:rPr lang="en-US" sz="2800" i="1" dirty="0" err="1" smtClean="0"/>
              <a:t>hikmah</a:t>
            </a:r>
            <a:r>
              <a:rPr lang="en-US" sz="2800" i="1" dirty="0" smtClean="0"/>
              <a:t>.</a:t>
            </a:r>
            <a:endParaRPr lang="en-US" sz="2800" i="1" dirty="0"/>
          </a:p>
          <a:p>
            <a:pPr lvl="0">
              <a:buClr>
                <a:srgbClr val="2DA2BF"/>
              </a:buClr>
            </a:pPr>
            <a:r>
              <a:rPr lang="en-US" sz="2800" b="1" dirty="0" err="1" smtClean="0">
                <a:solidFill>
                  <a:prstClr val="black"/>
                </a:solidFill>
              </a:rPr>
              <a:t>Prof.Dr.Ismaun</a:t>
            </a:r>
            <a:r>
              <a:rPr lang="en-US" sz="2800" b="1" dirty="0">
                <a:solidFill>
                  <a:prstClr val="black"/>
                </a:solidFill>
              </a:rPr>
              <a:t>, </a:t>
            </a:r>
            <a:r>
              <a:rPr lang="en-US" sz="2800" b="1" dirty="0" err="1">
                <a:solidFill>
                  <a:prstClr val="black"/>
                </a:solidFill>
              </a:rPr>
              <a:t>M.Pd</a:t>
            </a:r>
            <a:r>
              <a:rPr lang="en-US" sz="2800" dirty="0">
                <a:solidFill>
                  <a:prstClr val="black"/>
                </a:solidFill>
              </a:rPr>
              <a:t>. : </a:t>
            </a:r>
            <a:r>
              <a:rPr lang="en-US" sz="2800" dirty="0" err="1">
                <a:solidFill>
                  <a:prstClr val="black"/>
                </a:solidFill>
              </a:rPr>
              <a:t>Filsafat</a:t>
            </a:r>
            <a:r>
              <a:rPr lang="en-US" sz="2800" dirty="0">
                <a:solidFill>
                  <a:prstClr val="black"/>
                </a:solidFill>
              </a:rPr>
              <a:t> </a:t>
            </a:r>
            <a:r>
              <a:rPr lang="en-US" sz="2800" dirty="0" err="1">
                <a:solidFill>
                  <a:prstClr val="black"/>
                </a:solidFill>
              </a:rPr>
              <a:t>ialah</a:t>
            </a:r>
            <a:r>
              <a:rPr lang="en-US" sz="2800" dirty="0">
                <a:solidFill>
                  <a:prstClr val="black"/>
                </a:solidFill>
              </a:rPr>
              <a:t> </a:t>
            </a:r>
            <a:r>
              <a:rPr lang="en-US" sz="2800" dirty="0" err="1">
                <a:solidFill>
                  <a:prstClr val="black"/>
                </a:solidFill>
              </a:rPr>
              <a:t>usaha</a:t>
            </a:r>
            <a:r>
              <a:rPr lang="en-US" sz="2800" dirty="0">
                <a:solidFill>
                  <a:prstClr val="black"/>
                </a:solidFill>
              </a:rPr>
              <a:t> </a:t>
            </a:r>
            <a:r>
              <a:rPr lang="en-US" sz="2800" dirty="0" err="1">
                <a:solidFill>
                  <a:prstClr val="black"/>
                </a:solidFill>
              </a:rPr>
              <a:t>pemikiran</a:t>
            </a:r>
            <a:r>
              <a:rPr lang="en-US" sz="2800" dirty="0">
                <a:solidFill>
                  <a:prstClr val="black"/>
                </a:solidFill>
              </a:rPr>
              <a:t> </a:t>
            </a:r>
            <a:r>
              <a:rPr lang="en-US" sz="2800" dirty="0" err="1">
                <a:solidFill>
                  <a:prstClr val="black"/>
                </a:solidFill>
              </a:rPr>
              <a:t>dan</a:t>
            </a:r>
            <a:r>
              <a:rPr lang="en-US" sz="2800" dirty="0">
                <a:solidFill>
                  <a:prstClr val="black"/>
                </a:solidFill>
              </a:rPr>
              <a:t> </a:t>
            </a:r>
            <a:r>
              <a:rPr lang="en-US" sz="2800" dirty="0" err="1">
                <a:solidFill>
                  <a:prstClr val="black"/>
                </a:solidFill>
              </a:rPr>
              <a:t>renungan</a:t>
            </a:r>
            <a:r>
              <a:rPr lang="en-US" sz="2800" dirty="0">
                <a:solidFill>
                  <a:prstClr val="black"/>
                </a:solidFill>
              </a:rPr>
              <a:t> </a:t>
            </a:r>
            <a:r>
              <a:rPr lang="en-US" sz="2800" dirty="0" err="1">
                <a:solidFill>
                  <a:prstClr val="black"/>
                </a:solidFill>
              </a:rPr>
              <a:t>manusia</a:t>
            </a:r>
            <a:r>
              <a:rPr lang="en-US" sz="2800" dirty="0">
                <a:solidFill>
                  <a:prstClr val="black"/>
                </a:solidFill>
              </a:rPr>
              <a:t> </a:t>
            </a:r>
            <a:r>
              <a:rPr lang="en-US" sz="2800" dirty="0" err="1">
                <a:solidFill>
                  <a:prstClr val="black"/>
                </a:solidFill>
              </a:rPr>
              <a:t>dengan</a:t>
            </a:r>
            <a:r>
              <a:rPr lang="en-US" sz="2800" dirty="0">
                <a:solidFill>
                  <a:prstClr val="black"/>
                </a:solidFill>
              </a:rPr>
              <a:t> </a:t>
            </a:r>
            <a:r>
              <a:rPr lang="en-US" sz="2800" dirty="0" err="1">
                <a:solidFill>
                  <a:prstClr val="black"/>
                </a:solidFill>
              </a:rPr>
              <a:t>akal</a:t>
            </a:r>
            <a:r>
              <a:rPr lang="en-US" sz="2800" dirty="0">
                <a:solidFill>
                  <a:prstClr val="black"/>
                </a:solidFill>
              </a:rPr>
              <a:t> </a:t>
            </a:r>
            <a:r>
              <a:rPr lang="en-US" sz="2800" dirty="0" err="1">
                <a:solidFill>
                  <a:prstClr val="black"/>
                </a:solidFill>
              </a:rPr>
              <a:t>dan</a:t>
            </a:r>
            <a:r>
              <a:rPr lang="en-US" sz="2800" dirty="0">
                <a:solidFill>
                  <a:prstClr val="black"/>
                </a:solidFill>
              </a:rPr>
              <a:t> </a:t>
            </a:r>
            <a:r>
              <a:rPr lang="en-US" sz="2800" dirty="0" err="1">
                <a:solidFill>
                  <a:prstClr val="black"/>
                </a:solidFill>
              </a:rPr>
              <a:t>qalbunya</a:t>
            </a:r>
            <a:r>
              <a:rPr lang="en-US" sz="2800" dirty="0">
                <a:solidFill>
                  <a:prstClr val="black"/>
                </a:solidFill>
              </a:rPr>
              <a:t> </a:t>
            </a:r>
            <a:r>
              <a:rPr lang="en-US" sz="2800" dirty="0" err="1">
                <a:solidFill>
                  <a:prstClr val="black"/>
                </a:solidFill>
              </a:rPr>
              <a:t>secara</a:t>
            </a:r>
            <a:r>
              <a:rPr lang="en-US" sz="2800" dirty="0">
                <a:solidFill>
                  <a:prstClr val="black"/>
                </a:solidFill>
              </a:rPr>
              <a:t> </a:t>
            </a:r>
            <a:r>
              <a:rPr lang="en-US" sz="2800" dirty="0" err="1" smtClean="0">
                <a:solidFill>
                  <a:prstClr val="black"/>
                </a:solidFill>
              </a:rPr>
              <a:t>kritis</a:t>
            </a:r>
            <a:r>
              <a:rPr lang="en-US" sz="2800" dirty="0" smtClean="0">
                <a:solidFill>
                  <a:prstClr val="black"/>
                </a:solidFill>
              </a:rPr>
              <a:t>, </a:t>
            </a:r>
            <a:r>
              <a:rPr lang="en-US" sz="2800" dirty="0" err="1">
                <a:solidFill>
                  <a:prstClr val="black"/>
                </a:solidFill>
              </a:rPr>
              <a:t>sistematis</a:t>
            </a:r>
            <a:r>
              <a:rPr lang="en-US" sz="2800" dirty="0">
                <a:solidFill>
                  <a:prstClr val="black"/>
                </a:solidFill>
              </a:rPr>
              <a:t>, universal, integral </a:t>
            </a:r>
            <a:r>
              <a:rPr lang="en-US" sz="2800" dirty="0" err="1">
                <a:solidFill>
                  <a:prstClr val="black"/>
                </a:solidFill>
              </a:rPr>
              <a:t>dan</a:t>
            </a:r>
            <a:r>
              <a:rPr lang="en-US" sz="2800" dirty="0">
                <a:solidFill>
                  <a:prstClr val="black"/>
                </a:solidFill>
              </a:rPr>
              <a:t> </a:t>
            </a:r>
            <a:r>
              <a:rPr lang="en-US" sz="2800" dirty="0" err="1">
                <a:solidFill>
                  <a:prstClr val="black"/>
                </a:solidFill>
              </a:rPr>
              <a:t>radikal</a:t>
            </a:r>
            <a:r>
              <a:rPr lang="en-US" sz="2800" dirty="0">
                <a:solidFill>
                  <a:prstClr val="black"/>
                </a:solidFill>
              </a:rPr>
              <a:t> </a:t>
            </a:r>
            <a:r>
              <a:rPr lang="en-US" sz="2800" dirty="0" err="1">
                <a:solidFill>
                  <a:prstClr val="black"/>
                </a:solidFill>
              </a:rPr>
              <a:t>untuk</a:t>
            </a:r>
            <a:r>
              <a:rPr lang="en-US" sz="2800" dirty="0">
                <a:solidFill>
                  <a:prstClr val="black"/>
                </a:solidFill>
              </a:rPr>
              <a:t> </a:t>
            </a:r>
            <a:r>
              <a:rPr lang="en-US" sz="2800" dirty="0" err="1" smtClean="0">
                <a:solidFill>
                  <a:prstClr val="black"/>
                </a:solidFill>
              </a:rPr>
              <a:t>menemukan</a:t>
            </a:r>
            <a:r>
              <a:rPr lang="en-US" sz="2800" dirty="0" smtClean="0">
                <a:solidFill>
                  <a:prstClr val="black"/>
                </a:solidFill>
              </a:rPr>
              <a:t> </a:t>
            </a:r>
            <a:r>
              <a:rPr lang="en-US" sz="2800" i="1" dirty="0" err="1">
                <a:solidFill>
                  <a:prstClr val="black"/>
                </a:solidFill>
              </a:rPr>
              <a:t>kebenaran</a:t>
            </a:r>
            <a:r>
              <a:rPr lang="en-US" sz="2800" i="1" dirty="0">
                <a:solidFill>
                  <a:prstClr val="black"/>
                </a:solidFill>
              </a:rPr>
              <a:t> yang </a:t>
            </a:r>
            <a:r>
              <a:rPr lang="en-US" sz="2800" i="1" dirty="0" err="1">
                <a:solidFill>
                  <a:prstClr val="black"/>
                </a:solidFill>
              </a:rPr>
              <a:t>hakiki</a:t>
            </a:r>
            <a:r>
              <a:rPr lang="en-US" sz="2800" i="1" dirty="0">
                <a:solidFill>
                  <a:prstClr val="black"/>
                </a:solidFill>
              </a:rPr>
              <a:t> </a:t>
            </a:r>
            <a:r>
              <a:rPr lang="en-US" sz="2800" dirty="0" smtClean="0">
                <a:solidFill>
                  <a:prstClr val="black"/>
                </a:solidFill>
              </a:rPr>
              <a:t>(</a:t>
            </a:r>
            <a:r>
              <a:rPr lang="en-US" sz="2800" dirty="0" err="1" smtClean="0">
                <a:solidFill>
                  <a:prstClr val="black"/>
                </a:solidFill>
              </a:rPr>
              <a:t>sejati</a:t>
            </a:r>
            <a:r>
              <a:rPr lang="en-US" sz="2800" dirty="0" smtClean="0">
                <a:solidFill>
                  <a:prstClr val="black"/>
                </a:solidFill>
              </a:rPr>
              <a:t>)</a:t>
            </a:r>
            <a:endParaRPr lang="en-US" sz="2800" i="1" dirty="0">
              <a:solidFill>
                <a:prstClr val="black"/>
              </a:solidFill>
            </a:endParaRPr>
          </a:p>
          <a:p>
            <a:pPr marL="339725" indent="0">
              <a:buNone/>
            </a:pPr>
            <a:endParaRPr lang="en-US" dirty="0"/>
          </a:p>
          <a:p>
            <a:endParaRPr lang="en-US" dirty="0"/>
          </a:p>
        </p:txBody>
      </p:sp>
    </p:spTree>
    <p:extLst>
      <p:ext uri="{BB962C8B-B14F-4D97-AF65-F5344CB8AC3E}">
        <p14:creationId xmlns:p14="http://schemas.microsoft.com/office/powerpoint/2010/main" val="185705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864291"/>
          </a:xfrm>
        </p:spPr>
        <p:txBody>
          <a:bodyPr>
            <a:normAutofit fontScale="77500" lnSpcReduction="20000"/>
          </a:bodyPr>
          <a:lstStyle/>
          <a:p>
            <a:r>
              <a:rPr lang="en-US" sz="2800" b="1" dirty="0" err="1" smtClean="0"/>
              <a:t>Pertama</a:t>
            </a:r>
            <a:r>
              <a:rPr lang="en-US" sz="2800" dirty="0" smtClean="0"/>
              <a:t>, </a:t>
            </a:r>
            <a:r>
              <a:rPr lang="en-US" sz="2800" b="1" i="1" dirty="0" err="1" smtClean="0"/>
              <a:t>nilai-nilai</a:t>
            </a:r>
            <a:r>
              <a:rPr lang="en-US" sz="2800" b="1" i="1" dirty="0" smtClean="0"/>
              <a:t> </a:t>
            </a:r>
            <a:r>
              <a:rPr lang="en-US" sz="2800" dirty="0" err="1" smtClean="0"/>
              <a:t>dan</a:t>
            </a:r>
            <a:r>
              <a:rPr lang="en-US" sz="2800" dirty="0" smtClean="0"/>
              <a:t> </a:t>
            </a:r>
            <a:r>
              <a:rPr lang="en-US" sz="2800" dirty="0" err="1" smtClean="0"/>
              <a:t>norma-norma</a:t>
            </a:r>
            <a:r>
              <a:rPr lang="en-US" sz="2800" dirty="0" smtClean="0"/>
              <a:t> moral yang </a:t>
            </a:r>
            <a:r>
              <a:rPr lang="en-US" sz="2800" dirty="0" err="1" smtClean="0"/>
              <a:t>menjadi</a:t>
            </a:r>
            <a:r>
              <a:rPr lang="en-US" sz="2800" dirty="0" smtClean="0"/>
              <a:t> </a:t>
            </a:r>
            <a:r>
              <a:rPr lang="en-US" sz="2800" dirty="0" err="1" smtClean="0"/>
              <a:t>pegangan</a:t>
            </a:r>
            <a:r>
              <a:rPr lang="en-US" sz="2800" dirty="0" smtClean="0"/>
              <a:t> </a:t>
            </a:r>
            <a:r>
              <a:rPr lang="en-US" sz="2800" dirty="0" err="1" smtClean="0"/>
              <a:t>hidup</a:t>
            </a:r>
            <a:r>
              <a:rPr lang="en-US" sz="2800" dirty="0" smtClean="0"/>
              <a:t> </a:t>
            </a:r>
            <a:r>
              <a:rPr lang="en-US" sz="2800" dirty="0" err="1" smtClean="0"/>
              <a:t>dan</a:t>
            </a:r>
            <a:r>
              <a:rPr lang="en-US" sz="2800" dirty="0" smtClean="0"/>
              <a:t> </a:t>
            </a:r>
            <a:r>
              <a:rPr lang="en-US" sz="2800" dirty="0" err="1" smtClean="0"/>
              <a:t>dasar</a:t>
            </a:r>
            <a:r>
              <a:rPr lang="en-US" sz="2800" dirty="0" smtClean="0"/>
              <a:t> </a:t>
            </a:r>
            <a:r>
              <a:rPr lang="en-US" sz="2800" dirty="0" err="1" smtClean="0"/>
              <a:t>penilaian</a:t>
            </a:r>
            <a:r>
              <a:rPr lang="en-US" sz="2800" dirty="0" smtClean="0"/>
              <a:t> </a:t>
            </a:r>
            <a:r>
              <a:rPr lang="en-US" sz="2800" dirty="0" err="1" smtClean="0"/>
              <a:t>baik</a:t>
            </a:r>
            <a:r>
              <a:rPr lang="en-US" sz="2800" dirty="0" smtClean="0"/>
              <a:t> </a:t>
            </a:r>
            <a:r>
              <a:rPr lang="en-US" sz="2800" dirty="0" err="1" smtClean="0"/>
              <a:t>buruknya</a:t>
            </a:r>
            <a:r>
              <a:rPr lang="en-US" sz="2800" dirty="0" smtClean="0"/>
              <a:t> </a:t>
            </a:r>
            <a:r>
              <a:rPr lang="en-US" sz="2800" dirty="0" err="1" smtClean="0"/>
              <a:t>perilaku</a:t>
            </a:r>
            <a:r>
              <a:rPr lang="en-US" sz="2800" dirty="0" smtClean="0"/>
              <a:t> </a:t>
            </a:r>
            <a:r>
              <a:rPr lang="en-US" sz="2800" dirty="0" err="1" smtClean="0"/>
              <a:t>manusia</a:t>
            </a:r>
            <a:r>
              <a:rPr lang="en-US" sz="2800" dirty="0" smtClean="0"/>
              <a:t>, </a:t>
            </a:r>
            <a:r>
              <a:rPr lang="en-US" sz="2800" dirty="0" err="1" smtClean="0"/>
              <a:t>baik</a:t>
            </a:r>
            <a:r>
              <a:rPr lang="en-US" sz="2800" dirty="0" smtClean="0"/>
              <a:t> </a:t>
            </a:r>
            <a:r>
              <a:rPr lang="en-US" sz="2800" dirty="0" err="1" smtClean="0"/>
              <a:t>secara</a:t>
            </a:r>
            <a:r>
              <a:rPr lang="en-US" sz="2800" dirty="0" smtClean="0"/>
              <a:t> individual </a:t>
            </a:r>
            <a:r>
              <a:rPr lang="en-US" sz="2800" dirty="0" err="1" smtClean="0"/>
              <a:t>maupun</a:t>
            </a:r>
            <a:r>
              <a:rPr lang="en-US" sz="2800" dirty="0" smtClean="0"/>
              <a:t> </a:t>
            </a:r>
            <a:r>
              <a:rPr lang="en-US" sz="2800" dirty="0" err="1" smtClean="0"/>
              <a:t>sosial</a:t>
            </a:r>
            <a:r>
              <a:rPr lang="en-US" sz="2800" dirty="0" smtClean="0"/>
              <a:t> </a:t>
            </a:r>
            <a:r>
              <a:rPr lang="en-US" sz="2800" dirty="0" err="1" smtClean="0"/>
              <a:t>dalam</a:t>
            </a:r>
            <a:r>
              <a:rPr lang="en-US" sz="2800" dirty="0" smtClean="0"/>
              <a:t> </a:t>
            </a:r>
            <a:r>
              <a:rPr lang="en-US" sz="2800" dirty="0" err="1" smtClean="0"/>
              <a:t>suatu</a:t>
            </a:r>
            <a:r>
              <a:rPr lang="en-US" sz="2800" dirty="0" smtClean="0"/>
              <a:t> </a:t>
            </a:r>
            <a:r>
              <a:rPr lang="en-US" sz="2800" dirty="0" err="1" smtClean="0"/>
              <a:t>masyarakat</a:t>
            </a:r>
            <a:r>
              <a:rPr lang="en-US" sz="2800" dirty="0" smtClean="0"/>
              <a:t>.</a:t>
            </a:r>
            <a:endParaRPr lang="en-US" sz="2800" b="1" dirty="0" smtClean="0">
              <a:solidFill>
                <a:srgbClr val="FF0000"/>
              </a:solidFill>
            </a:endParaRPr>
          </a:p>
          <a:p>
            <a:r>
              <a:rPr lang="en-US" sz="2800" b="1" dirty="0" err="1" smtClean="0"/>
              <a:t>Kedua</a:t>
            </a:r>
            <a:r>
              <a:rPr lang="en-US" sz="2800" dirty="0" smtClean="0"/>
              <a:t>, </a:t>
            </a:r>
            <a:r>
              <a:rPr lang="en-US" sz="2800" b="1" i="1" dirty="0" err="1" smtClean="0"/>
              <a:t>kumpulan</a:t>
            </a:r>
            <a:r>
              <a:rPr lang="en-US" sz="2800" b="1" i="1" dirty="0" smtClean="0"/>
              <a:t> </a:t>
            </a:r>
            <a:r>
              <a:rPr lang="en-US" sz="2800" b="1" i="1" dirty="0" err="1" smtClean="0"/>
              <a:t>nilai</a:t>
            </a:r>
            <a:r>
              <a:rPr lang="en-US" sz="2800" dirty="0" smtClean="0"/>
              <a:t>, </a:t>
            </a:r>
            <a:r>
              <a:rPr lang="en-US" sz="2800" dirty="0" err="1" smtClean="0"/>
              <a:t>prinsip</a:t>
            </a:r>
            <a:r>
              <a:rPr lang="en-US" sz="2800" dirty="0" smtClean="0"/>
              <a:t> </a:t>
            </a:r>
            <a:r>
              <a:rPr lang="en-US" sz="2800" dirty="0" err="1" smtClean="0"/>
              <a:t>dan</a:t>
            </a:r>
            <a:r>
              <a:rPr lang="en-US" sz="2800" dirty="0" smtClean="0"/>
              <a:t> </a:t>
            </a:r>
            <a:r>
              <a:rPr lang="en-US" sz="2800" dirty="0" err="1" smtClean="0"/>
              <a:t>norma</a:t>
            </a:r>
            <a:r>
              <a:rPr lang="en-US" sz="2800" dirty="0" smtClean="0"/>
              <a:t> moral yang </a:t>
            </a:r>
            <a:r>
              <a:rPr lang="en-US" sz="2800" dirty="0" err="1" smtClean="0"/>
              <a:t>wajib</a:t>
            </a:r>
            <a:r>
              <a:rPr lang="en-US" sz="2800" dirty="0" smtClean="0"/>
              <a:t> </a:t>
            </a:r>
            <a:r>
              <a:rPr lang="en-US" sz="2800" dirty="0" err="1" smtClean="0"/>
              <a:t>diperhatikan</a:t>
            </a:r>
            <a:r>
              <a:rPr lang="en-US" sz="2800" dirty="0" smtClean="0"/>
              <a:t> </a:t>
            </a:r>
            <a:r>
              <a:rPr lang="en-US" sz="2800" dirty="0" err="1" smtClean="0"/>
              <a:t>oleh</a:t>
            </a:r>
            <a:r>
              <a:rPr lang="en-US" sz="2800" dirty="0" smtClean="0"/>
              <a:t> </a:t>
            </a:r>
            <a:r>
              <a:rPr lang="en-US" sz="2800" dirty="0" err="1" smtClean="0"/>
              <a:t>pemegang</a:t>
            </a:r>
            <a:r>
              <a:rPr lang="en-US" sz="2800" dirty="0" smtClean="0"/>
              <a:t> </a:t>
            </a:r>
            <a:r>
              <a:rPr lang="en-US" sz="2800" dirty="0" err="1" smtClean="0"/>
              <a:t>profesi</a:t>
            </a:r>
            <a:r>
              <a:rPr lang="en-US" sz="2800" dirty="0" smtClean="0"/>
              <a:t> </a:t>
            </a:r>
            <a:r>
              <a:rPr lang="en-US" sz="2800" dirty="0" err="1" smtClean="0"/>
              <a:t>tertentu</a:t>
            </a:r>
            <a:r>
              <a:rPr lang="en-US" sz="2800" dirty="0" smtClean="0"/>
              <a:t> (</a:t>
            </a:r>
            <a:r>
              <a:rPr lang="en-US" sz="2800" dirty="0" err="1" smtClean="0"/>
              <a:t>Kode</a:t>
            </a:r>
            <a:r>
              <a:rPr lang="en-US" sz="2800" dirty="0" smtClean="0"/>
              <a:t> </a:t>
            </a:r>
            <a:r>
              <a:rPr lang="en-US" sz="2800" dirty="0" err="1" smtClean="0"/>
              <a:t>etik</a:t>
            </a:r>
            <a:r>
              <a:rPr lang="en-US" sz="2800" dirty="0" smtClean="0"/>
              <a:t> </a:t>
            </a:r>
            <a:r>
              <a:rPr lang="en-US" sz="2800" dirty="0" err="1" smtClean="0"/>
              <a:t>profesi</a:t>
            </a:r>
            <a:r>
              <a:rPr lang="en-US" sz="2800" dirty="0" smtClean="0"/>
              <a:t>). </a:t>
            </a:r>
            <a:r>
              <a:rPr lang="en-US" sz="2800" dirty="0" err="1" smtClean="0"/>
              <a:t>Misalnya</a:t>
            </a:r>
            <a:r>
              <a:rPr lang="en-US" sz="2800" dirty="0" smtClean="0"/>
              <a:t>: </a:t>
            </a:r>
            <a:r>
              <a:rPr lang="en-US" sz="2800" dirty="0" err="1" smtClean="0"/>
              <a:t>etika</a:t>
            </a:r>
            <a:r>
              <a:rPr lang="en-US" sz="2800" dirty="0" smtClean="0"/>
              <a:t> </a:t>
            </a:r>
            <a:r>
              <a:rPr lang="en-US" sz="2800" dirty="0" err="1" smtClean="0"/>
              <a:t>kedokteran</a:t>
            </a:r>
            <a:r>
              <a:rPr lang="en-US" sz="2800" dirty="0" smtClean="0"/>
              <a:t>, </a:t>
            </a:r>
            <a:r>
              <a:rPr lang="en-US" sz="2800" dirty="0" err="1" smtClean="0"/>
              <a:t>jurnalistik</a:t>
            </a:r>
            <a:r>
              <a:rPr lang="en-US" sz="2800" dirty="0" smtClean="0"/>
              <a:t>, </a:t>
            </a:r>
            <a:r>
              <a:rPr lang="en-US" sz="2800" dirty="0" err="1" smtClean="0"/>
              <a:t>pejabat</a:t>
            </a:r>
            <a:r>
              <a:rPr lang="en-US" sz="2800" dirty="0" smtClean="0"/>
              <a:t> </a:t>
            </a:r>
            <a:r>
              <a:rPr lang="en-US" sz="2800" dirty="0" err="1" smtClean="0"/>
              <a:t>negara</a:t>
            </a:r>
            <a:r>
              <a:rPr lang="en-US" sz="2800" dirty="0" smtClean="0"/>
              <a:t>, </a:t>
            </a:r>
            <a:r>
              <a:rPr lang="en-US" sz="2800" dirty="0" err="1" smtClean="0"/>
              <a:t>pengacara</a:t>
            </a:r>
            <a:r>
              <a:rPr lang="en-US" sz="2800" dirty="0" smtClean="0"/>
              <a:t>, </a:t>
            </a:r>
            <a:r>
              <a:rPr lang="en-US" sz="2800" dirty="0" err="1" smtClean="0"/>
              <a:t>keperawatan</a:t>
            </a:r>
            <a:r>
              <a:rPr lang="en-US" sz="2800" dirty="0" smtClean="0"/>
              <a:t>, </a:t>
            </a:r>
            <a:r>
              <a:rPr lang="en-US" sz="2800" dirty="0" err="1" smtClean="0"/>
              <a:t>keguruan</a:t>
            </a:r>
            <a:r>
              <a:rPr lang="en-US" sz="2800" dirty="0" smtClean="0"/>
              <a:t>. </a:t>
            </a:r>
          </a:p>
          <a:p>
            <a:r>
              <a:rPr lang="en-US" sz="2800" b="1" dirty="0" err="1"/>
              <a:t>Ketiga</a:t>
            </a:r>
            <a:r>
              <a:rPr lang="en-US" sz="2800" b="1" dirty="0"/>
              <a:t>,</a:t>
            </a:r>
            <a:r>
              <a:rPr lang="en-US" sz="2800" dirty="0"/>
              <a:t> </a:t>
            </a:r>
            <a:r>
              <a:rPr lang="en-US" sz="2800" dirty="0" err="1"/>
              <a:t>ilmu</a:t>
            </a:r>
            <a:r>
              <a:rPr lang="en-US" sz="2800" dirty="0"/>
              <a:t> yang </a:t>
            </a:r>
            <a:r>
              <a:rPr lang="en-US" sz="2800" dirty="0" err="1"/>
              <a:t>secara</a:t>
            </a:r>
            <a:r>
              <a:rPr lang="en-US" sz="2800" dirty="0"/>
              <a:t> </a:t>
            </a:r>
            <a:r>
              <a:rPr lang="en-US" sz="2800" dirty="0" err="1"/>
              <a:t>kritis</a:t>
            </a:r>
            <a:r>
              <a:rPr lang="en-US" sz="2800" dirty="0"/>
              <a:t> </a:t>
            </a:r>
            <a:r>
              <a:rPr lang="en-US" sz="2800" dirty="0" err="1"/>
              <a:t>dan</a:t>
            </a:r>
            <a:r>
              <a:rPr lang="en-US" sz="2800" dirty="0"/>
              <a:t> </a:t>
            </a:r>
            <a:r>
              <a:rPr lang="en-US" sz="2800" dirty="0" err="1"/>
              <a:t>reflektif</a:t>
            </a:r>
            <a:r>
              <a:rPr lang="en-US" sz="2800" dirty="0"/>
              <a:t> </a:t>
            </a:r>
            <a:r>
              <a:rPr lang="en-US" sz="2800" dirty="0" err="1"/>
              <a:t>mengkaji</a:t>
            </a:r>
            <a:r>
              <a:rPr lang="en-US" sz="2800" dirty="0"/>
              <a:t> </a:t>
            </a:r>
            <a:r>
              <a:rPr lang="en-US" sz="2800" dirty="0" err="1"/>
              <a:t>tentang</a:t>
            </a:r>
            <a:r>
              <a:rPr lang="en-US" sz="2800" dirty="0"/>
              <a:t> </a:t>
            </a:r>
            <a:r>
              <a:rPr lang="en-US" sz="2800" dirty="0" err="1"/>
              <a:t>bagaimana</a:t>
            </a:r>
            <a:r>
              <a:rPr lang="en-US" sz="2800" dirty="0"/>
              <a:t> </a:t>
            </a:r>
            <a:r>
              <a:rPr lang="en-US" sz="2800" dirty="0" err="1"/>
              <a:t>manusia</a:t>
            </a:r>
            <a:r>
              <a:rPr lang="en-US" sz="2800" dirty="0"/>
              <a:t> </a:t>
            </a:r>
            <a:r>
              <a:rPr lang="en-US" sz="2800" dirty="0" err="1"/>
              <a:t>sebagai</a:t>
            </a:r>
            <a:r>
              <a:rPr lang="en-US" sz="2800" dirty="0"/>
              <a:t> </a:t>
            </a:r>
            <a:r>
              <a:rPr lang="en-US" sz="2800" dirty="0" err="1"/>
              <a:t>manusia</a:t>
            </a:r>
            <a:r>
              <a:rPr lang="en-US" sz="2800" dirty="0"/>
              <a:t> </a:t>
            </a:r>
            <a:r>
              <a:rPr lang="en-US" sz="2800" dirty="0" err="1"/>
              <a:t>seharusnya</a:t>
            </a:r>
            <a:r>
              <a:rPr lang="en-US" sz="2800" dirty="0"/>
              <a:t> </a:t>
            </a:r>
            <a:r>
              <a:rPr lang="en-US" sz="2800" dirty="0" err="1"/>
              <a:t>hidup</a:t>
            </a:r>
            <a:r>
              <a:rPr lang="en-US" sz="2800" dirty="0"/>
              <a:t>. </a:t>
            </a:r>
            <a:r>
              <a:rPr lang="en-US" sz="2800" dirty="0" err="1" smtClean="0"/>
              <a:t>Ilmu</a:t>
            </a:r>
            <a:r>
              <a:rPr lang="en-US" sz="2800" dirty="0" smtClean="0"/>
              <a:t> </a:t>
            </a:r>
            <a:r>
              <a:rPr lang="en-US" sz="2800" dirty="0" err="1"/>
              <a:t>etika</a:t>
            </a:r>
            <a:r>
              <a:rPr lang="en-US" sz="2800" dirty="0"/>
              <a:t> </a:t>
            </a:r>
            <a:r>
              <a:rPr lang="en-US" sz="2800" dirty="0" err="1"/>
              <a:t>juga</a:t>
            </a:r>
            <a:r>
              <a:rPr lang="en-US" sz="2800" dirty="0"/>
              <a:t> </a:t>
            </a:r>
            <a:r>
              <a:rPr lang="en-US" sz="2800" dirty="0" err="1"/>
              <a:t>bermaksud</a:t>
            </a:r>
            <a:r>
              <a:rPr lang="en-US" sz="2800" dirty="0"/>
              <a:t> </a:t>
            </a:r>
            <a:r>
              <a:rPr lang="en-US" sz="2800" b="1" i="1" dirty="0" err="1"/>
              <a:t>memberi</a:t>
            </a:r>
            <a:r>
              <a:rPr lang="en-US" sz="2800" b="1" i="1" dirty="0"/>
              <a:t> </a:t>
            </a:r>
            <a:r>
              <a:rPr lang="en-US" sz="2800" b="1" i="1" dirty="0" err="1"/>
              <a:t>penilaian</a:t>
            </a:r>
            <a:r>
              <a:rPr lang="en-US" sz="2800" dirty="0"/>
              <a:t> </a:t>
            </a:r>
            <a:r>
              <a:rPr lang="en-US" sz="2800" dirty="0" err="1"/>
              <a:t>dan</a:t>
            </a:r>
            <a:r>
              <a:rPr lang="en-US" sz="2800" dirty="0"/>
              <a:t> </a:t>
            </a:r>
            <a:r>
              <a:rPr lang="en-US" sz="2800" dirty="0" err="1"/>
              <a:t>pertanggungjawaban</a:t>
            </a:r>
            <a:r>
              <a:rPr lang="en-US" sz="2800" dirty="0"/>
              <a:t> </a:t>
            </a:r>
            <a:r>
              <a:rPr lang="en-US" sz="2800" dirty="0" err="1"/>
              <a:t>rasional</a:t>
            </a:r>
            <a:r>
              <a:rPr lang="en-US" sz="2800" dirty="0"/>
              <a:t> </a:t>
            </a:r>
            <a:r>
              <a:rPr lang="en-US" sz="2800" dirty="0" err="1"/>
              <a:t>tentang</a:t>
            </a:r>
            <a:r>
              <a:rPr lang="en-US" sz="2800" dirty="0"/>
              <a:t> </a:t>
            </a:r>
            <a:r>
              <a:rPr lang="en-US" sz="2800" dirty="0" err="1"/>
              <a:t>pertimbangan</a:t>
            </a:r>
            <a:r>
              <a:rPr lang="en-US" sz="2800" dirty="0"/>
              <a:t> </a:t>
            </a:r>
            <a:r>
              <a:rPr lang="en-US" sz="2800" dirty="0" err="1"/>
              <a:t>dan</a:t>
            </a:r>
            <a:r>
              <a:rPr lang="en-US" sz="2800" dirty="0"/>
              <a:t> </a:t>
            </a:r>
            <a:r>
              <a:rPr lang="en-US" sz="2800" dirty="0" err="1"/>
              <a:t>pengambilan</a:t>
            </a:r>
            <a:r>
              <a:rPr lang="en-US" sz="2800" dirty="0"/>
              <a:t> </a:t>
            </a:r>
            <a:r>
              <a:rPr lang="en-US" sz="2800" dirty="0" err="1"/>
              <a:t>keputusan</a:t>
            </a:r>
            <a:r>
              <a:rPr lang="en-US" sz="2800" dirty="0"/>
              <a:t> moral </a:t>
            </a:r>
            <a:r>
              <a:rPr lang="en-US" sz="2800" dirty="0" err="1"/>
              <a:t>baik</a:t>
            </a:r>
            <a:r>
              <a:rPr lang="en-US" sz="2800" dirty="0"/>
              <a:t> </a:t>
            </a:r>
            <a:r>
              <a:rPr lang="en-US" sz="2800" dirty="0" err="1"/>
              <a:t>dalam</a:t>
            </a:r>
            <a:r>
              <a:rPr lang="en-US" sz="2800" dirty="0"/>
              <a:t> </a:t>
            </a:r>
            <a:r>
              <a:rPr lang="en-US" sz="2800" dirty="0" err="1"/>
              <a:t>kehidupan</a:t>
            </a:r>
            <a:r>
              <a:rPr lang="en-US" sz="2800" dirty="0"/>
              <a:t> </a:t>
            </a:r>
            <a:r>
              <a:rPr lang="en-US" sz="2800" dirty="0" err="1"/>
              <a:t>individu</a:t>
            </a:r>
            <a:r>
              <a:rPr lang="en-US" sz="2800" dirty="0"/>
              <a:t> </a:t>
            </a:r>
            <a:r>
              <a:rPr lang="en-US" sz="2800" dirty="0" err="1"/>
              <a:t>maupun</a:t>
            </a:r>
            <a:r>
              <a:rPr lang="en-US" sz="2800" dirty="0"/>
              <a:t> </a:t>
            </a:r>
            <a:r>
              <a:rPr lang="en-US" sz="2800" dirty="0" err="1"/>
              <a:t>kehidupan</a:t>
            </a:r>
            <a:r>
              <a:rPr lang="en-US" sz="2800" dirty="0"/>
              <a:t> </a:t>
            </a:r>
            <a:r>
              <a:rPr lang="en-US" sz="2800" dirty="0" err="1"/>
              <a:t>masyarakat</a:t>
            </a:r>
            <a:r>
              <a:rPr lang="en-US" sz="2800" dirty="0"/>
              <a:t>.</a:t>
            </a:r>
            <a:endParaRPr lang="en-US" sz="2800" dirty="0" smtClean="0"/>
          </a:p>
          <a:p>
            <a:endParaRPr lang="en-US" dirty="0"/>
          </a:p>
        </p:txBody>
      </p:sp>
      <p:sp>
        <p:nvSpPr>
          <p:cNvPr id="2" name="Title 1"/>
          <p:cNvSpPr>
            <a:spLocks noGrp="1"/>
          </p:cNvSpPr>
          <p:nvPr>
            <p:ph type="title"/>
          </p:nvPr>
        </p:nvSpPr>
        <p:spPr>
          <a:xfrm>
            <a:off x="457200" y="274638"/>
            <a:ext cx="8229600" cy="868362"/>
          </a:xfrm>
        </p:spPr>
        <p:txBody>
          <a:bodyPr>
            <a:normAutofit/>
          </a:bodyPr>
          <a:lstStyle/>
          <a:p>
            <a:r>
              <a:rPr lang="en-US" dirty="0" smtClean="0"/>
              <a:t>ARTI ETIKA</a:t>
            </a:r>
            <a:endParaRPr lang="en-US" dirty="0"/>
          </a:p>
        </p:txBody>
      </p:sp>
    </p:spTree>
    <p:extLst>
      <p:ext uri="{BB962C8B-B14F-4D97-AF65-F5344CB8AC3E}">
        <p14:creationId xmlns:p14="http://schemas.microsoft.com/office/powerpoint/2010/main" val="167325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fontScale="92500"/>
          </a:bodyPr>
          <a:lstStyle/>
          <a:p>
            <a:r>
              <a:rPr lang="en-US" dirty="0" err="1" smtClean="0">
                <a:solidFill>
                  <a:srgbClr val="000000"/>
                </a:solidFill>
              </a:rPr>
              <a:t>Nilai</a:t>
            </a:r>
            <a:r>
              <a:rPr lang="en-US" dirty="0" smtClean="0">
                <a:solidFill>
                  <a:srgbClr val="000000"/>
                </a:solidFill>
              </a:rPr>
              <a:t>: </a:t>
            </a:r>
            <a:r>
              <a:rPr lang="en-US" dirty="0" err="1" smtClean="0">
                <a:solidFill>
                  <a:srgbClr val="000000"/>
                </a:solidFill>
              </a:rPr>
              <a:t>sesuatu</a:t>
            </a:r>
            <a:r>
              <a:rPr lang="en-US" dirty="0" smtClean="0">
                <a:solidFill>
                  <a:srgbClr val="000000"/>
                </a:solidFill>
              </a:rPr>
              <a:t> yang </a:t>
            </a:r>
            <a:r>
              <a:rPr lang="en-US" dirty="0" err="1" smtClean="0">
                <a:solidFill>
                  <a:srgbClr val="000000"/>
                </a:solidFill>
              </a:rPr>
              <a:t>berharga</a:t>
            </a:r>
            <a:r>
              <a:rPr lang="en-US" dirty="0" smtClean="0">
                <a:solidFill>
                  <a:srgbClr val="000000"/>
                </a:solidFill>
              </a:rPr>
              <a:t>, </a:t>
            </a:r>
            <a:r>
              <a:rPr lang="en-US" dirty="0" err="1" smtClean="0">
                <a:solidFill>
                  <a:srgbClr val="000000"/>
                </a:solidFill>
              </a:rPr>
              <a:t>sehingga</a:t>
            </a:r>
            <a:r>
              <a:rPr lang="en-US" dirty="0" smtClean="0">
                <a:solidFill>
                  <a:srgbClr val="000000"/>
                </a:solidFill>
              </a:rPr>
              <a:t> </a:t>
            </a:r>
            <a:r>
              <a:rPr lang="en-US" dirty="0" err="1" smtClean="0">
                <a:solidFill>
                  <a:srgbClr val="000000"/>
                </a:solidFill>
              </a:rPr>
              <a:t>menjadi</a:t>
            </a:r>
            <a:r>
              <a:rPr lang="en-US" dirty="0" smtClean="0">
                <a:solidFill>
                  <a:srgbClr val="000000"/>
                </a:solidFill>
              </a:rPr>
              <a:t> </a:t>
            </a:r>
            <a:r>
              <a:rPr lang="en-US" dirty="0" err="1" smtClean="0">
                <a:solidFill>
                  <a:srgbClr val="000000"/>
                </a:solidFill>
              </a:rPr>
              <a:t>patokan</a:t>
            </a:r>
            <a:r>
              <a:rPr lang="en-US" dirty="0" smtClean="0">
                <a:solidFill>
                  <a:srgbClr val="000000"/>
                </a:solidFill>
              </a:rPr>
              <a:t> </a:t>
            </a:r>
            <a:r>
              <a:rPr lang="en-US" dirty="0" err="1" smtClean="0">
                <a:solidFill>
                  <a:srgbClr val="000000"/>
                </a:solidFill>
              </a:rPr>
              <a:t>dalam</a:t>
            </a:r>
            <a:r>
              <a:rPr lang="en-US" dirty="0" smtClean="0">
                <a:solidFill>
                  <a:srgbClr val="000000"/>
                </a:solidFill>
              </a:rPr>
              <a:t> </a:t>
            </a:r>
            <a:r>
              <a:rPr lang="en-US" dirty="0" err="1" smtClean="0">
                <a:solidFill>
                  <a:srgbClr val="000000"/>
                </a:solidFill>
              </a:rPr>
              <a:t>kehidupan</a:t>
            </a:r>
            <a:r>
              <a:rPr lang="en-US" dirty="0" smtClean="0">
                <a:solidFill>
                  <a:srgbClr val="000000"/>
                </a:solidFill>
              </a:rPr>
              <a:t>.</a:t>
            </a:r>
          </a:p>
          <a:p>
            <a:r>
              <a:rPr lang="en-US" dirty="0" err="1" smtClean="0">
                <a:solidFill>
                  <a:srgbClr val="000000"/>
                </a:solidFill>
              </a:rPr>
              <a:t>Nilai</a:t>
            </a:r>
            <a:r>
              <a:rPr lang="en-US" dirty="0" smtClean="0">
                <a:solidFill>
                  <a:srgbClr val="000000"/>
                </a:solidFill>
              </a:rPr>
              <a:t> </a:t>
            </a:r>
            <a:r>
              <a:rPr lang="en-US" dirty="0" err="1" smtClean="0">
                <a:solidFill>
                  <a:srgbClr val="000000"/>
                </a:solidFill>
              </a:rPr>
              <a:t>memberi</a:t>
            </a:r>
            <a:r>
              <a:rPr lang="en-US" dirty="0" smtClean="0">
                <a:solidFill>
                  <a:srgbClr val="000000"/>
                </a:solidFill>
              </a:rPr>
              <a:t> </a:t>
            </a:r>
            <a:r>
              <a:rPr lang="en-US" dirty="0" err="1" smtClean="0">
                <a:solidFill>
                  <a:srgbClr val="000000"/>
                </a:solidFill>
              </a:rPr>
              <a:t>makna</a:t>
            </a:r>
            <a:r>
              <a:rPr lang="en-US" dirty="0" smtClean="0">
                <a:solidFill>
                  <a:srgbClr val="000000"/>
                </a:solidFill>
              </a:rPr>
              <a:t> </a:t>
            </a:r>
            <a:r>
              <a:rPr lang="en-US" dirty="0" err="1" smtClean="0">
                <a:solidFill>
                  <a:srgbClr val="000000"/>
                </a:solidFill>
              </a:rPr>
              <a:t>dalam</a:t>
            </a:r>
            <a:r>
              <a:rPr lang="en-US" dirty="0" smtClean="0">
                <a:solidFill>
                  <a:srgbClr val="000000"/>
                </a:solidFill>
              </a:rPr>
              <a:t> </a:t>
            </a:r>
            <a:r>
              <a:rPr lang="en-US" dirty="0" err="1" smtClean="0">
                <a:solidFill>
                  <a:srgbClr val="000000"/>
                </a:solidFill>
              </a:rPr>
              <a:t>hidup</a:t>
            </a:r>
            <a:r>
              <a:rPr lang="en-US" dirty="0" smtClean="0">
                <a:solidFill>
                  <a:srgbClr val="000000"/>
                </a:solidFill>
              </a:rPr>
              <a:t>, </a:t>
            </a:r>
            <a:r>
              <a:rPr lang="en-US" dirty="0" err="1" smtClean="0">
                <a:solidFill>
                  <a:srgbClr val="000000"/>
                </a:solidFill>
              </a:rPr>
              <a:t>sehingga</a:t>
            </a:r>
            <a:r>
              <a:rPr lang="en-US" dirty="0" smtClean="0">
                <a:solidFill>
                  <a:srgbClr val="000000"/>
                </a:solidFill>
              </a:rPr>
              <a:t> </a:t>
            </a:r>
            <a:r>
              <a:rPr lang="en-US" dirty="0" err="1" smtClean="0">
                <a:solidFill>
                  <a:srgbClr val="000000"/>
                </a:solidFill>
              </a:rPr>
              <a:t>memberi</a:t>
            </a:r>
            <a:r>
              <a:rPr lang="en-US" dirty="0" smtClean="0">
                <a:solidFill>
                  <a:srgbClr val="000000"/>
                </a:solidFill>
              </a:rPr>
              <a:t> </a:t>
            </a:r>
            <a:r>
              <a:rPr lang="en-US" dirty="0" err="1" smtClean="0">
                <a:solidFill>
                  <a:srgbClr val="000000"/>
                </a:solidFill>
              </a:rPr>
              <a:t>corak</a:t>
            </a:r>
            <a:r>
              <a:rPr lang="en-US" dirty="0" smtClean="0">
                <a:solidFill>
                  <a:srgbClr val="000000"/>
                </a:solidFill>
              </a:rPr>
              <a:t> </a:t>
            </a:r>
            <a:r>
              <a:rPr lang="en-US" dirty="0" err="1" smtClean="0">
                <a:solidFill>
                  <a:srgbClr val="000000"/>
                </a:solidFill>
              </a:rPr>
              <a:t>dalam</a:t>
            </a:r>
            <a:r>
              <a:rPr lang="en-US" dirty="0" smtClean="0">
                <a:solidFill>
                  <a:srgbClr val="000000"/>
                </a:solidFill>
              </a:rPr>
              <a:t> </a:t>
            </a:r>
            <a:r>
              <a:rPr lang="en-US" dirty="0" err="1" smtClean="0">
                <a:solidFill>
                  <a:srgbClr val="000000"/>
                </a:solidFill>
              </a:rPr>
              <a:t>perilaku</a:t>
            </a:r>
            <a:r>
              <a:rPr lang="en-US" dirty="0" smtClean="0">
                <a:solidFill>
                  <a:srgbClr val="000000"/>
                </a:solidFill>
              </a:rPr>
              <a:t> </a:t>
            </a:r>
            <a:r>
              <a:rPr lang="en-US" dirty="0" err="1" smtClean="0">
                <a:solidFill>
                  <a:srgbClr val="000000"/>
                </a:solidFill>
              </a:rPr>
              <a:t>manusia</a:t>
            </a:r>
            <a:r>
              <a:rPr lang="en-US" dirty="0" smtClean="0">
                <a:solidFill>
                  <a:srgbClr val="000000"/>
                </a:solidFill>
              </a:rPr>
              <a:t>.</a:t>
            </a:r>
          </a:p>
          <a:p>
            <a:r>
              <a:rPr lang="en-US" dirty="0" smtClean="0">
                <a:solidFill>
                  <a:srgbClr val="000000"/>
                </a:solidFill>
              </a:rPr>
              <a:t>William: </a:t>
            </a:r>
            <a:r>
              <a:rPr lang="en-US" dirty="0" err="1" smtClean="0">
                <a:solidFill>
                  <a:srgbClr val="000000"/>
                </a:solidFill>
              </a:rPr>
              <a:t>nilai</a:t>
            </a:r>
            <a:r>
              <a:rPr lang="en-US" dirty="0" smtClean="0">
                <a:solidFill>
                  <a:srgbClr val="000000"/>
                </a:solidFill>
              </a:rPr>
              <a:t> </a:t>
            </a:r>
            <a:r>
              <a:rPr lang="en-US" dirty="0" err="1" smtClean="0">
                <a:solidFill>
                  <a:srgbClr val="000000"/>
                </a:solidFill>
              </a:rPr>
              <a:t>merupakan</a:t>
            </a:r>
            <a:r>
              <a:rPr lang="en-US" dirty="0" smtClean="0">
                <a:solidFill>
                  <a:srgbClr val="000000"/>
                </a:solidFill>
              </a:rPr>
              <a:t> </a:t>
            </a:r>
            <a:r>
              <a:rPr lang="en-US" i="1" dirty="0" smtClean="0">
                <a:solidFill>
                  <a:srgbClr val="000000"/>
                </a:solidFill>
              </a:rPr>
              <a:t>“…What is desirable or undesirable, good or bad, beautiful or ugly”. </a:t>
            </a:r>
          </a:p>
          <a:p>
            <a:r>
              <a:rPr lang="en-US" dirty="0" smtClean="0">
                <a:solidFill>
                  <a:srgbClr val="000000"/>
                </a:solidFill>
              </a:rPr>
              <a:t>Light, Keller  and </a:t>
            </a:r>
            <a:r>
              <a:rPr lang="en-US" dirty="0" err="1" smtClean="0">
                <a:solidFill>
                  <a:srgbClr val="000000"/>
                </a:solidFill>
              </a:rPr>
              <a:t>Colhoun</a:t>
            </a:r>
            <a:r>
              <a:rPr lang="en-US" dirty="0" smtClean="0">
                <a:solidFill>
                  <a:srgbClr val="000000"/>
                </a:solidFill>
              </a:rPr>
              <a:t> </a:t>
            </a:r>
            <a:r>
              <a:rPr lang="en-US" i="1" dirty="0" smtClean="0">
                <a:solidFill>
                  <a:srgbClr val="000000"/>
                </a:solidFill>
              </a:rPr>
              <a:t>: “Value is general idea that people share about what is good or bad, desirable or undesirable. Value transcend any one particular situation… Value people hold tend to color their overall way of life”.</a:t>
            </a:r>
            <a:endParaRPr lang="en-US" i="1" dirty="0" smtClean="0">
              <a:solidFill>
                <a:srgbClr val="000000"/>
              </a:solidFill>
            </a:endParaRPr>
          </a:p>
        </p:txBody>
      </p:sp>
      <p:sp>
        <p:nvSpPr>
          <p:cNvPr id="2" name="Title 1"/>
          <p:cNvSpPr>
            <a:spLocks noGrp="1"/>
          </p:cNvSpPr>
          <p:nvPr>
            <p:ph type="title"/>
          </p:nvPr>
        </p:nvSpPr>
        <p:spPr/>
        <p:txBody>
          <a:bodyPr/>
          <a:lstStyle/>
          <a:p>
            <a:r>
              <a:rPr lang="en-US" dirty="0" smtClean="0"/>
              <a:t>NILAI</a:t>
            </a:r>
            <a:endParaRPr lang="en-US" dirty="0"/>
          </a:p>
        </p:txBody>
      </p:sp>
    </p:spTree>
    <p:extLst>
      <p:ext uri="{BB962C8B-B14F-4D97-AF65-F5344CB8AC3E}">
        <p14:creationId xmlns:p14="http://schemas.microsoft.com/office/powerpoint/2010/main" val="270173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noAutofit/>
          </a:bodyPr>
          <a:lstStyle/>
          <a:p>
            <a:pPr marL="109728" indent="0">
              <a:lnSpc>
                <a:spcPct val="115000"/>
              </a:lnSpc>
              <a:buNone/>
            </a:pPr>
            <a:r>
              <a:rPr lang="en-US" sz="2200" dirty="0" err="1">
                <a:solidFill>
                  <a:srgbClr val="211E1F"/>
                </a:solidFill>
                <a:latin typeface="Arial" pitchFamily="34" charset="0"/>
                <a:ea typeface="Cambria" pitchFamily="18" charset="0"/>
                <a:cs typeface="Arial" pitchFamily="34" charset="0"/>
              </a:rPr>
              <a:t>Etika</a:t>
            </a:r>
            <a:r>
              <a:rPr lang="en-US" sz="2200" dirty="0">
                <a:solidFill>
                  <a:srgbClr val="211E1F"/>
                </a:solidFill>
                <a:latin typeface="Arial" pitchFamily="34" charset="0"/>
                <a:ea typeface="Cambria" pitchFamily="18" charset="0"/>
                <a:cs typeface="Arial" pitchFamily="34" charset="0"/>
              </a:rPr>
              <a:t> </a:t>
            </a:r>
            <a:r>
              <a:rPr lang="en-US" sz="2200" dirty="0" err="1">
                <a:solidFill>
                  <a:srgbClr val="211E1F"/>
                </a:solidFill>
                <a:latin typeface="Arial" pitchFamily="34" charset="0"/>
                <a:ea typeface="Cambria" pitchFamily="18" charset="0"/>
                <a:cs typeface="Arial" pitchFamily="34" charset="0"/>
              </a:rPr>
              <a:t>pemerintahan</a:t>
            </a:r>
            <a:r>
              <a:rPr lang="en-US" sz="2200" dirty="0">
                <a:solidFill>
                  <a:srgbClr val="211E1F"/>
                </a:solidFill>
                <a:latin typeface="Arial" pitchFamily="34" charset="0"/>
                <a:ea typeface="Cambria" pitchFamily="18" charset="0"/>
                <a:cs typeface="Arial" pitchFamily="34" charset="0"/>
              </a:rPr>
              <a:t> </a:t>
            </a:r>
            <a:r>
              <a:rPr lang="en-US" sz="2200" dirty="0" err="1">
                <a:solidFill>
                  <a:srgbClr val="211E1F"/>
                </a:solidFill>
                <a:latin typeface="Arial" pitchFamily="34" charset="0"/>
                <a:ea typeface="Cambria" pitchFamily="18" charset="0"/>
                <a:cs typeface="Arial" pitchFamily="34" charset="0"/>
              </a:rPr>
              <a:t>merupakan</a:t>
            </a:r>
            <a:r>
              <a:rPr lang="en-US" sz="2200" dirty="0">
                <a:solidFill>
                  <a:srgbClr val="211E1F"/>
                </a:solidFill>
                <a:latin typeface="Arial" pitchFamily="34" charset="0"/>
                <a:ea typeface="Cambria" pitchFamily="18" charset="0"/>
                <a:cs typeface="Arial" pitchFamily="34" charset="0"/>
              </a:rPr>
              <a:t> </a:t>
            </a:r>
            <a:r>
              <a:rPr lang="en-US" sz="2200" dirty="0" err="1">
                <a:solidFill>
                  <a:srgbClr val="211E1F"/>
                </a:solidFill>
                <a:latin typeface="Arial" pitchFamily="34" charset="0"/>
                <a:ea typeface="Cambria" pitchFamily="18" charset="0"/>
                <a:cs typeface="Arial" pitchFamily="34" charset="0"/>
              </a:rPr>
              <a:t>ajaran</a:t>
            </a:r>
            <a:r>
              <a:rPr lang="en-US" sz="2200" dirty="0">
                <a:solidFill>
                  <a:srgbClr val="211E1F"/>
                </a:solidFill>
                <a:latin typeface="Arial" pitchFamily="34" charset="0"/>
                <a:ea typeface="Cambria" pitchFamily="18" charset="0"/>
                <a:cs typeface="Arial" pitchFamily="34" charset="0"/>
              </a:rPr>
              <a:t> </a:t>
            </a:r>
            <a:r>
              <a:rPr lang="en-US" sz="2200" dirty="0" err="1">
                <a:solidFill>
                  <a:srgbClr val="211E1F"/>
                </a:solidFill>
                <a:latin typeface="Arial" pitchFamily="34" charset="0"/>
                <a:ea typeface="Cambria" pitchFamily="18" charset="0"/>
                <a:cs typeface="Arial" pitchFamily="34" charset="0"/>
              </a:rPr>
              <a:t>untuk</a:t>
            </a:r>
            <a:r>
              <a:rPr lang="en-US" sz="2200" dirty="0">
                <a:solidFill>
                  <a:srgbClr val="211E1F"/>
                </a:solidFill>
                <a:latin typeface="Arial" pitchFamily="34" charset="0"/>
                <a:ea typeface="Cambria" pitchFamily="18" charset="0"/>
                <a:cs typeface="Arial" pitchFamily="34" charset="0"/>
              </a:rPr>
              <a:t> </a:t>
            </a:r>
            <a:r>
              <a:rPr lang="en-US" sz="2200" dirty="0" err="1">
                <a:solidFill>
                  <a:srgbClr val="211E1F"/>
                </a:solidFill>
                <a:latin typeface="Arial" pitchFamily="34" charset="0"/>
                <a:ea typeface="Cambria" pitchFamily="18" charset="0"/>
                <a:cs typeface="Arial" pitchFamily="34" charset="0"/>
              </a:rPr>
              <a:t>berperilaku</a:t>
            </a:r>
            <a:r>
              <a:rPr lang="en-US" sz="2200" dirty="0">
                <a:solidFill>
                  <a:srgbClr val="211E1F"/>
                </a:solidFill>
                <a:latin typeface="Arial" pitchFamily="34" charset="0"/>
                <a:ea typeface="Cambria" pitchFamily="18" charset="0"/>
                <a:cs typeface="Arial" pitchFamily="34" charset="0"/>
              </a:rPr>
              <a:t> yang </a:t>
            </a:r>
            <a:r>
              <a:rPr lang="en-US" sz="2200" dirty="0" err="1" smtClean="0">
                <a:solidFill>
                  <a:srgbClr val="211E1F"/>
                </a:solidFill>
                <a:latin typeface="Arial" pitchFamily="34" charset="0"/>
                <a:ea typeface="Cambria" pitchFamily="18" charset="0"/>
                <a:cs typeface="Arial" pitchFamily="34" charset="0"/>
              </a:rPr>
              <a:t>baik</a:t>
            </a:r>
            <a:r>
              <a:rPr lang="en-US" sz="2200" dirty="0" smtClean="0">
                <a:latin typeface="Arial" pitchFamily="34" charset="0"/>
                <a:ea typeface="Cambria" pitchFamily="18" charset="0"/>
                <a:cs typeface="Arial" pitchFamily="34" charset="0"/>
              </a:rPr>
              <a:t> </a:t>
            </a:r>
            <a:r>
              <a:rPr lang="en-US" sz="2200" dirty="0" err="1" smtClean="0">
                <a:solidFill>
                  <a:srgbClr val="211E1F"/>
                </a:solidFill>
                <a:latin typeface="Arial" pitchFamily="34" charset="0"/>
                <a:ea typeface="Cambria" pitchFamily="18" charset="0"/>
                <a:cs typeface="Arial" pitchFamily="34" charset="0"/>
              </a:rPr>
              <a:t>dan</a:t>
            </a:r>
            <a:r>
              <a:rPr lang="en-US" sz="2200" dirty="0" smtClean="0">
                <a:solidFill>
                  <a:srgbClr val="211E1F"/>
                </a:solidFill>
                <a:latin typeface="Arial" pitchFamily="34" charset="0"/>
                <a:ea typeface="Cambria" pitchFamily="18" charset="0"/>
                <a:cs typeface="Arial" pitchFamily="34" charset="0"/>
              </a:rPr>
              <a:t> </a:t>
            </a:r>
            <a:r>
              <a:rPr lang="en-US" sz="2200" dirty="0" err="1">
                <a:solidFill>
                  <a:srgbClr val="211E1F"/>
                </a:solidFill>
                <a:latin typeface="Arial" pitchFamily="34" charset="0"/>
                <a:ea typeface="Cambria" pitchFamily="18" charset="0"/>
                <a:cs typeface="Arial" pitchFamily="34" charset="0"/>
              </a:rPr>
              <a:t>benar</a:t>
            </a:r>
            <a:r>
              <a:rPr lang="en-US" sz="2200" dirty="0">
                <a:solidFill>
                  <a:srgbClr val="211E1F"/>
                </a:solidFill>
                <a:latin typeface="Arial" pitchFamily="34" charset="0"/>
                <a:ea typeface="Cambria" pitchFamily="18" charset="0"/>
                <a:cs typeface="Arial" pitchFamily="34" charset="0"/>
              </a:rPr>
              <a:t> </a:t>
            </a:r>
            <a:r>
              <a:rPr lang="en-US" sz="2200" dirty="0" err="1">
                <a:solidFill>
                  <a:srgbClr val="211E1F"/>
                </a:solidFill>
                <a:latin typeface="Arial" pitchFamily="34" charset="0"/>
                <a:ea typeface="Cambria" pitchFamily="18" charset="0"/>
                <a:cs typeface="Arial" pitchFamily="34" charset="0"/>
              </a:rPr>
              <a:t>sesuai</a:t>
            </a:r>
            <a:r>
              <a:rPr lang="en-US" sz="2200" dirty="0">
                <a:solidFill>
                  <a:srgbClr val="211E1F"/>
                </a:solidFill>
                <a:latin typeface="Arial" pitchFamily="34" charset="0"/>
                <a:ea typeface="Cambria" pitchFamily="18" charset="0"/>
                <a:cs typeface="Arial" pitchFamily="34" charset="0"/>
              </a:rPr>
              <a:t> </a:t>
            </a:r>
            <a:r>
              <a:rPr lang="en-US" sz="2200" dirty="0" err="1">
                <a:solidFill>
                  <a:srgbClr val="211E1F"/>
                </a:solidFill>
                <a:latin typeface="Arial" pitchFamily="34" charset="0"/>
                <a:ea typeface="Cambria" pitchFamily="18" charset="0"/>
                <a:cs typeface="Arial" pitchFamily="34" charset="0"/>
              </a:rPr>
              <a:t>dengan</a:t>
            </a:r>
            <a:r>
              <a:rPr lang="en-US" sz="2200" b="1" i="1" dirty="0">
                <a:solidFill>
                  <a:srgbClr val="211E1F"/>
                </a:solidFill>
                <a:latin typeface="Arial" pitchFamily="34" charset="0"/>
                <a:ea typeface="Cambria" pitchFamily="18" charset="0"/>
                <a:cs typeface="Arial" pitchFamily="34" charset="0"/>
              </a:rPr>
              <a:t> </a:t>
            </a:r>
            <a:r>
              <a:rPr lang="en-US" sz="2200" b="1" i="1" dirty="0" err="1">
                <a:solidFill>
                  <a:srgbClr val="211E1F"/>
                </a:solidFill>
                <a:latin typeface="Arial" pitchFamily="34" charset="0"/>
                <a:ea typeface="Cambria" pitchFamily="18" charset="0"/>
                <a:cs typeface="Arial" pitchFamily="34" charset="0"/>
              </a:rPr>
              <a:t>nilai-nilai</a:t>
            </a:r>
            <a:r>
              <a:rPr lang="en-US" sz="2200" b="1" i="1" dirty="0">
                <a:solidFill>
                  <a:srgbClr val="211E1F"/>
                </a:solidFill>
                <a:latin typeface="Arial" pitchFamily="34" charset="0"/>
                <a:ea typeface="Cambria" pitchFamily="18" charset="0"/>
                <a:cs typeface="Arial" pitchFamily="34" charset="0"/>
              </a:rPr>
              <a:t> </a:t>
            </a:r>
            <a:r>
              <a:rPr lang="en-US" sz="2200" b="1" i="1" dirty="0" err="1">
                <a:solidFill>
                  <a:srgbClr val="211E1F"/>
                </a:solidFill>
                <a:latin typeface="Arial" pitchFamily="34" charset="0"/>
                <a:ea typeface="Cambria" pitchFamily="18" charset="0"/>
                <a:cs typeface="Arial" pitchFamily="34" charset="0"/>
              </a:rPr>
              <a:t>keutamaan</a:t>
            </a:r>
            <a:r>
              <a:rPr lang="en-US" sz="2200" dirty="0">
                <a:solidFill>
                  <a:srgbClr val="211E1F"/>
                </a:solidFill>
                <a:latin typeface="Arial" pitchFamily="34" charset="0"/>
                <a:ea typeface="Cambria" pitchFamily="18" charset="0"/>
                <a:cs typeface="Arial" pitchFamily="34" charset="0"/>
              </a:rPr>
              <a:t> yang </a:t>
            </a:r>
            <a:r>
              <a:rPr lang="en-US" sz="2200" dirty="0" err="1" smtClean="0">
                <a:solidFill>
                  <a:srgbClr val="211E1F"/>
                </a:solidFill>
                <a:latin typeface="Arial" pitchFamily="34" charset="0"/>
                <a:ea typeface="Cambria" pitchFamily="18" charset="0"/>
                <a:cs typeface="Arial" pitchFamily="34" charset="0"/>
              </a:rPr>
              <a:t>berhubungan</a:t>
            </a:r>
            <a:r>
              <a:rPr lang="en-US" sz="2200" dirty="0" smtClean="0">
                <a:latin typeface="Arial" pitchFamily="34" charset="0"/>
                <a:ea typeface="Cambria" pitchFamily="18" charset="0"/>
                <a:cs typeface="Arial" pitchFamily="34" charset="0"/>
              </a:rPr>
              <a:t> </a:t>
            </a:r>
            <a:r>
              <a:rPr lang="en-US" sz="2200" dirty="0" err="1" smtClean="0">
                <a:solidFill>
                  <a:srgbClr val="211E1F"/>
                </a:solidFill>
                <a:latin typeface="Arial" pitchFamily="34" charset="0"/>
                <a:ea typeface="Cambria" pitchFamily="18" charset="0"/>
                <a:cs typeface="Arial" pitchFamily="34" charset="0"/>
              </a:rPr>
              <a:t>dengan</a:t>
            </a:r>
            <a:r>
              <a:rPr lang="en-US" sz="2200" dirty="0" smtClean="0">
                <a:solidFill>
                  <a:srgbClr val="211E1F"/>
                </a:solidFill>
                <a:latin typeface="Arial" pitchFamily="34" charset="0"/>
                <a:ea typeface="Cambria" pitchFamily="18" charset="0"/>
                <a:cs typeface="Arial" pitchFamily="34" charset="0"/>
              </a:rPr>
              <a:t> </a:t>
            </a:r>
            <a:r>
              <a:rPr lang="en-US" sz="2200" dirty="0" err="1">
                <a:solidFill>
                  <a:srgbClr val="211E1F"/>
                </a:solidFill>
                <a:latin typeface="Arial" pitchFamily="34" charset="0"/>
                <a:ea typeface="Cambria" pitchFamily="18" charset="0"/>
                <a:cs typeface="Arial" pitchFamily="34" charset="0"/>
              </a:rPr>
              <a:t>hakikat</a:t>
            </a:r>
            <a:r>
              <a:rPr lang="en-US" sz="2200" dirty="0">
                <a:solidFill>
                  <a:srgbClr val="211E1F"/>
                </a:solidFill>
                <a:latin typeface="Arial" pitchFamily="34" charset="0"/>
                <a:ea typeface="Cambria" pitchFamily="18" charset="0"/>
                <a:cs typeface="Arial" pitchFamily="34" charset="0"/>
              </a:rPr>
              <a:t> </a:t>
            </a:r>
            <a:r>
              <a:rPr lang="en-US" sz="2200" dirty="0" err="1" smtClean="0">
                <a:solidFill>
                  <a:srgbClr val="211E1F"/>
                </a:solidFill>
                <a:latin typeface="Arial" pitchFamily="34" charset="0"/>
                <a:ea typeface="Cambria" pitchFamily="18" charset="0"/>
                <a:cs typeface="Arial" pitchFamily="34" charset="0"/>
              </a:rPr>
              <a:t>manusia</a:t>
            </a:r>
            <a:r>
              <a:rPr lang="en-US" sz="2200" dirty="0" smtClean="0">
                <a:solidFill>
                  <a:srgbClr val="211E1F"/>
                </a:solidFill>
                <a:latin typeface="Arial" pitchFamily="34" charset="0"/>
                <a:ea typeface="Cambria" pitchFamily="18" charset="0"/>
                <a:cs typeface="Arial" pitchFamily="34" charset="0"/>
              </a:rPr>
              <a:t>, </a:t>
            </a:r>
            <a:r>
              <a:rPr lang="en-US" sz="2200" dirty="0" err="1" smtClean="0">
                <a:solidFill>
                  <a:srgbClr val="211E1F"/>
                </a:solidFill>
                <a:latin typeface="Arial" pitchFamily="34" charset="0"/>
                <a:ea typeface="Cambria" pitchFamily="18" charset="0"/>
                <a:cs typeface="Arial" pitchFamily="34" charset="0"/>
              </a:rPr>
              <a:t>yaitu</a:t>
            </a:r>
            <a:r>
              <a:rPr lang="en-US" sz="2200" dirty="0" smtClean="0">
                <a:solidFill>
                  <a:srgbClr val="211E1F"/>
                </a:solidFill>
                <a:latin typeface="Arial" pitchFamily="34" charset="0"/>
                <a:ea typeface="Cambria" pitchFamily="18" charset="0"/>
                <a:cs typeface="Arial" pitchFamily="34" charset="0"/>
              </a:rPr>
              <a:t>:</a:t>
            </a:r>
          </a:p>
          <a:p>
            <a:pPr marL="109728" lvl="0" indent="0">
              <a:buClr>
                <a:srgbClr val="2DA2BF"/>
              </a:buClr>
              <a:buNone/>
            </a:pPr>
            <a:r>
              <a:rPr lang="en-US" sz="2200" dirty="0">
                <a:solidFill>
                  <a:prstClr val="black"/>
                </a:solidFill>
                <a:latin typeface="Arial" pitchFamily="34" charset="0"/>
                <a:ea typeface="Cambria" pitchFamily="18" charset="0"/>
                <a:cs typeface="Arial" pitchFamily="34" charset="0"/>
              </a:rPr>
              <a:t>1. </a:t>
            </a:r>
            <a:r>
              <a:rPr lang="en-US" sz="2200" dirty="0" err="1" smtClean="0">
                <a:solidFill>
                  <a:prstClr val="black"/>
                </a:solidFill>
                <a:latin typeface="Arial" pitchFamily="34" charset="0"/>
                <a:ea typeface="Cambria" pitchFamily="18" charset="0"/>
                <a:cs typeface="Arial" pitchFamily="34" charset="0"/>
              </a:rPr>
              <a:t>Penghormatan</a:t>
            </a:r>
            <a:r>
              <a:rPr lang="en-US" sz="2200" dirty="0" smtClean="0">
                <a:solidFill>
                  <a:prstClr val="black"/>
                </a:solidFill>
                <a:latin typeface="Arial" pitchFamily="34" charset="0"/>
                <a:ea typeface="Cambria" pitchFamily="18" charset="0"/>
                <a:cs typeface="Arial" pitchFamily="34" charset="0"/>
              </a:rPr>
              <a:t> </a:t>
            </a:r>
            <a:r>
              <a:rPr lang="en-US" sz="2200" dirty="0" err="1">
                <a:solidFill>
                  <a:prstClr val="black"/>
                </a:solidFill>
                <a:latin typeface="Arial" pitchFamily="34" charset="0"/>
                <a:ea typeface="Cambria" pitchFamily="18" charset="0"/>
                <a:cs typeface="Arial" pitchFamily="34" charset="0"/>
              </a:rPr>
              <a:t>terhadap</a:t>
            </a:r>
            <a:r>
              <a:rPr lang="en-US" sz="2200" dirty="0">
                <a:solidFill>
                  <a:prstClr val="black"/>
                </a:solidFill>
                <a:latin typeface="Arial" pitchFamily="34" charset="0"/>
                <a:ea typeface="Cambria" pitchFamily="18" charset="0"/>
                <a:cs typeface="Arial" pitchFamily="34" charset="0"/>
              </a:rPr>
              <a:t> </a:t>
            </a:r>
            <a:r>
              <a:rPr lang="en-US" sz="2200" dirty="0" err="1">
                <a:solidFill>
                  <a:prstClr val="black"/>
                </a:solidFill>
                <a:latin typeface="Arial" pitchFamily="34" charset="0"/>
                <a:ea typeface="Cambria" pitchFamily="18" charset="0"/>
                <a:cs typeface="Arial" pitchFamily="34" charset="0"/>
              </a:rPr>
              <a:t>hidup</a:t>
            </a:r>
            <a:r>
              <a:rPr lang="en-US" sz="2200" dirty="0">
                <a:solidFill>
                  <a:prstClr val="black"/>
                </a:solidFill>
                <a:latin typeface="Arial" pitchFamily="34" charset="0"/>
                <a:ea typeface="Cambria" pitchFamily="18" charset="0"/>
                <a:cs typeface="Arial" pitchFamily="34" charset="0"/>
              </a:rPr>
              <a:t> </a:t>
            </a:r>
            <a:r>
              <a:rPr lang="en-US" sz="2200" dirty="0" err="1">
                <a:solidFill>
                  <a:prstClr val="black"/>
                </a:solidFill>
                <a:latin typeface="Arial" pitchFamily="34" charset="0"/>
                <a:ea typeface="Cambria" pitchFamily="18" charset="0"/>
                <a:cs typeface="Arial" pitchFamily="34" charset="0"/>
              </a:rPr>
              <a:t>manusia</a:t>
            </a:r>
            <a:r>
              <a:rPr lang="en-US" sz="2200" dirty="0">
                <a:solidFill>
                  <a:prstClr val="black"/>
                </a:solidFill>
                <a:latin typeface="Arial" pitchFamily="34" charset="0"/>
                <a:ea typeface="Cambria" pitchFamily="18" charset="0"/>
                <a:cs typeface="Arial" pitchFamily="34" charset="0"/>
              </a:rPr>
              <a:t> </a:t>
            </a:r>
            <a:r>
              <a:rPr lang="en-US" sz="2200" dirty="0" err="1">
                <a:solidFill>
                  <a:prstClr val="black"/>
                </a:solidFill>
                <a:latin typeface="Arial" pitchFamily="34" charset="0"/>
                <a:ea typeface="Cambria" pitchFamily="18" charset="0"/>
                <a:cs typeface="Arial" pitchFamily="34" charset="0"/>
              </a:rPr>
              <a:t>dan</a:t>
            </a:r>
            <a:r>
              <a:rPr lang="en-US" sz="2200" dirty="0">
                <a:solidFill>
                  <a:prstClr val="black"/>
                </a:solidFill>
                <a:latin typeface="Arial" pitchFamily="34" charset="0"/>
                <a:ea typeface="Cambria" pitchFamily="18" charset="0"/>
                <a:cs typeface="Arial" pitchFamily="34" charset="0"/>
              </a:rPr>
              <a:t> HAM </a:t>
            </a:r>
            <a:r>
              <a:rPr lang="en-US" sz="2200" dirty="0" err="1">
                <a:solidFill>
                  <a:prstClr val="black"/>
                </a:solidFill>
                <a:latin typeface="Arial" pitchFamily="34" charset="0"/>
                <a:ea typeface="Cambria" pitchFamily="18" charset="0"/>
                <a:cs typeface="Arial" pitchFamily="34" charset="0"/>
              </a:rPr>
              <a:t>lainnya</a:t>
            </a:r>
            <a:r>
              <a:rPr lang="en-US" sz="2200" dirty="0">
                <a:solidFill>
                  <a:prstClr val="black"/>
                </a:solidFill>
                <a:latin typeface="Arial" pitchFamily="34" charset="0"/>
                <a:ea typeface="Cambria" pitchFamily="18" charset="0"/>
                <a:cs typeface="Arial" pitchFamily="34" charset="0"/>
              </a:rPr>
              <a:t>.</a:t>
            </a:r>
          </a:p>
          <a:p>
            <a:pPr marL="109728" lvl="0" indent="0">
              <a:buClr>
                <a:srgbClr val="2DA2BF"/>
              </a:buClr>
              <a:buNone/>
            </a:pPr>
            <a:r>
              <a:rPr lang="en-US" sz="2200" dirty="0">
                <a:solidFill>
                  <a:prstClr val="black"/>
                </a:solidFill>
                <a:latin typeface="Arial" pitchFamily="34" charset="0"/>
                <a:ea typeface="Cambria" pitchFamily="18" charset="0"/>
                <a:cs typeface="Arial" pitchFamily="34" charset="0"/>
              </a:rPr>
              <a:t>2. </a:t>
            </a:r>
            <a:r>
              <a:rPr lang="en-US" sz="2200" dirty="0" err="1" smtClean="0">
                <a:solidFill>
                  <a:prstClr val="black"/>
                </a:solidFill>
                <a:latin typeface="Arial" pitchFamily="34" charset="0"/>
                <a:ea typeface="Cambria" pitchFamily="18" charset="0"/>
                <a:cs typeface="Arial" pitchFamily="34" charset="0"/>
              </a:rPr>
              <a:t>Kejujuran</a:t>
            </a:r>
            <a:r>
              <a:rPr lang="en-US" sz="2200" dirty="0" smtClean="0">
                <a:solidFill>
                  <a:prstClr val="black"/>
                </a:solidFill>
                <a:latin typeface="Arial" pitchFamily="34" charset="0"/>
                <a:ea typeface="Cambria" pitchFamily="18" charset="0"/>
                <a:cs typeface="Arial" pitchFamily="34" charset="0"/>
              </a:rPr>
              <a:t> </a:t>
            </a:r>
            <a:r>
              <a:rPr lang="en-US" sz="2200" dirty="0" err="1">
                <a:solidFill>
                  <a:prstClr val="black"/>
                </a:solidFill>
                <a:latin typeface="Arial" pitchFamily="34" charset="0"/>
                <a:ea typeface="Cambria" pitchFamily="18" charset="0"/>
                <a:cs typeface="Arial" pitchFamily="34" charset="0"/>
              </a:rPr>
              <a:t>baik</a:t>
            </a:r>
            <a:r>
              <a:rPr lang="en-US" sz="2200" dirty="0">
                <a:solidFill>
                  <a:prstClr val="black"/>
                </a:solidFill>
                <a:latin typeface="Arial" pitchFamily="34" charset="0"/>
                <a:ea typeface="Cambria" pitchFamily="18" charset="0"/>
                <a:cs typeface="Arial" pitchFamily="34" charset="0"/>
              </a:rPr>
              <a:t> </a:t>
            </a:r>
            <a:r>
              <a:rPr lang="en-US" sz="2200" dirty="0" err="1">
                <a:solidFill>
                  <a:prstClr val="black"/>
                </a:solidFill>
                <a:latin typeface="Arial" pitchFamily="34" charset="0"/>
                <a:ea typeface="Cambria" pitchFamily="18" charset="0"/>
                <a:cs typeface="Arial" pitchFamily="34" charset="0"/>
              </a:rPr>
              <a:t>terhadap</a:t>
            </a:r>
            <a:r>
              <a:rPr lang="en-US" sz="2200" dirty="0">
                <a:solidFill>
                  <a:prstClr val="black"/>
                </a:solidFill>
                <a:latin typeface="Arial" pitchFamily="34" charset="0"/>
                <a:ea typeface="Cambria" pitchFamily="18" charset="0"/>
                <a:cs typeface="Arial" pitchFamily="34" charset="0"/>
              </a:rPr>
              <a:t> </a:t>
            </a:r>
            <a:r>
              <a:rPr lang="en-US" sz="2200" dirty="0" err="1">
                <a:solidFill>
                  <a:prstClr val="black"/>
                </a:solidFill>
                <a:latin typeface="Arial" pitchFamily="34" charset="0"/>
                <a:ea typeface="Cambria" pitchFamily="18" charset="0"/>
                <a:cs typeface="Arial" pitchFamily="34" charset="0"/>
              </a:rPr>
              <a:t>diri</a:t>
            </a:r>
            <a:r>
              <a:rPr lang="en-US" sz="2200" dirty="0">
                <a:solidFill>
                  <a:prstClr val="black"/>
                </a:solidFill>
                <a:latin typeface="Arial" pitchFamily="34" charset="0"/>
                <a:ea typeface="Cambria" pitchFamily="18" charset="0"/>
                <a:cs typeface="Arial" pitchFamily="34" charset="0"/>
              </a:rPr>
              <a:t> </a:t>
            </a:r>
            <a:r>
              <a:rPr lang="en-US" sz="2200" dirty="0" err="1">
                <a:solidFill>
                  <a:prstClr val="black"/>
                </a:solidFill>
                <a:latin typeface="Arial" pitchFamily="34" charset="0"/>
                <a:ea typeface="Cambria" pitchFamily="18" charset="0"/>
                <a:cs typeface="Arial" pitchFamily="34" charset="0"/>
              </a:rPr>
              <a:t>sendiri</a:t>
            </a:r>
            <a:r>
              <a:rPr lang="en-US" sz="2200" dirty="0">
                <a:solidFill>
                  <a:prstClr val="black"/>
                </a:solidFill>
                <a:latin typeface="Arial" pitchFamily="34" charset="0"/>
                <a:ea typeface="Cambria" pitchFamily="18" charset="0"/>
                <a:cs typeface="Arial" pitchFamily="34" charset="0"/>
              </a:rPr>
              <a:t> </a:t>
            </a:r>
            <a:r>
              <a:rPr lang="en-US" sz="2200" dirty="0" err="1">
                <a:solidFill>
                  <a:prstClr val="black"/>
                </a:solidFill>
                <a:latin typeface="Arial" pitchFamily="34" charset="0"/>
                <a:ea typeface="Cambria" pitchFamily="18" charset="0"/>
                <a:cs typeface="Arial" pitchFamily="34" charset="0"/>
              </a:rPr>
              <a:t>maupun</a:t>
            </a:r>
            <a:r>
              <a:rPr lang="en-US" sz="2200" dirty="0">
                <a:solidFill>
                  <a:prstClr val="black"/>
                </a:solidFill>
                <a:latin typeface="Arial" pitchFamily="34" charset="0"/>
                <a:ea typeface="Cambria" pitchFamily="18" charset="0"/>
                <a:cs typeface="Arial" pitchFamily="34" charset="0"/>
              </a:rPr>
              <a:t> </a:t>
            </a:r>
            <a:r>
              <a:rPr lang="en-US" sz="2200" dirty="0" err="1">
                <a:solidFill>
                  <a:prstClr val="black"/>
                </a:solidFill>
                <a:latin typeface="Arial" pitchFamily="34" charset="0"/>
                <a:ea typeface="Cambria" pitchFamily="18" charset="0"/>
                <a:cs typeface="Arial" pitchFamily="34" charset="0"/>
              </a:rPr>
              <a:t>terhadap</a:t>
            </a:r>
            <a:r>
              <a:rPr lang="en-US" sz="2200" dirty="0">
                <a:solidFill>
                  <a:prstClr val="black"/>
                </a:solidFill>
                <a:latin typeface="Arial" pitchFamily="34" charset="0"/>
                <a:ea typeface="Cambria" pitchFamily="18" charset="0"/>
                <a:cs typeface="Arial" pitchFamily="34" charset="0"/>
              </a:rPr>
              <a:t> </a:t>
            </a:r>
            <a:r>
              <a:rPr lang="en-US" sz="2200" dirty="0" err="1">
                <a:solidFill>
                  <a:prstClr val="black"/>
                </a:solidFill>
                <a:latin typeface="Arial" pitchFamily="34" charset="0"/>
                <a:ea typeface="Cambria" pitchFamily="18" charset="0"/>
                <a:cs typeface="Arial" pitchFamily="34" charset="0"/>
              </a:rPr>
              <a:t>manusia</a:t>
            </a:r>
            <a:r>
              <a:rPr lang="en-US" sz="2200" dirty="0">
                <a:solidFill>
                  <a:prstClr val="black"/>
                </a:solidFill>
                <a:latin typeface="Arial" pitchFamily="34" charset="0"/>
                <a:ea typeface="Cambria" pitchFamily="18" charset="0"/>
                <a:cs typeface="Arial" pitchFamily="34" charset="0"/>
              </a:rPr>
              <a:t> </a:t>
            </a:r>
            <a:r>
              <a:rPr lang="en-US" sz="2200" dirty="0" err="1">
                <a:solidFill>
                  <a:prstClr val="black"/>
                </a:solidFill>
                <a:latin typeface="Arial" pitchFamily="34" charset="0"/>
                <a:ea typeface="Cambria" pitchFamily="18" charset="0"/>
                <a:cs typeface="Arial" pitchFamily="34" charset="0"/>
              </a:rPr>
              <a:t>lainnya</a:t>
            </a:r>
            <a:r>
              <a:rPr lang="en-US" sz="2200" dirty="0">
                <a:solidFill>
                  <a:prstClr val="black"/>
                </a:solidFill>
                <a:latin typeface="Arial" pitchFamily="34" charset="0"/>
                <a:ea typeface="Cambria" pitchFamily="18" charset="0"/>
                <a:cs typeface="Arial" pitchFamily="34" charset="0"/>
              </a:rPr>
              <a:t> (honesty).</a:t>
            </a:r>
          </a:p>
          <a:p>
            <a:pPr marL="109728" lvl="0" indent="0">
              <a:buClr>
                <a:srgbClr val="2DA2BF"/>
              </a:buClr>
              <a:buNone/>
            </a:pPr>
            <a:r>
              <a:rPr lang="en-US" sz="2200" dirty="0">
                <a:solidFill>
                  <a:prstClr val="black"/>
                </a:solidFill>
                <a:latin typeface="Arial" pitchFamily="34" charset="0"/>
                <a:ea typeface="Cambria" pitchFamily="18" charset="0"/>
                <a:cs typeface="Arial" pitchFamily="34" charset="0"/>
              </a:rPr>
              <a:t>3. </a:t>
            </a:r>
            <a:r>
              <a:rPr lang="en-US" sz="2200" dirty="0" err="1" smtClean="0">
                <a:solidFill>
                  <a:prstClr val="black"/>
                </a:solidFill>
                <a:latin typeface="Arial" pitchFamily="34" charset="0"/>
                <a:ea typeface="Cambria" pitchFamily="18" charset="0"/>
                <a:cs typeface="Arial" pitchFamily="34" charset="0"/>
              </a:rPr>
              <a:t>Keadilan</a:t>
            </a:r>
            <a:r>
              <a:rPr lang="en-US" sz="2200" dirty="0" smtClean="0">
                <a:solidFill>
                  <a:prstClr val="black"/>
                </a:solidFill>
                <a:latin typeface="Arial" pitchFamily="34" charset="0"/>
                <a:ea typeface="Cambria" pitchFamily="18" charset="0"/>
                <a:cs typeface="Arial" pitchFamily="34" charset="0"/>
              </a:rPr>
              <a:t> </a:t>
            </a:r>
            <a:r>
              <a:rPr lang="en-US" sz="2200" dirty="0" err="1">
                <a:solidFill>
                  <a:prstClr val="black"/>
                </a:solidFill>
                <a:latin typeface="Arial" pitchFamily="34" charset="0"/>
                <a:ea typeface="Cambria" pitchFamily="18" charset="0"/>
                <a:cs typeface="Arial" pitchFamily="34" charset="0"/>
              </a:rPr>
              <a:t>dan</a:t>
            </a:r>
            <a:r>
              <a:rPr lang="en-US" sz="2200" dirty="0">
                <a:solidFill>
                  <a:prstClr val="black"/>
                </a:solidFill>
                <a:latin typeface="Arial" pitchFamily="34" charset="0"/>
                <a:ea typeface="Cambria" pitchFamily="18" charset="0"/>
                <a:cs typeface="Arial" pitchFamily="34" charset="0"/>
              </a:rPr>
              <a:t> </a:t>
            </a:r>
            <a:r>
              <a:rPr lang="en-US" sz="2200" dirty="0" err="1">
                <a:solidFill>
                  <a:prstClr val="black"/>
                </a:solidFill>
                <a:latin typeface="Arial" pitchFamily="34" charset="0"/>
                <a:ea typeface="Cambria" pitchFamily="18" charset="0"/>
                <a:cs typeface="Arial" pitchFamily="34" charset="0"/>
              </a:rPr>
              <a:t>kepantasan</a:t>
            </a:r>
            <a:r>
              <a:rPr lang="en-US" sz="2200" dirty="0">
                <a:solidFill>
                  <a:prstClr val="black"/>
                </a:solidFill>
                <a:latin typeface="Arial" pitchFamily="34" charset="0"/>
                <a:ea typeface="Cambria" pitchFamily="18" charset="0"/>
                <a:cs typeface="Arial" pitchFamily="34" charset="0"/>
              </a:rPr>
              <a:t> </a:t>
            </a:r>
            <a:r>
              <a:rPr lang="en-US" sz="2200" dirty="0" err="1">
                <a:solidFill>
                  <a:prstClr val="black"/>
                </a:solidFill>
                <a:latin typeface="Arial" pitchFamily="34" charset="0"/>
                <a:ea typeface="Cambria" pitchFamily="18" charset="0"/>
                <a:cs typeface="Arial" pitchFamily="34" charset="0"/>
              </a:rPr>
              <a:t>merupakan</a:t>
            </a:r>
            <a:r>
              <a:rPr lang="en-US" sz="2200" dirty="0">
                <a:solidFill>
                  <a:prstClr val="black"/>
                </a:solidFill>
                <a:latin typeface="Arial" pitchFamily="34" charset="0"/>
                <a:ea typeface="Cambria" pitchFamily="18" charset="0"/>
                <a:cs typeface="Arial" pitchFamily="34" charset="0"/>
              </a:rPr>
              <a:t> </a:t>
            </a:r>
            <a:r>
              <a:rPr lang="en-US" sz="2200" dirty="0" err="1">
                <a:solidFill>
                  <a:prstClr val="black"/>
                </a:solidFill>
                <a:latin typeface="Arial" pitchFamily="34" charset="0"/>
                <a:ea typeface="Cambria" pitchFamily="18" charset="0"/>
                <a:cs typeface="Arial" pitchFamily="34" charset="0"/>
              </a:rPr>
              <a:t>sikap</a:t>
            </a:r>
            <a:r>
              <a:rPr lang="en-US" sz="2200" dirty="0">
                <a:solidFill>
                  <a:prstClr val="black"/>
                </a:solidFill>
                <a:latin typeface="Arial" pitchFamily="34" charset="0"/>
                <a:ea typeface="Cambria" pitchFamily="18" charset="0"/>
                <a:cs typeface="Arial" pitchFamily="34" charset="0"/>
              </a:rPr>
              <a:t> yang </a:t>
            </a:r>
            <a:r>
              <a:rPr lang="en-US" sz="2200" dirty="0" err="1">
                <a:solidFill>
                  <a:prstClr val="black"/>
                </a:solidFill>
                <a:latin typeface="Arial" pitchFamily="34" charset="0"/>
                <a:ea typeface="Cambria" pitchFamily="18" charset="0"/>
                <a:cs typeface="Arial" pitchFamily="34" charset="0"/>
              </a:rPr>
              <a:t>terutama</a:t>
            </a:r>
            <a:r>
              <a:rPr lang="en-US" sz="2200" dirty="0">
                <a:solidFill>
                  <a:prstClr val="black"/>
                </a:solidFill>
                <a:latin typeface="Arial" pitchFamily="34" charset="0"/>
                <a:ea typeface="Cambria" pitchFamily="18" charset="0"/>
                <a:cs typeface="Arial" pitchFamily="34" charset="0"/>
              </a:rPr>
              <a:t> </a:t>
            </a:r>
            <a:r>
              <a:rPr lang="en-US" sz="2200" dirty="0" err="1">
                <a:solidFill>
                  <a:prstClr val="black"/>
                </a:solidFill>
                <a:latin typeface="Arial" pitchFamily="34" charset="0"/>
                <a:ea typeface="Cambria" pitchFamily="18" charset="0"/>
                <a:cs typeface="Arial" pitchFamily="34" charset="0"/>
              </a:rPr>
              <a:t>harus</a:t>
            </a:r>
            <a:r>
              <a:rPr lang="en-US" sz="2200" dirty="0">
                <a:solidFill>
                  <a:prstClr val="black"/>
                </a:solidFill>
                <a:latin typeface="Arial" pitchFamily="34" charset="0"/>
                <a:ea typeface="Cambria" pitchFamily="18" charset="0"/>
                <a:cs typeface="Arial" pitchFamily="34" charset="0"/>
              </a:rPr>
              <a:t> </a:t>
            </a:r>
            <a:r>
              <a:rPr lang="en-US" sz="2200" dirty="0" err="1">
                <a:solidFill>
                  <a:prstClr val="black"/>
                </a:solidFill>
                <a:latin typeface="Arial" pitchFamily="34" charset="0"/>
                <a:ea typeface="Cambria" pitchFamily="18" charset="0"/>
                <a:cs typeface="Arial" pitchFamily="34" charset="0"/>
              </a:rPr>
              <a:t>diperlakukan</a:t>
            </a:r>
            <a:r>
              <a:rPr lang="en-US" sz="2200" dirty="0">
                <a:solidFill>
                  <a:prstClr val="black"/>
                </a:solidFill>
                <a:latin typeface="Arial" pitchFamily="34" charset="0"/>
                <a:ea typeface="Cambria" pitchFamily="18" charset="0"/>
                <a:cs typeface="Arial" pitchFamily="34" charset="0"/>
              </a:rPr>
              <a:t> </a:t>
            </a:r>
            <a:r>
              <a:rPr lang="en-US" sz="2200" dirty="0" err="1">
                <a:solidFill>
                  <a:prstClr val="black"/>
                </a:solidFill>
                <a:latin typeface="Arial" pitchFamily="34" charset="0"/>
                <a:ea typeface="Cambria" pitchFamily="18" charset="0"/>
                <a:cs typeface="Arial" pitchFamily="34" charset="0"/>
              </a:rPr>
              <a:t>terhadap</a:t>
            </a:r>
            <a:r>
              <a:rPr lang="en-US" sz="2200" dirty="0">
                <a:solidFill>
                  <a:prstClr val="black"/>
                </a:solidFill>
                <a:latin typeface="Arial" pitchFamily="34" charset="0"/>
                <a:ea typeface="Cambria" pitchFamily="18" charset="0"/>
                <a:cs typeface="Arial" pitchFamily="34" charset="0"/>
              </a:rPr>
              <a:t> orang lain.</a:t>
            </a:r>
          </a:p>
          <a:p>
            <a:pPr marL="109728" lvl="0" indent="0">
              <a:buClr>
                <a:srgbClr val="2DA2BF"/>
              </a:buClr>
              <a:buNone/>
            </a:pPr>
            <a:r>
              <a:rPr lang="en-US" sz="2200" dirty="0">
                <a:solidFill>
                  <a:prstClr val="black"/>
                </a:solidFill>
                <a:latin typeface="Arial" pitchFamily="34" charset="0"/>
                <a:ea typeface="Cambria" pitchFamily="18" charset="0"/>
                <a:cs typeface="Arial" pitchFamily="34" charset="0"/>
              </a:rPr>
              <a:t>4. </a:t>
            </a:r>
            <a:r>
              <a:rPr lang="en-US" sz="2200" dirty="0" err="1" smtClean="0">
                <a:solidFill>
                  <a:prstClr val="black"/>
                </a:solidFill>
                <a:latin typeface="Arial" pitchFamily="34" charset="0"/>
                <a:ea typeface="Cambria" pitchFamily="18" charset="0"/>
                <a:cs typeface="Arial" pitchFamily="34" charset="0"/>
              </a:rPr>
              <a:t>Kekuatan</a:t>
            </a:r>
            <a:r>
              <a:rPr lang="en-US" sz="2200" dirty="0" smtClean="0">
                <a:solidFill>
                  <a:prstClr val="black"/>
                </a:solidFill>
                <a:latin typeface="Arial" pitchFamily="34" charset="0"/>
                <a:ea typeface="Cambria" pitchFamily="18" charset="0"/>
                <a:cs typeface="Arial" pitchFamily="34" charset="0"/>
              </a:rPr>
              <a:t> </a:t>
            </a:r>
            <a:r>
              <a:rPr lang="en-US" sz="2200" dirty="0" err="1">
                <a:solidFill>
                  <a:prstClr val="black"/>
                </a:solidFill>
                <a:latin typeface="Arial" pitchFamily="34" charset="0"/>
                <a:ea typeface="Cambria" pitchFamily="18" charset="0"/>
                <a:cs typeface="Arial" pitchFamily="34" charset="0"/>
              </a:rPr>
              <a:t>moralitas</a:t>
            </a:r>
            <a:r>
              <a:rPr lang="en-US" sz="2200" dirty="0">
                <a:solidFill>
                  <a:prstClr val="black"/>
                </a:solidFill>
                <a:latin typeface="Arial" pitchFamily="34" charset="0"/>
                <a:ea typeface="Cambria" pitchFamily="18" charset="0"/>
                <a:cs typeface="Arial" pitchFamily="34" charset="0"/>
              </a:rPr>
              <a:t>, </a:t>
            </a:r>
            <a:r>
              <a:rPr lang="en-US" sz="2200" dirty="0" err="1">
                <a:solidFill>
                  <a:prstClr val="black"/>
                </a:solidFill>
                <a:latin typeface="Arial" pitchFamily="34" charset="0"/>
                <a:ea typeface="Cambria" pitchFamily="18" charset="0"/>
                <a:cs typeface="Arial" pitchFamily="34" charset="0"/>
              </a:rPr>
              <a:t>ketabahan</a:t>
            </a:r>
            <a:r>
              <a:rPr lang="en-US" sz="2200" dirty="0">
                <a:solidFill>
                  <a:prstClr val="black"/>
                </a:solidFill>
                <a:latin typeface="Arial" pitchFamily="34" charset="0"/>
                <a:ea typeface="Cambria" pitchFamily="18" charset="0"/>
                <a:cs typeface="Arial" pitchFamily="34" charset="0"/>
              </a:rPr>
              <a:t> </a:t>
            </a:r>
            <a:r>
              <a:rPr lang="en-US" sz="2200" dirty="0" err="1">
                <a:solidFill>
                  <a:prstClr val="black"/>
                </a:solidFill>
                <a:latin typeface="Arial" pitchFamily="34" charset="0"/>
                <a:ea typeface="Cambria" pitchFamily="18" charset="0"/>
                <a:cs typeface="Arial" pitchFamily="34" charset="0"/>
              </a:rPr>
              <a:t>serta</a:t>
            </a:r>
            <a:r>
              <a:rPr lang="en-US" sz="2200" dirty="0">
                <a:solidFill>
                  <a:prstClr val="black"/>
                </a:solidFill>
                <a:latin typeface="Arial" pitchFamily="34" charset="0"/>
                <a:ea typeface="Cambria" pitchFamily="18" charset="0"/>
                <a:cs typeface="Arial" pitchFamily="34" charset="0"/>
              </a:rPr>
              <a:t> </a:t>
            </a:r>
            <a:r>
              <a:rPr lang="en-US" sz="2200" dirty="0" err="1">
                <a:solidFill>
                  <a:prstClr val="black"/>
                </a:solidFill>
                <a:latin typeface="Arial" pitchFamily="34" charset="0"/>
                <a:ea typeface="Cambria" pitchFamily="18" charset="0"/>
                <a:cs typeface="Arial" pitchFamily="34" charset="0"/>
              </a:rPr>
              <a:t>berani</a:t>
            </a:r>
            <a:r>
              <a:rPr lang="en-US" sz="2200" dirty="0">
                <a:solidFill>
                  <a:prstClr val="black"/>
                </a:solidFill>
                <a:latin typeface="Arial" pitchFamily="34" charset="0"/>
                <a:ea typeface="Cambria" pitchFamily="18" charset="0"/>
                <a:cs typeface="Arial" pitchFamily="34" charset="0"/>
              </a:rPr>
              <a:t> </a:t>
            </a:r>
            <a:r>
              <a:rPr lang="en-US" sz="2200" dirty="0" err="1">
                <a:solidFill>
                  <a:prstClr val="black"/>
                </a:solidFill>
                <a:latin typeface="Arial" pitchFamily="34" charset="0"/>
                <a:ea typeface="Cambria" pitchFamily="18" charset="0"/>
                <a:cs typeface="Arial" pitchFamily="34" charset="0"/>
              </a:rPr>
              <a:t>karena</a:t>
            </a:r>
            <a:r>
              <a:rPr lang="en-US" sz="2200" dirty="0">
                <a:solidFill>
                  <a:prstClr val="black"/>
                </a:solidFill>
                <a:latin typeface="Arial" pitchFamily="34" charset="0"/>
                <a:ea typeface="Cambria" pitchFamily="18" charset="0"/>
                <a:cs typeface="Arial" pitchFamily="34" charset="0"/>
              </a:rPr>
              <a:t> </a:t>
            </a:r>
            <a:r>
              <a:rPr lang="en-US" sz="2200" dirty="0" err="1">
                <a:solidFill>
                  <a:prstClr val="black"/>
                </a:solidFill>
                <a:latin typeface="Arial" pitchFamily="34" charset="0"/>
                <a:ea typeface="Cambria" pitchFamily="18" charset="0"/>
                <a:cs typeface="Arial" pitchFamily="34" charset="0"/>
              </a:rPr>
              <a:t>benar</a:t>
            </a:r>
            <a:r>
              <a:rPr lang="en-US" sz="2200" dirty="0">
                <a:solidFill>
                  <a:prstClr val="black"/>
                </a:solidFill>
                <a:latin typeface="Arial" pitchFamily="34" charset="0"/>
                <a:ea typeface="Cambria" pitchFamily="18" charset="0"/>
                <a:cs typeface="Arial" pitchFamily="34" charset="0"/>
              </a:rPr>
              <a:t> </a:t>
            </a:r>
            <a:r>
              <a:rPr lang="en-US" sz="2200" dirty="0" err="1">
                <a:solidFill>
                  <a:prstClr val="black"/>
                </a:solidFill>
                <a:latin typeface="Arial" pitchFamily="34" charset="0"/>
                <a:ea typeface="Cambria" pitchFamily="18" charset="0"/>
                <a:cs typeface="Arial" pitchFamily="34" charset="0"/>
              </a:rPr>
              <a:t>terhadap</a:t>
            </a:r>
            <a:r>
              <a:rPr lang="en-US" sz="2200" dirty="0">
                <a:solidFill>
                  <a:prstClr val="black"/>
                </a:solidFill>
                <a:latin typeface="Arial" pitchFamily="34" charset="0"/>
                <a:ea typeface="Cambria" pitchFamily="18" charset="0"/>
                <a:cs typeface="Arial" pitchFamily="34" charset="0"/>
              </a:rPr>
              <a:t> </a:t>
            </a:r>
            <a:r>
              <a:rPr lang="en-US" sz="2200" dirty="0" err="1">
                <a:solidFill>
                  <a:prstClr val="black"/>
                </a:solidFill>
                <a:latin typeface="Arial" pitchFamily="34" charset="0"/>
                <a:ea typeface="Cambria" pitchFamily="18" charset="0"/>
                <a:cs typeface="Arial" pitchFamily="34" charset="0"/>
              </a:rPr>
              <a:t>godaan</a:t>
            </a:r>
            <a:r>
              <a:rPr lang="en-US" sz="2200" dirty="0">
                <a:solidFill>
                  <a:prstClr val="black"/>
                </a:solidFill>
                <a:latin typeface="Arial" pitchFamily="34" charset="0"/>
                <a:ea typeface="Cambria" pitchFamily="18" charset="0"/>
                <a:cs typeface="Arial" pitchFamily="34" charset="0"/>
              </a:rPr>
              <a:t> (fortitude).</a:t>
            </a:r>
          </a:p>
          <a:p>
            <a:pPr marL="109728" lvl="0" indent="0">
              <a:buClr>
                <a:srgbClr val="2DA2BF"/>
              </a:buClr>
              <a:buNone/>
            </a:pPr>
            <a:r>
              <a:rPr lang="en-US" sz="2200" dirty="0">
                <a:solidFill>
                  <a:prstClr val="black"/>
                </a:solidFill>
                <a:latin typeface="Arial" pitchFamily="34" charset="0"/>
                <a:ea typeface="Cambria" pitchFamily="18" charset="0"/>
                <a:cs typeface="Arial" pitchFamily="34" charset="0"/>
              </a:rPr>
              <a:t>5. </a:t>
            </a:r>
            <a:r>
              <a:rPr lang="en-US" sz="2200" dirty="0" err="1" smtClean="0">
                <a:solidFill>
                  <a:prstClr val="black"/>
                </a:solidFill>
                <a:latin typeface="Arial" pitchFamily="34" charset="0"/>
                <a:ea typeface="Cambria" pitchFamily="18" charset="0"/>
                <a:cs typeface="Arial" pitchFamily="34" charset="0"/>
              </a:rPr>
              <a:t>Kesederhanaan</a:t>
            </a:r>
            <a:r>
              <a:rPr lang="en-US" sz="2200" dirty="0" smtClean="0">
                <a:solidFill>
                  <a:prstClr val="black"/>
                </a:solidFill>
                <a:latin typeface="Arial" pitchFamily="34" charset="0"/>
                <a:ea typeface="Cambria" pitchFamily="18" charset="0"/>
                <a:cs typeface="Arial" pitchFamily="34" charset="0"/>
              </a:rPr>
              <a:t> </a:t>
            </a:r>
            <a:r>
              <a:rPr lang="en-US" sz="2200" dirty="0" err="1">
                <a:solidFill>
                  <a:prstClr val="black"/>
                </a:solidFill>
                <a:latin typeface="Arial" pitchFamily="34" charset="0"/>
                <a:ea typeface="Cambria" pitchFamily="18" charset="0"/>
                <a:cs typeface="Arial" pitchFamily="34" charset="0"/>
              </a:rPr>
              <a:t>dan</a:t>
            </a:r>
            <a:r>
              <a:rPr lang="en-US" sz="2200" dirty="0">
                <a:solidFill>
                  <a:prstClr val="black"/>
                </a:solidFill>
                <a:latin typeface="Arial" pitchFamily="34" charset="0"/>
                <a:ea typeface="Cambria" pitchFamily="18" charset="0"/>
                <a:cs typeface="Arial" pitchFamily="34" charset="0"/>
              </a:rPr>
              <a:t> </a:t>
            </a:r>
            <a:r>
              <a:rPr lang="en-US" sz="2200" dirty="0" err="1">
                <a:solidFill>
                  <a:prstClr val="black"/>
                </a:solidFill>
                <a:latin typeface="Arial" pitchFamily="34" charset="0"/>
                <a:ea typeface="Cambria" pitchFamily="18" charset="0"/>
                <a:cs typeface="Arial" pitchFamily="34" charset="0"/>
              </a:rPr>
              <a:t>pengendalian</a:t>
            </a:r>
            <a:r>
              <a:rPr lang="en-US" sz="2200" dirty="0">
                <a:solidFill>
                  <a:prstClr val="black"/>
                </a:solidFill>
                <a:latin typeface="Arial" pitchFamily="34" charset="0"/>
                <a:ea typeface="Cambria" pitchFamily="18" charset="0"/>
                <a:cs typeface="Arial" pitchFamily="34" charset="0"/>
              </a:rPr>
              <a:t> </a:t>
            </a:r>
            <a:r>
              <a:rPr lang="en-US" sz="2200" dirty="0" err="1">
                <a:solidFill>
                  <a:prstClr val="black"/>
                </a:solidFill>
                <a:latin typeface="Arial" pitchFamily="34" charset="0"/>
                <a:ea typeface="Cambria" pitchFamily="18" charset="0"/>
                <a:cs typeface="Arial" pitchFamily="34" charset="0"/>
              </a:rPr>
              <a:t>diri</a:t>
            </a:r>
            <a:endParaRPr lang="en-US" sz="2200" dirty="0">
              <a:solidFill>
                <a:prstClr val="black"/>
              </a:solidFill>
              <a:latin typeface="Arial" pitchFamily="34" charset="0"/>
              <a:ea typeface="Cambria" pitchFamily="18" charset="0"/>
              <a:cs typeface="Arial" pitchFamily="34" charset="0"/>
            </a:endParaRPr>
          </a:p>
          <a:p>
            <a:pPr marL="109728" lvl="0" indent="0">
              <a:buClr>
                <a:srgbClr val="2DA2BF"/>
              </a:buClr>
              <a:buNone/>
            </a:pPr>
            <a:r>
              <a:rPr lang="en-US" sz="2200" dirty="0">
                <a:solidFill>
                  <a:prstClr val="black"/>
                </a:solidFill>
                <a:latin typeface="Arial" pitchFamily="34" charset="0"/>
                <a:ea typeface="Cambria" pitchFamily="18" charset="0"/>
                <a:cs typeface="Arial" pitchFamily="34" charset="0"/>
              </a:rPr>
              <a:t>6. </a:t>
            </a:r>
            <a:r>
              <a:rPr lang="en-US" sz="2200" dirty="0" err="1" smtClean="0">
                <a:solidFill>
                  <a:prstClr val="black"/>
                </a:solidFill>
                <a:latin typeface="Arial" pitchFamily="34" charset="0"/>
                <a:ea typeface="Cambria" pitchFamily="18" charset="0"/>
                <a:cs typeface="Arial" pitchFamily="34" charset="0"/>
              </a:rPr>
              <a:t>Nilai-nilai</a:t>
            </a:r>
            <a:r>
              <a:rPr lang="en-US" sz="2200" dirty="0" smtClean="0">
                <a:solidFill>
                  <a:prstClr val="black"/>
                </a:solidFill>
                <a:latin typeface="Arial" pitchFamily="34" charset="0"/>
                <a:ea typeface="Cambria" pitchFamily="18" charset="0"/>
                <a:cs typeface="Arial" pitchFamily="34" charset="0"/>
              </a:rPr>
              <a:t> </a:t>
            </a:r>
            <a:r>
              <a:rPr lang="en-US" sz="2200" dirty="0">
                <a:solidFill>
                  <a:prstClr val="black"/>
                </a:solidFill>
                <a:latin typeface="Arial" pitchFamily="34" charset="0"/>
                <a:ea typeface="Cambria" pitchFamily="18" charset="0"/>
                <a:cs typeface="Arial" pitchFamily="34" charset="0"/>
              </a:rPr>
              <a:t>agama </a:t>
            </a:r>
            <a:r>
              <a:rPr lang="en-US" sz="2200" dirty="0" err="1">
                <a:solidFill>
                  <a:prstClr val="black"/>
                </a:solidFill>
                <a:latin typeface="Arial" pitchFamily="34" charset="0"/>
                <a:ea typeface="Cambria" pitchFamily="18" charset="0"/>
                <a:cs typeface="Arial" pitchFamily="34" charset="0"/>
              </a:rPr>
              <a:t>dan</a:t>
            </a:r>
            <a:r>
              <a:rPr lang="en-US" sz="2200" dirty="0">
                <a:solidFill>
                  <a:prstClr val="black"/>
                </a:solidFill>
                <a:latin typeface="Arial" pitchFamily="34" charset="0"/>
                <a:ea typeface="Cambria" pitchFamily="18" charset="0"/>
                <a:cs typeface="Arial" pitchFamily="34" charset="0"/>
              </a:rPr>
              <a:t> </a:t>
            </a:r>
            <a:r>
              <a:rPr lang="en-US" sz="2200" dirty="0" err="1">
                <a:solidFill>
                  <a:prstClr val="black"/>
                </a:solidFill>
                <a:latin typeface="Arial" pitchFamily="34" charset="0"/>
                <a:ea typeface="Cambria" pitchFamily="18" charset="0"/>
                <a:cs typeface="Arial" pitchFamily="34" charset="0"/>
              </a:rPr>
              <a:t>sosial</a:t>
            </a:r>
            <a:r>
              <a:rPr lang="en-US" sz="2200" dirty="0">
                <a:solidFill>
                  <a:prstClr val="black"/>
                </a:solidFill>
                <a:latin typeface="Arial" pitchFamily="34" charset="0"/>
                <a:ea typeface="Cambria" pitchFamily="18" charset="0"/>
                <a:cs typeface="Arial" pitchFamily="34" charset="0"/>
              </a:rPr>
              <a:t> </a:t>
            </a:r>
            <a:r>
              <a:rPr lang="en-US" sz="2200" dirty="0" err="1">
                <a:solidFill>
                  <a:prstClr val="black"/>
                </a:solidFill>
                <a:latin typeface="Arial" pitchFamily="34" charset="0"/>
                <a:ea typeface="Cambria" pitchFamily="18" charset="0"/>
                <a:cs typeface="Arial" pitchFamily="34" charset="0"/>
              </a:rPr>
              <a:t>budaya</a:t>
            </a:r>
            <a:r>
              <a:rPr lang="en-US" sz="2200" dirty="0">
                <a:solidFill>
                  <a:prstClr val="black"/>
                </a:solidFill>
                <a:latin typeface="Arial" pitchFamily="34" charset="0"/>
                <a:ea typeface="Cambria" pitchFamily="18" charset="0"/>
                <a:cs typeface="Arial" pitchFamily="34" charset="0"/>
              </a:rPr>
              <a:t> </a:t>
            </a:r>
            <a:r>
              <a:rPr lang="en-US" sz="2200" dirty="0" err="1">
                <a:solidFill>
                  <a:prstClr val="black"/>
                </a:solidFill>
                <a:latin typeface="Arial" pitchFamily="34" charset="0"/>
                <a:ea typeface="Cambria" pitchFamily="18" charset="0"/>
                <a:cs typeface="Arial" pitchFamily="34" charset="0"/>
              </a:rPr>
              <a:t>termasuk</a:t>
            </a:r>
            <a:r>
              <a:rPr lang="en-US" sz="2200" dirty="0">
                <a:solidFill>
                  <a:prstClr val="black"/>
                </a:solidFill>
                <a:latin typeface="Arial" pitchFamily="34" charset="0"/>
                <a:ea typeface="Cambria" pitchFamily="18" charset="0"/>
                <a:cs typeface="Arial" pitchFamily="34" charset="0"/>
              </a:rPr>
              <a:t> </a:t>
            </a:r>
            <a:r>
              <a:rPr lang="en-US" sz="2200" dirty="0" err="1">
                <a:solidFill>
                  <a:prstClr val="black"/>
                </a:solidFill>
                <a:latin typeface="Arial" pitchFamily="34" charset="0"/>
                <a:ea typeface="Cambria" pitchFamily="18" charset="0"/>
                <a:cs typeface="Arial" pitchFamily="34" charset="0"/>
              </a:rPr>
              <a:t>nilai</a:t>
            </a:r>
            <a:r>
              <a:rPr lang="en-US" sz="2200" dirty="0">
                <a:solidFill>
                  <a:prstClr val="black"/>
                </a:solidFill>
                <a:latin typeface="Arial" pitchFamily="34" charset="0"/>
                <a:ea typeface="Cambria" pitchFamily="18" charset="0"/>
                <a:cs typeface="Arial" pitchFamily="34" charset="0"/>
              </a:rPr>
              <a:t> agama agar </a:t>
            </a:r>
            <a:r>
              <a:rPr lang="en-US" sz="2200" dirty="0" err="1">
                <a:solidFill>
                  <a:prstClr val="black"/>
                </a:solidFill>
                <a:latin typeface="Arial" pitchFamily="34" charset="0"/>
                <a:ea typeface="Cambria" pitchFamily="18" charset="0"/>
                <a:cs typeface="Arial" pitchFamily="34" charset="0"/>
              </a:rPr>
              <a:t>manusia</a:t>
            </a:r>
            <a:r>
              <a:rPr lang="en-US" sz="2200" dirty="0">
                <a:solidFill>
                  <a:prstClr val="black"/>
                </a:solidFill>
                <a:latin typeface="Arial" pitchFamily="34" charset="0"/>
                <a:ea typeface="Cambria" pitchFamily="18" charset="0"/>
                <a:cs typeface="Arial" pitchFamily="34" charset="0"/>
              </a:rPr>
              <a:t> </a:t>
            </a:r>
            <a:r>
              <a:rPr lang="en-US" sz="2200" dirty="0" err="1">
                <a:solidFill>
                  <a:prstClr val="black"/>
                </a:solidFill>
                <a:latin typeface="Arial" pitchFamily="34" charset="0"/>
                <a:ea typeface="Cambria" pitchFamily="18" charset="0"/>
                <a:cs typeface="Arial" pitchFamily="34" charset="0"/>
              </a:rPr>
              <a:t>harus</a:t>
            </a:r>
            <a:r>
              <a:rPr lang="en-US" sz="2200" dirty="0">
                <a:solidFill>
                  <a:prstClr val="black"/>
                </a:solidFill>
                <a:latin typeface="Arial" pitchFamily="34" charset="0"/>
                <a:ea typeface="Cambria" pitchFamily="18" charset="0"/>
                <a:cs typeface="Arial" pitchFamily="34" charset="0"/>
              </a:rPr>
              <a:t> </a:t>
            </a:r>
            <a:r>
              <a:rPr lang="en-US" sz="2200" dirty="0" err="1">
                <a:solidFill>
                  <a:prstClr val="black"/>
                </a:solidFill>
                <a:latin typeface="Arial" pitchFamily="34" charset="0"/>
                <a:ea typeface="Cambria" pitchFamily="18" charset="0"/>
                <a:cs typeface="Arial" pitchFamily="34" charset="0"/>
              </a:rPr>
              <a:t>bertindak</a:t>
            </a:r>
            <a:r>
              <a:rPr lang="en-US" sz="2200" dirty="0">
                <a:solidFill>
                  <a:prstClr val="black"/>
                </a:solidFill>
                <a:latin typeface="Arial" pitchFamily="34" charset="0"/>
                <a:ea typeface="Cambria" pitchFamily="18" charset="0"/>
                <a:cs typeface="Arial" pitchFamily="34" charset="0"/>
              </a:rPr>
              <a:t> </a:t>
            </a:r>
            <a:r>
              <a:rPr lang="en-US" sz="2200" dirty="0" err="1">
                <a:solidFill>
                  <a:prstClr val="black"/>
                </a:solidFill>
                <a:latin typeface="Arial" pitchFamily="34" charset="0"/>
                <a:ea typeface="Cambria" pitchFamily="18" charset="0"/>
                <a:cs typeface="Arial" pitchFamily="34" charset="0"/>
              </a:rPr>
              <a:t>secara</a:t>
            </a:r>
            <a:r>
              <a:rPr lang="en-US" sz="2200" dirty="0">
                <a:solidFill>
                  <a:prstClr val="black"/>
                </a:solidFill>
                <a:latin typeface="Arial" pitchFamily="34" charset="0"/>
                <a:ea typeface="Cambria" pitchFamily="18" charset="0"/>
                <a:cs typeface="Arial" pitchFamily="34" charset="0"/>
              </a:rPr>
              <a:t> </a:t>
            </a:r>
            <a:r>
              <a:rPr lang="en-US" sz="2200" dirty="0" err="1">
                <a:solidFill>
                  <a:prstClr val="black"/>
                </a:solidFill>
                <a:latin typeface="Arial" pitchFamily="34" charset="0"/>
                <a:ea typeface="Cambria" pitchFamily="18" charset="0"/>
                <a:cs typeface="Arial" pitchFamily="34" charset="0"/>
              </a:rPr>
              <a:t>profesional</a:t>
            </a:r>
            <a:r>
              <a:rPr lang="en-US" sz="2200" dirty="0">
                <a:solidFill>
                  <a:prstClr val="black"/>
                </a:solidFill>
                <a:latin typeface="Arial" pitchFamily="34" charset="0"/>
                <a:ea typeface="Cambria" pitchFamily="18" charset="0"/>
                <a:cs typeface="Arial" pitchFamily="34" charset="0"/>
              </a:rPr>
              <a:t> </a:t>
            </a:r>
            <a:r>
              <a:rPr lang="en-US" sz="2200" dirty="0" err="1">
                <a:solidFill>
                  <a:prstClr val="black"/>
                </a:solidFill>
                <a:latin typeface="Arial" pitchFamily="34" charset="0"/>
                <a:ea typeface="Cambria" pitchFamily="18" charset="0"/>
                <a:cs typeface="Arial" pitchFamily="34" charset="0"/>
              </a:rPr>
              <a:t>dan</a:t>
            </a:r>
            <a:r>
              <a:rPr lang="en-US" sz="2200" dirty="0">
                <a:solidFill>
                  <a:prstClr val="black"/>
                </a:solidFill>
                <a:latin typeface="Arial" pitchFamily="34" charset="0"/>
                <a:ea typeface="Cambria" pitchFamily="18" charset="0"/>
                <a:cs typeface="Arial" pitchFamily="34" charset="0"/>
              </a:rPr>
              <a:t> </a:t>
            </a:r>
            <a:r>
              <a:rPr lang="en-US" sz="2200" dirty="0" err="1">
                <a:solidFill>
                  <a:prstClr val="black"/>
                </a:solidFill>
                <a:latin typeface="Arial" pitchFamily="34" charset="0"/>
                <a:ea typeface="Cambria" pitchFamily="18" charset="0"/>
                <a:cs typeface="Arial" pitchFamily="34" charset="0"/>
              </a:rPr>
              <a:t>bekerja</a:t>
            </a:r>
            <a:r>
              <a:rPr lang="en-US" sz="2200" dirty="0">
                <a:solidFill>
                  <a:prstClr val="black"/>
                </a:solidFill>
                <a:latin typeface="Arial" pitchFamily="34" charset="0"/>
                <a:ea typeface="Cambria" pitchFamily="18" charset="0"/>
                <a:cs typeface="Arial" pitchFamily="34" charset="0"/>
              </a:rPr>
              <a:t> </a:t>
            </a:r>
            <a:r>
              <a:rPr lang="en-US" sz="2200" dirty="0" err="1">
                <a:solidFill>
                  <a:prstClr val="black"/>
                </a:solidFill>
                <a:latin typeface="Arial" pitchFamily="34" charset="0"/>
                <a:ea typeface="Cambria" pitchFamily="18" charset="0"/>
                <a:cs typeface="Arial" pitchFamily="34" charset="0"/>
              </a:rPr>
              <a:t>keras</a:t>
            </a:r>
            <a:r>
              <a:rPr lang="en-US" sz="2200" dirty="0" smtClean="0">
                <a:solidFill>
                  <a:prstClr val="black"/>
                </a:solidFill>
                <a:latin typeface="Arial" pitchFamily="34" charset="0"/>
                <a:ea typeface="Cambria" pitchFamily="18" charset="0"/>
                <a:cs typeface="Arial" pitchFamily="34" charset="0"/>
              </a:rPr>
              <a:t>.</a:t>
            </a:r>
            <a:endParaRPr lang="en-US" sz="2200" dirty="0">
              <a:solidFill>
                <a:prstClr val="black"/>
              </a:solidFill>
              <a:latin typeface="Arial" pitchFamily="34" charset="0"/>
              <a:ea typeface="Cambria" pitchFamily="18" charset="0"/>
              <a:cs typeface="Arial" pitchFamily="34" charset="0"/>
            </a:endParaRPr>
          </a:p>
        </p:txBody>
      </p:sp>
      <p:sp>
        <p:nvSpPr>
          <p:cNvPr id="3" name="Title 2"/>
          <p:cNvSpPr>
            <a:spLocks noGrp="1"/>
          </p:cNvSpPr>
          <p:nvPr>
            <p:ph type="title"/>
          </p:nvPr>
        </p:nvSpPr>
        <p:spPr>
          <a:xfrm>
            <a:off x="457200" y="274638"/>
            <a:ext cx="8229600" cy="639762"/>
          </a:xfrm>
        </p:spPr>
        <p:txBody>
          <a:bodyPr>
            <a:normAutofit fontScale="90000"/>
          </a:bodyPr>
          <a:lstStyle/>
          <a:p>
            <a:r>
              <a:rPr lang="en-US" dirty="0" smtClean="0"/>
              <a:t>ETIKA PEMERINTAHAN</a:t>
            </a:r>
            <a:endParaRPr lang="en-US" dirty="0"/>
          </a:p>
        </p:txBody>
      </p:sp>
    </p:spTree>
    <p:extLst>
      <p:ext uri="{BB962C8B-B14F-4D97-AF65-F5344CB8AC3E}">
        <p14:creationId xmlns:p14="http://schemas.microsoft.com/office/powerpoint/2010/main" val="82622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500"/>
                                        <p:tgtEl>
                                          <p:spTgt spid="2">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fade">
                                      <p:cBhvr>
                                        <p:cTn id="2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normAutofit fontScale="77500" lnSpcReduction="20000"/>
          </a:bodyPr>
          <a:lstStyle/>
          <a:p>
            <a:pPr>
              <a:lnSpc>
                <a:spcPct val="115000"/>
              </a:lnSpc>
            </a:pPr>
            <a:r>
              <a:rPr lang="en-US" sz="3600" dirty="0" err="1">
                <a:solidFill>
                  <a:srgbClr val="211E1F"/>
                </a:solidFill>
                <a:latin typeface="Cambria" pitchFamily="18" charset="0"/>
                <a:ea typeface="Cambria" pitchFamily="18" charset="0"/>
                <a:cs typeface="Cambria"/>
              </a:rPr>
              <a:t>Sumaryadi</a:t>
            </a:r>
            <a:r>
              <a:rPr lang="en-US" sz="3600" dirty="0">
                <a:solidFill>
                  <a:srgbClr val="211E1F"/>
                </a:solidFill>
                <a:latin typeface="Cambria" pitchFamily="18" charset="0"/>
                <a:ea typeface="Cambria" pitchFamily="18" charset="0"/>
                <a:cs typeface="Cambria"/>
              </a:rPr>
              <a:t> (2010) </a:t>
            </a:r>
            <a:r>
              <a:rPr lang="en-US" sz="3600" dirty="0" err="1">
                <a:solidFill>
                  <a:srgbClr val="211E1F"/>
                </a:solidFill>
                <a:latin typeface="Cambria" pitchFamily="18" charset="0"/>
                <a:ea typeface="Cambria" pitchFamily="18" charset="0"/>
                <a:cs typeface="Cambria"/>
              </a:rPr>
              <a:t>menyatakan</a:t>
            </a:r>
            <a:r>
              <a:rPr lang="en-US" sz="3600" dirty="0">
                <a:solidFill>
                  <a:srgbClr val="211E1F"/>
                </a:solidFill>
                <a:latin typeface="Cambria" pitchFamily="18" charset="0"/>
                <a:ea typeface="Cambria" pitchFamily="18" charset="0"/>
                <a:cs typeface="Cambria"/>
              </a:rPr>
              <a:t> </a:t>
            </a:r>
            <a:r>
              <a:rPr lang="en-US" sz="3600" dirty="0" err="1">
                <a:solidFill>
                  <a:srgbClr val="211E1F"/>
                </a:solidFill>
                <a:latin typeface="Cambria" pitchFamily="18" charset="0"/>
                <a:ea typeface="Cambria" pitchFamily="18" charset="0"/>
                <a:cs typeface="Cambria"/>
              </a:rPr>
              <a:t>bahwa</a:t>
            </a:r>
            <a:r>
              <a:rPr lang="en-US" sz="3600" dirty="0">
                <a:latin typeface="Cambria" pitchFamily="18" charset="0"/>
                <a:ea typeface="Cambria" pitchFamily="18" charset="0"/>
                <a:cs typeface="Times New Roman"/>
              </a:rPr>
              <a:t> </a:t>
            </a:r>
            <a:r>
              <a:rPr lang="en-US" sz="3600" dirty="0" err="1">
                <a:solidFill>
                  <a:srgbClr val="211E1F"/>
                </a:solidFill>
                <a:latin typeface="Cambria" pitchFamily="18" charset="0"/>
                <a:ea typeface="Cambria" pitchFamily="18" charset="0"/>
                <a:cs typeface="Cambria"/>
              </a:rPr>
              <a:t>etika</a:t>
            </a:r>
            <a:r>
              <a:rPr lang="en-US" sz="3600" dirty="0">
                <a:solidFill>
                  <a:srgbClr val="211E1F"/>
                </a:solidFill>
                <a:latin typeface="Cambria" pitchFamily="18" charset="0"/>
                <a:ea typeface="Cambria" pitchFamily="18" charset="0"/>
                <a:cs typeface="Cambria"/>
              </a:rPr>
              <a:t> </a:t>
            </a:r>
            <a:r>
              <a:rPr lang="en-US" sz="3600" dirty="0" err="1">
                <a:solidFill>
                  <a:srgbClr val="211E1F"/>
                </a:solidFill>
                <a:latin typeface="Cambria" pitchFamily="18" charset="0"/>
                <a:ea typeface="Cambria" pitchFamily="18" charset="0"/>
                <a:cs typeface="Cambria"/>
              </a:rPr>
              <a:t>pemerintahan</a:t>
            </a:r>
            <a:r>
              <a:rPr lang="en-US" sz="3600" dirty="0">
                <a:solidFill>
                  <a:srgbClr val="211E1F"/>
                </a:solidFill>
                <a:latin typeface="Cambria" pitchFamily="18" charset="0"/>
                <a:ea typeface="Cambria" pitchFamily="18" charset="0"/>
                <a:cs typeface="Cambria"/>
              </a:rPr>
              <a:t> </a:t>
            </a:r>
            <a:r>
              <a:rPr lang="en-US" sz="3600" dirty="0" err="1">
                <a:solidFill>
                  <a:srgbClr val="211E1F"/>
                </a:solidFill>
                <a:latin typeface="Cambria" pitchFamily="18" charset="0"/>
                <a:ea typeface="Cambria" pitchFamily="18" charset="0"/>
                <a:cs typeface="Cambria"/>
              </a:rPr>
              <a:t>mengacu</a:t>
            </a:r>
            <a:r>
              <a:rPr lang="en-US" sz="3600" dirty="0">
                <a:solidFill>
                  <a:srgbClr val="211E1F"/>
                </a:solidFill>
                <a:latin typeface="Cambria" pitchFamily="18" charset="0"/>
                <a:ea typeface="Cambria" pitchFamily="18" charset="0"/>
                <a:cs typeface="Cambria"/>
              </a:rPr>
              <a:t> </a:t>
            </a:r>
            <a:r>
              <a:rPr lang="en-US" sz="3600" dirty="0" err="1">
                <a:solidFill>
                  <a:srgbClr val="211E1F"/>
                </a:solidFill>
                <a:latin typeface="Cambria" pitchFamily="18" charset="0"/>
                <a:ea typeface="Cambria" pitchFamily="18" charset="0"/>
                <a:cs typeface="Cambria"/>
              </a:rPr>
              <a:t>pada</a:t>
            </a:r>
            <a:r>
              <a:rPr lang="en-US" sz="3600" dirty="0">
                <a:solidFill>
                  <a:srgbClr val="211E1F"/>
                </a:solidFill>
                <a:latin typeface="Cambria" pitchFamily="18" charset="0"/>
                <a:ea typeface="Cambria" pitchFamily="18" charset="0"/>
                <a:cs typeface="Cambria"/>
              </a:rPr>
              <a:t> </a:t>
            </a:r>
            <a:r>
              <a:rPr lang="en-US" sz="3600" dirty="0" err="1">
                <a:solidFill>
                  <a:srgbClr val="211E1F"/>
                </a:solidFill>
                <a:latin typeface="Cambria" pitchFamily="18" charset="0"/>
                <a:ea typeface="Cambria" pitchFamily="18" charset="0"/>
                <a:cs typeface="Cambria"/>
              </a:rPr>
              <a:t>kode</a:t>
            </a:r>
            <a:r>
              <a:rPr lang="en-US" sz="3600" dirty="0">
                <a:solidFill>
                  <a:srgbClr val="211E1F"/>
                </a:solidFill>
                <a:latin typeface="Cambria" pitchFamily="18" charset="0"/>
                <a:ea typeface="Cambria" pitchFamily="18" charset="0"/>
                <a:cs typeface="Cambria"/>
              </a:rPr>
              <a:t> </a:t>
            </a:r>
            <a:r>
              <a:rPr lang="en-US" sz="3600" dirty="0" err="1">
                <a:solidFill>
                  <a:srgbClr val="211E1F"/>
                </a:solidFill>
                <a:latin typeface="Cambria" pitchFamily="18" charset="0"/>
                <a:ea typeface="Cambria" pitchFamily="18" charset="0"/>
                <a:cs typeface="Cambria"/>
              </a:rPr>
              <a:t>etik</a:t>
            </a:r>
            <a:r>
              <a:rPr lang="en-US" sz="3600" dirty="0">
                <a:solidFill>
                  <a:srgbClr val="211E1F"/>
                </a:solidFill>
                <a:latin typeface="Cambria" pitchFamily="18" charset="0"/>
                <a:ea typeface="Cambria" pitchFamily="18" charset="0"/>
                <a:cs typeface="Cambria"/>
              </a:rPr>
              <a:t> </a:t>
            </a:r>
            <a:r>
              <a:rPr lang="en-US" sz="3600" dirty="0" err="1">
                <a:solidFill>
                  <a:srgbClr val="211E1F"/>
                </a:solidFill>
                <a:latin typeface="Cambria" pitchFamily="18" charset="0"/>
                <a:ea typeface="Cambria" pitchFamily="18" charset="0"/>
                <a:cs typeface="Cambria"/>
              </a:rPr>
              <a:t>profesional</a:t>
            </a:r>
            <a:r>
              <a:rPr lang="en-US" sz="3600" dirty="0">
                <a:solidFill>
                  <a:srgbClr val="211E1F"/>
                </a:solidFill>
                <a:latin typeface="Cambria" pitchFamily="18" charset="0"/>
                <a:ea typeface="Cambria" pitchFamily="18" charset="0"/>
                <a:cs typeface="Cambria"/>
              </a:rPr>
              <a:t> </a:t>
            </a:r>
            <a:r>
              <a:rPr lang="en-US" sz="3600" dirty="0" err="1">
                <a:solidFill>
                  <a:srgbClr val="211E1F"/>
                </a:solidFill>
                <a:latin typeface="Cambria" pitchFamily="18" charset="0"/>
                <a:ea typeface="Cambria" pitchFamily="18" charset="0"/>
                <a:cs typeface="Cambria"/>
              </a:rPr>
              <a:t>khusus</a:t>
            </a:r>
            <a:r>
              <a:rPr lang="en-US" sz="3600" dirty="0">
                <a:solidFill>
                  <a:srgbClr val="211E1F"/>
                </a:solidFill>
                <a:latin typeface="Cambria" pitchFamily="18" charset="0"/>
                <a:ea typeface="Cambria" pitchFamily="18" charset="0"/>
                <a:cs typeface="Cambria"/>
              </a:rPr>
              <a:t> </a:t>
            </a:r>
            <a:r>
              <a:rPr lang="en-US" sz="3600" dirty="0" err="1">
                <a:solidFill>
                  <a:srgbClr val="211E1F"/>
                </a:solidFill>
                <a:latin typeface="Cambria" pitchFamily="18" charset="0"/>
                <a:ea typeface="Cambria" pitchFamily="18" charset="0"/>
                <a:cs typeface="Cambria"/>
              </a:rPr>
              <a:t>bagi</a:t>
            </a:r>
            <a:r>
              <a:rPr lang="en-US" sz="3600" dirty="0">
                <a:latin typeface="Cambria" pitchFamily="18" charset="0"/>
                <a:ea typeface="Cambria" pitchFamily="18" charset="0"/>
                <a:cs typeface="Times New Roman"/>
              </a:rPr>
              <a:t> </a:t>
            </a:r>
            <a:r>
              <a:rPr lang="en-US" sz="3600" dirty="0" err="1">
                <a:solidFill>
                  <a:srgbClr val="211E1F"/>
                </a:solidFill>
                <a:latin typeface="Cambria" pitchFamily="18" charset="0"/>
                <a:ea typeface="Cambria" pitchFamily="18" charset="0"/>
                <a:cs typeface="Cambria"/>
              </a:rPr>
              <a:t>mereka</a:t>
            </a:r>
            <a:r>
              <a:rPr lang="en-US" sz="3600" dirty="0">
                <a:solidFill>
                  <a:srgbClr val="211E1F"/>
                </a:solidFill>
                <a:latin typeface="Cambria" pitchFamily="18" charset="0"/>
                <a:ea typeface="Cambria" pitchFamily="18" charset="0"/>
                <a:cs typeface="Cambria"/>
              </a:rPr>
              <a:t> yang </a:t>
            </a:r>
            <a:r>
              <a:rPr lang="en-US" sz="3600" dirty="0" err="1">
                <a:solidFill>
                  <a:srgbClr val="211E1F"/>
                </a:solidFill>
                <a:latin typeface="Cambria" pitchFamily="18" charset="0"/>
                <a:ea typeface="Cambria" pitchFamily="18" charset="0"/>
                <a:cs typeface="Cambria"/>
              </a:rPr>
              <a:t>bekerja</a:t>
            </a:r>
            <a:r>
              <a:rPr lang="en-US" sz="3600" dirty="0">
                <a:solidFill>
                  <a:srgbClr val="211E1F"/>
                </a:solidFill>
                <a:latin typeface="Cambria" pitchFamily="18" charset="0"/>
                <a:ea typeface="Cambria" pitchFamily="18" charset="0"/>
                <a:cs typeface="Cambria"/>
              </a:rPr>
              <a:t> </a:t>
            </a:r>
            <a:r>
              <a:rPr lang="en-US" sz="3600" dirty="0" err="1">
                <a:solidFill>
                  <a:srgbClr val="211E1F"/>
                </a:solidFill>
                <a:latin typeface="Cambria" pitchFamily="18" charset="0"/>
                <a:ea typeface="Cambria" pitchFamily="18" charset="0"/>
                <a:cs typeface="Cambria"/>
              </a:rPr>
              <a:t>dan</a:t>
            </a:r>
            <a:r>
              <a:rPr lang="en-US" sz="3600" dirty="0">
                <a:solidFill>
                  <a:srgbClr val="211E1F"/>
                </a:solidFill>
                <a:latin typeface="Cambria" pitchFamily="18" charset="0"/>
                <a:ea typeface="Cambria" pitchFamily="18" charset="0"/>
                <a:cs typeface="Cambria"/>
              </a:rPr>
              <a:t> </a:t>
            </a:r>
            <a:r>
              <a:rPr lang="en-US" sz="3600" dirty="0" err="1">
                <a:solidFill>
                  <a:srgbClr val="211E1F"/>
                </a:solidFill>
                <a:latin typeface="Cambria" pitchFamily="18" charset="0"/>
                <a:ea typeface="Cambria" pitchFamily="18" charset="0"/>
                <a:cs typeface="Cambria"/>
              </a:rPr>
              <a:t>untuk</a:t>
            </a:r>
            <a:r>
              <a:rPr lang="en-US" sz="3600" dirty="0">
                <a:solidFill>
                  <a:srgbClr val="211E1F"/>
                </a:solidFill>
                <a:latin typeface="Cambria" pitchFamily="18" charset="0"/>
                <a:ea typeface="Cambria" pitchFamily="18" charset="0"/>
                <a:cs typeface="Cambria"/>
              </a:rPr>
              <a:t> </a:t>
            </a:r>
            <a:r>
              <a:rPr lang="en-US" sz="3600" dirty="0" err="1">
                <a:solidFill>
                  <a:srgbClr val="211E1F"/>
                </a:solidFill>
                <a:latin typeface="Cambria" pitchFamily="18" charset="0"/>
                <a:ea typeface="Cambria" pitchFamily="18" charset="0"/>
                <a:cs typeface="Cambria"/>
              </a:rPr>
              <a:t>pemerintahan</a:t>
            </a:r>
            <a:r>
              <a:rPr lang="en-US" sz="3600" dirty="0">
                <a:solidFill>
                  <a:srgbClr val="211E1F"/>
                </a:solidFill>
                <a:latin typeface="Cambria" pitchFamily="18" charset="0"/>
                <a:ea typeface="Cambria" pitchFamily="18" charset="0"/>
                <a:cs typeface="Cambria"/>
              </a:rPr>
              <a:t>.</a:t>
            </a:r>
          </a:p>
          <a:p>
            <a:pPr>
              <a:lnSpc>
                <a:spcPct val="115000"/>
              </a:lnSpc>
            </a:pPr>
            <a:r>
              <a:rPr lang="en-US" sz="3600" dirty="0" err="1">
                <a:solidFill>
                  <a:srgbClr val="211E1F"/>
                </a:solidFill>
                <a:latin typeface="Cambria" pitchFamily="18" charset="0"/>
                <a:ea typeface="Cambria" pitchFamily="18" charset="0"/>
                <a:cs typeface="Cambria"/>
              </a:rPr>
              <a:t>Etika</a:t>
            </a:r>
            <a:r>
              <a:rPr lang="en-US" sz="3600" dirty="0">
                <a:solidFill>
                  <a:srgbClr val="211E1F"/>
                </a:solidFill>
                <a:latin typeface="Cambria" pitchFamily="18" charset="0"/>
                <a:ea typeface="Cambria" pitchFamily="18" charset="0"/>
                <a:cs typeface="Cambria"/>
              </a:rPr>
              <a:t> </a:t>
            </a:r>
            <a:r>
              <a:rPr lang="en-US" sz="3600" dirty="0" err="1">
                <a:solidFill>
                  <a:srgbClr val="211E1F"/>
                </a:solidFill>
                <a:latin typeface="Cambria" pitchFamily="18" charset="0"/>
                <a:ea typeface="Cambria" pitchFamily="18" charset="0"/>
                <a:cs typeface="Cambria"/>
              </a:rPr>
              <a:t>pemerintahan</a:t>
            </a:r>
            <a:r>
              <a:rPr lang="en-US" sz="3600" dirty="0">
                <a:solidFill>
                  <a:srgbClr val="211E1F"/>
                </a:solidFill>
                <a:latin typeface="Cambria" pitchFamily="18" charset="0"/>
                <a:ea typeface="Cambria" pitchFamily="18" charset="0"/>
                <a:cs typeface="Cambria"/>
              </a:rPr>
              <a:t> </a:t>
            </a:r>
            <a:r>
              <a:rPr lang="en-US" sz="3600" dirty="0" err="1">
                <a:solidFill>
                  <a:srgbClr val="211E1F"/>
                </a:solidFill>
                <a:latin typeface="Cambria" pitchFamily="18" charset="0"/>
                <a:ea typeface="Cambria" pitchFamily="18" charset="0"/>
                <a:cs typeface="Cambria"/>
              </a:rPr>
              <a:t>melibatkan</a:t>
            </a:r>
            <a:r>
              <a:rPr lang="en-US" sz="3600" dirty="0">
                <a:solidFill>
                  <a:srgbClr val="211E1F"/>
                </a:solidFill>
                <a:latin typeface="Cambria" pitchFamily="18" charset="0"/>
                <a:ea typeface="Cambria" pitchFamily="18" charset="0"/>
                <a:cs typeface="Cambria"/>
              </a:rPr>
              <a:t> </a:t>
            </a:r>
            <a:r>
              <a:rPr lang="en-US" sz="3600" dirty="0" err="1">
                <a:solidFill>
                  <a:srgbClr val="211E1F"/>
                </a:solidFill>
                <a:latin typeface="Cambria" pitchFamily="18" charset="0"/>
                <a:ea typeface="Cambria" pitchFamily="18" charset="0"/>
                <a:cs typeface="Cambria"/>
              </a:rPr>
              <a:t>aturan</a:t>
            </a:r>
            <a:r>
              <a:rPr lang="en-US" sz="3600" dirty="0">
                <a:solidFill>
                  <a:srgbClr val="211E1F"/>
                </a:solidFill>
                <a:latin typeface="Cambria" pitchFamily="18" charset="0"/>
                <a:ea typeface="Cambria" pitchFamily="18" charset="0"/>
                <a:cs typeface="Cambria"/>
              </a:rPr>
              <a:t> </a:t>
            </a:r>
            <a:r>
              <a:rPr lang="en-US" sz="3600" dirty="0" err="1">
                <a:solidFill>
                  <a:srgbClr val="211E1F"/>
                </a:solidFill>
                <a:latin typeface="Cambria" pitchFamily="18" charset="0"/>
                <a:ea typeface="Cambria" pitchFamily="18" charset="0"/>
                <a:cs typeface="Cambria"/>
              </a:rPr>
              <a:t>dan</a:t>
            </a:r>
            <a:r>
              <a:rPr lang="en-US" sz="3600" dirty="0">
                <a:solidFill>
                  <a:srgbClr val="211E1F"/>
                </a:solidFill>
                <a:latin typeface="Cambria" pitchFamily="18" charset="0"/>
                <a:ea typeface="Cambria" pitchFamily="18" charset="0"/>
                <a:cs typeface="Cambria"/>
              </a:rPr>
              <a:t> </a:t>
            </a:r>
            <a:r>
              <a:rPr lang="en-US" sz="3600" dirty="0" err="1">
                <a:solidFill>
                  <a:srgbClr val="211E1F"/>
                </a:solidFill>
                <a:latin typeface="Cambria" pitchFamily="18" charset="0"/>
                <a:ea typeface="Cambria" pitchFamily="18" charset="0"/>
                <a:cs typeface="Cambria"/>
              </a:rPr>
              <a:t>pedoman</a:t>
            </a:r>
            <a:r>
              <a:rPr lang="en-US" sz="3600" dirty="0">
                <a:solidFill>
                  <a:srgbClr val="211E1F"/>
                </a:solidFill>
                <a:latin typeface="Cambria" pitchFamily="18" charset="0"/>
                <a:ea typeface="Cambria" pitchFamily="18" charset="0"/>
                <a:cs typeface="Cambria"/>
              </a:rPr>
              <a:t> </a:t>
            </a:r>
            <a:r>
              <a:rPr lang="en-US" sz="3600" dirty="0" err="1">
                <a:solidFill>
                  <a:srgbClr val="211E1F"/>
                </a:solidFill>
                <a:latin typeface="Cambria" pitchFamily="18" charset="0"/>
                <a:ea typeface="Cambria" pitchFamily="18" charset="0"/>
                <a:cs typeface="Cambria"/>
              </a:rPr>
              <a:t>tentang</a:t>
            </a:r>
            <a:r>
              <a:rPr lang="en-US" sz="3600" dirty="0">
                <a:solidFill>
                  <a:srgbClr val="211E1F"/>
                </a:solidFill>
                <a:latin typeface="Cambria" pitchFamily="18" charset="0"/>
                <a:ea typeface="Cambria" pitchFamily="18" charset="0"/>
                <a:cs typeface="Cambria"/>
              </a:rPr>
              <a:t> </a:t>
            </a:r>
            <a:r>
              <a:rPr lang="en-US" sz="3600" dirty="0" err="1">
                <a:solidFill>
                  <a:srgbClr val="211E1F"/>
                </a:solidFill>
                <a:latin typeface="Cambria" pitchFamily="18" charset="0"/>
                <a:ea typeface="Cambria" pitchFamily="18" charset="0"/>
                <a:cs typeface="Cambria"/>
              </a:rPr>
              <a:t>panduan</a:t>
            </a:r>
            <a:r>
              <a:rPr lang="en-US" sz="3600" dirty="0">
                <a:solidFill>
                  <a:srgbClr val="211E1F"/>
                </a:solidFill>
                <a:latin typeface="Cambria" pitchFamily="18" charset="0"/>
                <a:ea typeface="Cambria" pitchFamily="18" charset="0"/>
                <a:cs typeface="Cambria"/>
              </a:rPr>
              <a:t> </a:t>
            </a:r>
            <a:r>
              <a:rPr lang="en-US" sz="3600" dirty="0" err="1">
                <a:solidFill>
                  <a:srgbClr val="211E1F"/>
                </a:solidFill>
                <a:latin typeface="Cambria" pitchFamily="18" charset="0"/>
                <a:ea typeface="Cambria" pitchFamily="18" charset="0"/>
                <a:cs typeface="Cambria"/>
              </a:rPr>
              <a:t>bersikap</a:t>
            </a:r>
            <a:r>
              <a:rPr lang="en-US" sz="3600" dirty="0">
                <a:solidFill>
                  <a:srgbClr val="211E1F"/>
                </a:solidFill>
                <a:latin typeface="Cambria" pitchFamily="18" charset="0"/>
                <a:ea typeface="Cambria" pitchFamily="18" charset="0"/>
                <a:cs typeface="Cambria"/>
              </a:rPr>
              <a:t> </a:t>
            </a:r>
            <a:r>
              <a:rPr lang="en-US" sz="3600" dirty="0" err="1">
                <a:solidFill>
                  <a:srgbClr val="211E1F"/>
                </a:solidFill>
                <a:latin typeface="Cambria" pitchFamily="18" charset="0"/>
                <a:ea typeface="Cambria" pitchFamily="18" charset="0"/>
                <a:cs typeface="Cambria"/>
              </a:rPr>
              <a:t>dan</a:t>
            </a:r>
            <a:r>
              <a:rPr lang="en-US" sz="3600" dirty="0">
                <a:solidFill>
                  <a:srgbClr val="211E1F"/>
                </a:solidFill>
                <a:latin typeface="Cambria" pitchFamily="18" charset="0"/>
                <a:ea typeface="Cambria" pitchFamily="18" charset="0"/>
                <a:cs typeface="Cambria"/>
              </a:rPr>
              <a:t> </a:t>
            </a:r>
            <a:r>
              <a:rPr lang="en-US" sz="3600" dirty="0" err="1">
                <a:solidFill>
                  <a:srgbClr val="211E1F"/>
                </a:solidFill>
                <a:latin typeface="Cambria" pitchFamily="18" charset="0"/>
                <a:ea typeface="Cambria" pitchFamily="18" charset="0"/>
                <a:cs typeface="Cambria"/>
              </a:rPr>
              <a:t>berperilaku</a:t>
            </a:r>
            <a:r>
              <a:rPr lang="en-US" sz="3600" dirty="0">
                <a:solidFill>
                  <a:srgbClr val="211E1F"/>
                </a:solidFill>
                <a:latin typeface="Cambria" pitchFamily="18" charset="0"/>
                <a:ea typeface="Cambria" pitchFamily="18" charset="0"/>
                <a:cs typeface="Cambria"/>
              </a:rPr>
              <a:t> </a:t>
            </a:r>
            <a:r>
              <a:rPr lang="en-US" sz="3600" dirty="0" err="1">
                <a:solidFill>
                  <a:srgbClr val="211E1F"/>
                </a:solidFill>
                <a:latin typeface="Cambria" pitchFamily="18" charset="0"/>
                <a:ea typeface="Cambria" pitchFamily="18" charset="0"/>
                <a:cs typeface="Cambria"/>
              </a:rPr>
              <a:t>untuk</a:t>
            </a:r>
            <a:r>
              <a:rPr lang="en-US" sz="3600" dirty="0">
                <a:solidFill>
                  <a:srgbClr val="211E1F"/>
                </a:solidFill>
                <a:latin typeface="Cambria" pitchFamily="18" charset="0"/>
                <a:ea typeface="Cambria" pitchFamily="18" charset="0"/>
                <a:cs typeface="Cambria"/>
              </a:rPr>
              <a:t> </a:t>
            </a:r>
            <a:r>
              <a:rPr lang="en-US" sz="3600" dirty="0" err="1">
                <a:solidFill>
                  <a:srgbClr val="211E1F"/>
                </a:solidFill>
                <a:latin typeface="Cambria" pitchFamily="18" charset="0"/>
                <a:ea typeface="Cambria" pitchFamily="18" charset="0"/>
                <a:cs typeface="Cambria"/>
              </a:rPr>
              <a:t>sejumlah</a:t>
            </a:r>
            <a:r>
              <a:rPr lang="en-US" sz="3600" dirty="0">
                <a:solidFill>
                  <a:srgbClr val="211E1F"/>
                </a:solidFill>
                <a:latin typeface="Cambria" pitchFamily="18" charset="0"/>
                <a:ea typeface="Cambria" pitchFamily="18" charset="0"/>
                <a:cs typeface="Cambria"/>
              </a:rPr>
              <a:t> </a:t>
            </a:r>
            <a:r>
              <a:rPr lang="en-US" sz="3600" dirty="0" err="1">
                <a:solidFill>
                  <a:srgbClr val="211E1F"/>
                </a:solidFill>
                <a:latin typeface="Cambria" pitchFamily="18" charset="0"/>
                <a:ea typeface="Cambria" pitchFamily="18" charset="0"/>
                <a:cs typeface="Cambria"/>
              </a:rPr>
              <a:t>kelompok</a:t>
            </a:r>
            <a:r>
              <a:rPr lang="en-US" sz="3600" dirty="0">
                <a:solidFill>
                  <a:srgbClr val="211E1F"/>
                </a:solidFill>
                <a:latin typeface="Cambria" pitchFamily="18" charset="0"/>
                <a:ea typeface="Cambria" pitchFamily="18" charset="0"/>
                <a:cs typeface="Cambria"/>
              </a:rPr>
              <a:t> yang </a:t>
            </a:r>
            <a:r>
              <a:rPr lang="en-US" sz="3600" dirty="0" err="1">
                <a:solidFill>
                  <a:srgbClr val="211E1F"/>
                </a:solidFill>
                <a:latin typeface="Cambria" pitchFamily="18" charset="0"/>
                <a:ea typeface="Cambria" pitchFamily="18" charset="0"/>
                <a:cs typeface="Cambria"/>
              </a:rPr>
              <a:t>berbeda</a:t>
            </a:r>
            <a:r>
              <a:rPr lang="en-US" sz="3600" dirty="0">
                <a:solidFill>
                  <a:srgbClr val="211E1F"/>
                </a:solidFill>
                <a:latin typeface="Cambria" pitchFamily="18" charset="0"/>
                <a:ea typeface="Cambria" pitchFamily="18" charset="0"/>
                <a:cs typeface="Cambria"/>
              </a:rPr>
              <a:t> </a:t>
            </a:r>
            <a:r>
              <a:rPr lang="en-US" sz="3600" dirty="0" err="1">
                <a:solidFill>
                  <a:srgbClr val="211E1F"/>
                </a:solidFill>
                <a:latin typeface="Cambria" pitchFamily="18" charset="0"/>
                <a:ea typeface="Cambria" pitchFamily="18" charset="0"/>
                <a:cs typeface="Cambria"/>
              </a:rPr>
              <a:t>dalam</a:t>
            </a:r>
            <a:r>
              <a:rPr lang="en-US" sz="3600" dirty="0">
                <a:solidFill>
                  <a:srgbClr val="211E1F"/>
                </a:solidFill>
                <a:latin typeface="Cambria" pitchFamily="18" charset="0"/>
                <a:ea typeface="Cambria" pitchFamily="18" charset="0"/>
                <a:cs typeface="Cambria"/>
              </a:rPr>
              <a:t> </a:t>
            </a:r>
            <a:r>
              <a:rPr lang="en-US" sz="3600" dirty="0" err="1">
                <a:solidFill>
                  <a:srgbClr val="211E1F"/>
                </a:solidFill>
                <a:latin typeface="Cambria" pitchFamily="18" charset="0"/>
                <a:ea typeface="Cambria" pitchFamily="18" charset="0"/>
                <a:cs typeface="Cambria"/>
              </a:rPr>
              <a:t>lembaga</a:t>
            </a:r>
            <a:r>
              <a:rPr lang="en-US" sz="3600" dirty="0">
                <a:solidFill>
                  <a:srgbClr val="211E1F"/>
                </a:solidFill>
                <a:latin typeface="Cambria" pitchFamily="18" charset="0"/>
                <a:ea typeface="Cambria" pitchFamily="18" charset="0"/>
                <a:cs typeface="Cambria"/>
              </a:rPr>
              <a:t> </a:t>
            </a:r>
            <a:r>
              <a:rPr lang="en-US" sz="3600" dirty="0" err="1" smtClean="0">
                <a:solidFill>
                  <a:srgbClr val="211E1F"/>
                </a:solidFill>
                <a:latin typeface="Cambria" pitchFamily="18" charset="0"/>
                <a:ea typeface="Cambria" pitchFamily="18" charset="0"/>
                <a:cs typeface="Cambria"/>
              </a:rPr>
              <a:t>pemerintahan</a:t>
            </a:r>
            <a:r>
              <a:rPr lang="en-US" sz="3600" dirty="0" smtClean="0">
                <a:solidFill>
                  <a:srgbClr val="211E1F"/>
                </a:solidFill>
                <a:latin typeface="Cambria" pitchFamily="18" charset="0"/>
                <a:ea typeface="Cambria" pitchFamily="18" charset="0"/>
                <a:cs typeface="Cambria"/>
              </a:rPr>
              <a:t>, </a:t>
            </a:r>
            <a:r>
              <a:rPr lang="en-US" sz="3600" dirty="0" err="1">
                <a:solidFill>
                  <a:srgbClr val="211E1F"/>
                </a:solidFill>
                <a:latin typeface="Cambria" pitchFamily="18" charset="0"/>
                <a:ea typeface="Cambria" pitchFamily="18" charset="0"/>
                <a:cs typeface="Cambria"/>
              </a:rPr>
              <a:t>termasuk</a:t>
            </a:r>
            <a:r>
              <a:rPr lang="en-US" sz="3600" dirty="0">
                <a:solidFill>
                  <a:srgbClr val="211E1F"/>
                </a:solidFill>
                <a:latin typeface="Cambria" pitchFamily="18" charset="0"/>
                <a:ea typeface="Cambria" pitchFamily="18" charset="0"/>
                <a:cs typeface="Cambria"/>
              </a:rPr>
              <a:t> </a:t>
            </a:r>
            <a:r>
              <a:rPr lang="en-US" sz="3600" dirty="0" err="1">
                <a:solidFill>
                  <a:srgbClr val="211E1F"/>
                </a:solidFill>
                <a:latin typeface="Cambria" pitchFamily="18" charset="0"/>
                <a:ea typeface="Cambria" pitchFamily="18" charset="0"/>
                <a:cs typeface="Cambria"/>
              </a:rPr>
              <a:t>para</a:t>
            </a:r>
            <a:r>
              <a:rPr lang="en-US" sz="3600" dirty="0">
                <a:solidFill>
                  <a:srgbClr val="211E1F"/>
                </a:solidFill>
                <a:latin typeface="Cambria" pitchFamily="18" charset="0"/>
                <a:ea typeface="Cambria" pitchFamily="18" charset="0"/>
                <a:cs typeface="Cambria"/>
              </a:rPr>
              <a:t> </a:t>
            </a:r>
            <a:r>
              <a:rPr lang="en-US" sz="3600" dirty="0" err="1">
                <a:solidFill>
                  <a:srgbClr val="211E1F"/>
                </a:solidFill>
                <a:latin typeface="Cambria" pitchFamily="18" charset="0"/>
                <a:ea typeface="Cambria" pitchFamily="18" charset="0"/>
                <a:cs typeface="Cambria"/>
              </a:rPr>
              <a:t>pemimpin</a:t>
            </a:r>
            <a:r>
              <a:rPr lang="en-US" sz="3600" dirty="0">
                <a:solidFill>
                  <a:srgbClr val="211E1F"/>
                </a:solidFill>
                <a:latin typeface="Cambria" pitchFamily="18" charset="0"/>
                <a:ea typeface="Cambria" pitchFamily="18" charset="0"/>
                <a:cs typeface="Cambria"/>
              </a:rPr>
              <a:t> </a:t>
            </a:r>
            <a:r>
              <a:rPr lang="en-US" sz="3600" dirty="0" err="1">
                <a:solidFill>
                  <a:srgbClr val="211E1F"/>
                </a:solidFill>
                <a:latin typeface="Cambria" pitchFamily="18" charset="0"/>
                <a:ea typeface="Cambria" pitchFamily="18" charset="0"/>
                <a:cs typeface="Cambria"/>
              </a:rPr>
              <a:t>terpilih</a:t>
            </a:r>
            <a:r>
              <a:rPr lang="en-US" sz="3600" dirty="0">
                <a:solidFill>
                  <a:srgbClr val="211E1F"/>
                </a:solidFill>
                <a:latin typeface="Cambria" pitchFamily="18" charset="0"/>
                <a:ea typeface="Cambria" pitchFamily="18" charset="0"/>
                <a:cs typeface="Cambria"/>
              </a:rPr>
              <a:t> (</a:t>
            </a:r>
            <a:r>
              <a:rPr lang="en-US" sz="3600" dirty="0" err="1">
                <a:solidFill>
                  <a:srgbClr val="211E1F"/>
                </a:solidFill>
                <a:latin typeface="Cambria" pitchFamily="18" charset="0"/>
                <a:ea typeface="Cambria" pitchFamily="18" charset="0"/>
                <a:cs typeface="Cambria"/>
              </a:rPr>
              <a:t>seperti</a:t>
            </a:r>
            <a:r>
              <a:rPr lang="en-US" sz="3600" dirty="0">
                <a:solidFill>
                  <a:srgbClr val="211E1F"/>
                </a:solidFill>
                <a:latin typeface="Cambria" pitchFamily="18" charset="0"/>
                <a:ea typeface="Cambria" pitchFamily="18" charset="0"/>
                <a:cs typeface="Cambria"/>
              </a:rPr>
              <a:t> </a:t>
            </a:r>
            <a:r>
              <a:rPr lang="en-US" sz="3600" dirty="0" err="1" smtClean="0">
                <a:solidFill>
                  <a:srgbClr val="211E1F"/>
                </a:solidFill>
                <a:latin typeface="Cambria" pitchFamily="18" charset="0"/>
                <a:ea typeface="Cambria" pitchFamily="18" charset="0"/>
                <a:cs typeface="Cambria"/>
              </a:rPr>
              <a:t>presiden</a:t>
            </a:r>
            <a:r>
              <a:rPr lang="en-US" sz="3600" dirty="0" smtClean="0">
                <a:solidFill>
                  <a:srgbClr val="211E1F"/>
                </a:solidFill>
                <a:latin typeface="Cambria" pitchFamily="18" charset="0"/>
                <a:ea typeface="Cambria" pitchFamily="18" charset="0"/>
                <a:cs typeface="Cambria"/>
              </a:rPr>
              <a:t> </a:t>
            </a:r>
            <a:r>
              <a:rPr lang="en-US" sz="3600" dirty="0" err="1" smtClean="0">
                <a:solidFill>
                  <a:srgbClr val="211E1F"/>
                </a:solidFill>
                <a:latin typeface="Cambria" pitchFamily="18" charset="0"/>
                <a:ea typeface="Cambria" pitchFamily="18" charset="0"/>
                <a:cs typeface="Cambria"/>
              </a:rPr>
              <a:t>dan</a:t>
            </a:r>
            <a:r>
              <a:rPr lang="en-US" sz="3600" dirty="0" smtClean="0">
                <a:solidFill>
                  <a:srgbClr val="211E1F"/>
                </a:solidFill>
                <a:latin typeface="Cambria" pitchFamily="18" charset="0"/>
                <a:ea typeface="Cambria" pitchFamily="18" charset="0"/>
                <a:cs typeface="Cambria"/>
              </a:rPr>
              <a:t> </a:t>
            </a:r>
            <a:r>
              <a:rPr lang="en-US" sz="3600" dirty="0" err="1">
                <a:solidFill>
                  <a:srgbClr val="211E1F"/>
                </a:solidFill>
                <a:latin typeface="Cambria" pitchFamily="18" charset="0"/>
                <a:ea typeface="Cambria" pitchFamily="18" charset="0"/>
                <a:cs typeface="Cambria"/>
              </a:rPr>
              <a:t>kabinet</a:t>
            </a:r>
            <a:r>
              <a:rPr lang="en-US" sz="3600" dirty="0">
                <a:solidFill>
                  <a:srgbClr val="211E1F"/>
                </a:solidFill>
                <a:latin typeface="Cambria" pitchFamily="18" charset="0"/>
                <a:ea typeface="Cambria" pitchFamily="18" charset="0"/>
                <a:cs typeface="Cambria"/>
              </a:rPr>
              <a:t> </a:t>
            </a:r>
            <a:r>
              <a:rPr lang="en-US" sz="3600" dirty="0" err="1">
                <a:solidFill>
                  <a:srgbClr val="211E1F"/>
                </a:solidFill>
                <a:latin typeface="Cambria" pitchFamily="18" charset="0"/>
                <a:ea typeface="Cambria" pitchFamily="18" charset="0"/>
                <a:cs typeface="Cambria"/>
              </a:rPr>
              <a:t>menteri</a:t>
            </a:r>
            <a:r>
              <a:rPr lang="en-US" sz="3600" dirty="0">
                <a:solidFill>
                  <a:srgbClr val="211E1F"/>
                </a:solidFill>
                <a:latin typeface="Cambria" pitchFamily="18" charset="0"/>
                <a:ea typeface="Cambria" pitchFamily="18" charset="0"/>
                <a:cs typeface="Cambria"/>
              </a:rPr>
              <a:t>), DPR (</a:t>
            </a:r>
            <a:r>
              <a:rPr lang="en-US" sz="3600" dirty="0" err="1">
                <a:solidFill>
                  <a:srgbClr val="211E1F"/>
                </a:solidFill>
                <a:latin typeface="Cambria" pitchFamily="18" charset="0"/>
                <a:ea typeface="Cambria" pitchFamily="18" charset="0"/>
                <a:cs typeface="Cambria"/>
              </a:rPr>
              <a:t>seperti</a:t>
            </a:r>
            <a:r>
              <a:rPr lang="en-US" sz="3600" dirty="0">
                <a:solidFill>
                  <a:srgbClr val="211E1F"/>
                </a:solidFill>
                <a:latin typeface="Cambria" pitchFamily="18" charset="0"/>
                <a:ea typeface="Cambria" pitchFamily="18" charset="0"/>
                <a:cs typeface="Cambria"/>
              </a:rPr>
              <a:t> </a:t>
            </a:r>
            <a:r>
              <a:rPr lang="en-US" sz="3600" dirty="0" err="1">
                <a:solidFill>
                  <a:srgbClr val="211E1F"/>
                </a:solidFill>
                <a:latin typeface="Cambria" pitchFamily="18" charset="0"/>
                <a:ea typeface="Cambria" pitchFamily="18" charset="0"/>
                <a:cs typeface="Cambria"/>
              </a:rPr>
              <a:t>anggota</a:t>
            </a:r>
            <a:r>
              <a:rPr lang="en-US" sz="3600" dirty="0">
                <a:solidFill>
                  <a:srgbClr val="211E1F"/>
                </a:solidFill>
                <a:latin typeface="Cambria" pitchFamily="18" charset="0"/>
                <a:ea typeface="Cambria" pitchFamily="18" charset="0"/>
                <a:cs typeface="Cambria"/>
              </a:rPr>
              <a:t> </a:t>
            </a:r>
            <a:r>
              <a:rPr lang="en-US" sz="3600" dirty="0" err="1">
                <a:solidFill>
                  <a:srgbClr val="211E1F"/>
                </a:solidFill>
                <a:latin typeface="Cambria" pitchFamily="18" charset="0"/>
                <a:ea typeface="Cambria" pitchFamily="18" charset="0"/>
                <a:cs typeface="Cambria"/>
              </a:rPr>
              <a:t>parlemen</a:t>
            </a:r>
            <a:r>
              <a:rPr lang="en-US" sz="3600" dirty="0">
                <a:solidFill>
                  <a:srgbClr val="211E1F"/>
                </a:solidFill>
                <a:latin typeface="Cambria" pitchFamily="18" charset="0"/>
                <a:ea typeface="Cambria" pitchFamily="18" charset="0"/>
                <a:cs typeface="Cambria"/>
              </a:rPr>
              <a:t>), </a:t>
            </a:r>
            <a:r>
              <a:rPr lang="en-US" sz="3600" dirty="0" err="1">
                <a:solidFill>
                  <a:srgbClr val="211E1F"/>
                </a:solidFill>
                <a:latin typeface="Cambria" pitchFamily="18" charset="0"/>
                <a:ea typeface="Cambria" pitchFamily="18" charset="0"/>
                <a:cs typeface="Cambria"/>
              </a:rPr>
              <a:t>staf</a:t>
            </a:r>
            <a:r>
              <a:rPr lang="en-US" sz="3600" dirty="0">
                <a:solidFill>
                  <a:srgbClr val="211E1F"/>
                </a:solidFill>
                <a:latin typeface="Cambria" pitchFamily="18" charset="0"/>
                <a:ea typeface="Cambria" pitchFamily="18" charset="0"/>
                <a:cs typeface="Cambria"/>
              </a:rPr>
              <a:t> </a:t>
            </a:r>
            <a:r>
              <a:rPr lang="en-US" sz="3600" dirty="0" err="1" smtClean="0">
                <a:solidFill>
                  <a:srgbClr val="211E1F"/>
                </a:solidFill>
                <a:latin typeface="Cambria" pitchFamily="18" charset="0"/>
                <a:ea typeface="Cambria" pitchFamily="18" charset="0"/>
                <a:cs typeface="Cambria"/>
              </a:rPr>
              <a:t>politik</a:t>
            </a:r>
            <a:r>
              <a:rPr lang="en-US" sz="3600" dirty="0" smtClean="0">
                <a:solidFill>
                  <a:srgbClr val="211E1F"/>
                </a:solidFill>
                <a:latin typeface="Cambria" pitchFamily="18" charset="0"/>
                <a:ea typeface="Cambria" pitchFamily="18" charset="0"/>
                <a:cs typeface="Cambria"/>
              </a:rPr>
              <a:t> </a:t>
            </a:r>
            <a:r>
              <a:rPr lang="en-US" sz="3600" dirty="0" err="1" smtClean="0">
                <a:solidFill>
                  <a:srgbClr val="211E1F"/>
                </a:solidFill>
                <a:latin typeface="Cambria" pitchFamily="18" charset="0"/>
                <a:ea typeface="Cambria" pitchFamily="18" charset="0"/>
                <a:cs typeface="Cambria"/>
              </a:rPr>
              <a:t>dan</a:t>
            </a:r>
            <a:r>
              <a:rPr lang="en-US" sz="3600" dirty="0" smtClean="0">
                <a:solidFill>
                  <a:srgbClr val="211E1F"/>
                </a:solidFill>
                <a:latin typeface="Cambria" pitchFamily="18" charset="0"/>
                <a:ea typeface="Cambria" pitchFamily="18" charset="0"/>
                <a:cs typeface="Cambria"/>
              </a:rPr>
              <a:t> </a:t>
            </a:r>
            <a:r>
              <a:rPr lang="en-US" sz="3600" dirty="0" err="1">
                <a:solidFill>
                  <a:srgbClr val="211E1F"/>
                </a:solidFill>
                <a:latin typeface="Cambria" pitchFamily="18" charset="0"/>
                <a:ea typeface="Cambria" pitchFamily="18" charset="0"/>
                <a:cs typeface="Cambria"/>
              </a:rPr>
              <a:t>pelayan</a:t>
            </a:r>
            <a:r>
              <a:rPr lang="en-US" sz="3600" dirty="0">
                <a:solidFill>
                  <a:srgbClr val="211E1F"/>
                </a:solidFill>
                <a:latin typeface="Cambria" pitchFamily="18" charset="0"/>
                <a:ea typeface="Cambria" pitchFamily="18" charset="0"/>
                <a:cs typeface="Cambria"/>
              </a:rPr>
              <a:t> </a:t>
            </a:r>
            <a:r>
              <a:rPr lang="en-US" sz="3600" dirty="0" err="1">
                <a:solidFill>
                  <a:srgbClr val="211E1F"/>
                </a:solidFill>
                <a:latin typeface="Cambria" pitchFamily="18" charset="0"/>
                <a:ea typeface="Cambria" pitchFamily="18" charset="0"/>
                <a:cs typeface="Cambria"/>
              </a:rPr>
              <a:t>publik</a:t>
            </a:r>
            <a:r>
              <a:rPr lang="en-US" sz="3600" dirty="0">
                <a:solidFill>
                  <a:srgbClr val="211E1F"/>
                </a:solidFill>
                <a:latin typeface="Cambria" pitchFamily="18" charset="0"/>
                <a:ea typeface="Cambria" pitchFamily="18" charset="0"/>
                <a:cs typeface="Cambria"/>
              </a:rPr>
              <a:t>.</a:t>
            </a:r>
            <a:endParaRPr lang="en-US" sz="3600" dirty="0">
              <a:latin typeface="Cambria" pitchFamily="18" charset="0"/>
              <a:ea typeface="Cambria" pitchFamily="18" charset="0"/>
              <a:cs typeface="Times New Roman"/>
            </a:endParaRPr>
          </a:p>
          <a:p>
            <a:pPr>
              <a:lnSpc>
                <a:spcPct val="115000"/>
              </a:lnSpc>
            </a:pPr>
            <a:endParaRPr lang="en-US" dirty="0"/>
          </a:p>
          <a:p>
            <a:endParaRPr lang="en-US" dirty="0"/>
          </a:p>
        </p:txBody>
      </p:sp>
    </p:spTree>
    <p:extLst>
      <p:ext uri="{BB962C8B-B14F-4D97-AF65-F5344CB8AC3E}">
        <p14:creationId xmlns:p14="http://schemas.microsoft.com/office/powerpoint/2010/main" val="2841578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824</TotalTime>
  <Words>2679</Words>
  <Application>Microsoft Office PowerPoint</Application>
  <PresentationFormat>On-screen Show (4:3)</PresentationFormat>
  <Paragraphs>542</Paragraphs>
  <Slides>37</Slides>
  <Notes>1</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Concourse</vt:lpstr>
      <vt:lpstr>Austin</vt:lpstr>
      <vt:lpstr>ETIKA PEMERINTAHAN I</vt:lpstr>
      <vt:lpstr>PowerPoint Presentation</vt:lpstr>
      <vt:lpstr>FILSAFAT: PHILIA-SOPHIA CINTA KEBIJAKSANAAN</vt:lpstr>
      <vt:lpstr>BAGAIMANA CARANYA?</vt:lpstr>
      <vt:lpstr>PowerPoint Presentation</vt:lpstr>
      <vt:lpstr>ARTI ETIKA</vt:lpstr>
      <vt:lpstr>NILAI</vt:lpstr>
      <vt:lpstr>ETIKA PEMERINTAHAN</vt:lpstr>
      <vt:lpstr>PowerPoint Presentation</vt:lpstr>
      <vt:lpstr>METODE ETIKA</vt:lpstr>
      <vt:lpstr>PowerPoint Presentation</vt:lpstr>
      <vt:lpstr>PowerPoint Presentation</vt:lpstr>
      <vt:lpstr>PowerPoint Presentation</vt:lpstr>
      <vt:lpstr>MISI &amp; FUNGSI ETIKA</vt:lpstr>
      <vt:lpstr>PowerPoint Presentation</vt:lpstr>
      <vt:lpstr>SUMBER ETIKA ASN: </vt:lpstr>
      <vt:lpstr>PowerPoint Presentation</vt:lpstr>
      <vt:lpstr>1. MANAJEMEN ASN</vt:lpstr>
      <vt:lpstr>PowerPoint Presentation</vt:lpstr>
      <vt:lpstr>PowerPoint Presentation</vt:lpstr>
      <vt:lpstr>3. PENERAPAN KODE ETIK DAN KODE PERILAKU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 Hal yang diharuskan dan dilarang  dalam PP 53/2010</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ETIKA PEMERINTAHAN</dc:title>
  <dc:creator>LENOVO</dc:creator>
  <cp:lastModifiedBy>LENOVO</cp:lastModifiedBy>
  <cp:revision>79</cp:revision>
  <dcterms:created xsi:type="dcterms:W3CDTF">2020-02-15T09:08:34Z</dcterms:created>
  <dcterms:modified xsi:type="dcterms:W3CDTF">2020-03-23T12:36:39Z</dcterms:modified>
</cp:coreProperties>
</file>