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BE2841E-8DE4-43DC-80C7-118E50D76A40}" type="datetimeFigureOut">
              <a:rPr lang="en-US" smtClean="0"/>
              <a:pPr/>
              <a:t>5/15/2006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E746EE-FDC2-47E7-831F-4FCF5B4A9E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Tugas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UTS </a:t>
            </a:r>
            <a:r>
              <a:rPr lang="en-US" dirty="0" err="1" smtClean="0">
                <a:solidFill>
                  <a:schemeClr val="tx1"/>
                </a:solidFill>
              </a:rPr>
              <a:t>Etika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Pemerintahan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err="1" smtClean="0"/>
              <a:t>Petunjuk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sz="2800" dirty="0" err="1" smtClean="0"/>
              <a:t>Buatlah</a:t>
            </a:r>
            <a:r>
              <a:rPr lang="en-US" sz="2800" dirty="0" smtClean="0"/>
              <a:t> paper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: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3 – 5 </a:t>
            </a:r>
            <a:r>
              <a:rPr lang="en-US" sz="2800" dirty="0" err="1" smtClean="0"/>
              <a:t>halaman</a:t>
            </a:r>
            <a:r>
              <a:rPr lang="en-US" sz="2800" dirty="0" smtClean="0"/>
              <a:t> </a:t>
            </a:r>
            <a:r>
              <a:rPr lang="en-US" sz="2800" dirty="0" err="1" smtClean="0"/>
              <a:t>ukuran</a:t>
            </a:r>
            <a:r>
              <a:rPr lang="en-US" sz="2800" dirty="0" smtClean="0"/>
              <a:t> </a:t>
            </a:r>
            <a:r>
              <a:rPr lang="en-US" sz="2800" dirty="0" err="1" smtClean="0"/>
              <a:t>kwarto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Jarak</a:t>
            </a:r>
            <a:r>
              <a:rPr lang="en-US" sz="2800" dirty="0" smtClean="0"/>
              <a:t> </a:t>
            </a:r>
            <a:r>
              <a:rPr lang="en-US" sz="2800" dirty="0" err="1" smtClean="0"/>
              <a:t>spasi</a:t>
            </a:r>
            <a:r>
              <a:rPr lang="en-US" sz="2800" dirty="0" smtClean="0"/>
              <a:t> 1,5 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Font times new roman</a:t>
            </a:r>
          </a:p>
          <a:p>
            <a:pPr marL="514350" indent="-514350">
              <a:buAutoNum type="arabicPeriod"/>
            </a:pP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ditulis</a:t>
            </a:r>
            <a:r>
              <a:rPr lang="en-US" sz="2800" dirty="0" smtClean="0"/>
              <a:t> </a:t>
            </a:r>
            <a:r>
              <a:rPr lang="en-US" sz="2800" dirty="0" err="1" smtClean="0"/>
              <a:t>tangan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kertas</a:t>
            </a:r>
            <a:r>
              <a:rPr lang="en-US" sz="2800" dirty="0" smtClean="0"/>
              <a:t> folio </a:t>
            </a:r>
            <a:r>
              <a:rPr lang="en-US" sz="2800" dirty="0" err="1" smtClean="0"/>
              <a:t>bergaris</a:t>
            </a:r>
            <a:r>
              <a:rPr lang="en-US" sz="2800" dirty="0" smtClean="0"/>
              <a:t>  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syarat</a:t>
            </a:r>
            <a:r>
              <a:rPr lang="en-US" sz="2800" dirty="0" smtClean="0"/>
              <a:t> </a:t>
            </a:r>
            <a:r>
              <a:rPr lang="en-US" sz="2800" dirty="0" err="1" smtClean="0"/>
              <a:t>tulisan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jelas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mudah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dibaca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en-US" sz="2800" dirty="0" err="1" smtClean="0"/>
              <a:t>Saudara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memilih</a:t>
            </a:r>
            <a:r>
              <a:rPr lang="en-US" sz="2800" dirty="0" smtClean="0"/>
              <a:t> 1 (</a:t>
            </a:r>
            <a:r>
              <a:rPr lang="en-US" sz="2800" dirty="0" err="1" smtClean="0"/>
              <a:t>satu</a:t>
            </a:r>
            <a:r>
              <a:rPr lang="en-US" sz="2800" dirty="0" smtClean="0"/>
              <a:t>) </a:t>
            </a:r>
            <a:r>
              <a:rPr lang="en-US" sz="2800" dirty="0" err="1" smtClean="0"/>
              <a:t>diantara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judul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: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 err="1" smtClean="0"/>
              <a:t>Judul</a:t>
            </a:r>
            <a:endParaRPr lang="en-US" b="0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81000" y="1371601"/>
            <a:ext cx="8229600" cy="2743200"/>
          </a:xfrm>
        </p:spPr>
        <p:txBody>
          <a:bodyPr/>
          <a:lstStyle/>
          <a:p>
            <a:pPr algn="just"/>
            <a:r>
              <a:rPr lang="en-US" dirty="0" smtClean="0"/>
              <a:t>1.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endParaRPr lang="en-US" dirty="0" smtClean="0"/>
          </a:p>
          <a:p>
            <a:pPr algn="just"/>
            <a:r>
              <a:rPr lang="en-US" dirty="0" smtClean="0"/>
              <a:t>2. </a:t>
            </a:r>
            <a:r>
              <a:rPr lang="en-US" dirty="0" err="1" smtClean="0"/>
              <a:t>Diskresi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:” </a:t>
            </a:r>
            <a:r>
              <a:rPr lang="en-US" dirty="0" err="1" smtClean="0"/>
              <a:t>dilema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jabatan</a:t>
            </a:r>
            <a:r>
              <a:rPr lang="en-US" dirty="0" smtClean="0"/>
              <a:t>”.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kemanfaatan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4267200"/>
            <a:ext cx="6216766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Catatan</a:t>
            </a:r>
            <a:r>
              <a:rPr lang="en-US" dirty="0" smtClean="0"/>
              <a:t> :</a:t>
            </a:r>
          </a:p>
          <a:p>
            <a:r>
              <a:rPr lang="en-US" dirty="0" smtClean="0"/>
              <a:t>1.Tugas </a:t>
            </a:r>
            <a:r>
              <a:rPr lang="en-US" dirty="0" err="1" smtClean="0"/>
              <a:t>diserahkan</a:t>
            </a:r>
            <a:r>
              <a:rPr lang="en-US" dirty="0" smtClean="0"/>
              <a:t>  </a:t>
            </a:r>
            <a:r>
              <a:rPr lang="en-US" dirty="0" err="1" smtClean="0"/>
              <a:t>Jumat</a:t>
            </a:r>
            <a:r>
              <a:rPr lang="en-US" dirty="0" smtClean="0"/>
              <a:t>, 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en-US" dirty="0" smtClean="0"/>
              <a:t>29 Mei  </a:t>
            </a:r>
            <a:r>
              <a:rPr lang="en-US" dirty="0" smtClean="0"/>
              <a:t>2020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pak</a:t>
            </a:r>
            <a:r>
              <a:rPr lang="en-US" dirty="0" smtClean="0"/>
              <a:t> </a:t>
            </a:r>
            <a:r>
              <a:rPr lang="en-US" dirty="0" err="1" smtClean="0"/>
              <a:t>Jiman</a:t>
            </a:r>
            <a:r>
              <a:rPr lang="en-US" dirty="0" smtClean="0"/>
              <a:t>/</a:t>
            </a:r>
            <a:r>
              <a:rPr lang="en-US" dirty="0" err="1" smtClean="0"/>
              <a:t>pak</a:t>
            </a:r>
            <a:r>
              <a:rPr lang="en-US" dirty="0" smtClean="0"/>
              <a:t> </a:t>
            </a:r>
            <a:r>
              <a:rPr lang="en-US" dirty="0" err="1" smtClean="0"/>
              <a:t>Edy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transit </a:t>
            </a:r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lain </a:t>
            </a:r>
            <a:r>
              <a:rPr lang="en-US" dirty="0" err="1" smtClean="0"/>
              <a:t>apabila</a:t>
            </a:r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pandemi</a:t>
            </a:r>
            <a:r>
              <a:rPr lang="en-US" dirty="0" smtClean="0"/>
              <a:t> corona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mereda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2.Jangan </a:t>
            </a:r>
            <a:r>
              <a:rPr lang="en-US" dirty="0" err="1" smtClean="0"/>
              <a:t>lupa</a:t>
            </a:r>
            <a:r>
              <a:rPr lang="en-US" dirty="0" smtClean="0"/>
              <a:t> </a:t>
            </a:r>
            <a:r>
              <a:rPr lang="en-US" dirty="0" err="1" smtClean="0"/>
              <a:t>tulis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lembar</a:t>
            </a:r>
            <a:endParaRPr lang="en-US" dirty="0" smtClean="0"/>
          </a:p>
          <a:p>
            <a:r>
              <a:rPr lang="en-US" dirty="0" smtClean="0"/>
              <a:t>   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pojok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paper </a:t>
            </a:r>
            <a:r>
              <a:rPr lang="en-US" dirty="0" err="1" smtClean="0"/>
              <a:t>saudara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060448"/>
            <a:ext cx="8534400" cy="758952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Selamat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bekerja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tetap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jaga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kesehatan</a:t>
            </a:r>
            <a:r>
              <a:rPr lang="en-US" sz="3200" dirty="0" smtClean="0">
                <a:solidFill>
                  <a:schemeClr val="tx1"/>
                </a:solidFill>
              </a:rPr>
              <a:t> !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51</TotalTime>
  <Words>148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Civic</vt:lpstr>
      <vt:lpstr>Tugas untuk UTS Etika Pemerintahan</vt:lpstr>
      <vt:lpstr>Judul</vt:lpstr>
      <vt:lpstr>Selamat bekerja dan tetap jaga kesehatan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untuk UTS</dc:title>
  <dc:creator>USER</dc:creator>
  <cp:lastModifiedBy>USER</cp:lastModifiedBy>
  <cp:revision>7</cp:revision>
  <dcterms:created xsi:type="dcterms:W3CDTF">2006-05-10T18:21:12Z</dcterms:created>
  <dcterms:modified xsi:type="dcterms:W3CDTF">2006-05-15T17:09:39Z</dcterms:modified>
</cp:coreProperties>
</file>