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2" r:id="rId4"/>
    <p:sldId id="257" r:id="rId5"/>
    <p:sldId id="258" r:id="rId6"/>
    <p:sldId id="271" r:id="rId7"/>
    <p:sldId id="259" r:id="rId8"/>
    <p:sldId id="260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  <p:sndAc>
      <p:stSnd>
        <p:snd r:embed="rId2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  <p:sndAc>
      <p:stSnd>
        <p:snd r:embed="rId2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  <p:sndAc>
      <p:stSnd>
        <p:snd r:embed="rId2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audio" Target="../media/audio1.wav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  <p:sndAc>
      <p:stSnd>
        <p:snd r:embed="rId12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/>
              <a:t>UNSUR-UNSUR PENELITIAN </a:t>
            </a:r>
            <a:r>
              <a:rPr lang="en-US" altLang="en-GB" b="1" dirty="0"/>
              <a:t>SURVEY</a:t>
            </a:r>
            <a:r>
              <a:rPr lang="en-GB" b="1" dirty="0"/>
              <a:t> 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Metode</a:t>
            </a:r>
            <a:r>
              <a:rPr lang="en-GB" dirty="0"/>
              <a:t> </a:t>
            </a:r>
            <a:r>
              <a:rPr lang="en-GB" dirty="0" err="1"/>
              <a:t>deduksi</a:t>
            </a:r>
            <a:r>
              <a:rPr lang="en-GB" dirty="0"/>
              <a:t> </a:t>
            </a:r>
            <a:r>
              <a:rPr lang="en-GB" dirty="0" err="1"/>
              <a:t>dikemukakan</a:t>
            </a:r>
            <a:r>
              <a:rPr lang="en-GB" dirty="0"/>
              <a:t>  </a:t>
            </a:r>
            <a:r>
              <a:rPr lang="en-GB" dirty="0" err="1"/>
              <a:t>oleh</a:t>
            </a:r>
            <a:r>
              <a:rPr lang="en-GB" dirty="0"/>
              <a:t>  </a:t>
            </a:r>
            <a:r>
              <a:rPr lang="en-GB" dirty="0" err="1"/>
              <a:t>Ahli</a:t>
            </a:r>
            <a:r>
              <a:rPr lang="en-GB" dirty="0"/>
              <a:t> </a:t>
            </a:r>
            <a:r>
              <a:rPr lang="en-GB" dirty="0" err="1"/>
              <a:t>Ilmu</a:t>
            </a:r>
            <a:r>
              <a:rPr lang="en-GB" dirty="0"/>
              <a:t> </a:t>
            </a:r>
            <a:r>
              <a:rPr lang="en-GB" dirty="0" err="1"/>
              <a:t>Peng</a:t>
            </a:r>
            <a:r>
              <a:rPr lang="en-GB" dirty="0"/>
              <a:t> </a:t>
            </a:r>
            <a:r>
              <a:rPr lang="en-GB" dirty="0" err="1"/>
              <a:t>Yunani</a:t>
            </a:r>
            <a:r>
              <a:rPr lang="en-GB" dirty="0"/>
              <a:t> </a:t>
            </a:r>
            <a:r>
              <a:rPr lang="en-GB" dirty="0" err="1"/>
              <a:t>Kuno</a:t>
            </a:r>
            <a:r>
              <a:rPr lang="en-GB" dirty="0"/>
              <a:t> ARISTOTELES.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Ada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macam</a:t>
            </a:r>
            <a:r>
              <a:rPr lang="en-GB" dirty="0"/>
              <a:t> </a:t>
            </a:r>
            <a:r>
              <a:rPr lang="en-GB" dirty="0" err="1"/>
              <a:t>kesalahan</a:t>
            </a:r>
            <a:r>
              <a:rPr lang="en-GB" dirty="0"/>
              <a:t>  yang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diperbuat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penggunaan</a:t>
            </a:r>
            <a:r>
              <a:rPr lang="en-GB" dirty="0"/>
              <a:t>  </a:t>
            </a:r>
            <a:r>
              <a:rPr lang="en-GB" dirty="0" err="1"/>
              <a:t>deduksi</a:t>
            </a:r>
            <a:r>
              <a:rPr lang="en-GB" dirty="0"/>
              <a:t> </a:t>
            </a:r>
            <a:r>
              <a:rPr lang="en-GB" dirty="0" err="1"/>
              <a:t>kategorik</a:t>
            </a:r>
            <a:r>
              <a:rPr lang="en-GB" dirty="0"/>
              <a:t> : </a:t>
            </a:r>
            <a:endParaRPr lang="id-ID" dirty="0" smtClean="0"/>
          </a:p>
          <a:p>
            <a:pPr lvl="0"/>
            <a:r>
              <a:rPr lang="en-GB" dirty="0"/>
              <a:t>KESALAHAN MATERIAL =&gt; </a:t>
            </a:r>
            <a:r>
              <a:rPr lang="en-GB" dirty="0" err="1"/>
              <a:t>Materi</a:t>
            </a:r>
            <a:r>
              <a:rPr lang="en-GB" dirty="0"/>
              <a:t>  </a:t>
            </a:r>
            <a:r>
              <a:rPr lang="en-GB" dirty="0" err="1"/>
              <a:t>premisnya</a:t>
            </a:r>
            <a:r>
              <a:rPr lang="en-GB" dirty="0"/>
              <a:t> </a:t>
            </a:r>
            <a:r>
              <a:rPr lang="en-GB" dirty="0" err="1"/>
              <a:t>sudah</a:t>
            </a:r>
            <a:r>
              <a:rPr lang="en-GB" dirty="0"/>
              <a:t>  </a:t>
            </a:r>
            <a:r>
              <a:rPr lang="en-GB" dirty="0" err="1"/>
              <a:t>salah</a:t>
            </a:r>
            <a:r>
              <a:rPr lang="en-GB" dirty="0"/>
              <a:t>  </a:t>
            </a:r>
            <a:endParaRPr lang="id-ID" dirty="0"/>
          </a:p>
          <a:p>
            <a:pPr lvl="0"/>
            <a:r>
              <a:rPr lang="en-GB" dirty="0"/>
              <a:t>KESALAHAN  FORMAL =&gt; </a:t>
            </a:r>
            <a:r>
              <a:rPr lang="en-GB" dirty="0" err="1"/>
              <a:t>Jalan</a:t>
            </a:r>
            <a:r>
              <a:rPr lang="en-GB" dirty="0"/>
              <a:t> </a:t>
            </a:r>
            <a:r>
              <a:rPr lang="en-GB" dirty="0" err="1"/>
              <a:t>deduksinya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benar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 </a:t>
            </a:r>
            <a:br>
              <a:rPr lang="id-ID" dirty="0"/>
            </a:br>
            <a:r>
              <a:rPr lang="en-GB" dirty="0"/>
              <a:t>CARA BERPIKIR INDUKTIF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Berpikir</a:t>
            </a:r>
            <a:r>
              <a:rPr lang="en-GB" dirty="0"/>
              <a:t> </a:t>
            </a:r>
            <a:r>
              <a:rPr lang="en-GB" dirty="0" err="1"/>
              <a:t>induktif</a:t>
            </a:r>
            <a:r>
              <a:rPr lang="en-GB" dirty="0"/>
              <a:t> </a:t>
            </a:r>
            <a:r>
              <a:rPr lang="en-GB" dirty="0" err="1"/>
              <a:t>berangkat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fakta-fakta</a:t>
            </a:r>
            <a:r>
              <a:rPr lang="en-GB" dirty="0"/>
              <a:t> yang  </a:t>
            </a:r>
            <a:r>
              <a:rPr lang="en-GB" dirty="0" err="1"/>
              <a:t>khusus</a:t>
            </a:r>
            <a:r>
              <a:rPr lang="en-GB" dirty="0"/>
              <a:t>, </a:t>
            </a:r>
            <a:r>
              <a:rPr lang="en-GB" dirty="0" err="1"/>
              <a:t>peristiwa-peristiwa</a:t>
            </a:r>
            <a:r>
              <a:rPr lang="en-GB" dirty="0"/>
              <a:t> yang  </a:t>
            </a:r>
            <a:r>
              <a:rPr lang="en-GB" dirty="0" err="1"/>
              <a:t>konkret</a:t>
            </a:r>
            <a:r>
              <a:rPr lang="en-GB" dirty="0"/>
              <a:t>, </a:t>
            </a:r>
            <a:r>
              <a:rPr lang="en-GB" dirty="0" err="1"/>
              <a:t>kemudian</a:t>
            </a:r>
            <a:r>
              <a:rPr lang="en-GB" dirty="0"/>
              <a:t> 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fakta-fakta</a:t>
            </a:r>
            <a:r>
              <a:rPr lang="en-GB" dirty="0"/>
              <a:t> 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</a:t>
            </a:r>
            <a:r>
              <a:rPr lang="en-GB" dirty="0" err="1"/>
              <a:t>konkret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 </a:t>
            </a:r>
            <a:r>
              <a:rPr lang="en-GB" dirty="0" err="1"/>
              <a:t>ditarik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- </a:t>
            </a:r>
            <a:r>
              <a:rPr lang="en-GB" dirty="0" err="1"/>
              <a:t>generalisasi</a:t>
            </a:r>
            <a:r>
              <a:rPr lang="en-GB" dirty="0"/>
              <a:t> yang  </a:t>
            </a:r>
            <a:r>
              <a:rPr lang="en-GB" dirty="0" err="1"/>
              <a:t>mempunyai</a:t>
            </a:r>
            <a:r>
              <a:rPr lang="en-GB" dirty="0"/>
              <a:t>  </a:t>
            </a:r>
            <a:r>
              <a:rPr lang="en-GB" dirty="0" err="1"/>
              <a:t>sifat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dirty="0"/>
              <a:t>Hal-</a:t>
            </a:r>
            <a:r>
              <a:rPr lang="en-GB" dirty="0" err="1"/>
              <a:t>hal</a:t>
            </a:r>
            <a:r>
              <a:rPr lang="en-GB" dirty="0"/>
              <a:t> 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yang  </a:t>
            </a:r>
            <a:r>
              <a:rPr lang="en-GB" dirty="0" err="1"/>
              <a:t>dijadikan</a:t>
            </a:r>
            <a:r>
              <a:rPr lang="en-GB" dirty="0"/>
              <a:t> </a:t>
            </a:r>
            <a:r>
              <a:rPr lang="en-GB" dirty="0" err="1"/>
              <a:t>dasar</a:t>
            </a:r>
            <a:r>
              <a:rPr lang="en-GB" dirty="0"/>
              <a:t>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masih</a:t>
            </a:r>
            <a:r>
              <a:rPr lang="en-GB" dirty="0"/>
              <a:t> </a:t>
            </a:r>
            <a:r>
              <a:rPr lang="en-GB" dirty="0" err="1"/>
              <a:t>termasuk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daerah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yang  </a:t>
            </a:r>
            <a:r>
              <a:rPr lang="en-GB" dirty="0" err="1"/>
              <a:t>dianggap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. </a:t>
            </a:r>
            <a:r>
              <a:rPr lang="en-GB" dirty="0" err="1"/>
              <a:t>Artinya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dikenakan</a:t>
            </a:r>
            <a:r>
              <a:rPr lang="en-GB" dirty="0"/>
              <a:t> 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</a:t>
            </a:r>
            <a:r>
              <a:rPr lang="en-GB" dirty="0" err="1"/>
              <a:t>asal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 </a:t>
            </a:r>
            <a:r>
              <a:rPr lang="en-GB" dirty="0" err="1"/>
              <a:t>itu</a:t>
            </a:r>
            <a:r>
              <a:rPr lang="en-GB" dirty="0"/>
              <a:t>  </a:t>
            </a:r>
            <a:r>
              <a:rPr lang="en-GB" dirty="0" err="1"/>
              <a:t>diambil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3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induksi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komplet</a:t>
            </a:r>
            <a:r>
              <a:rPr lang="en-GB" dirty="0"/>
              <a:t> </a:t>
            </a:r>
            <a:endParaRPr lang="id-ID" dirty="0"/>
          </a:p>
          <a:p>
            <a:pPr lvl="0"/>
            <a:r>
              <a:rPr lang="en-GB" dirty="0" err="1"/>
              <a:t>Induksi</a:t>
            </a:r>
            <a:r>
              <a:rPr lang="en-GB" dirty="0"/>
              <a:t>  bacon </a:t>
            </a:r>
            <a:endParaRPr lang="id-ID" dirty="0"/>
          </a:p>
          <a:p>
            <a:pPr lvl="0"/>
            <a:r>
              <a:rPr lang="en-GB" dirty="0" err="1"/>
              <a:t>Induksi</a:t>
            </a:r>
            <a:r>
              <a:rPr lang="en-GB" dirty="0"/>
              <a:t>  </a:t>
            </a:r>
            <a:r>
              <a:rPr lang="en-GB" dirty="0" err="1"/>
              <a:t>tida</a:t>
            </a:r>
            <a:r>
              <a:rPr lang="id-ID" dirty="0"/>
              <a:t>k</a:t>
            </a:r>
            <a:r>
              <a:rPr lang="en-GB" dirty="0"/>
              <a:t>  </a:t>
            </a:r>
            <a:r>
              <a:rPr lang="en-GB" dirty="0" err="1"/>
              <a:t>komplet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Komplet</a:t>
            </a:r>
            <a:r>
              <a:rPr lang="en-GB" dirty="0"/>
              <a:t> : Yang </a:t>
            </a:r>
            <a:r>
              <a:rPr lang="en-GB" dirty="0" err="1"/>
              <a:t>dilakukan</a:t>
            </a:r>
            <a:r>
              <a:rPr lang="en-GB" dirty="0"/>
              <a:t>  </a:t>
            </a:r>
            <a:r>
              <a:rPr lang="en-GB" dirty="0" err="1"/>
              <a:t>penyelidik</a:t>
            </a:r>
            <a:r>
              <a:rPr lang="en-GB" dirty="0"/>
              <a:t> </a:t>
            </a:r>
            <a:r>
              <a:rPr lang="en-GB" dirty="0" err="1"/>
              <a:t>semata-mata</a:t>
            </a:r>
            <a:r>
              <a:rPr lang="en-GB" dirty="0"/>
              <a:t> </a:t>
            </a:r>
            <a:r>
              <a:rPr lang="en-GB" dirty="0" err="1"/>
              <a:t>menghitung-hitung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 </a:t>
            </a:r>
            <a:r>
              <a:rPr lang="en-GB" dirty="0" err="1"/>
              <a:t>subyek</a:t>
            </a:r>
            <a:r>
              <a:rPr lang="en-GB" dirty="0"/>
              <a:t> ,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, </a:t>
            </a:r>
            <a:r>
              <a:rPr lang="en-GB" dirty="0" err="1"/>
              <a:t>kemudian</a:t>
            </a:r>
            <a:r>
              <a:rPr lang="en-GB" dirty="0"/>
              <a:t>  </a:t>
            </a:r>
            <a:r>
              <a:rPr lang="en-GB" dirty="0" err="1"/>
              <a:t>menyimpulkan</a:t>
            </a:r>
            <a:r>
              <a:rPr lang="en-GB" dirty="0"/>
              <a:t> </a:t>
            </a:r>
            <a:r>
              <a:rPr lang="en-GB" dirty="0" err="1"/>
              <a:t>hasil</a:t>
            </a:r>
            <a:r>
              <a:rPr lang="en-GB" dirty="0"/>
              <a:t>  </a:t>
            </a:r>
            <a:r>
              <a:rPr lang="en-GB" dirty="0" err="1"/>
              <a:t>penghitungan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konklusi</a:t>
            </a:r>
            <a:r>
              <a:rPr lang="en-GB" dirty="0"/>
              <a:t> yang 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 smtClean="0"/>
              <a:t>umum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d-ID" dirty="0" smtClean="0"/>
              <a:t>2.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Bacon (</a:t>
            </a:r>
            <a:r>
              <a:rPr lang="en-GB" dirty="0" err="1"/>
              <a:t>Tokoh</a:t>
            </a:r>
            <a:r>
              <a:rPr lang="en-GB" dirty="0"/>
              <a:t> </a:t>
            </a:r>
            <a:r>
              <a:rPr lang="en-GB" dirty="0" err="1"/>
              <a:t>Empirisme</a:t>
            </a:r>
            <a:r>
              <a:rPr lang="en-GB" dirty="0"/>
              <a:t>)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Francis Bacon </a:t>
            </a:r>
            <a:r>
              <a:rPr lang="en-GB" dirty="0" err="1"/>
              <a:t>menganjurkan</a:t>
            </a:r>
            <a:r>
              <a:rPr lang="en-GB" dirty="0"/>
              <a:t>  agar orang </a:t>
            </a:r>
            <a:r>
              <a:rPr lang="en-GB" dirty="0" err="1"/>
              <a:t>mengadakan</a:t>
            </a:r>
            <a:r>
              <a:rPr lang="en-GB" dirty="0"/>
              <a:t>  </a:t>
            </a:r>
            <a:r>
              <a:rPr lang="en-GB" dirty="0" err="1"/>
              <a:t>observasi</a:t>
            </a:r>
            <a:r>
              <a:rPr lang="en-GB" dirty="0"/>
              <a:t>  </a:t>
            </a:r>
            <a:r>
              <a:rPr lang="en-GB" dirty="0" err="1"/>
              <a:t>sendiri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memperoleh</a:t>
            </a:r>
            <a:r>
              <a:rPr lang="en-GB" dirty="0"/>
              <a:t>  </a:t>
            </a:r>
            <a:r>
              <a:rPr lang="en-GB" dirty="0" err="1"/>
              <a:t>konklusi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mencatat</a:t>
            </a:r>
            <a:r>
              <a:rPr lang="en-GB" dirty="0"/>
              <a:t> </a:t>
            </a:r>
            <a:r>
              <a:rPr lang="en-GB" dirty="0" err="1"/>
              <a:t>hakekat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gejala</a:t>
            </a:r>
            <a:r>
              <a:rPr lang="en-GB" dirty="0"/>
              <a:t>, </a:t>
            </a:r>
            <a:r>
              <a:rPr lang="en-GB" dirty="0" err="1"/>
              <a:t>ada</a:t>
            </a:r>
            <a:r>
              <a:rPr lang="en-GB" dirty="0"/>
              <a:t> 3 </a:t>
            </a:r>
            <a:r>
              <a:rPr lang="en-GB" dirty="0" err="1"/>
              <a:t>macam</a:t>
            </a:r>
            <a:r>
              <a:rPr lang="en-GB" dirty="0"/>
              <a:t> </a:t>
            </a:r>
            <a:r>
              <a:rPr lang="en-GB" dirty="0" err="1"/>
              <a:t>tabulasi</a:t>
            </a:r>
            <a:r>
              <a:rPr lang="en-GB" dirty="0"/>
              <a:t> (</a:t>
            </a:r>
            <a:r>
              <a:rPr lang="en-GB" dirty="0" err="1"/>
              <a:t>Pencatatan</a:t>
            </a:r>
            <a:r>
              <a:rPr lang="en-GB" dirty="0"/>
              <a:t>)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 </a:t>
            </a:r>
            <a:r>
              <a:rPr lang="en-GB" dirty="0" err="1"/>
              <a:t>positif</a:t>
            </a:r>
            <a:r>
              <a:rPr lang="en-GB" dirty="0"/>
              <a:t> :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</a:t>
            </a:r>
            <a:r>
              <a:rPr lang="en-GB" dirty="0" err="1"/>
              <a:t>gelaja</a:t>
            </a:r>
            <a:r>
              <a:rPr lang="en-GB" dirty="0"/>
              <a:t> </a:t>
            </a:r>
            <a:r>
              <a:rPr lang="en-GB" dirty="0" err="1"/>
              <a:t>pasti</a:t>
            </a:r>
            <a:r>
              <a:rPr lang="en-GB" dirty="0"/>
              <a:t>  </a:t>
            </a:r>
            <a:r>
              <a:rPr lang="en-GB" dirty="0" err="1"/>
              <a:t>timbul</a:t>
            </a:r>
            <a:r>
              <a:rPr lang="en-GB" dirty="0"/>
              <a:t> 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kondisi-kondisi</a:t>
            </a:r>
            <a:r>
              <a:rPr lang="en-GB" dirty="0"/>
              <a:t>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negatif</a:t>
            </a:r>
            <a:r>
              <a:rPr lang="en-GB" dirty="0"/>
              <a:t> :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</a:t>
            </a:r>
            <a:r>
              <a:rPr lang="en-GB" dirty="0" err="1"/>
              <a:t>gejala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timbul</a:t>
            </a:r>
            <a:r>
              <a:rPr lang="en-GB" dirty="0"/>
              <a:t> </a:t>
            </a:r>
            <a:r>
              <a:rPr lang="en-GB" dirty="0" err="1"/>
              <a:t>sungguhpun</a:t>
            </a:r>
            <a:r>
              <a:rPr lang="en-GB" dirty="0"/>
              <a:t>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Kondisi</a:t>
            </a:r>
            <a:r>
              <a:rPr lang="en-GB" dirty="0"/>
              <a:t> : </a:t>
            </a:r>
            <a:r>
              <a:rPr lang="en-GB" dirty="0" err="1"/>
              <a:t>Pencatatan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tidaknya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gejala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kondisi</a:t>
            </a:r>
            <a:r>
              <a:rPr lang="en-GB" dirty="0"/>
              <a:t> yang  </a:t>
            </a:r>
            <a:r>
              <a:rPr lang="en-GB" dirty="0" err="1"/>
              <a:t>berubah-ubah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3.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Komplet</a:t>
            </a:r>
            <a:r>
              <a:rPr lang="en-GB" dirty="0"/>
              <a:t> :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meminta</a:t>
            </a:r>
            <a:r>
              <a:rPr lang="en-GB" dirty="0"/>
              <a:t> </a:t>
            </a:r>
            <a:r>
              <a:rPr lang="en-GB" dirty="0" err="1"/>
              <a:t>observasi</a:t>
            </a:r>
            <a:r>
              <a:rPr lang="en-GB" dirty="0"/>
              <a:t> </a:t>
            </a:r>
            <a:r>
              <a:rPr lang="en-GB" dirty="0" err="1"/>
              <a:t>terhadap</a:t>
            </a:r>
            <a:r>
              <a:rPr lang="en-GB" dirty="0"/>
              <a:t>  </a:t>
            </a:r>
            <a:r>
              <a:rPr lang="en-GB" dirty="0" err="1"/>
              <a:t>seluruh</a:t>
            </a:r>
            <a:r>
              <a:rPr lang="en-GB" dirty="0"/>
              <a:t> </a:t>
            </a:r>
            <a:r>
              <a:rPr lang="en-GB" dirty="0" err="1"/>
              <a:t>subyek</a:t>
            </a:r>
            <a:r>
              <a:rPr lang="en-GB" dirty="0"/>
              <a:t>,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, </a:t>
            </a:r>
            <a:r>
              <a:rPr lang="en-GB" dirty="0" err="1"/>
              <a:t>melainkan</a:t>
            </a:r>
            <a:r>
              <a:rPr lang="en-GB" dirty="0"/>
              <a:t>  </a:t>
            </a:r>
            <a:r>
              <a:rPr lang="en-GB" dirty="0" err="1"/>
              <a:t>cukup</a:t>
            </a:r>
            <a:r>
              <a:rPr lang="en-GB" dirty="0"/>
              <a:t>  </a:t>
            </a:r>
            <a:r>
              <a:rPr lang="en-GB" dirty="0" err="1"/>
              <a:t>terhadap</a:t>
            </a:r>
            <a:r>
              <a:rPr lang="en-GB" dirty="0"/>
              <a:t>  yang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keals</a:t>
            </a:r>
            <a:r>
              <a:rPr lang="en-GB" dirty="0"/>
              <a:t>. </a:t>
            </a:r>
            <a:r>
              <a:rPr lang="en-GB" dirty="0" err="1"/>
              <a:t>Sebagian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keseluruhan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 </a:t>
            </a:r>
            <a:r>
              <a:rPr lang="en-GB" dirty="0" err="1"/>
              <a:t>disebut</a:t>
            </a:r>
            <a:r>
              <a:rPr lang="en-GB" dirty="0"/>
              <a:t> </a:t>
            </a:r>
            <a:r>
              <a:rPr lang="en-GB" dirty="0" err="1"/>
              <a:t>sampel</a:t>
            </a:r>
            <a:r>
              <a:rPr lang="en-GB" dirty="0"/>
              <a:t> / </a:t>
            </a:r>
            <a:r>
              <a:rPr lang="en-GB" dirty="0" err="1"/>
              <a:t>contoh</a:t>
            </a:r>
            <a:r>
              <a:rPr lang="en-GB" dirty="0"/>
              <a:t>.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en-GB" b="1" dirty="0"/>
              <a:t>TEORI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28586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serangkai</a:t>
            </a:r>
            <a:r>
              <a:rPr lang="en-GB" dirty="0"/>
              <a:t>  </a:t>
            </a:r>
            <a:r>
              <a:rPr lang="en-GB" dirty="0" err="1"/>
              <a:t>asumsi</a:t>
            </a:r>
            <a:r>
              <a:rPr lang="en-GB" dirty="0"/>
              <a:t>, </a:t>
            </a:r>
            <a:r>
              <a:rPr lang="en-GB" dirty="0" err="1"/>
              <a:t>konsep</a:t>
            </a:r>
            <a:r>
              <a:rPr lang="en-GB" dirty="0"/>
              <a:t>, </a:t>
            </a:r>
            <a:r>
              <a:rPr lang="en-GB" dirty="0" err="1"/>
              <a:t>konstrak</a:t>
            </a:r>
            <a:r>
              <a:rPr lang="en-GB" dirty="0"/>
              <a:t>, </a:t>
            </a:r>
            <a:r>
              <a:rPr lang="en-GB" dirty="0" err="1"/>
              <a:t>definisi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menerangkan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sistematis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merumuskan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demikian</a:t>
            </a:r>
            <a:r>
              <a:rPr lang="en-GB" dirty="0"/>
              <a:t>  </a:t>
            </a: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mengandung</a:t>
            </a:r>
            <a:r>
              <a:rPr lang="en-GB" dirty="0"/>
              <a:t> 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: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seragkaian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yang  </a:t>
            </a:r>
            <a:r>
              <a:rPr lang="en-GB" dirty="0" err="1"/>
              <a:t>saling</a:t>
            </a:r>
            <a:r>
              <a:rPr lang="en-GB" dirty="0"/>
              <a:t> </a:t>
            </a:r>
            <a:r>
              <a:rPr lang="en-GB" dirty="0" err="1"/>
              <a:t>berhubungan</a:t>
            </a:r>
            <a:r>
              <a:rPr lang="en-GB" dirty="0"/>
              <a:t>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</a:t>
            </a:r>
            <a:r>
              <a:rPr lang="en-GB" dirty="0" err="1"/>
              <a:t>menerangkan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sistematis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menerangkan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yang  </a:t>
            </a:r>
            <a:r>
              <a:rPr lang="en-GB" dirty="0" err="1"/>
              <a:t>berhubungan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lainnya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hubungannya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85723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KONSEP : </a:t>
            </a:r>
            <a:r>
              <a:rPr lang="en-GB" dirty="0" err="1"/>
              <a:t>Yakni</a:t>
            </a:r>
            <a:r>
              <a:rPr lang="en-GB" dirty="0"/>
              <a:t>  </a:t>
            </a:r>
            <a:r>
              <a:rPr lang="en-GB" dirty="0" err="1"/>
              <a:t>istilah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definisi</a:t>
            </a:r>
            <a:r>
              <a:rPr lang="en-GB" dirty="0"/>
              <a:t>  yang  </a:t>
            </a:r>
            <a:r>
              <a:rPr lang="en-GB" dirty="0" err="1"/>
              <a:t>digunakan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menggambarkan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 </a:t>
            </a:r>
            <a:r>
              <a:rPr lang="en-GB" dirty="0" err="1"/>
              <a:t>kejadian</a:t>
            </a:r>
            <a:r>
              <a:rPr lang="en-GB" dirty="0"/>
              <a:t>, </a:t>
            </a:r>
            <a:r>
              <a:rPr lang="en-GB" dirty="0" err="1"/>
              <a:t>keadaan</a:t>
            </a:r>
            <a:r>
              <a:rPr lang="en-GB" dirty="0"/>
              <a:t>,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individu</a:t>
            </a:r>
            <a:r>
              <a:rPr lang="en-GB" dirty="0"/>
              <a:t> yang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pusat</a:t>
            </a:r>
            <a:r>
              <a:rPr lang="en-GB" dirty="0"/>
              <a:t> </a:t>
            </a:r>
            <a:r>
              <a:rPr lang="en-GB" dirty="0" err="1"/>
              <a:t>perhatian</a:t>
            </a:r>
            <a:r>
              <a:rPr lang="en-GB" dirty="0"/>
              <a:t>  </a:t>
            </a:r>
            <a:r>
              <a:rPr lang="en-GB" dirty="0" err="1"/>
              <a:t>ilmu</a:t>
            </a:r>
            <a:r>
              <a:rPr lang="en-GB" dirty="0"/>
              <a:t>  </a:t>
            </a:r>
            <a:r>
              <a:rPr lang="en-GB" dirty="0" err="1"/>
              <a:t>sosial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sekelompok</a:t>
            </a:r>
            <a:r>
              <a:rPr lang="en-GB" dirty="0"/>
              <a:t>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,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dipakai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menggambarkan</a:t>
            </a:r>
            <a:r>
              <a:rPr lang="en-GB" dirty="0"/>
              <a:t>  </a:t>
            </a:r>
            <a:r>
              <a:rPr lang="en-GB" dirty="0" err="1"/>
              <a:t>berbagai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yang  </a:t>
            </a:r>
            <a:r>
              <a:rPr lang="en-GB" dirty="0" err="1"/>
              <a:t>sama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 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memahami</a:t>
            </a:r>
            <a:r>
              <a:rPr lang="en-GB" dirty="0"/>
              <a:t> / </a:t>
            </a:r>
            <a:r>
              <a:rPr lang="en-GB" dirty="0" err="1"/>
              <a:t>menunjukkannya</a:t>
            </a:r>
            <a:r>
              <a:rPr lang="en-GB" dirty="0"/>
              <a:t>,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diganti</a:t>
            </a:r>
            <a:r>
              <a:rPr lang="en-GB" dirty="0"/>
              <a:t> 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dinyatakan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 LAMBANG. 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57148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D</a:t>
            </a:r>
            <a:r>
              <a:rPr lang="id-ID" dirty="0" smtClean="0"/>
              <a:t>EFINISI</a:t>
            </a:r>
            <a:r>
              <a:rPr lang="en-GB" dirty="0" smtClean="0"/>
              <a:t> </a:t>
            </a:r>
            <a:r>
              <a:rPr lang="en-GB" dirty="0"/>
              <a:t>: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sebuah</a:t>
            </a:r>
            <a:r>
              <a:rPr lang="en-GB" dirty="0"/>
              <a:t>  </a:t>
            </a:r>
            <a:r>
              <a:rPr lang="en-GB" dirty="0" err="1"/>
              <a:t>susunan</a:t>
            </a:r>
            <a:r>
              <a:rPr lang="en-GB" dirty="0"/>
              <a:t>  kata yang  </a:t>
            </a:r>
            <a:r>
              <a:rPr lang="en-GB" dirty="0" err="1"/>
              <a:t>tepat</a:t>
            </a:r>
            <a:r>
              <a:rPr lang="en-GB" dirty="0"/>
              <a:t>, </a:t>
            </a:r>
            <a:r>
              <a:rPr lang="en-GB" dirty="0" err="1"/>
              <a:t>jelas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singkat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batas</a:t>
            </a:r>
            <a:r>
              <a:rPr lang="en-GB" dirty="0"/>
              <a:t> </a:t>
            </a:r>
            <a:r>
              <a:rPr lang="en-GB" dirty="0" err="1"/>
              <a:t>arti</a:t>
            </a:r>
            <a:r>
              <a:rPr lang="en-GB" dirty="0"/>
              <a:t>  (meaning) </a:t>
            </a:r>
            <a:r>
              <a:rPr lang="en-GB" dirty="0" err="1"/>
              <a:t>sebuah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tertentu</a:t>
            </a:r>
            <a:r>
              <a:rPr lang="en-GB" dirty="0" smtClean="0"/>
              <a:t>.</a:t>
            </a:r>
            <a:endParaRPr lang="id-ID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en-GB" dirty="0" smtClean="0"/>
              <a:t>PROPOSISI </a:t>
            </a:r>
            <a:r>
              <a:rPr lang="en-GB" dirty="0"/>
              <a:t>: </a:t>
            </a:r>
            <a:r>
              <a:rPr lang="en-GB" dirty="0" err="1"/>
              <a:t>Hubungan</a:t>
            </a:r>
            <a:r>
              <a:rPr lang="en-GB" dirty="0"/>
              <a:t>  yang  </a:t>
            </a:r>
            <a:r>
              <a:rPr lang="en-GB" dirty="0" err="1"/>
              <a:t>logis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: </a:t>
            </a:r>
            <a:endParaRPr lang="id-ID" dirty="0"/>
          </a:p>
          <a:p>
            <a:pPr lvl="0"/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mempunyai</a:t>
            </a:r>
            <a:r>
              <a:rPr lang="en-GB" dirty="0"/>
              <a:t>  format </a:t>
            </a:r>
            <a:r>
              <a:rPr lang="en-GB" dirty="0" err="1"/>
              <a:t>tertentu</a:t>
            </a:r>
            <a:endParaRPr lang="id-ID" dirty="0"/>
          </a:p>
          <a:p>
            <a:pPr lvl="0"/>
            <a:r>
              <a:rPr lang="en-GB" dirty="0" err="1"/>
              <a:t>Disajikan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pernyataan</a:t>
            </a:r>
            <a:r>
              <a:rPr lang="en-GB" dirty="0"/>
              <a:t> yang  </a:t>
            </a:r>
            <a:r>
              <a:rPr lang="en-GB" dirty="0" err="1"/>
              <a:t>menunjukkan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dikenal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tipe</a:t>
            </a:r>
            <a:r>
              <a:rPr lang="en-GB" dirty="0"/>
              <a:t> </a:t>
            </a:r>
            <a:r>
              <a:rPr lang="en-GB" dirty="0" err="1"/>
              <a:t>proposisi</a:t>
            </a:r>
            <a:r>
              <a:rPr lang="en-GB" dirty="0"/>
              <a:t> :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dirty="0" err="1"/>
              <a:t>Aksioma</a:t>
            </a:r>
            <a:r>
              <a:rPr lang="en-GB" b="1" dirty="0"/>
              <a:t> </a:t>
            </a:r>
            <a:r>
              <a:rPr lang="en-GB" b="1" dirty="0" err="1"/>
              <a:t>atau</a:t>
            </a:r>
            <a:r>
              <a:rPr lang="en-GB" b="1" dirty="0"/>
              <a:t> </a:t>
            </a:r>
            <a:r>
              <a:rPr lang="en-GB" b="1" dirty="0" err="1"/>
              <a:t>Postulat</a:t>
            </a:r>
            <a:r>
              <a:rPr lang="en-GB" dirty="0"/>
              <a:t> : </a:t>
            </a:r>
            <a:r>
              <a:rPr lang="en-GB" dirty="0" err="1"/>
              <a:t>Proposisi</a:t>
            </a:r>
            <a:r>
              <a:rPr lang="en-GB" dirty="0"/>
              <a:t> yang  </a:t>
            </a:r>
            <a:r>
              <a:rPr lang="en-GB" dirty="0" err="1"/>
              <a:t>kebenarannya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dipertanyakan</a:t>
            </a:r>
            <a:r>
              <a:rPr lang="en-GB" dirty="0"/>
              <a:t> 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/>
              <a:t>kebenarannya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 </a:t>
            </a:r>
            <a:r>
              <a:rPr lang="en-GB" dirty="0" err="1"/>
              <a:t>peneliti</a:t>
            </a:r>
            <a:r>
              <a:rPr lang="en-GB" dirty="0"/>
              <a:t>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tak</a:t>
            </a:r>
            <a:r>
              <a:rPr lang="en-GB" dirty="0"/>
              <a:t>  </a:t>
            </a:r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diuji</a:t>
            </a:r>
            <a:r>
              <a:rPr lang="en-GB" dirty="0"/>
              <a:t>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 smtClean="0"/>
              <a:t>kebenarannya</a:t>
            </a:r>
            <a:r>
              <a:rPr lang="id-ID" dirty="0"/>
              <a:t>.</a:t>
            </a:r>
            <a:endParaRPr lang="id-ID" dirty="0"/>
          </a:p>
          <a:p>
            <a:pPr lvl="0"/>
            <a:r>
              <a:rPr lang="en-GB" b="1" dirty="0" err="1"/>
              <a:t>Teorem</a:t>
            </a:r>
            <a:r>
              <a:rPr lang="en-GB" dirty="0"/>
              <a:t> : </a:t>
            </a:r>
            <a:r>
              <a:rPr lang="en-GB" dirty="0" err="1"/>
              <a:t>Proposisi</a:t>
            </a:r>
            <a:r>
              <a:rPr lang="en-GB" dirty="0"/>
              <a:t> yang  </a:t>
            </a:r>
            <a:r>
              <a:rPr lang="en-GB" dirty="0" err="1"/>
              <a:t>dideduksikan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aksioma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 smtClean="0"/>
              <a:t>Teorem</a:t>
            </a:r>
            <a:r>
              <a:rPr lang="en-GB" dirty="0" smtClean="0"/>
              <a:t> </a:t>
            </a:r>
            <a:r>
              <a:rPr lang="en-GB" dirty="0" err="1"/>
              <a:t>ini</a:t>
            </a:r>
            <a:r>
              <a:rPr lang="en-GB" dirty="0"/>
              <a:t>  yang 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perhatian</a:t>
            </a:r>
            <a:r>
              <a:rPr lang="en-GB" dirty="0"/>
              <a:t>  </a:t>
            </a:r>
            <a:r>
              <a:rPr lang="en-GB" dirty="0" err="1"/>
              <a:t>peneliti</a:t>
            </a:r>
            <a:r>
              <a:rPr lang="en-GB" dirty="0"/>
              <a:t> di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50004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: </a:t>
            </a:r>
            <a:r>
              <a:rPr lang="en-GB" dirty="0" err="1"/>
              <a:t>Sesuatu</a:t>
            </a:r>
            <a:r>
              <a:rPr lang="en-GB" dirty="0"/>
              <a:t> (</a:t>
            </a:r>
            <a:r>
              <a:rPr lang="en-GB" dirty="0" err="1"/>
              <a:t>konsep</a:t>
            </a:r>
            <a:r>
              <a:rPr lang="en-GB" dirty="0"/>
              <a:t>) yang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nilai</a:t>
            </a:r>
            <a:r>
              <a:rPr lang="en-GB" dirty="0"/>
              <a:t> 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diberi</a:t>
            </a:r>
            <a:r>
              <a:rPr lang="en-GB" dirty="0"/>
              <a:t> 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nilai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dikenal</a:t>
            </a:r>
            <a:r>
              <a:rPr lang="en-GB" dirty="0"/>
              <a:t>  : </a:t>
            </a:r>
            <a:endParaRPr lang="id-ID" dirty="0"/>
          </a:p>
          <a:p>
            <a:pPr lvl="0"/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kategorikan</a:t>
            </a:r>
            <a:r>
              <a:rPr lang="en-GB" dirty="0"/>
              <a:t> : </a:t>
            </a:r>
            <a:r>
              <a:rPr lang="en-GB" dirty="0" err="1"/>
              <a:t>Variabel</a:t>
            </a:r>
            <a:r>
              <a:rPr lang="en-GB" dirty="0"/>
              <a:t> yang  </a:t>
            </a:r>
            <a:r>
              <a:rPr lang="en-GB" dirty="0" err="1"/>
              <a:t>membagai</a:t>
            </a:r>
            <a:r>
              <a:rPr lang="en-GB" dirty="0"/>
              <a:t>  </a:t>
            </a:r>
            <a:r>
              <a:rPr lang="en-GB" dirty="0" err="1"/>
              <a:t>responden</a:t>
            </a:r>
            <a:r>
              <a:rPr lang="en-GB" dirty="0"/>
              <a:t>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dua</a:t>
            </a:r>
            <a:r>
              <a:rPr lang="en-GB" dirty="0"/>
              <a:t> /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kategori</a:t>
            </a:r>
            <a:r>
              <a:rPr lang="en-GB" dirty="0"/>
              <a:t>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dikotomi</a:t>
            </a:r>
            <a:r>
              <a:rPr lang="en-GB" dirty="0"/>
              <a:t> =&gt; </a:t>
            </a:r>
            <a:r>
              <a:rPr lang="en-GB" dirty="0" err="1"/>
              <a:t>Variabel</a:t>
            </a:r>
            <a:r>
              <a:rPr lang="en-GB" dirty="0"/>
              <a:t>  yang  </a:t>
            </a:r>
            <a:r>
              <a:rPr lang="en-GB" dirty="0" err="1"/>
              <a:t>terdiri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2 </a:t>
            </a:r>
            <a:r>
              <a:rPr lang="en-GB" dirty="0" err="1"/>
              <a:t>kategori</a:t>
            </a:r>
            <a:r>
              <a:rPr lang="en-GB" dirty="0"/>
              <a:t>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</a:t>
            </a:r>
            <a:r>
              <a:rPr lang="en-GB" dirty="0" err="1"/>
              <a:t>politomi</a:t>
            </a:r>
            <a:r>
              <a:rPr lang="en-GB" dirty="0"/>
              <a:t> =&gt; </a:t>
            </a:r>
            <a:r>
              <a:rPr lang="en-GB" dirty="0" err="1"/>
              <a:t>Variabel</a:t>
            </a:r>
            <a:r>
              <a:rPr lang="en-GB" dirty="0"/>
              <a:t>  yang </a:t>
            </a:r>
            <a:r>
              <a:rPr lang="en-GB" dirty="0" err="1"/>
              <a:t>memiliki</a:t>
            </a:r>
            <a:r>
              <a:rPr lang="en-GB" dirty="0"/>
              <a:t>  </a:t>
            </a:r>
            <a:r>
              <a:rPr lang="en-GB" dirty="0" err="1"/>
              <a:t>banyak</a:t>
            </a:r>
            <a:r>
              <a:rPr lang="en-GB" dirty="0"/>
              <a:t>  </a:t>
            </a:r>
            <a:r>
              <a:rPr lang="en-GB" dirty="0" err="1"/>
              <a:t>kategori</a:t>
            </a:r>
            <a:r>
              <a:rPr lang="en-GB" dirty="0"/>
              <a:t>, </a:t>
            </a:r>
            <a:endParaRPr lang="id-ID" dirty="0"/>
          </a:p>
          <a:p>
            <a:pPr lvl="0"/>
            <a:r>
              <a:rPr lang="en-GB" dirty="0"/>
              <a:t>Variable </a:t>
            </a:r>
            <a:r>
              <a:rPr lang="en-GB" dirty="0" err="1"/>
              <a:t>Bersambungan</a:t>
            </a:r>
            <a:r>
              <a:rPr lang="en-GB" dirty="0"/>
              <a:t> : </a:t>
            </a:r>
            <a:r>
              <a:rPr lang="en-GB" dirty="0" err="1"/>
              <a:t>Variabel</a:t>
            </a:r>
            <a:r>
              <a:rPr lang="en-GB" dirty="0"/>
              <a:t>  yang  </a:t>
            </a:r>
            <a:r>
              <a:rPr lang="en-GB" dirty="0" err="1"/>
              <a:t>nilai-nilainya</a:t>
            </a:r>
            <a:r>
              <a:rPr lang="en-GB" dirty="0"/>
              <a:t> </a:t>
            </a:r>
            <a:r>
              <a:rPr lang="en-GB" dirty="0" err="1"/>
              <a:t>meru</a:t>
            </a:r>
            <a:r>
              <a:rPr lang="id-ID" dirty="0"/>
              <a:t>P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skala</a:t>
            </a:r>
            <a:r>
              <a:rPr lang="en-GB" dirty="0"/>
              <a:t> </a:t>
            </a:r>
            <a:r>
              <a:rPr lang="en-GB" dirty="0" err="1"/>
              <a:t>baik</a:t>
            </a:r>
            <a:r>
              <a:rPr lang="en-GB" dirty="0"/>
              <a:t> ordinal </a:t>
            </a:r>
            <a:r>
              <a:rPr lang="en-GB" dirty="0" err="1"/>
              <a:t>maupun</a:t>
            </a:r>
            <a:r>
              <a:rPr lang="en-GB" dirty="0"/>
              <a:t>  </a:t>
            </a:r>
            <a:r>
              <a:rPr lang="en-GB" dirty="0" err="1"/>
              <a:t>rasio</a:t>
            </a:r>
            <a:r>
              <a:rPr lang="en-GB" dirty="0"/>
              <a:t>. 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642918"/>
            <a:ext cx="7467600" cy="4873752"/>
          </a:xfrm>
        </p:spPr>
        <p:txBody>
          <a:bodyPr>
            <a:normAutofit/>
          </a:bodyPr>
          <a:lstStyle/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: </a:t>
            </a:r>
            <a:r>
              <a:rPr lang="en-GB" dirty="0" err="1"/>
              <a:t>merupakan</a:t>
            </a:r>
            <a:r>
              <a:rPr lang="en-GB" dirty="0"/>
              <a:t>  </a:t>
            </a:r>
            <a:r>
              <a:rPr lang="en-GB" dirty="0" err="1"/>
              <a:t>batasan</a:t>
            </a:r>
            <a:r>
              <a:rPr lang="en-GB" dirty="0"/>
              <a:t>  (</a:t>
            </a:r>
            <a:r>
              <a:rPr lang="en-GB" dirty="0" err="1"/>
              <a:t>Definisi</a:t>
            </a:r>
            <a:r>
              <a:rPr lang="en-GB" dirty="0"/>
              <a:t>) </a:t>
            </a:r>
            <a:r>
              <a:rPr lang="en-GB" dirty="0" err="1"/>
              <a:t>tentang</a:t>
            </a:r>
            <a:r>
              <a:rPr lang="en-GB" dirty="0"/>
              <a:t>  </a:t>
            </a:r>
            <a:r>
              <a:rPr lang="en-GB" dirty="0" err="1"/>
              <a:t>istilah</a:t>
            </a:r>
            <a:r>
              <a:rPr lang="en-GB" dirty="0"/>
              <a:t>  (Term) yang  </a:t>
            </a:r>
            <a:r>
              <a:rPr lang="en-GB" dirty="0" err="1"/>
              <a:t>melambangkan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, agar </a:t>
            </a:r>
            <a:r>
              <a:rPr lang="en-GB" dirty="0" err="1"/>
              <a:t>diketahui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jeals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tegas</a:t>
            </a:r>
            <a:r>
              <a:rPr lang="en-GB" dirty="0"/>
              <a:t> </a:t>
            </a:r>
            <a:r>
              <a:rPr lang="en-GB" dirty="0" err="1"/>
              <a:t>maknanya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Operasional</a:t>
            </a:r>
            <a:r>
              <a:rPr lang="en-GB" dirty="0"/>
              <a:t> :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definisi</a:t>
            </a:r>
            <a:r>
              <a:rPr lang="en-GB" dirty="0"/>
              <a:t> yang  </a:t>
            </a:r>
            <a:r>
              <a:rPr lang="en-GB" dirty="0" err="1"/>
              <a:t>didasarkan</a:t>
            </a:r>
            <a:r>
              <a:rPr lang="en-GB" dirty="0"/>
              <a:t> 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sifat-sifat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sesuatu</a:t>
            </a:r>
            <a:r>
              <a:rPr lang="en-GB" dirty="0"/>
              <a:t>  yang  </a:t>
            </a:r>
            <a:r>
              <a:rPr lang="en-GB" dirty="0" err="1"/>
              <a:t>didefinisikan</a:t>
            </a:r>
            <a:r>
              <a:rPr lang="en-GB" dirty="0"/>
              <a:t> (</a:t>
            </a:r>
            <a:r>
              <a:rPr lang="en-GB" dirty="0" err="1"/>
              <a:t>konsep</a:t>
            </a:r>
            <a:r>
              <a:rPr lang="en-GB" dirty="0"/>
              <a:t>/</a:t>
            </a:r>
            <a:r>
              <a:rPr lang="en-GB" dirty="0" err="1"/>
              <a:t>variabel</a:t>
            </a:r>
            <a:r>
              <a:rPr lang="en-GB" dirty="0"/>
              <a:t>)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diobservasi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Operasional</a:t>
            </a:r>
            <a:r>
              <a:rPr lang="en-GB" dirty="0"/>
              <a:t> 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unsur</a:t>
            </a:r>
            <a:r>
              <a:rPr lang="en-GB" dirty="0"/>
              <a:t> </a:t>
            </a:r>
            <a:r>
              <a:rPr lang="en-GB" dirty="0" err="1"/>
              <a:t>penelitian</a:t>
            </a:r>
            <a:r>
              <a:rPr lang="en-GB" dirty="0"/>
              <a:t> yang  </a:t>
            </a:r>
            <a:r>
              <a:rPr lang="en-GB" dirty="0" err="1"/>
              <a:t>memberitahukan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mengukur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HIPOTESIS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/>
              <a:t>Menurut</a:t>
            </a:r>
            <a:r>
              <a:rPr lang="en-GB" dirty="0"/>
              <a:t> </a:t>
            </a:r>
            <a:r>
              <a:rPr lang="en-GB" dirty="0" err="1"/>
              <a:t>Hadi</a:t>
            </a:r>
            <a:r>
              <a:rPr lang="en-GB" dirty="0"/>
              <a:t> (1984 : 63) </a:t>
            </a:r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dugaan</a:t>
            </a:r>
            <a:r>
              <a:rPr lang="en-GB" dirty="0"/>
              <a:t> yang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juga</a:t>
            </a:r>
            <a:r>
              <a:rPr lang="en-GB" dirty="0"/>
              <a:t> </a:t>
            </a:r>
            <a:r>
              <a:rPr lang="en-GB" dirty="0" err="1"/>
              <a:t>salah</a:t>
            </a:r>
            <a:r>
              <a:rPr lang="en-GB" dirty="0"/>
              <a:t>, </a:t>
            </a:r>
            <a:r>
              <a:rPr lang="en-GB" dirty="0" err="1"/>
              <a:t>dia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ditolak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salah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palsu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diterima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fakta-fakta</a:t>
            </a:r>
            <a:r>
              <a:rPr lang="en-GB" dirty="0"/>
              <a:t> </a:t>
            </a:r>
            <a:r>
              <a:rPr lang="en-GB" dirty="0" err="1"/>
              <a:t>membenarkannya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konklusi</a:t>
            </a:r>
            <a:r>
              <a:rPr lang="en-GB" dirty="0"/>
              <a:t>  yang  </a:t>
            </a:r>
            <a:r>
              <a:rPr lang="en-GB" dirty="0" err="1"/>
              <a:t>sifatnya</a:t>
            </a:r>
            <a:r>
              <a:rPr lang="en-GB" dirty="0"/>
              <a:t> </a:t>
            </a:r>
            <a:r>
              <a:rPr lang="en-GB" dirty="0" err="1"/>
              <a:t>sangat</a:t>
            </a:r>
            <a:r>
              <a:rPr lang="en-GB" dirty="0"/>
              <a:t> </a:t>
            </a:r>
            <a:r>
              <a:rPr lang="en-GB" dirty="0" err="1"/>
              <a:t>sementara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dikatakan</a:t>
            </a:r>
            <a:r>
              <a:rPr lang="en-GB" dirty="0"/>
              <a:t>  </a:t>
            </a:r>
            <a:r>
              <a:rPr lang="en-GB" dirty="0" err="1"/>
              <a:t>sebagai</a:t>
            </a:r>
            <a:r>
              <a:rPr lang="en-GB" dirty="0"/>
              <a:t>  </a:t>
            </a:r>
            <a:r>
              <a:rPr lang="en-GB" dirty="0" err="1"/>
              <a:t>sesuatu</a:t>
            </a:r>
            <a:r>
              <a:rPr lang="en-GB" dirty="0"/>
              <a:t>  </a:t>
            </a:r>
            <a:r>
              <a:rPr lang="en-GB" dirty="0" err="1"/>
              <a:t>jawaban</a:t>
            </a:r>
            <a:r>
              <a:rPr lang="en-GB" dirty="0"/>
              <a:t> </a:t>
            </a:r>
            <a:r>
              <a:rPr lang="en-GB" dirty="0" err="1"/>
              <a:t>duga</a:t>
            </a:r>
            <a:r>
              <a:rPr lang="en-GB" dirty="0"/>
              <a:t> yang  </a:t>
            </a:r>
            <a:r>
              <a:rPr lang="en-GB" dirty="0" err="1"/>
              <a:t>dianggap</a:t>
            </a:r>
            <a:r>
              <a:rPr lang="en-GB" dirty="0"/>
              <a:t> </a:t>
            </a:r>
            <a:r>
              <a:rPr lang="en-GB" dirty="0" err="1"/>
              <a:t>besar</a:t>
            </a:r>
            <a:r>
              <a:rPr lang="en-GB" dirty="0"/>
              <a:t> </a:t>
            </a:r>
            <a:r>
              <a:rPr lang="en-GB" dirty="0" err="1"/>
              <a:t>kemunkinannya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jawaban</a:t>
            </a:r>
            <a:r>
              <a:rPr lang="en-GB" dirty="0"/>
              <a:t>  </a:t>
            </a:r>
            <a:r>
              <a:rPr lang="en-GB" dirty="0" err="1"/>
              <a:t>yagn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(</a:t>
            </a:r>
            <a:r>
              <a:rPr lang="en-GB" dirty="0" err="1"/>
              <a:t>Surakhmad</a:t>
            </a:r>
            <a:r>
              <a:rPr lang="en-GB" dirty="0"/>
              <a:t>, 1994 : 68).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dirumuskan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dedukatif</a:t>
            </a:r>
            <a:r>
              <a:rPr lang="en-GB" dirty="0"/>
              <a:t> </a:t>
            </a:r>
            <a:r>
              <a:rPr lang="en-GB" dirty="0" err="1"/>
              <a:t>berdasarkan</a:t>
            </a:r>
            <a:r>
              <a:rPr lang="en-GB" dirty="0"/>
              <a:t>  </a:t>
            </a: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asumsi-asumsi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pengetahuan</a:t>
            </a:r>
            <a:r>
              <a:rPr lang="en-GB" dirty="0"/>
              <a:t>  </a:t>
            </a:r>
            <a:r>
              <a:rPr lang="en-GB" dirty="0" err="1"/>
              <a:t>tertentu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memuat</a:t>
            </a:r>
            <a:r>
              <a:rPr lang="en-GB" dirty="0"/>
              <a:t> </a:t>
            </a:r>
            <a:r>
              <a:rPr lang="en-GB" dirty="0" err="1"/>
              <a:t>variabel</a:t>
            </a:r>
            <a:r>
              <a:rPr lang="en-GB" dirty="0"/>
              <a:t> </a:t>
            </a:r>
            <a:r>
              <a:rPr lang="en-GB" dirty="0" err="1"/>
              <a:t>terikat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bebas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lainnya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disusun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deklaratif</a:t>
            </a:r>
            <a:r>
              <a:rPr lang="en-GB" dirty="0"/>
              <a:t> (</a:t>
            </a:r>
            <a:r>
              <a:rPr lang="en-GB" dirty="0" err="1"/>
              <a:t>Pernyataan</a:t>
            </a:r>
            <a:r>
              <a:rPr lang="en-GB" dirty="0"/>
              <a:t>) </a:t>
            </a:r>
            <a:r>
              <a:rPr lang="en-GB" dirty="0" err="1"/>
              <a:t>singkat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jelas</a:t>
            </a:r>
            <a:r>
              <a:rPr lang="en-GB" dirty="0"/>
              <a:t>,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boleh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interogatif</a:t>
            </a:r>
            <a:r>
              <a:rPr lang="en-GB" dirty="0"/>
              <a:t> (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tanya</a:t>
            </a:r>
            <a:r>
              <a:rPr lang="en-GB" dirty="0"/>
              <a:t>).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disusun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aktif</a:t>
            </a:r>
            <a:r>
              <a:rPr lang="en-GB" dirty="0"/>
              <a:t> </a:t>
            </a:r>
            <a:r>
              <a:rPr lang="en-GB" dirty="0" err="1"/>
              <a:t>maupun</a:t>
            </a:r>
            <a:r>
              <a:rPr lang="en-GB" dirty="0"/>
              <a:t>  </a:t>
            </a:r>
            <a:r>
              <a:rPr lang="en-GB" dirty="0" err="1"/>
              <a:t>pasif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diteliti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dioperasionalkan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CARA BERPIKIR DEDUKTIF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b="1" dirty="0" err="1"/>
              <a:t>Prinsip</a:t>
            </a:r>
            <a:r>
              <a:rPr lang="en-GB" b="1" dirty="0"/>
              <a:t>  </a:t>
            </a:r>
            <a:r>
              <a:rPr lang="en-GB" b="1" dirty="0" err="1"/>
              <a:t>deduksi</a:t>
            </a:r>
            <a:r>
              <a:rPr lang="en-GB" dirty="0"/>
              <a:t> : </a:t>
            </a:r>
            <a:r>
              <a:rPr lang="en-GB" dirty="0" err="1"/>
              <a:t>Segala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 yang  </a:t>
            </a:r>
            <a:r>
              <a:rPr lang="en-GB" dirty="0" err="1"/>
              <a:t>dipandang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 / </a:t>
            </a:r>
            <a:r>
              <a:rPr lang="en-GB" dirty="0" err="1"/>
              <a:t>jenis</a:t>
            </a:r>
            <a:r>
              <a:rPr lang="en-GB" dirty="0"/>
              <a:t>, </a:t>
            </a:r>
            <a:r>
              <a:rPr lang="en-GB" dirty="0" err="1"/>
              <a:t>berlaku</a:t>
            </a:r>
            <a:r>
              <a:rPr lang="en-GB" dirty="0"/>
              <a:t>  pula </a:t>
            </a:r>
            <a:r>
              <a:rPr lang="en-GB" dirty="0" err="1"/>
              <a:t>sebagai</a:t>
            </a:r>
            <a:r>
              <a:rPr lang="en-GB" dirty="0"/>
              <a:t>  </a:t>
            </a:r>
            <a:r>
              <a:rPr lang="en-GB" dirty="0" err="1"/>
              <a:t>hal</a:t>
            </a:r>
            <a:r>
              <a:rPr lang="en-GB" dirty="0"/>
              <a:t>  yang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peristiwa</a:t>
            </a:r>
            <a:r>
              <a:rPr lang="en-GB" dirty="0"/>
              <a:t> yang </a:t>
            </a:r>
            <a:r>
              <a:rPr lang="en-GB" dirty="0" err="1"/>
              <a:t>termasuk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 /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. </a:t>
            </a:r>
            <a:endParaRPr lang="id-ID" dirty="0" smtClean="0"/>
          </a:p>
          <a:p>
            <a:pPr marL="0" indent="0" algn="just">
              <a:buNone/>
            </a:pPr>
            <a:endParaRPr lang="id-ID" dirty="0"/>
          </a:p>
          <a:p>
            <a:pPr marL="0" indent="0" algn="just">
              <a:buNone/>
            </a:pPr>
            <a:r>
              <a:rPr lang="en-GB" dirty="0" err="1"/>
              <a:t>Alat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mencapai</a:t>
            </a:r>
            <a:r>
              <a:rPr lang="en-GB" dirty="0"/>
              <a:t>  </a:t>
            </a:r>
            <a:r>
              <a:rPr lang="en-GB" dirty="0" err="1"/>
              <a:t>pengetahuan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deduksi</a:t>
            </a:r>
            <a:r>
              <a:rPr lang="en-GB" dirty="0"/>
              <a:t>  </a:t>
            </a:r>
            <a:r>
              <a:rPr lang="en-GB" dirty="0" err="1"/>
              <a:t>disebut</a:t>
            </a:r>
            <a:r>
              <a:rPr lang="en-GB" dirty="0"/>
              <a:t> SILOGISME  :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argumen</a:t>
            </a:r>
            <a:r>
              <a:rPr lang="en-GB" dirty="0"/>
              <a:t> yang  </a:t>
            </a:r>
            <a:r>
              <a:rPr lang="en-GB" dirty="0" err="1"/>
              <a:t>terdiri</a:t>
            </a:r>
            <a:r>
              <a:rPr lang="en-GB" dirty="0"/>
              <a:t> 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buah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: </a:t>
            </a:r>
            <a:r>
              <a:rPr lang="en-GB" dirty="0" err="1"/>
              <a:t>Premis</a:t>
            </a:r>
            <a:r>
              <a:rPr lang="en-GB" dirty="0"/>
              <a:t> mayor, </a:t>
            </a:r>
            <a:r>
              <a:rPr lang="en-GB" dirty="0" err="1"/>
              <a:t>premis</a:t>
            </a:r>
            <a:r>
              <a:rPr lang="en-GB" dirty="0"/>
              <a:t> minor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kesimpulan</a:t>
            </a:r>
            <a:r>
              <a:rPr lang="en-GB" dirty="0"/>
              <a:t>. </a:t>
            </a:r>
            <a:endParaRPr lang="id-ID" dirty="0"/>
          </a:p>
          <a:p>
            <a:pPr marL="0" indent="0" algn="just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5785</Words>
  <Application>WPS Presentation</Application>
  <PresentationFormat>On-screen Show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Wingdings</vt:lpstr>
      <vt:lpstr>Wingdings 2</vt:lpstr>
      <vt:lpstr>Century Schoolbook</vt:lpstr>
      <vt:lpstr>Microsoft YaHei</vt:lpstr>
      <vt:lpstr>Calibri</vt:lpstr>
      <vt:lpstr>Oriel</vt:lpstr>
      <vt:lpstr>UNSUR-UNSUR PENELITIAN  </vt:lpstr>
      <vt:lpstr>TEORI</vt:lpstr>
      <vt:lpstr>PowerPoint 演示文稿</vt:lpstr>
      <vt:lpstr>PowerPoint 演示文稿</vt:lpstr>
      <vt:lpstr>Dalam  penelitian sosial  dikenal dua tipe proposisi :  </vt:lpstr>
      <vt:lpstr>PowerPoint 演示文稿</vt:lpstr>
      <vt:lpstr>PowerPoint 演示文稿</vt:lpstr>
      <vt:lpstr>HIPOTESIS  </vt:lpstr>
      <vt:lpstr>CARA BERPIKIR DEDUKTIF  </vt:lpstr>
      <vt:lpstr>PowerPoint 演示文稿</vt:lpstr>
      <vt:lpstr>  CARA BERPIKIR INDUKTIF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UNSUR-UNSUR PENELITIAN  SURVEI</dc:title>
  <dc:creator>TALYSTA</dc:creator>
  <cp:lastModifiedBy>ASUS</cp:lastModifiedBy>
  <cp:revision>8</cp:revision>
  <dcterms:created xsi:type="dcterms:W3CDTF">2013-09-15T18:15:00Z</dcterms:created>
  <dcterms:modified xsi:type="dcterms:W3CDTF">2017-12-14T13:30:21Z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1033-10.2.0.5805</vt:lpwstr>
  </property>
</Properties>
</file>