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4875" r:id="rId2"/>
    <p:sldMasterId id="2147484969" r:id="rId3"/>
    <p:sldMasterId id="2147485041" r:id="rId4"/>
  </p:sldMasterIdLst>
  <p:notesMasterIdLst>
    <p:notesMasterId r:id="rId30"/>
  </p:notesMasterIdLst>
  <p:sldIdLst>
    <p:sldId id="257" r:id="rId5"/>
    <p:sldId id="350" r:id="rId6"/>
    <p:sldId id="351" r:id="rId7"/>
    <p:sldId id="327" r:id="rId8"/>
    <p:sldId id="354" r:id="rId9"/>
    <p:sldId id="352" r:id="rId10"/>
    <p:sldId id="353" r:id="rId11"/>
    <p:sldId id="355" r:id="rId12"/>
    <p:sldId id="356" r:id="rId13"/>
    <p:sldId id="357" r:id="rId14"/>
    <p:sldId id="358" r:id="rId15"/>
    <p:sldId id="359" r:id="rId16"/>
    <p:sldId id="360" r:id="rId17"/>
    <p:sldId id="361" r:id="rId18"/>
    <p:sldId id="362" r:id="rId19"/>
    <p:sldId id="363" r:id="rId20"/>
    <p:sldId id="364" r:id="rId21"/>
    <p:sldId id="365" r:id="rId22"/>
    <p:sldId id="366" r:id="rId23"/>
    <p:sldId id="367" r:id="rId24"/>
    <p:sldId id="368" r:id="rId25"/>
    <p:sldId id="369" r:id="rId26"/>
    <p:sldId id="370" r:id="rId27"/>
    <p:sldId id="371" r:id="rId28"/>
    <p:sldId id="29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88" autoAdjust="0"/>
    <p:restoredTop sz="94660"/>
  </p:normalViewPr>
  <p:slideViewPr>
    <p:cSldViewPr>
      <p:cViewPr>
        <p:scale>
          <a:sx n="76" d="100"/>
          <a:sy n="76" d="100"/>
        </p:scale>
        <p:origin x="-11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61D320-50B2-4827-880C-B58965236167}" type="datetimeFigureOut">
              <a:rPr lang="en-US"/>
              <a:pPr>
                <a:defRPr/>
              </a:pPr>
              <a:t>10/27/2018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4A314B1-5152-40FE-925E-34B85F8A7F63}" type="slidenum">
              <a:rPr lang="en-US"/>
              <a:pPr>
                <a:defRPr/>
              </a:pPr>
              <a:t>‹#›</a:t>
            </a:fld>
            <a:endParaRPr lang="en-US"/>
          </a:p>
        </p:txBody>
      </p:sp>
    </p:spTree>
    <p:extLst>
      <p:ext uri="{BB962C8B-B14F-4D97-AF65-F5344CB8AC3E}">
        <p14:creationId xmlns:p14="http://schemas.microsoft.com/office/powerpoint/2010/main" val="430642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6" name="AutoShape 4"/>
            <p:cNvSpPr>
              <a:spLocks noChangeArrowheads="1"/>
            </p:cNvSpPr>
            <p:nvPr/>
          </p:nvSpPr>
          <p:spPr bwMode="auto">
            <a:xfrm>
              <a:off x="-1584" y="864"/>
              <a:ext cx="2304" cy="2304"/>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7" name="AutoShape 5"/>
            <p:cNvSpPr>
              <a:spLocks noChangeArrowheads="1"/>
            </p:cNvSpPr>
            <p:nvPr/>
          </p:nvSpPr>
          <p:spPr bwMode="auto">
            <a:xfrm>
              <a:off x="-2030" y="192"/>
              <a:ext cx="2544" cy="2544"/>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grpSp>
      <p:sp>
        <p:nvSpPr>
          <p:cNvPr id="55302"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5530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endParaRPr lang="en-US"/>
          </a:p>
        </p:txBody>
      </p:sp>
      <p:sp>
        <p:nvSpPr>
          <p:cNvPr id="9" name="Rectangle 9"/>
          <p:cNvSpPr>
            <a:spLocks noGrp="1" noChangeArrowheads="1"/>
          </p:cNvSpPr>
          <p:nvPr>
            <p:ph type="ftr" sz="quarter" idx="11"/>
          </p:nvPr>
        </p:nvSpPr>
        <p:spPr/>
        <p:txBody>
          <a:bodyPr/>
          <a:lstStyle>
            <a:lvl1pPr>
              <a:defRPr/>
            </a:lvl1pPr>
          </a:lstStyle>
          <a:p>
            <a:pPr>
              <a:defRPr/>
            </a:pPr>
            <a:endParaRPr lang="en-US"/>
          </a:p>
        </p:txBody>
      </p:sp>
      <p:sp>
        <p:nvSpPr>
          <p:cNvPr id="10" name="Rectangle 10"/>
          <p:cNvSpPr>
            <a:spLocks noGrp="1" noChangeArrowheads="1"/>
          </p:cNvSpPr>
          <p:nvPr>
            <p:ph type="sldNum" sz="quarter" idx="12"/>
          </p:nvPr>
        </p:nvSpPr>
        <p:spPr/>
        <p:txBody>
          <a:bodyPr/>
          <a:lstStyle>
            <a:lvl1pPr>
              <a:defRPr/>
            </a:lvl1pPr>
          </a:lstStyle>
          <a:p>
            <a:pPr>
              <a:defRPr/>
            </a:pPr>
            <a:fld id="{70666AC3-0AA5-4A20-9037-015A2FFCC203}" type="slidenum">
              <a:rPr lang="en-US"/>
              <a:pPr>
                <a:defRPr/>
              </a:pPr>
              <a:t>‹#›</a:t>
            </a:fld>
            <a:endParaRPr lang="en-US"/>
          </a:p>
        </p:txBody>
      </p:sp>
    </p:spTree>
    <p:extLst>
      <p:ext uri="{BB962C8B-B14F-4D97-AF65-F5344CB8AC3E}">
        <p14:creationId xmlns:p14="http://schemas.microsoft.com/office/powerpoint/2010/main" val="704388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1617C56F-6B0A-4A65-87FA-894EEEC5139E}" type="slidenum">
              <a:rPr lang="en-US"/>
              <a:pPr>
                <a:defRPr/>
              </a:pPr>
              <a:t>‹#›</a:t>
            </a:fld>
            <a:endParaRPr lang="en-US"/>
          </a:p>
        </p:txBody>
      </p:sp>
    </p:spTree>
    <p:extLst>
      <p:ext uri="{BB962C8B-B14F-4D97-AF65-F5344CB8AC3E}">
        <p14:creationId xmlns:p14="http://schemas.microsoft.com/office/powerpoint/2010/main" val="555531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DC6CA2E1-2460-4613-9EFC-F91125A4280B}" type="slidenum">
              <a:rPr lang="en-US"/>
              <a:pPr>
                <a:defRPr/>
              </a:pPr>
              <a:t>‹#›</a:t>
            </a:fld>
            <a:endParaRPr lang="en-US"/>
          </a:p>
        </p:txBody>
      </p:sp>
    </p:spTree>
    <p:extLst>
      <p:ext uri="{BB962C8B-B14F-4D97-AF65-F5344CB8AC3E}">
        <p14:creationId xmlns:p14="http://schemas.microsoft.com/office/powerpoint/2010/main" val="3148345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defRPr>
            </a:lvl1pPr>
          </a:lstStyle>
          <a:p>
            <a:pPr>
              <a:defRPr/>
            </a:pPr>
            <a:fld id="{9A90EE51-7E29-4FF0-906B-E9C97EFA03F1}" type="datetimeFigureOut">
              <a:rPr lang="en-US"/>
              <a:pPr>
                <a:defRPr/>
              </a:pPr>
              <a:t>10/27/2018</a:t>
            </a:fld>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prstClr val="black">
                    <a:tint val="75000"/>
                  </a:prstClr>
                </a:solidFill>
              </a:defRPr>
            </a:lvl1pPr>
          </a:lstStyle>
          <a:p>
            <a:pPr>
              <a:defRPr/>
            </a:pPr>
            <a:fld id="{88F47616-B549-4E82-907D-203019A9DFDA}" type="slidenum">
              <a:rPr lang="en-US"/>
              <a:pPr>
                <a:defRPr/>
              </a:pPr>
              <a:t>‹#›</a:t>
            </a:fld>
            <a:endParaRPr lang="en-US"/>
          </a:p>
        </p:txBody>
      </p:sp>
    </p:spTree>
    <p:extLst>
      <p:ext uri="{BB962C8B-B14F-4D97-AF65-F5344CB8AC3E}">
        <p14:creationId xmlns:p14="http://schemas.microsoft.com/office/powerpoint/2010/main" val="3760327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prstClr val="black">
                    <a:tint val="75000"/>
                  </a:prstClr>
                </a:solidFill>
              </a:defRPr>
            </a:lvl1pPr>
          </a:lstStyle>
          <a:p>
            <a:pPr>
              <a:defRPr/>
            </a:pPr>
            <a:fld id="{8B0853A4-01CD-43AB-8ADB-AB4AA53EC9D6}" type="datetimeFigureOut">
              <a:rPr lang="en-US"/>
              <a:pPr>
                <a:defRPr/>
              </a:pPr>
              <a:t>10/27/2018</a:t>
            </a:fld>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prstClr val="black">
                    <a:tint val="75000"/>
                  </a:prstClr>
                </a:solidFill>
              </a:defRPr>
            </a:lvl1pPr>
          </a:lstStyle>
          <a:p>
            <a:pPr>
              <a:defRPr/>
            </a:pPr>
            <a:fld id="{E87692A8-2DA5-4C14-8672-46B5E196B5BE}" type="slidenum">
              <a:rPr lang="en-US"/>
              <a:pPr>
                <a:defRPr/>
              </a:pPr>
              <a:t>‹#›</a:t>
            </a:fld>
            <a:endParaRPr lang="en-US"/>
          </a:p>
        </p:txBody>
      </p:sp>
    </p:spTree>
    <p:extLst>
      <p:ext uri="{BB962C8B-B14F-4D97-AF65-F5344CB8AC3E}">
        <p14:creationId xmlns:p14="http://schemas.microsoft.com/office/powerpoint/2010/main" val="35358403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prstClr val="black">
                    <a:tint val="75000"/>
                  </a:prstClr>
                </a:solidFill>
              </a:defRPr>
            </a:lvl1pPr>
          </a:lstStyle>
          <a:p>
            <a:pPr>
              <a:defRPr/>
            </a:pPr>
            <a:fld id="{18F7CF39-4F33-4D9B-B131-53A728D833CE}" type="datetimeFigureOut">
              <a:rPr lang="en-US"/>
              <a:pPr>
                <a:defRPr/>
              </a:pPr>
              <a:t>10/27/2018</a:t>
            </a:fld>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prstClr val="black">
                    <a:tint val="75000"/>
                  </a:prstClr>
                </a:solidFill>
              </a:defRPr>
            </a:lvl1pPr>
          </a:lstStyle>
          <a:p>
            <a:pPr>
              <a:defRPr/>
            </a:pPr>
            <a:fld id="{9708DF35-9287-4938-BBB5-82FF4553E4B8}" type="slidenum">
              <a:rPr lang="en-US"/>
              <a:pPr>
                <a:defRPr/>
              </a:pPr>
              <a:t>‹#›</a:t>
            </a:fld>
            <a:endParaRPr lang="en-US"/>
          </a:p>
        </p:txBody>
      </p:sp>
    </p:spTree>
    <p:extLst>
      <p:ext uri="{BB962C8B-B14F-4D97-AF65-F5344CB8AC3E}">
        <p14:creationId xmlns:p14="http://schemas.microsoft.com/office/powerpoint/2010/main" val="19650107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prstClr val="black">
                    <a:tint val="75000"/>
                  </a:prstClr>
                </a:solidFill>
              </a:defRPr>
            </a:lvl1pPr>
          </a:lstStyle>
          <a:p>
            <a:pPr>
              <a:defRPr/>
            </a:pPr>
            <a:fld id="{59C4E7C4-17D5-4AD3-B675-77BCC08A9803}" type="datetimeFigureOut">
              <a:rPr lang="en-US"/>
              <a:pPr>
                <a:defRPr/>
              </a:pPr>
              <a:t>10/27/2018</a:t>
            </a:fld>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prstClr val="black">
                    <a:tint val="75000"/>
                  </a:prstClr>
                </a:solidFill>
              </a:defRPr>
            </a:lvl1pPr>
          </a:lstStyle>
          <a:p>
            <a:pPr>
              <a:defRPr/>
            </a:pPr>
            <a:fld id="{CC5C4DB1-620E-43BD-98A5-E25A9168FC6D}" type="slidenum">
              <a:rPr lang="en-US"/>
              <a:pPr>
                <a:defRPr/>
              </a:pPr>
              <a:t>‹#›</a:t>
            </a:fld>
            <a:endParaRPr lang="en-US"/>
          </a:p>
        </p:txBody>
      </p:sp>
    </p:spTree>
    <p:extLst>
      <p:ext uri="{BB962C8B-B14F-4D97-AF65-F5344CB8AC3E}">
        <p14:creationId xmlns:p14="http://schemas.microsoft.com/office/powerpoint/2010/main" val="40711602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solidFill>
                  <a:prstClr val="black">
                    <a:tint val="75000"/>
                  </a:prstClr>
                </a:solidFill>
              </a:defRPr>
            </a:lvl1pPr>
          </a:lstStyle>
          <a:p>
            <a:pPr>
              <a:defRPr/>
            </a:pPr>
            <a:fld id="{BB1D783A-7C83-4950-B201-C73832FD8A10}" type="datetimeFigureOut">
              <a:rPr lang="en-US"/>
              <a:pPr>
                <a:defRPr/>
              </a:pPr>
              <a:t>10/27/2018</a:t>
            </a:fld>
            <a:endParaRPr lang="en-US"/>
          </a:p>
        </p:txBody>
      </p:sp>
      <p:sp>
        <p:nvSpPr>
          <p:cNvPr id="8" name="Footer Placeholder 7"/>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solidFill>
                  <a:prstClr val="black">
                    <a:tint val="75000"/>
                  </a:prstClr>
                </a:solidFill>
              </a:defRPr>
            </a:lvl1pPr>
          </a:lstStyle>
          <a:p>
            <a:pPr>
              <a:defRPr/>
            </a:pPr>
            <a:fld id="{2EFB6736-3F19-40C7-BD36-04A7BCDC239C}" type="slidenum">
              <a:rPr lang="en-US"/>
              <a:pPr>
                <a:defRPr/>
              </a:pPr>
              <a:t>‹#›</a:t>
            </a:fld>
            <a:endParaRPr lang="en-US"/>
          </a:p>
        </p:txBody>
      </p:sp>
    </p:spTree>
    <p:extLst>
      <p:ext uri="{BB962C8B-B14F-4D97-AF65-F5344CB8AC3E}">
        <p14:creationId xmlns:p14="http://schemas.microsoft.com/office/powerpoint/2010/main" val="968121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solidFill>
                  <a:prstClr val="black">
                    <a:tint val="75000"/>
                  </a:prstClr>
                </a:solidFill>
              </a:defRPr>
            </a:lvl1pPr>
          </a:lstStyle>
          <a:p>
            <a:pPr>
              <a:defRPr/>
            </a:pPr>
            <a:fld id="{CA5D6E2B-6CB0-4C99-9DFE-087FE4DCD7DB}" type="datetimeFigureOut">
              <a:rPr lang="en-US"/>
              <a:pPr>
                <a:defRPr/>
              </a:pPr>
              <a:t>10/27/2018</a:t>
            </a:fld>
            <a:endParaRPr lang="en-US"/>
          </a:p>
        </p:txBody>
      </p:sp>
      <p:sp>
        <p:nvSpPr>
          <p:cNvPr id="4" name="Footer Placeholder 3"/>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solidFill>
                  <a:prstClr val="black">
                    <a:tint val="75000"/>
                  </a:prstClr>
                </a:solidFill>
              </a:defRPr>
            </a:lvl1pPr>
          </a:lstStyle>
          <a:p>
            <a:pPr>
              <a:defRPr/>
            </a:pPr>
            <a:fld id="{854F4A6A-96B0-4E7A-ADDA-2BB9484DAA2F}" type="slidenum">
              <a:rPr lang="en-US"/>
              <a:pPr>
                <a:defRPr/>
              </a:pPr>
              <a:t>‹#›</a:t>
            </a:fld>
            <a:endParaRPr lang="en-US"/>
          </a:p>
        </p:txBody>
      </p:sp>
    </p:spTree>
    <p:extLst>
      <p:ext uri="{BB962C8B-B14F-4D97-AF65-F5344CB8AC3E}">
        <p14:creationId xmlns:p14="http://schemas.microsoft.com/office/powerpoint/2010/main" val="29606326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prstClr val="black">
                    <a:tint val="75000"/>
                  </a:prstClr>
                </a:solidFill>
              </a:defRPr>
            </a:lvl1pPr>
          </a:lstStyle>
          <a:p>
            <a:pPr>
              <a:defRPr/>
            </a:pPr>
            <a:fld id="{D84B8710-047F-43C6-958F-9C4B36B4F34B}" type="datetimeFigureOut">
              <a:rPr lang="en-US"/>
              <a:pPr>
                <a:defRPr/>
              </a:pPr>
              <a:t>10/27/2018</a:t>
            </a:fld>
            <a:endParaRPr lang="en-US"/>
          </a:p>
        </p:txBody>
      </p:sp>
      <p:sp>
        <p:nvSpPr>
          <p:cNvPr id="3" name="Footer Placeholder 2"/>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solidFill>
                  <a:prstClr val="black">
                    <a:tint val="75000"/>
                  </a:prstClr>
                </a:solidFill>
              </a:defRPr>
            </a:lvl1pPr>
          </a:lstStyle>
          <a:p>
            <a:pPr>
              <a:defRPr/>
            </a:pPr>
            <a:fld id="{2BD955D5-E6B0-4BAB-8B6E-E835F98C0B5E}" type="slidenum">
              <a:rPr lang="en-US"/>
              <a:pPr>
                <a:defRPr/>
              </a:pPr>
              <a:t>‹#›</a:t>
            </a:fld>
            <a:endParaRPr lang="en-US"/>
          </a:p>
        </p:txBody>
      </p:sp>
    </p:spTree>
    <p:extLst>
      <p:ext uri="{BB962C8B-B14F-4D97-AF65-F5344CB8AC3E}">
        <p14:creationId xmlns:p14="http://schemas.microsoft.com/office/powerpoint/2010/main" val="16426130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defRPr>
                <a:solidFill>
                  <a:prstClr val="black">
                    <a:tint val="75000"/>
                  </a:prstClr>
                </a:solidFill>
              </a:defRPr>
            </a:lvl1pPr>
          </a:lstStyle>
          <a:p>
            <a:pPr>
              <a:defRPr/>
            </a:pPr>
            <a:fld id="{18C1116B-F0E2-4623-89D1-686716C7AA79}" type="datetimeFigureOut">
              <a:rPr lang="en-US"/>
              <a:pPr>
                <a:defRPr/>
              </a:pPr>
              <a:t>10/27/2018</a:t>
            </a:fld>
            <a:endParaRPr lang="en-US"/>
          </a:p>
        </p:txBody>
      </p:sp>
      <p:sp>
        <p:nvSpPr>
          <p:cNvPr id="6" name="Footer Placeholder 5"/>
          <p:cNvSpPr>
            <a:spLocks noGrp="1"/>
          </p:cNvSpPr>
          <p:nvPr>
            <p:ph type="ftr" sz="quarter" idx="15"/>
          </p:nvPr>
        </p:nvSpPr>
        <p:spPr/>
        <p:txBody>
          <a:bodyPr/>
          <a:lstStyle>
            <a:lvl1pPr>
              <a:defRPr>
                <a:solidFill>
                  <a:prstClr val="black">
                    <a:tint val="75000"/>
                  </a:prstClr>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solidFill>
                  <a:prstClr val="black">
                    <a:tint val="75000"/>
                  </a:prstClr>
                </a:solidFill>
              </a:defRPr>
            </a:lvl1pPr>
          </a:lstStyle>
          <a:p>
            <a:pPr>
              <a:defRPr/>
            </a:pPr>
            <a:fld id="{638CE2BB-BF78-46B5-A919-FCB533CC2F8F}" type="slidenum">
              <a:rPr lang="en-US"/>
              <a:pPr>
                <a:defRPr/>
              </a:pPr>
              <a:t>‹#›</a:t>
            </a:fld>
            <a:endParaRPr lang="en-US"/>
          </a:p>
        </p:txBody>
      </p:sp>
    </p:spTree>
    <p:extLst>
      <p:ext uri="{BB962C8B-B14F-4D97-AF65-F5344CB8AC3E}">
        <p14:creationId xmlns:p14="http://schemas.microsoft.com/office/powerpoint/2010/main" val="1312624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273782D-94C3-498A-8775-3B64EA910F4E}" type="slidenum">
              <a:rPr lang="en-US"/>
              <a:pPr>
                <a:defRPr/>
              </a:pPr>
              <a:t>‹#›</a:t>
            </a:fld>
            <a:endParaRPr lang="en-US"/>
          </a:p>
        </p:txBody>
      </p:sp>
    </p:spTree>
    <p:extLst>
      <p:ext uri="{BB962C8B-B14F-4D97-AF65-F5344CB8AC3E}">
        <p14:creationId xmlns:p14="http://schemas.microsoft.com/office/powerpoint/2010/main" val="40264618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defRPr>
                <a:solidFill>
                  <a:prstClr val="black">
                    <a:tint val="75000"/>
                  </a:prstClr>
                </a:solidFill>
              </a:defRPr>
            </a:lvl1pPr>
          </a:lstStyle>
          <a:p>
            <a:pPr>
              <a:defRPr/>
            </a:pPr>
            <a:fld id="{517DA922-C59E-4E1D-A790-0255044CF9A8}" type="datetimeFigureOut">
              <a:rPr lang="en-US"/>
              <a:pPr>
                <a:defRPr/>
              </a:pPr>
              <a:t>10/27/2018</a:t>
            </a:fld>
            <a:endParaRPr lang="en-US"/>
          </a:p>
        </p:txBody>
      </p:sp>
      <p:sp>
        <p:nvSpPr>
          <p:cNvPr id="6" name="Slide Number Placeholder 8"/>
          <p:cNvSpPr>
            <a:spLocks noGrp="1"/>
          </p:cNvSpPr>
          <p:nvPr>
            <p:ph type="sldNum" sz="quarter" idx="11"/>
          </p:nvPr>
        </p:nvSpPr>
        <p:spPr/>
        <p:txBody>
          <a:bodyPr/>
          <a:lstStyle>
            <a:lvl1pPr>
              <a:defRPr>
                <a:solidFill>
                  <a:prstClr val="black">
                    <a:tint val="75000"/>
                  </a:prstClr>
                </a:solidFill>
              </a:defRPr>
            </a:lvl1pPr>
          </a:lstStyle>
          <a:p>
            <a:pPr>
              <a:defRPr/>
            </a:pPr>
            <a:fld id="{9180E671-A9C6-4489-AFEA-1D416E38FDA6}" type="slidenum">
              <a:rPr lang="en-US"/>
              <a:pPr>
                <a:defRPr/>
              </a:pPr>
              <a:t>‹#›</a:t>
            </a:fld>
            <a:endParaRPr lang="en-US"/>
          </a:p>
        </p:txBody>
      </p:sp>
      <p:sp>
        <p:nvSpPr>
          <p:cNvPr id="7" name="Footer Placeholder 9"/>
          <p:cNvSpPr>
            <a:spLocks noGrp="1"/>
          </p:cNvSpPr>
          <p:nvPr>
            <p:ph type="ftr" sz="quarter" idx="12"/>
          </p:nvPr>
        </p:nvSpPr>
        <p:spPr/>
        <p:txBody>
          <a:bodyPr/>
          <a:lstStyle>
            <a:lvl1pPr>
              <a:defRPr>
                <a:solidFill>
                  <a:prstClr val="black">
                    <a:tint val="75000"/>
                  </a:prstClr>
                </a:solidFill>
              </a:defRPr>
            </a:lvl1pPr>
          </a:lstStyle>
          <a:p>
            <a:pPr>
              <a:defRPr/>
            </a:pPr>
            <a:endParaRPr lang="en-US"/>
          </a:p>
        </p:txBody>
      </p:sp>
    </p:spTree>
    <p:extLst>
      <p:ext uri="{BB962C8B-B14F-4D97-AF65-F5344CB8AC3E}">
        <p14:creationId xmlns:p14="http://schemas.microsoft.com/office/powerpoint/2010/main" val="3471528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prstClr val="black">
                    <a:tint val="75000"/>
                  </a:prstClr>
                </a:solidFill>
              </a:defRPr>
            </a:lvl1pPr>
          </a:lstStyle>
          <a:p>
            <a:pPr>
              <a:defRPr/>
            </a:pPr>
            <a:fld id="{857E3813-951B-4786-93F3-43F185976BA0}" type="datetimeFigureOut">
              <a:rPr lang="en-US"/>
              <a:pPr>
                <a:defRPr/>
              </a:pPr>
              <a:t>10/27/2018</a:t>
            </a:fld>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prstClr val="black">
                    <a:tint val="75000"/>
                  </a:prstClr>
                </a:solidFill>
              </a:defRPr>
            </a:lvl1pPr>
          </a:lstStyle>
          <a:p>
            <a:pPr>
              <a:defRPr/>
            </a:pPr>
            <a:fld id="{FDA3933E-66AD-41C9-A1A6-A2B3D4D503D2}" type="slidenum">
              <a:rPr lang="en-US"/>
              <a:pPr>
                <a:defRPr/>
              </a:pPr>
              <a:t>‹#›</a:t>
            </a:fld>
            <a:endParaRPr lang="en-US"/>
          </a:p>
        </p:txBody>
      </p:sp>
    </p:spTree>
    <p:extLst>
      <p:ext uri="{BB962C8B-B14F-4D97-AF65-F5344CB8AC3E}">
        <p14:creationId xmlns:p14="http://schemas.microsoft.com/office/powerpoint/2010/main" val="15544601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prstClr val="black">
                    <a:tint val="75000"/>
                  </a:prstClr>
                </a:solidFill>
              </a:defRPr>
            </a:lvl1pPr>
          </a:lstStyle>
          <a:p>
            <a:pPr>
              <a:defRPr/>
            </a:pPr>
            <a:fld id="{B9F45E73-8A4A-49DC-9903-A4BD90AE9DF2}" type="datetimeFigureOut">
              <a:rPr lang="en-US"/>
              <a:pPr>
                <a:defRPr/>
              </a:pPr>
              <a:t>10/27/2018</a:t>
            </a:fld>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prstClr val="black">
                    <a:tint val="75000"/>
                  </a:prstClr>
                </a:solidFill>
              </a:defRPr>
            </a:lvl1pPr>
          </a:lstStyle>
          <a:p>
            <a:pPr>
              <a:defRPr/>
            </a:pPr>
            <a:fld id="{FF59CA77-F9D5-436A-B93F-437219181C15}" type="slidenum">
              <a:rPr lang="en-US"/>
              <a:pPr>
                <a:defRPr/>
              </a:pPr>
              <a:t>‹#›</a:t>
            </a:fld>
            <a:endParaRPr lang="en-US"/>
          </a:p>
        </p:txBody>
      </p:sp>
    </p:spTree>
    <p:extLst>
      <p:ext uri="{BB962C8B-B14F-4D97-AF65-F5344CB8AC3E}">
        <p14:creationId xmlns:p14="http://schemas.microsoft.com/office/powerpoint/2010/main" val="31203498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p:spPr>
          <p:txBody>
            <a:bodyPr rot="10800000"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p:spPr>
          <p:txBody>
            <a:bodyPr rot="10800000"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grpSp>
      <p:sp>
        <p:nvSpPr>
          <p:cNvPr id="59395"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59396"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3" name="Rectangle 6"/>
          <p:cNvSpPr>
            <a:spLocks noGrp="1" noChangeArrowheads="1"/>
          </p:cNvSpPr>
          <p:nvPr>
            <p:ph type="ftr" sz="quarter" idx="11"/>
          </p:nvPr>
        </p:nvSpPr>
        <p:spPr/>
        <p:txBody>
          <a:bodyPr/>
          <a:lstStyle>
            <a:lvl1pPr>
              <a:defRPr/>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a:lvl1pPr>
          </a:lstStyle>
          <a:p>
            <a:pPr>
              <a:defRPr/>
            </a:pPr>
            <a:fld id="{4E3D6B1C-047C-4FE4-B034-73DFBF32FDC4}" type="slidenum">
              <a:rPr lang="en-US"/>
              <a:pPr>
                <a:defRPr/>
              </a:pPr>
              <a:t>‹#›</a:t>
            </a:fld>
            <a:endParaRPr lang="en-US"/>
          </a:p>
        </p:txBody>
      </p:sp>
    </p:spTree>
    <p:extLst>
      <p:ext uri="{BB962C8B-B14F-4D97-AF65-F5344CB8AC3E}">
        <p14:creationId xmlns:p14="http://schemas.microsoft.com/office/powerpoint/2010/main" val="26679502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F94890-3FA5-4DD5-AE42-5AC7F8C79D95}" type="slidenum">
              <a:rPr lang="en-US"/>
              <a:pPr>
                <a:defRPr/>
              </a:pPr>
              <a:t>‹#›</a:t>
            </a:fld>
            <a:endParaRPr lang="en-US"/>
          </a:p>
        </p:txBody>
      </p:sp>
    </p:spTree>
    <p:extLst>
      <p:ext uri="{BB962C8B-B14F-4D97-AF65-F5344CB8AC3E}">
        <p14:creationId xmlns:p14="http://schemas.microsoft.com/office/powerpoint/2010/main" val="15049324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F48E14-1CDF-4D81-86C9-470259C6E071}" type="slidenum">
              <a:rPr lang="en-US"/>
              <a:pPr>
                <a:defRPr/>
              </a:pPr>
              <a:t>‹#›</a:t>
            </a:fld>
            <a:endParaRPr lang="en-US"/>
          </a:p>
        </p:txBody>
      </p:sp>
    </p:spTree>
    <p:extLst>
      <p:ext uri="{BB962C8B-B14F-4D97-AF65-F5344CB8AC3E}">
        <p14:creationId xmlns:p14="http://schemas.microsoft.com/office/powerpoint/2010/main" val="36201906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F11413-2D1A-46B8-81AB-095594E138DB}" type="slidenum">
              <a:rPr lang="en-US"/>
              <a:pPr>
                <a:defRPr/>
              </a:pPr>
              <a:t>‹#›</a:t>
            </a:fld>
            <a:endParaRPr lang="en-US"/>
          </a:p>
        </p:txBody>
      </p:sp>
    </p:spTree>
    <p:extLst>
      <p:ext uri="{BB962C8B-B14F-4D97-AF65-F5344CB8AC3E}">
        <p14:creationId xmlns:p14="http://schemas.microsoft.com/office/powerpoint/2010/main" val="24262852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5547BA5-C25F-465C-AC18-BA5B15FEBF69}" type="slidenum">
              <a:rPr lang="en-US"/>
              <a:pPr>
                <a:defRPr/>
              </a:pPr>
              <a:t>‹#›</a:t>
            </a:fld>
            <a:endParaRPr lang="en-US"/>
          </a:p>
        </p:txBody>
      </p:sp>
    </p:spTree>
    <p:extLst>
      <p:ext uri="{BB962C8B-B14F-4D97-AF65-F5344CB8AC3E}">
        <p14:creationId xmlns:p14="http://schemas.microsoft.com/office/powerpoint/2010/main" val="40510222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1B79775-D5D3-43C6-A201-13AC4D5468C3}" type="slidenum">
              <a:rPr lang="en-US"/>
              <a:pPr>
                <a:defRPr/>
              </a:pPr>
              <a:t>‹#›</a:t>
            </a:fld>
            <a:endParaRPr lang="en-US"/>
          </a:p>
        </p:txBody>
      </p:sp>
    </p:spTree>
    <p:extLst>
      <p:ext uri="{BB962C8B-B14F-4D97-AF65-F5344CB8AC3E}">
        <p14:creationId xmlns:p14="http://schemas.microsoft.com/office/powerpoint/2010/main" val="27402559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721CCD-39EE-41FB-804B-D964D96BEA15}" type="slidenum">
              <a:rPr lang="en-US"/>
              <a:pPr>
                <a:defRPr/>
              </a:pPr>
              <a:t>‹#›</a:t>
            </a:fld>
            <a:endParaRPr lang="en-US"/>
          </a:p>
        </p:txBody>
      </p:sp>
    </p:spTree>
    <p:extLst>
      <p:ext uri="{BB962C8B-B14F-4D97-AF65-F5344CB8AC3E}">
        <p14:creationId xmlns:p14="http://schemas.microsoft.com/office/powerpoint/2010/main" val="202748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D7FA1204-A28A-419B-A69E-F5B2C8A701FE}" type="slidenum">
              <a:rPr lang="en-US"/>
              <a:pPr>
                <a:defRPr/>
              </a:pPr>
              <a:t>‹#›</a:t>
            </a:fld>
            <a:endParaRPr lang="en-US"/>
          </a:p>
        </p:txBody>
      </p:sp>
    </p:spTree>
    <p:extLst>
      <p:ext uri="{BB962C8B-B14F-4D97-AF65-F5344CB8AC3E}">
        <p14:creationId xmlns:p14="http://schemas.microsoft.com/office/powerpoint/2010/main" val="8747894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BB05A0-E50A-447C-8200-4F8047FE1427}" type="slidenum">
              <a:rPr lang="en-US"/>
              <a:pPr>
                <a:defRPr/>
              </a:pPr>
              <a:t>‹#›</a:t>
            </a:fld>
            <a:endParaRPr lang="en-US"/>
          </a:p>
        </p:txBody>
      </p:sp>
    </p:spTree>
    <p:extLst>
      <p:ext uri="{BB962C8B-B14F-4D97-AF65-F5344CB8AC3E}">
        <p14:creationId xmlns:p14="http://schemas.microsoft.com/office/powerpoint/2010/main" val="24395175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E917C3-CE71-4A75-80E1-9D1D0682CF8D}" type="slidenum">
              <a:rPr lang="en-US"/>
              <a:pPr>
                <a:defRPr/>
              </a:pPr>
              <a:t>‹#›</a:t>
            </a:fld>
            <a:endParaRPr lang="en-US"/>
          </a:p>
        </p:txBody>
      </p:sp>
    </p:spTree>
    <p:extLst>
      <p:ext uri="{BB962C8B-B14F-4D97-AF65-F5344CB8AC3E}">
        <p14:creationId xmlns:p14="http://schemas.microsoft.com/office/powerpoint/2010/main" val="382531511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D45A5A-8390-4F3C-9FCD-FE5CDEBFE9DA}" type="slidenum">
              <a:rPr lang="en-US"/>
              <a:pPr>
                <a:defRPr/>
              </a:pPr>
              <a:t>‹#›</a:t>
            </a:fld>
            <a:endParaRPr lang="en-US"/>
          </a:p>
        </p:txBody>
      </p:sp>
    </p:spTree>
    <p:extLst>
      <p:ext uri="{BB962C8B-B14F-4D97-AF65-F5344CB8AC3E}">
        <p14:creationId xmlns:p14="http://schemas.microsoft.com/office/powerpoint/2010/main" val="23207636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2835DF-0EE5-47C2-AEC6-17000CA3E5C5}" type="slidenum">
              <a:rPr lang="en-US"/>
              <a:pPr>
                <a:defRPr/>
              </a:pPr>
              <a:t>‹#›</a:t>
            </a:fld>
            <a:endParaRPr lang="en-US"/>
          </a:p>
        </p:txBody>
      </p:sp>
    </p:spTree>
    <p:extLst>
      <p:ext uri="{BB962C8B-B14F-4D97-AF65-F5344CB8AC3E}">
        <p14:creationId xmlns:p14="http://schemas.microsoft.com/office/powerpoint/2010/main" val="10645837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302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A1886A-6D52-4C98-84A7-0860A34ADA71}" type="slidenum">
              <a:rPr lang="en-US"/>
              <a:pPr>
                <a:defRPr/>
              </a:pPr>
              <a:t>‹#›</a:t>
            </a:fld>
            <a:endParaRPr lang="en-US"/>
          </a:p>
        </p:txBody>
      </p:sp>
    </p:spTree>
    <p:extLst>
      <p:ext uri="{BB962C8B-B14F-4D97-AF65-F5344CB8AC3E}">
        <p14:creationId xmlns:p14="http://schemas.microsoft.com/office/powerpoint/2010/main" val="4903007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EF0A8123-1B28-42C4-98C7-788CF7E11225}"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9540255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E338561C-EF68-4025-A96D-C9A64FED5BE5}"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2023995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9457E34-A6AE-47DC-898A-73CD1030BD6B}"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1432459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3B3FD87F-6E1A-4E82-813E-17924F77BE90}"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2897220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4FAFF450-28F2-4826-93FD-02E015570FA2}" type="slidenum">
              <a:rPr lang="en-US"/>
              <a:pPr>
                <a:defRPr/>
              </a:pPr>
              <a:t>‹#›</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638226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4E74430-0660-458B-B176-E701AD3CC961}" type="slidenum">
              <a:rPr lang="en-US"/>
              <a:pPr>
                <a:defRPr/>
              </a:pPr>
              <a:t>‹#›</a:t>
            </a:fld>
            <a:endParaRPr lang="en-US"/>
          </a:p>
        </p:txBody>
      </p:sp>
    </p:spTree>
    <p:extLst>
      <p:ext uri="{BB962C8B-B14F-4D97-AF65-F5344CB8AC3E}">
        <p14:creationId xmlns:p14="http://schemas.microsoft.com/office/powerpoint/2010/main" val="13908615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86001ABC-B5C3-4C5F-8FDB-1C379D943630}" type="slidenum">
              <a:rPr lang="en-US"/>
              <a:pPr>
                <a:defRPr/>
              </a:pPr>
              <a:t>‹#›</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427563473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8D989CD5-C52F-46C4-835C-BFA9016197C9}" type="slidenum">
              <a:rPr lang="en-US"/>
              <a:pPr>
                <a:defRPr/>
              </a:pPr>
              <a:t>‹#›</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3240137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55E68C67-3AB1-4DEA-858C-6BF7F3688674}" type="slidenum">
              <a:rPr lang="en-US"/>
              <a:pPr>
                <a:defRPr/>
              </a:pPr>
              <a:t>‹#›</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pPr>
              <a:defRPr/>
            </a:pPr>
            <a:endParaRPr lang="en-US"/>
          </a:p>
        </p:txBody>
      </p:sp>
    </p:spTree>
    <p:extLst>
      <p:ext uri="{BB962C8B-B14F-4D97-AF65-F5344CB8AC3E}">
        <p14:creationId xmlns:p14="http://schemas.microsoft.com/office/powerpoint/2010/main" val="490810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70CD7DE-50FA-4CEA-8C82-CAD240714F50}"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30937269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3B86058E-F950-483E-BEFE-BEE2A068DD19}"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48027338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26B01A6-2E19-4637-B47E-B626EDB56C05}"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958899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F25C872D-9D98-41E2-9C42-69D634C3FC32}" type="slidenum">
              <a:rPr lang="en-US"/>
              <a:pPr>
                <a:defRPr/>
              </a:pPr>
              <a:t>‹#›</a:t>
            </a:fld>
            <a:endParaRPr lang="en-US"/>
          </a:p>
        </p:txBody>
      </p:sp>
    </p:spTree>
    <p:extLst>
      <p:ext uri="{BB962C8B-B14F-4D97-AF65-F5344CB8AC3E}">
        <p14:creationId xmlns:p14="http://schemas.microsoft.com/office/powerpoint/2010/main" val="395677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DE850685-7FE2-409C-85CD-11DDC304BD96}" type="slidenum">
              <a:rPr lang="en-US"/>
              <a:pPr>
                <a:defRPr/>
              </a:pPr>
              <a:t>‹#›</a:t>
            </a:fld>
            <a:endParaRPr lang="en-US"/>
          </a:p>
        </p:txBody>
      </p:sp>
    </p:spTree>
    <p:extLst>
      <p:ext uri="{BB962C8B-B14F-4D97-AF65-F5344CB8AC3E}">
        <p14:creationId xmlns:p14="http://schemas.microsoft.com/office/powerpoint/2010/main" val="2604741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83E6D307-ADCD-4B06-8689-1FF4C6BB8382}" type="slidenum">
              <a:rPr lang="en-US"/>
              <a:pPr>
                <a:defRPr/>
              </a:pPr>
              <a:t>‹#›</a:t>
            </a:fld>
            <a:endParaRPr lang="en-US"/>
          </a:p>
        </p:txBody>
      </p:sp>
    </p:spTree>
    <p:extLst>
      <p:ext uri="{BB962C8B-B14F-4D97-AF65-F5344CB8AC3E}">
        <p14:creationId xmlns:p14="http://schemas.microsoft.com/office/powerpoint/2010/main" val="208235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D70EA48-9E2A-458C-99E7-645330F980A6}" type="slidenum">
              <a:rPr lang="en-US"/>
              <a:pPr>
                <a:defRPr/>
              </a:pPr>
              <a:t>‹#›</a:t>
            </a:fld>
            <a:endParaRPr lang="en-US"/>
          </a:p>
        </p:txBody>
      </p:sp>
    </p:spTree>
    <p:extLst>
      <p:ext uri="{BB962C8B-B14F-4D97-AF65-F5344CB8AC3E}">
        <p14:creationId xmlns:p14="http://schemas.microsoft.com/office/powerpoint/2010/main" val="2979666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3B65DF4-F3AF-4848-9638-47A2C44702BF}" type="slidenum">
              <a:rPr lang="en-US"/>
              <a:pPr>
                <a:defRPr/>
              </a:pPr>
              <a:t>‹#›</a:t>
            </a:fld>
            <a:endParaRPr lang="en-US"/>
          </a:p>
        </p:txBody>
      </p:sp>
    </p:spTree>
    <p:extLst>
      <p:ext uri="{BB962C8B-B14F-4D97-AF65-F5344CB8AC3E}">
        <p14:creationId xmlns:p14="http://schemas.microsoft.com/office/powerpoint/2010/main" val="144435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2" name="AutoShape 3"/>
            <p:cNvSpPr>
              <a:spLocks noChangeArrowheads="1"/>
            </p:cNvSpPr>
            <p:nvPr/>
          </p:nvSpPr>
          <p:spPr bwMode="auto">
            <a:xfrm>
              <a:off x="-2040" y="432"/>
              <a:ext cx="2592" cy="1968"/>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033" name="AutoShape 4"/>
            <p:cNvSpPr>
              <a:spLocks noChangeArrowheads="1"/>
            </p:cNvSpPr>
            <p:nvPr/>
          </p:nvSpPr>
          <p:spPr bwMode="auto">
            <a:xfrm>
              <a:off x="-1528" y="0"/>
              <a:ext cx="1949" cy="1987"/>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034" name="Line 5"/>
            <p:cNvSpPr>
              <a:spLocks noChangeShapeType="1"/>
            </p:cNvSpPr>
            <p:nvPr/>
          </p:nvSpPr>
          <p:spPr bwMode="auto">
            <a:xfrm>
              <a:off x="864" y="960"/>
              <a:ext cx="460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grpSp>
      <p:sp>
        <p:nvSpPr>
          <p:cNvPr id="1027" name="Rectangle 6"/>
          <p:cNvSpPr>
            <a:spLocks noGrp="1" noChangeArrowheads="1"/>
          </p:cNvSpPr>
          <p:nvPr>
            <p:ph type="title"/>
          </p:nvPr>
        </p:nvSpPr>
        <p:spPr bwMode="auto">
          <a:xfrm>
            <a:off x="1370013" y="301625"/>
            <a:ext cx="73136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8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cs typeface="Arial" charset="0"/>
              </a:defRPr>
            </a:lvl1pPr>
          </a:lstStyle>
          <a:p>
            <a:pPr>
              <a:defRPr/>
            </a:pPr>
            <a:endParaRPr lang="en-US"/>
          </a:p>
        </p:txBody>
      </p:sp>
      <p:sp>
        <p:nvSpPr>
          <p:cNvPr id="5428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cs typeface="Arial" charset="0"/>
              </a:defRPr>
            </a:lvl1pPr>
          </a:lstStyle>
          <a:p>
            <a:pPr>
              <a:defRPr/>
            </a:pPr>
            <a:endParaRPr lang="en-US"/>
          </a:p>
        </p:txBody>
      </p:sp>
      <p:sp>
        <p:nvSpPr>
          <p:cNvPr id="5428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cs typeface="Arial" charset="0"/>
              </a:defRPr>
            </a:lvl1pPr>
          </a:lstStyle>
          <a:p>
            <a:pPr>
              <a:defRPr/>
            </a:pPr>
            <a:fld id="{64BADFF2-C06B-41AD-9B6A-B64CB68BE87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56" r:id="rId1"/>
    <p:sldLayoutId id="2147485124" r:id="rId2"/>
    <p:sldLayoutId id="2147485125" r:id="rId3"/>
    <p:sldLayoutId id="2147485126" r:id="rId4"/>
    <p:sldLayoutId id="2147485127" r:id="rId5"/>
    <p:sldLayoutId id="2147485128" r:id="rId6"/>
    <p:sldLayoutId id="2147485129" r:id="rId7"/>
    <p:sldLayoutId id="2147485130" r:id="rId8"/>
    <p:sldLayoutId id="2147485131" r:id="rId9"/>
    <p:sldLayoutId id="2147485132" r:id="rId10"/>
    <p:sldLayoutId id="2147485133"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cs typeface="Arial" charset="0"/>
        </a:defRPr>
      </a:lvl2pPr>
      <a:lvl3pPr algn="l" rtl="0" eaLnBrk="0" fontAlgn="base" hangingPunct="0">
        <a:spcBef>
          <a:spcPct val="0"/>
        </a:spcBef>
        <a:spcAft>
          <a:spcPct val="0"/>
        </a:spcAft>
        <a:defRPr sz="3600">
          <a:solidFill>
            <a:schemeClr val="tx2"/>
          </a:solidFill>
          <a:latin typeface="Arial" charset="0"/>
          <a:cs typeface="Arial" charset="0"/>
        </a:defRPr>
      </a:lvl3pPr>
      <a:lvl4pPr algn="l" rtl="0" eaLnBrk="0" fontAlgn="base" hangingPunct="0">
        <a:spcBef>
          <a:spcPct val="0"/>
        </a:spcBef>
        <a:spcAft>
          <a:spcPct val="0"/>
        </a:spcAft>
        <a:defRPr sz="3600">
          <a:solidFill>
            <a:schemeClr val="tx2"/>
          </a:solidFill>
          <a:latin typeface="Arial" charset="0"/>
          <a:cs typeface="Arial" charset="0"/>
        </a:defRPr>
      </a:lvl4pPr>
      <a:lvl5pPr algn="l" rtl="0" eaLnBrk="0" fontAlgn="base" hangingPunct="0">
        <a:spcBef>
          <a:spcPct val="0"/>
        </a:spcBef>
        <a:spcAft>
          <a:spcPct val="0"/>
        </a:spcAft>
        <a:defRPr sz="3600">
          <a:solidFill>
            <a:schemeClr val="tx2"/>
          </a:solidFill>
          <a:latin typeface="Arial" charset="0"/>
          <a:cs typeface="Arial" charset="0"/>
        </a:defRPr>
      </a:lvl5pPr>
      <a:lvl6pPr marL="457200" algn="l" rtl="0" fontAlgn="base">
        <a:spcBef>
          <a:spcPct val="0"/>
        </a:spcBef>
        <a:spcAft>
          <a:spcPct val="0"/>
        </a:spcAft>
        <a:defRPr sz="3600">
          <a:solidFill>
            <a:schemeClr val="tx2"/>
          </a:solidFill>
          <a:latin typeface="Arial" charset="0"/>
          <a:cs typeface="Arial" charset="0"/>
        </a:defRPr>
      </a:lvl6pPr>
      <a:lvl7pPr marL="914400" algn="l" rtl="0" fontAlgn="base">
        <a:spcBef>
          <a:spcPct val="0"/>
        </a:spcBef>
        <a:spcAft>
          <a:spcPct val="0"/>
        </a:spcAft>
        <a:defRPr sz="3600">
          <a:solidFill>
            <a:schemeClr val="tx2"/>
          </a:solidFill>
          <a:latin typeface="Arial" charset="0"/>
          <a:cs typeface="Arial" charset="0"/>
        </a:defRPr>
      </a:lvl7pPr>
      <a:lvl8pPr marL="1371600" algn="l" rtl="0" fontAlgn="base">
        <a:spcBef>
          <a:spcPct val="0"/>
        </a:spcBef>
        <a:spcAft>
          <a:spcPct val="0"/>
        </a:spcAft>
        <a:defRPr sz="3600">
          <a:solidFill>
            <a:schemeClr val="tx2"/>
          </a:solidFill>
          <a:latin typeface="Arial" charset="0"/>
          <a:cs typeface="Arial" charset="0"/>
        </a:defRPr>
      </a:lvl8pPr>
      <a:lvl9pPr marL="1828800" algn="l" rtl="0" fontAlgn="base">
        <a:spcBef>
          <a:spcPct val="0"/>
        </a:spcBef>
        <a:spcAft>
          <a:spcPct val="0"/>
        </a:spcAft>
        <a:defRPr sz="36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2051"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14111070-0EFC-4242-B263-D6AB49D63696}"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157" r:id="rId1"/>
    <p:sldLayoutId id="2147485158" r:id="rId2"/>
    <p:sldLayoutId id="2147485159" r:id="rId3"/>
    <p:sldLayoutId id="2147485160" r:id="rId4"/>
    <p:sldLayoutId id="2147485161" r:id="rId5"/>
    <p:sldLayoutId id="2147485162" r:id="rId6"/>
    <p:sldLayoutId id="2147485163" r:id="rId7"/>
    <p:sldLayoutId id="2147485164" r:id="rId8"/>
    <p:sldLayoutId id="2147485165" r:id="rId9"/>
    <p:sldLayoutId id="2147485166" r:id="rId10"/>
    <p:sldLayoutId id="2147485167"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pitchFamily="34"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533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3075" name="Rectangle 3"/>
          <p:cNvSpPr>
            <a:spLocks noGrp="1" noChangeArrowheads="1"/>
          </p:cNvSpPr>
          <p:nvPr>
            <p:ph type="body" idx="1"/>
          </p:nvPr>
        </p:nvSpPr>
        <p:spPr bwMode="auto">
          <a:xfrm>
            <a:off x="457200" y="1828800"/>
            <a:ext cx="8229600"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372"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000000"/>
                </a:solidFill>
                <a:latin typeface="Arial" charset="0"/>
                <a:cs typeface="Arial" charset="0"/>
              </a:defRPr>
            </a:lvl1pPr>
          </a:lstStyle>
          <a:p>
            <a:pPr>
              <a:defRPr/>
            </a:pPr>
            <a:endParaRPr lang="en-US"/>
          </a:p>
        </p:txBody>
      </p:sp>
      <p:sp>
        <p:nvSpPr>
          <p:cNvPr id="5837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000000"/>
                </a:solidFill>
                <a:latin typeface="Arial" charset="0"/>
                <a:cs typeface="Arial" charset="0"/>
              </a:defRPr>
            </a:lvl1pPr>
          </a:lstStyle>
          <a:p>
            <a:pPr>
              <a:defRPr/>
            </a:pPr>
            <a:endParaRPr lang="en-US"/>
          </a:p>
        </p:txBody>
      </p:sp>
      <p:sp>
        <p:nvSpPr>
          <p:cNvPr id="58374"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000000"/>
                </a:solidFill>
                <a:latin typeface="Arial" charset="0"/>
                <a:cs typeface="Arial" charset="0"/>
              </a:defRPr>
            </a:lvl1pPr>
          </a:lstStyle>
          <a:p>
            <a:pPr>
              <a:defRPr/>
            </a:pPr>
            <a:fld id="{3D6456CE-D33B-4BAF-8A11-F5F3B77D8F62}" type="slidenum">
              <a:rPr lang="en-US"/>
              <a:pPr>
                <a:defRPr/>
              </a:pPr>
              <a:t>‹#›</a:t>
            </a:fld>
            <a:endParaRPr lang="en-US"/>
          </a:p>
        </p:txBody>
      </p:sp>
      <p:grpSp>
        <p:nvGrpSpPr>
          <p:cNvPr id="3079" name="Group 7"/>
          <p:cNvGrpSpPr>
            <a:grpSpLocks/>
          </p:cNvGrpSpPr>
          <p:nvPr/>
        </p:nvGrpSpPr>
        <p:grpSpPr bwMode="auto">
          <a:xfrm>
            <a:off x="279400" y="152400"/>
            <a:ext cx="8686800" cy="1600200"/>
            <a:chOff x="176" y="96"/>
            <a:chExt cx="5472" cy="1008"/>
          </a:xfrm>
        </p:grpSpPr>
        <p:sp>
          <p:nvSpPr>
            <p:cNvPr id="3080" name="Line 8"/>
            <p:cNvSpPr>
              <a:spLocks noChangeShapeType="1"/>
            </p:cNvSpPr>
            <p:nvPr/>
          </p:nvSpPr>
          <p:spPr bwMode="auto">
            <a:xfrm flipH="1">
              <a:off x="288" y="1104"/>
              <a:ext cx="523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2057"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2058"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2059"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sp>
          <p:nvSpPr>
            <p:cNvPr id="2060"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sz="2400" smtClean="0">
                <a:solidFill>
                  <a:srgbClr val="000000"/>
                </a:solidFill>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5168" r:id="rId1"/>
    <p:sldLayoutId id="2147485134" r:id="rId2"/>
    <p:sldLayoutId id="2147485135" r:id="rId3"/>
    <p:sldLayoutId id="2147485136" r:id="rId4"/>
    <p:sldLayoutId id="2147485137" r:id="rId5"/>
    <p:sldLayoutId id="2147485138" r:id="rId6"/>
    <p:sldLayoutId id="2147485139" r:id="rId7"/>
    <p:sldLayoutId id="2147485140" r:id="rId8"/>
    <p:sldLayoutId id="2147485141" r:id="rId9"/>
    <p:sldLayoutId id="2147485142" r:id="rId10"/>
    <p:sldLayoutId id="2147485143" r:id="rId11"/>
    <p:sldLayoutId id="2147485144" r:id="rId12"/>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cs typeface="Arial" charset="0"/>
        </a:defRPr>
      </a:lvl2pPr>
      <a:lvl3pPr algn="l" rtl="0" eaLnBrk="0" fontAlgn="base" hangingPunct="0">
        <a:spcBef>
          <a:spcPct val="0"/>
        </a:spcBef>
        <a:spcAft>
          <a:spcPct val="0"/>
        </a:spcAft>
        <a:defRPr sz="4400">
          <a:solidFill>
            <a:schemeClr val="tx2"/>
          </a:solidFill>
          <a:latin typeface="Times New Roman" pitchFamily="18" charset="0"/>
          <a:cs typeface="Arial" charset="0"/>
        </a:defRPr>
      </a:lvl3pPr>
      <a:lvl4pPr algn="l" rtl="0" eaLnBrk="0" fontAlgn="base" hangingPunct="0">
        <a:spcBef>
          <a:spcPct val="0"/>
        </a:spcBef>
        <a:spcAft>
          <a:spcPct val="0"/>
        </a:spcAft>
        <a:defRPr sz="4400">
          <a:solidFill>
            <a:schemeClr val="tx2"/>
          </a:solidFill>
          <a:latin typeface="Times New Roman" pitchFamily="18" charset="0"/>
          <a:cs typeface="Arial" charset="0"/>
        </a:defRPr>
      </a:lvl4pPr>
      <a:lvl5pPr algn="l" rtl="0" eaLnBrk="0" fontAlgn="base" hangingPunct="0">
        <a:spcBef>
          <a:spcPct val="0"/>
        </a:spcBef>
        <a:spcAft>
          <a:spcPct val="0"/>
        </a:spcAft>
        <a:defRPr sz="4400">
          <a:solidFill>
            <a:schemeClr val="tx2"/>
          </a:solidFill>
          <a:latin typeface="Times New Roman" pitchFamily="18" charset="0"/>
          <a:cs typeface="Arial" charset="0"/>
        </a:defRPr>
      </a:lvl5pPr>
      <a:lvl6pPr marL="457200" algn="l" rtl="0" fontAlgn="base">
        <a:spcBef>
          <a:spcPct val="0"/>
        </a:spcBef>
        <a:spcAft>
          <a:spcPct val="0"/>
        </a:spcAft>
        <a:defRPr sz="4400">
          <a:solidFill>
            <a:schemeClr val="tx2"/>
          </a:solidFill>
          <a:latin typeface="Times New Roman" pitchFamily="18" charset="0"/>
          <a:cs typeface="Arial" charset="0"/>
        </a:defRPr>
      </a:lvl6pPr>
      <a:lvl7pPr marL="914400" algn="l" rtl="0" fontAlgn="base">
        <a:spcBef>
          <a:spcPct val="0"/>
        </a:spcBef>
        <a:spcAft>
          <a:spcPct val="0"/>
        </a:spcAft>
        <a:defRPr sz="4400">
          <a:solidFill>
            <a:schemeClr val="tx2"/>
          </a:solidFill>
          <a:latin typeface="Times New Roman" pitchFamily="18" charset="0"/>
          <a:cs typeface="Arial" charset="0"/>
        </a:defRPr>
      </a:lvl7pPr>
      <a:lvl8pPr marL="1371600" algn="l" rtl="0" fontAlgn="base">
        <a:spcBef>
          <a:spcPct val="0"/>
        </a:spcBef>
        <a:spcAft>
          <a:spcPct val="0"/>
        </a:spcAft>
        <a:defRPr sz="4400">
          <a:solidFill>
            <a:schemeClr val="tx2"/>
          </a:solidFill>
          <a:latin typeface="Times New Roman" pitchFamily="18" charset="0"/>
          <a:cs typeface="Arial" charset="0"/>
        </a:defRPr>
      </a:lvl8pPr>
      <a:lvl9pPr marL="1828800" algn="l" rtl="0" fontAlgn="base">
        <a:spcBef>
          <a:spcPct val="0"/>
        </a:spcBef>
        <a:spcAft>
          <a:spcPct val="0"/>
        </a:spcAft>
        <a:defRPr sz="4400">
          <a:solidFill>
            <a:schemeClr val="tx2"/>
          </a:solidFill>
          <a:latin typeface="Times New Roman" pitchFamily="18" charset="0"/>
          <a:cs typeface="Arial"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cs typeface="+mn-cs"/>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cs typeface="+mn-cs"/>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cs typeface="+mn-cs"/>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4099"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50F9ED85-BE24-4E82-92B5-AF000E17489A}" type="slidenum">
              <a:rPr lang="en-US"/>
              <a:pPr>
                <a:defRPr/>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5145" r:id="rId1"/>
    <p:sldLayoutId id="2147485146" r:id="rId2"/>
    <p:sldLayoutId id="2147485147" r:id="rId3"/>
    <p:sldLayoutId id="2147485148" r:id="rId4"/>
    <p:sldLayoutId id="2147485149" r:id="rId5"/>
    <p:sldLayoutId id="2147485150" r:id="rId6"/>
    <p:sldLayoutId id="2147485151" r:id="rId7"/>
    <p:sldLayoutId id="2147485152" r:id="rId8"/>
    <p:sldLayoutId id="2147485153" r:id="rId9"/>
    <p:sldLayoutId id="2147485154" r:id="rId10"/>
    <p:sldLayoutId id="2147485155"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pitchFamily="34"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990600" y="381000"/>
            <a:ext cx="7696200" cy="1981200"/>
          </a:xfrm>
        </p:spPr>
        <p:txBody>
          <a:bodyPr/>
          <a:lstStyle/>
          <a:p>
            <a:pPr marL="342900" indent="-342900" eaLnBrk="1" hangingPunct="1"/>
            <a:r>
              <a:rPr lang="en-US" altLang="en-US" sz="3200" b="1" smtClean="0"/>
              <a:t>   PEMISAHAN </a:t>
            </a:r>
            <a:r>
              <a:rPr lang="id-ID" altLang="en-US" sz="3200" b="1" smtClean="0"/>
              <a:t>DAN PEMBAGIAN </a:t>
            </a:r>
            <a:r>
              <a:rPr lang="en-US" altLang="en-US" sz="3200" b="1" smtClean="0"/>
              <a:t>KEKUASAAN DALAM</a:t>
            </a:r>
            <a:br>
              <a:rPr lang="en-US" altLang="en-US" sz="3200" b="1" smtClean="0"/>
            </a:br>
            <a:r>
              <a:rPr lang="en-US" altLang="en-US" sz="3200" b="1" smtClean="0"/>
              <a:t>SISTEM PEMERINTAHAN</a:t>
            </a:r>
            <a:br>
              <a:rPr lang="en-US" altLang="en-US" sz="3200" b="1" smtClean="0"/>
            </a:br>
            <a:endParaRPr lang="en-US" altLang="en-US" sz="3200" b="1" smtClean="0"/>
          </a:p>
        </p:txBody>
      </p:sp>
      <p:sp>
        <p:nvSpPr>
          <p:cNvPr id="30723" name="Rectangle 3"/>
          <p:cNvSpPr>
            <a:spLocks noGrp="1" noChangeArrowheads="1"/>
          </p:cNvSpPr>
          <p:nvPr>
            <p:ph type="subTitle" idx="1"/>
          </p:nvPr>
        </p:nvSpPr>
        <p:spPr>
          <a:xfrm>
            <a:off x="1524000" y="2743200"/>
            <a:ext cx="6705600" cy="1676400"/>
          </a:xfrm>
        </p:spPr>
        <p:txBody>
          <a:bodyPr/>
          <a:lstStyle/>
          <a:p>
            <a:pPr eaLnBrk="1" hangingPunct="1"/>
            <a:r>
              <a:rPr lang="en-US" altLang="en-US" sz="2400" b="1" smtClean="0"/>
              <a:t>Fatih Gama Abisono, SIP, MA.</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30722"/>
                                        </p:tgtEl>
                                        <p:attrNameLst>
                                          <p:attrName>ppt_x</p:attrName>
                                          <p:attrName>ppt_y</p:attrName>
                                        </p:attrNameLst>
                                      </p:cBhvr>
                                    </p:animMotion>
                                  </p:childTnLst>
                                </p:cTn>
                              </p:par>
                              <p:par>
                                <p:cTn id="7" presetID="7" presetClass="path" presetSubtype="0" accel="50000" decel="50000" fill="hold" grpId="0" nodeType="withEffect">
                                  <p:stCondLst>
                                    <p:cond delay="0"/>
                                  </p:stCondLst>
                                  <p:childTnLst>
                                    <p:animMotion origin="layout" path="M 0.0 0.0  L 0.25 0.0  L 0.25 0.33295  L 0.0 0.33295  L 0.0 0.0  Z" pathEditMode="relative" ptsTypes="">
                                      <p:cBhvr>
                                        <p:cTn id="8" dur="2000" fill="hold"/>
                                        <p:tgtEl>
                                          <p:spTgt spid="3072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fontAlgn="auto">
              <a:spcAft>
                <a:spcPts val="0"/>
              </a:spcAft>
              <a:defRPr/>
            </a:pPr>
            <a:endParaRPr lang="en-US" altLang="en-US" dirty="0" smtClean="0"/>
          </a:p>
        </p:txBody>
      </p:sp>
      <p:sp>
        <p:nvSpPr>
          <p:cNvPr id="9219" name="Content Placeholder 2"/>
          <p:cNvSpPr>
            <a:spLocks noGrp="1"/>
          </p:cNvSpPr>
          <p:nvPr>
            <p:ph idx="1"/>
          </p:nvPr>
        </p:nvSpPr>
        <p:spPr/>
        <p:txBody>
          <a:bodyPr/>
          <a:lstStyle/>
          <a:p>
            <a:pPr lvl="1">
              <a:buFont typeface="Arial" pitchFamily="34" charset="0"/>
              <a:buNone/>
            </a:pPr>
            <a:r>
              <a:rPr lang="id-ID" altLang="en-US" sz="3200" smtClean="0">
                <a:solidFill>
                  <a:srgbClr val="0070C0"/>
                </a:solidFill>
              </a:rPr>
              <a:t>Berdasar UU terdiri dari </a:t>
            </a:r>
            <a:r>
              <a:rPr lang="id-ID" altLang="en-US" sz="3200" smtClean="0"/>
              <a:t>:Komnas HAM, KPK, KPI, Komisi Pengawas Persaingan Usaha, Komisi Kebenaran dan Rekonsiliasi, Komnas Anak, Komisi Kepolisian, Komisi Kejaksaan, Dewan Pers, dan Dewan Pendidikan.</a:t>
            </a:r>
            <a:endParaRPr lang="en-US" altLang="en-US" sz="3200" smtClean="0"/>
          </a:p>
          <a:p>
            <a:pPr>
              <a:buFont typeface="Arial" pitchFamily="34" charset="0"/>
              <a:buNone/>
            </a:pPr>
            <a:endParaRPr lang="en-US" altLang="en-US" smtClean="0"/>
          </a:p>
        </p:txBody>
      </p:sp>
      <p:sp>
        <p:nvSpPr>
          <p:cNvPr id="922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4E39F957-7609-4CB7-ACB3-4789DF33BBDD}" type="slidenum">
              <a:rPr lang="en-US"/>
              <a:pPr/>
              <a:t>10</a:t>
            </a:fld>
            <a:endParaRPr lang="en-US"/>
          </a:p>
        </p:txBody>
      </p:sp>
    </p:spTree>
    <p:extLst>
      <p:ext uri="{BB962C8B-B14F-4D97-AF65-F5344CB8AC3E}">
        <p14:creationId xmlns:p14="http://schemas.microsoft.com/office/powerpoint/2010/main" val="3405287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fontAlgn="auto">
              <a:spcAft>
                <a:spcPts val="0"/>
              </a:spcAft>
              <a:defRPr/>
            </a:pPr>
            <a:endParaRPr lang="en-US" altLang="en-US" smtClean="0"/>
          </a:p>
        </p:txBody>
      </p:sp>
      <p:sp>
        <p:nvSpPr>
          <p:cNvPr id="12291" name="Content Placeholder 2"/>
          <p:cNvSpPr>
            <a:spLocks noGrp="1"/>
          </p:cNvSpPr>
          <p:nvPr>
            <p:ph idx="1"/>
          </p:nvPr>
        </p:nvSpPr>
        <p:spPr/>
        <p:txBody>
          <a:bodyPr rtlCol="0">
            <a:normAutofit/>
          </a:bodyPr>
          <a:lstStyle/>
          <a:p>
            <a:pPr marL="640080" lvl="1" fontAlgn="auto">
              <a:spcAft>
                <a:spcPts val="0"/>
              </a:spcAft>
              <a:buFont typeface="Arial" pitchFamily="34" charset="0"/>
              <a:buNone/>
              <a:defRPr/>
            </a:pPr>
            <a:r>
              <a:rPr lang="id-ID" altLang="en-US" sz="3200" smtClean="0">
                <a:solidFill>
                  <a:srgbClr val="0070C0"/>
                </a:solidFill>
              </a:rPr>
              <a:t>Berdasar Keputusan Presiden terdiri dari </a:t>
            </a:r>
            <a:r>
              <a:rPr lang="id-ID" altLang="en-US" sz="3200" smtClean="0"/>
              <a:t>:Komisi Ombudsman Nasional, Komisi Hukum Nasional, Komisi Nasional Anti Kekerasan terhadap Permpuan,Komisi Pengawas Kekayaan Penyelenggara Negara, Dewan Maritim, Dewan Ekonomi Nasional, Dewan Industri Strategis, Dewan Pengembangan Usaha Nasional, dan </a:t>
            </a:r>
            <a:r>
              <a:rPr lang="id-ID" altLang="en-US" smtClean="0"/>
              <a:t>Dewan Buku Nasional.</a:t>
            </a:r>
            <a:endParaRPr lang="en-US" altLang="en-US" smtClean="0"/>
          </a:p>
          <a:p>
            <a:pPr fontAlgn="auto">
              <a:spcAft>
                <a:spcPts val="0"/>
              </a:spcAft>
              <a:defRPr/>
            </a:pPr>
            <a:endParaRPr lang="en-US" altLang="en-US" smtClean="0"/>
          </a:p>
        </p:txBody>
      </p:sp>
      <p:sp>
        <p:nvSpPr>
          <p:cNvPr id="1024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3278535C-96B4-41EC-A2D2-997FFE8913FA}" type="slidenum">
              <a:rPr lang="en-US"/>
              <a:pPr/>
              <a:t>11</a:t>
            </a:fld>
            <a:endParaRPr lang="en-US"/>
          </a:p>
        </p:txBody>
      </p:sp>
    </p:spTree>
    <p:extLst>
      <p:ext uri="{BB962C8B-B14F-4D97-AF65-F5344CB8AC3E}">
        <p14:creationId xmlns:p14="http://schemas.microsoft.com/office/powerpoint/2010/main" val="2994919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id-ID" sz="3200" dirty="0" smtClean="0"/>
              <a:t>Lembaga Negara y</a:t>
            </a:r>
            <a:r>
              <a:rPr lang="en-US" sz="3200" dirty="0" smtClean="0"/>
              <a:t>g</a:t>
            </a:r>
            <a:r>
              <a:rPr lang="id-ID" sz="3200" dirty="0" smtClean="0"/>
              <a:t> kedudukan dan kewenangannya se</a:t>
            </a:r>
            <a:r>
              <a:rPr lang="en-US" sz="3200" dirty="0" smtClean="0"/>
              <a:t>T</a:t>
            </a:r>
            <a:r>
              <a:rPr lang="id-ID" sz="3200" dirty="0" smtClean="0"/>
              <a:t>ara dlm UUD 1945 </a:t>
            </a:r>
            <a:endParaRPr lang="en-US" sz="3200" dirty="0"/>
          </a:p>
        </p:txBody>
      </p:sp>
      <p:sp>
        <p:nvSpPr>
          <p:cNvPr id="11267" name="Content Placeholder 2"/>
          <p:cNvSpPr>
            <a:spLocks noGrp="1"/>
          </p:cNvSpPr>
          <p:nvPr>
            <p:ph idx="1"/>
          </p:nvPr>
        </p:nvSpPr>
        <p:spPr/>
        <p:txBody>
          <a:bodyPr/>
          <a:lstStyle/>
          <a:p>
            <a:r>
              <a:rPr lang="id-ID" smtClean="0"/>
              <a:t>Presiden dan Wakil Presiden</a:t>
            </a:r>
            <a:r>
              <a:rPr lang="en-US" smtClean="0"/>
              <a:t>,</a:t>
            </a:r>
          </a:p>
          <a:p>
            <a:r>
              <a:rPr lang="id-ID" smtClean="0"/>
              <a:t>DPR, </a:t>
            </a:r>
            <a:endParaRPr lang="en-US" smtClean="0"/>
          </a:p>
          <a:p>
            <a:r>
              <a:rPr lang="id-ID" smtClean="0"/>
              <a:t>DPD,</a:t>
            </a:r>
            <a:endParaRPr lang="en-US" smtClean="0"/>
          </a:p>
          <a:p>
            <a:r>
              <a:rPr lang="id-ID" smtClean="0"/>
              <a:t>MPR, </a:t>
            </a:r>
            <a:endParaRPr lang="en-US" smtClean="0"/>
          </a:p>
          <a:p>
            <a:r>
              <a:rPr lang="id-ID" smtClean="0"/>
              <a:t>BPK, </a:t>
            </a:r>
            <a:endParaRPr lang="en-US" smtClean="0"/>
          </a:p>
          <a:p>
            <a:r>
              <a:rPr lang="id-ID" smtClean="0"/>
              <a:t>MA, </a:t>
            </a:r>
            <a:endParaRPr lang="en-US" smtClean="0"/>
          </a:p>
          <a:p>
            <a:r>
              <a:rPr lang="id-ID" smtClean="0"/>
              <a:t>MK, </a:t>
            </a:r>
            <a:endParaRPr lang="en-US" smtClean="0"/>
          </a:p>
          <a:p>
            <a:r>
              <a:rPr lang="id-ID" smtClean="0"/>
              <a:t>KY.	</a:t>
            </a:r>
            <a:endParaRPr lang="en-US" smtClean="0"/>
          </a:p>
          <a:p>
            <a:endParaRPr lang="en-US" smtClean="0"/>
          </a:p>
        </p:txBody>
      </p:sp>
      <p:sp>
        <p:nvSpPr>
          <p:cNvPr id="11268"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0B0F585B-C514-4863-8223-F5F00636611E}" type="slidenum">
              <a:rPr lang="en-US"/>
              <a:pPr/>
              <a:t>12</a:t>
            </a:fld>
            <a:endParaRPr lang="en-US"/>
          </a:p>
        </p:txBody>
      </p:sp>
    </p:spTree>
    <p:extLst>
      <p:ext uri="{BB962C8B-B14F-4D97-AF65-F5344CB8AC3E}">
        <p14:creationId xmlns:p14="http://schemas.microsoft.com/office/powerpoint/2010/main" val="1158651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fontAlgn="auto">
              <a:spcAft>
                <a:spcPts val="0"/>
              </a:spcAft>
              <a:defRPr/>
            </a:pPr>
            <a:r>
              <a:rPr lang="en-US" altLang="en-US" smtClean="0"/>
              <a:t>PRESIDEN &amp; WAKIL</a:t>
            </a:r>
          </a:p>
        </p:txBody>
      </p:sp>
      <p:sp>
        <p:nvSpPr>
          <p:cNvPr id="3" name="Content Placeholder 2"/>
          <p:cNvSpPr>
            <a:spLocks noGrp="1"/>
          </p:cNvSpPr>
          <p:nvPr>
            <p:ph idx="1"/>
          </p:nvPr>
        </p:nvSpPr>
        <p:spPr/>
        <p:txBody>
          <a:bodyPr rtlCol="0">
            <a:normAutofit lnSpcReduction="10000"/>
          </a:bodyPr>
          <a:lstStyle/>
          <a:p>
            <a:pPr fontAlgn="auto">
              <a:spcAft>
                <a:spcPts val="0"/>
              </a:spcAft>
              <a:defRPr/>
            </a:pPr>
            <a:r>
              <a:rPr lang="id-ID" dirty="0" smtClean="0"/>
              <a:t>Berbeda dengan sistem pemilihan Presiden dan Wapres sebelumnya yang dipilih oleh MPR; UUD 1945 sekarang menentukan bahwa mereka dipilih secara langsung oleh rakyat. Pasangan calon Presiden dan Wapres diusulkan oleh parpol atau gabungan parpol peserta pemilu. Konsekuensinya karena pasangan Presiden dan Wapres dipilih oleh rakyat, mereka mempunyai legitimasi yang sangat kuat.</a:t>
            </a:r>
            <a:endParaRPr lang="en-US" dirty="0" smtClean="0"/>
          </a:p>
          <a:p>
            <a:pPr fontAlgn="auto">
              <a:spcAft>
                <a:spcPts val="0"/>
              </a:spcAft>
              <a:buFont typeface="Arial" pitchFamily="34" charset="0"/>
              <a:buNone/>
              <a:defRPr/>
            </a:pPr>
            <a:r>
              <a:rPr lang="id-ID" altLang="en-US" i="1" dirty="0">
                <a:solidFill>
                  <a:srgbClr val="FF0000"/>
                </a:solidFill>
              </a:rPr>
              <a:t>Hal ini diatur dalam pasal 7A UUD 1945 :  </a:t>
            </a:r>
            <a:r>
              <a:rPr lang="id-ID" altLang="en-US" i="1" dirty="0"/>
              <a:t>Presiden dan/ atau Wakil Presiden hanya dapat diberhentikan dalam masa jabatannya apabila terbukti telah melakukan pelanggaran hukum berupa pengkhianatan terhadap negara, korupsi, penyuapan, tindak pidana berat lainnya, tau perbuatan tercela maupun apabila terbukti tidak lagi memenuhi syarat sebagai Presiden dan /atau Wakil Presiden.</a:t>
            </a:r>
            <a:endParaRPr lang="en-US" altLang="en-US" dirty="0"/>
          </a:p>
          <a:p>
            <a:pPr fontAlgn="auto">
              <a:spcAft>
                <a:spcPts val="0"/>
              </a:spcAft>
              <a:buFont typeface="Arial" pitchFamily="34" charset="0"/>
              <a:buNone/>
              <a:defRPr/>
            </a:pPr>
            <a:endParaRPr lang="en-US" dirty="0"/>
          </a:p>
        </p:txBody>
      </p:sp>
      <p:sp>
        <p:nvSpPr>
          <p:cNvPr id="1229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43A53288-093E-4942-9095-7D3D6C1D27CB}" type="slidenum">
              <a:rPr lang="en-US"/>
              <a:pPr/>
              <a:t>13</a:t>
            </a:fld>
            <a:endParaRPr lang="en-US"/>
          </a:p>
        </p:txBody>
      </p:sp>
    </p:spTree>
    <p:extLst>
      <p:ext uri="{BB962C8B-B14F-4D97-AF65-F5344CB8AC3E}">
        <p14:creationId xmlns:p14="http://schemas.microsoft.com/office/powerpoint/2010/main" val="1890265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fontAlgn="auto">
              <a:spcAft>
                <a:spcPts val="0"/>
              </a:spcAft>
              <a:defRPr/>
            </a:pPr>
            <a:r>
              <a:rPr lang="en-US" altLang="en-US" smtClean="0"/>
              <a:t>DEWAN PERWAKILAN RAKYAT</a:t>
            </a:r>
          </a:p>
        </p:txBody>
      </p:sp>
      <p:sp>
        <p:nvSpPr>
          <p:cNvPr id="13315" name="Content Placeholder 2"/>
          <p:cNvSpPr>
            <a:spLocks noGrp="1"/>
          </p:cNvSpPr>
          <p:nvPr>
            <p:ph idx="1"/>
          </p:nvPr>
        </p:nvSpPr>
        <p:spPr/>
        <p:txBody>
          <a:bodyPr/>
          <a:lstStyle/>
          <a:p>
            <a:r>
              <a:rPr lang="id-ID" altLang="en-US" sz="2000" smtClean="0"/>
              <a:t>Melalui perubahan UUD 1945, kekuasaan DPR diperkuat dan dikukuhkan keberadaannya terutama diberikannya kekuasaan membentuk UU yang memang merupakan karakteristik sebuah lembaga legislatif.</a:t>
            </a:r>
            <a:endParaRPr lang="en-US" altLang="en-US" sz="2000" smtClean="0"/>
          </a:p>
          <a:p>
            <a:r>
              <a:rPr lang="id-ID" altLang="en-US" sz="2000" smtClean="0"/>
              <a:t>Hal ini membalik rumusan sebelum perubahan  yang menempatan Presiden sebagai pemegang kekuasaan membentuk UU. Dalam pengaturan ini memperkuat kedudukan DPR terutama ketika berhubungan dengan Presiden</a:t>
            </a:r>
            <a:r>
              <a:rPr lang="en-US" altLang="en-US" sz="2000" smtClean="0"/>
              <a:t> </a:t>
            </a:r>
          </a:p>
          <a:p>
            <a:endParaRPr lang="en-US" altLang="en-US" smtClean="0"/>
          </a:p>
        </p:txBody>
      </p:sp>
      <p:sp>
        <p:nvSpPr>
          <p:cNvPr id="1331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78893F9A-2F4D-473D-AF1B-55C356269045}" type="slidenum">
              <a:rPr lang="en-US"/>
              <a:pPr/>
              <a:t>14</a:t>
            </a:fld>
            <a:endParaRPr lang="en-US"/>
          </a:p>
        </p:txBody>
      </p:sp>
    </p:spTree>
    <p:extLst>
      <p:ext uri="{BB962C8B-B14F-4D97-AF65-F5344CB8AC3E}">
        <p14:creationId xmlns:p14="http://schemas.microsoft.com/office/powerpoint/2010/main" val="30704797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fontAlgn="auto">
              <a:spcAft>
                <a:spcPts val="0"/>
              </a:spcAft>
              <a:defRPr/>
            </a:pPr>
            <a:r>
              <a:rPr lang="en-US" altLang="en-US" smtClean="0"/>
              <a:t>DEWAN PERWAKILAN DAERAH</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defRPr/>
            </a:pPr>
            <a:r>
              <a:rPr lang="id-ID" dirty="0" smtClean="0"/>
              <a:t>Jika DPR merupakan lembaga perwakilan yang mencerminkan perwakilan politik (</a:t>
            </a:r>
            <a:r>
              <a:rPr lang="id-ID" i="1" dirty="0" smtClean="0"/>
              <a:t>political representation</a:t>
            </a:r>
            <a:r>
              <a:rPr lang="id-ID" dirty="0" smtClean="0"/>
              <a:t>), maka DPD merupakan lembaga perwakilan yang mencerminkan perwakilan daerah (</a:t>
            </a:r>
            <a:r>
              <a:rPr lang="id-ID" i="1" dirty="0" smtClean="0"/>
              <a:t>territorial reprentation</a:t>
            </a:r>
            <a:r>
              <a:rPr lang="id-ID" dirty="0" smtClean="0"/>
              <a:t>). Keberadaan DPD terkait erat dengan aspirasi dan kepentingan daerah agar prumusan dan pengambilan keputusan nasisonal mengenai daerah, dapat mengakomodir kepentingan daerah selain karena mendorong percepatan demokrasi, pembangunan, dan kemajuan daerah.</a:t>
            </a:r>
            <a:endParaRPr lang="en-US" dirty="0" smtClean="0"/>
          </a:p>
          <a:p>
            <a:pPr fontAlgn="auto">
              <a:spcAft>
                <a:spcPts val="0"/>
              </a:spcAft>
              <a:defRPr/>
            </a:pPr>
            <a:r>
              <a:rPr lang="id-ID" dirty="0"/>
              <a:t>Sebagai lembaga legislatif, DPD mermpunyai kewenangan di bidang legislasi, anggaran, pengawasan, dan pertimbangan sseperti halnya DPR. Hanya saja konstitusi menentukan kewenangan itu terbatas tidak sama dengan yang dimiliki DPR. Di bidang legislasi, wewenang DPD adalah dapat mengajukan kepada DPR; RUU yang berkaitan dengan otonomi daerah, hubungan pusat daerah, pembentukan dan pemekaran serta penggabungan daerah, pengelolaan sumber daya alam dan sumber daya ekonomi lainnya, serta yang berkaitan dengan perimbangan keuangan pusat dan daerah.</a:t>
            </a:r>
            <a:endParaRPr lang="en-US" dirty="0"/>
          </a:p>
          <a:p>
            <a:pPr fontAlgn="auto">
              <a:spcAft>
                <a:spcPts val="0"/>
              </a:spcAft>
              <a:defRPr/>
            </a:pPr>
            <a:endParaRPr lang="en-US" dirty="0" smtClean="0"/>
          </a:p>
          <a:p>
            <a:pPr fontAlgn="auto">
              <a:spcAft>
                <a:spcPts val="0"/>
              </a:spcAft>
              <a:defRPr/>
            </a:pPr>
            <a:endParaRPr lang="en-US" dirty="0"/>
          </a:p>
        </p:txBody>
      </p:sp>
      <p:sp>
        <p:nvSpPr>
          <p:cNvPr id="1434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299BAB40-F1C9-42DB-9DB9-DB2698CD9D31}" type="slidenum">
              <a:rPr lang="en-US"/>
              <a:pPr/>
              <a:t>15</a:t>
            </a:fld>
            <a:endParaRPr lang="en-US"/>
          </a:p>
        </p:txBody>
      </p:sp>
    </p:spTree>
    <p:extLst>
      <p:ext uri="{BB962C8B-B14F-4D97-AF65-F5344CB8AC3E}">
        <p14:creationId xmlns:p14="http://schemas.microsoft.com/office/powerpoint/2010/main" val="854065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err="1" smtClean="0"/>
              <a:t>MAJELIS</a:t>
            </a:r>
            <a:r>
              <a:rPr lang="en-US" dirty="0" smtClean="0"/>
              <a:t> </a:t>
            </a:r>
            <a:r>
              <a:rPr lang="en-US" dirty="0" err="1" smtClean="0"/>
              <a:t>PERMUSYAWARATAN</a:t>
            </a:r>
            <a:r>
              <a:rPr lang="en-US" dirty="0" smtClean="0"/>
              <a:t> RAKYAT</a:t>
            </a:r>
            <a:endParaRPr lang="en-US" dirty="0"/>
          </a:p>
        </p:txBody>
      </p:sp>
      <p:sp>
        <p:nvSpPr>
          <p:cNvPr id="15363" name="Content Placeholder 2"/>
          <p:cNvSpPr>
            <a:spLocks noGrp="1"/>
          </p:cNvSpPr>
          <p:nvPr>
            <p:ph idx="1"/>
          </p:nvPr>
        </p:nvSpPr>
        <p:spPr/>
        <p:txBody>
          <a:bodyPr/>
          <a:lstStyle/>
          <a:p>
            <a:r>
              <a:rPr lang="id-ID" altLang="en-US" smtClean="0"/>
              <a:t>Keberadaan MPR pasca perubahan UUD 1945 telah sangat jauh berbeda dibanding sebelumnya. Kini MPR tidak lagi melaksanakan sepenuhnya kedaulatan rakyat dan tidak lagi berkedudukan sebagai Lembaga Tertinggi Negara dengan kekuasaan yang sangat besar, termasuk me</a:t>
            </a:r>
            <a:r>
              <a:rPr lang="en-US" altLang="en-US" smtClean="0"/>
              <a:t>m</a:t>
            </a:r>
            <a:r>
              <a:rPr lang="id-ID" altLang="en-US" smtClean="0"/>
              <a:t>ilih Presiden dan Wakil Presiden.</a:t>
            </a:r>
            <a:endParaRPr lang="en-US" altLang="en-US" smtClean="0"/>
          </a:p>
          <a:p>
            <a:r>
              <a:rPr lang="id-ID" altLang="en-US" smtClean="0"/>
              <a:t>Sekarang MPR menurut UUD 1945 adalah lembaga negara yang mempunyai kewenangan pokok yang terbatas, yaitu :</a:t>
            </a:r>
            <a:endParaRPr lang="en-US" altLang="en-US" smtClean="0"/>
          </a:p>
          <a:p>
            <a:pPr lvl="1"/>
            <a:r>
              <a:rPr lang="id-ID" altLang="en-US" smtClean="0"/>
              <a:t>Mengubah dan menetapkan UUD</a:t>
            </a:r>
            <a:endParaRPr lang="en-US" altLang="en-US" smtClean="0"/>
          </a:p>
          <a:p>
            <a:pPr lvl="1"/>
            <a:r>
              <a:rPr lang="id-ID" altLang="en-US" smtClean="0"/>
              <a:t>Melantik Presiden dan/atau Wapres</a:t>
            </a:r>
            <a:endParaRPr lang="en-US" altLang="en-US" smtClean="0"/>
          </a:p>
          <a:p>
            <a:pPr lvl="1"/>
            <a:r>
              <a:rPr lang="id-ID" altLang="en-US" smtClean="0"/>
              <a:t>Memberhentikan Presiden dan/atau Wapres dalam masa jabatannya menurut UUD</a:t>
            </a:r>
            <a:endParaRPr lang="en-US" altLang="en-US" smtClean="0"/>
          </a:p>
          <a:p>
            <a:endParaRPr lang="en-US" altLang="en-US" smtClean="0"/>
          </a:p>
          <a:p>
            <a:endParaRPr lang="en-US" altLang="en-US" smtClean="0"/>
          </a:p>
        </p:txBody>
      </p:sp>
      <p:sp>
        <p:nvSpPr>
          <p:cNvPr id="1536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23666B65-D668-46F7-954E-725827DADBFB}" type="slidenum">
              <a:rPr lang="en-US"/>
              <a:pPr/>
              <a:t>16</a:t>
            </a:fld>
            <a:endParaRPr lang="en-US"/>
          </a:p>
        </p:txBody>
      </p:sp>
    </p:spTree>
    <p:extLst>
      <p:ext uri="{BB962C8B-B14F-4D97-AF65-F5344CB8AC3E}">
        <p14:creationId xmlns:p14="http://schemas.microsoft.com/office/powerpoint/2010/main" val="29498919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fontAlgn="auto">
              <a:spcAft>
                <a:spcPts val="0"/>
              </a:spcAft>
              <a:defRPr/>
            </a:pPr>
            <a:r>
              <a:rPr lang="en-US" altLang="en-US" smtClean="0"/>
              <a:t>BADAN PEMERIKSA KEUANGAN</a:t>
            </a:r>
          </a:p>
        </p:txBody>
      </p:sp>
      <p:sp>
        <p:nvSpPr>
          <p:cNvPr id="16387" name="Content Placeholder 2"/>
          <p:cNvSpPr>
            <a:spLocks noGrp="1"/>
          </p:cNvSpPr>
          <p:nvPr>
            <p:ph idx="1"/>
          </p:nvPr>
        </p:nvSpPr>
        <p:spPr/>
        <p:txBody>
          <a:bodyPr/>
          <a:lstStyle/>
          <a:p>
            <a:r>
              <a:rPr lang="id-ID" smtClean="0"/>
              <a:t>Melalui perubahan konstitusi keberadaan BPK diperkukuh, antara lain ditegaskan tentang kebebasan dan kemandirian BPK, suatu hal yang mutlak ada untuk sebuah lembaga negara yang melaksanakan tugas memeriksa pengelolaan dan tanggung jawab tentang keuangan negara. Hasil kerja BPK diserahkan kepada DPR, DPD, dan DPRD serta ditindaklanjuti oleh lembaga perwakilan dan atauu badan sesuai dengan UU. Untuk memperkuat jangkauan wilayah pemeriksaan, BPK memiliki perwakilan di setiap Propinsi.</a:t>
            </a:r>
            <a:endParaRPr lang="en-US" smtClean="0"/>
          </a:p>
          <a:p>
            <a:pPr>
              <a:buFont typeface="Arial" pitchFamily="34" charset="0"/>
              <a:buNone/>
            </a:pPr>
            <a:endParaRPr lang="en-US" smtClean="0"/>
          </a:p>
        </p:txBody>
      </p:sp>
      <p:sp>
        <p:nvSpPr>
          <p:cNvPr id="16388"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2C1F1AD0-4D91-4AF6-A17E-9A6410CA3A52}" type="slidenum">
              <a:rPr lang="en-US"/>
              <a:pPr/>
              <a:t>17</a:t>
            </a:fld>
            <a:endParaRPr lang="en-US"/>
          </a:p>
        </p:txBody>
      </p:sp>
    </p:spTree>
    <p:extLst>
      <p:ext uri="{BB962C8B-B14F-4D97-AF65-F5344CB8AC3E}">
        <p14:creationId xmlns:p14="http://schemas.microsoft.com/office/powerpoint/2010/main" val="3223068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fontAlgn="auto">
              <a:spcAft>
                <a:spcPts val="0"/>
              </a:spcAft>
              <a:defRPr/>
            </a:pPr>
            <a:r>
              <a:rPr lang="en-US" altLang="en-US" smtClean="0"/>
              <a:t>MAHKAMAH AGUNG</a:t>
            </a:r>
          </a:p>
        </p:txBody>
      </p:sp>
      <p:sp>
        <p:nvSpPr>
          <p:cNvPr id="17411" name="Content Placeholder 2"/>
          <p:cNvSpPr>
            <a:spLocks noGrp="1"/>
          </p:cNvSpPr>
          <p:nvPr>
            <p:ph idx="1"/>
          </p:nvPr>
        </p:nvSpPr>
        <p:spPr/>
        <p:txBody>
          <a:bodyPr/>
          <a:lstStyle/>
          <a:p>
            <a:r>
              <a:rPr lang="id-ID" smtClean="0"/>
              <a:t>Dalam perubahan UUD 1945 pengaturan mengenai MA lebih diperbanyak lagi, antar lain ditentukan </a:t>
            </a:r>
            <a:r>
              <a:rPr lang="id-ID" smtClean="0">
                <a:solidFill>
                  <a:srgbClr val="FF0000"/>
                </a:solidFill>
              </a:rPr>
              <a:t>kewenangan MA </a:t>
            </a:r>
            <a:r>
              <a:rPr lang="id-ID" smtClean="0"/>
              <a:t>adalah mengadili pada tingkat kasasi, menguji peraturan perundang –undangan  di bawah undang-undang terhadap undang-undang, dan wewenang lainnya yang diberikan oleh undang-undang. Selain itu juga mengatur rekrutmen hakim agung yang diusulkan KY kepada DPR untuk mendapatkan persetujuan dan selanjutnya ditetapkan sebagai hakim agung oleh Presiden.</a:t>
            </a:r>
            <a:endParaRPr lang="en-US" smtClean="0"/>
          </a:p>
          <a:p>
            <a:endParaRPr lang="en-US" smtClean="0"/>
          </a:p>
        </p:txBody>
      </p:sp>
      <p:sp>
        <p:nvSpPr>
          <p:cNvPr id="1741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2DB6EDDB-7EC0-4C3B-844D-40FA92619A82}" type="slidenum">
              <a:rPr lang="en-US"/>
              <a:pPr/>
              <a:t>18</a:t>
            </a:fld>
            <a:endParaRPr lang="en-US"/>
          </a:p>
        </p:txBody>
      </p:sp>
    </p:spTree>
    <p:extLst>
      <p:ext uri="{BB962C8B-B14F-4D97-AF65-F5344CB8AC3E}">
        <p14:creationId xmlns:p14="http://schemas.microsoft.com/office/powerpoint/2010/main" val="3161409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fontAlgn="auto">
              <a:spcAft>
                <a:spcPts val="0"/>
              </a:spcAft>
              <a:defRPr/>
            </a:pPr>
            <a:r>
              <a:rPr lang="en-US" altLang="en-US" smtClean="0"/>
              <a:t>KOMISI YUDISIAL</a:t>
            </a:r>
          </a:p>
        </p:txBody>
      </p:sp>
      <p:sp>
        <p:nvSpPr>
          <p:cNvPr id="18435" name="Content Placeholder 2"/>
          <p:cNvSpPr>
            <a:spLocks noGrp="1"/>
          </p:cNvSpPr>
          <p:nvPr>
            <p:ph idx="1"/>
          </p:nvPr>
        </p:nvSpPr>
        <p:spPr/>
        <p:txBody>
          <a:bodyPr/>
          <a:lstStyle/>
          <a:p>
            <a:r>
              <a:rPr lang="id-ID" altLang="en-US" smtClean="0"/>
              <a:t>Lembaga negara yang termasuk baru ini mempunyai ruang lingkup tugas yang terkait erat dengan kekuasaan kehakiman (yudikatif). Tugas utama KY adalah mengusulkan pengangkatan hakim agung dan mempunyai wewenang lain dalam rangka menjaga dan menegakkan kehormatan, keluhuran martabat, dan perilaku hakim.</a:t>
            </a:r>
            <a:endParaRPr lang="en-US" altLang="en-US" smtClean="0"/>
          </a:p>
          <a:p>
            <a:endParaRPr lang="en-US" altLang="en-US" smtClean="0"/>
          </a:p>
        </p:txBody>
      </p:sp>
      <p:sp>
        <p:nvSpPr>
          <p:cNvPr id="1843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9342CDB0-D0D8-46D4-BE8F-1EFA5D3A47A5}" type="slidenum">
              <a:rPr lang="en-US"/>
              <a:pPr/>
              <a:t>19</a:t>
            </a:fld>
            <a:endParaRPr lang="en-US"/>
          </a:p>
        </p:txBody>
      </p:sp>
    </p:spTree>
    <p:extLst>
      <p:ext uri="{BB962C8B-B14F-4D97-AF65-F5344CB8AC3E}">
        <p14:creationId xmlns:p14="http://schemas.microsoft.com/office/powerpoint/2010/main" val="432506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smtClean="0"/>
              <a:t>Pertanyaan Kunci</a:t>
            </a:r>
          </a:p>
        </p:txBody>
      </p:sp>
      <p:sp>
        <p:nvSpPr>
          <p:cNvPr id="57347" name="Rectangle 3"/>
          <p:cNvSpPr>
            <a:spLocks noGrp="1" noChangeArrowheads="1"/>
          </p:cNvSpPr>
          <p:nvPr>
            <p:ph type="body" sz="half" idx="1"/>
          </p:nvPr>
        </p:nvSpPr>
        <p:spPr>
          <a:xfrm>
            <a:off x="457200" y="1828800"/>
            <a:ext cx="8305800" cy="4302125"/>
          </a:xfrm>
        </p:spPr>
        <p:txBody>
          <a:bodyPr/>
          <a:lstStyle/>
          <a:p>
            <a:pPr marL="0" indent="0">
              <a:buFont typeface="Wingdings" pitchFamily="2" charset="2"/>
              <a:buNone/>
            </a:pPr>
            <a:r>
              <a:rPr lang="en-US" sz="2400" smtClean="0"/>
              <a:t> </a:t>
            </a:r>
            <a:r>
              <a:rPr lang="en-US" altLang="en-US" sz="3600" b="1" smtClean="0"/>
              <a:t>”Apakah kekuasaan harus dipusatkan atau didistribusikan?Mengapa Demikian?” </a:t>
            </a:r>
          </a:p>
          <a:p>
            <a:pPr marL="0" indent="0" eaLnBrk="1" hangingPunct="1">
              <a:buFont typeface="Wingdings" pitchFamily="2" charset="2"/>
              <a:buNone/>
            </a:pPr>
            <a:endParaRPr lang="en-US" altLang="en-US" sz="2800" b="1" smtClean="0"/>
          </a:p>
          <a:p>
            <a:pPr marL="0" indent="0" eaLnBrk="1" hangingPunct="1">
              <a:buFont typeface="Wingdings" pitchFamily="2" charset="2"/>
              <a:buNone/>
            </a:pPr>
            <a:r>
              <a:rPr lang="en-US" altLang="en-US" sz="2800" b="1" smtClean="0"/>
              <a:t>Pilihan terhadap salah satu opsi akan menentukan format dan sistem pemerintahan</a:t>
            </a:r>
          </a:p>
          <a:p>
            <a:pPr marL="0" indent="0" eaLnBrk="1" hangingPunct="1">
              <a:buFont typeface="Wingdings" pitchFamily="2" charset="2"/>
              <a:buNone/>
            </a:pPr>
            <a:endParaRPr lang="en-US" altLang="en-US" sz="2800" b="1" smtClean="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p:cTn id="7" dur="1000" fill="hold">
                                          <p:stCondLst>
                                            <p:cond delay="0"/>
                                          </p:stCondLst>
                                        </p:cTn>
                                        <p:tgtEl>
                                          <p:spTgt spid="57346"/>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57346"/>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57346"/>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57346"/>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57346"/>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57347">
                                            <p:txEl>
                                              <p:pRg st="0" end="0"/>
                                            </p:txEl>
                                          </p:spTgt>
                                        </p:tgtEl>
                                        <p:attrNameLst>
                                          <p:attrName>style.visibility</p:attrName>
                                        </p:attrNameLst>
                                      </p:cBhvr>
                                      <p:to>
                                        <p:strVal val="visible"/>
                                      </p:to>
                                    </p:set>
                                    <p:anim calcmode="lin" valueType="num">
                                      <p:cBhvr>
                                        <p:cTn id="16" dur="500" fill="hold"/>
                                        <p:tgtEl>
                                          <p:spTgt spid="57347">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57347">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57347">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57347">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57347">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57347">
                                            <p:txEl>
                                              <p:pRg st="2" end="2"/>
                                            </p:txEl>
                                          </p:spTgt>
                                        </p:tgtEl>
                                        <p:attrNameLst>
                                          <p:attrName>style.visibility</p:attrName>
                                        </p:attrNameLst>
                                      </p:cBhvr>
                                      <p:to>
                                        <p:strVal val="visible"/>
                                      </p:to>
                                    </p:set>
                                    <p:anim calcmode="lin" valueType="num">
                                      <p:cBhvr>
                                        <p:cTn id="25" dur="500" fill="hold"/>
                                        <p:tgtEl>
                                          <p:spTgt spid="57347">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57347">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57347">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57347">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57347">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5" presetClass="exit" presetSubtype="0" fill="hold" grpId="1" nodeType="clickEffect">
                                  <p:stCondLst>
                                    <p:cond delay="0"/>
                                  </p:stCondLst>
                                  <p:childTnLst>
                                    <p:anim calcmode="lin" valueType="num">
                                      <p:cBhvr>
                                        <p:cTn id="33" dur="2000" fill="hold"/>
                                        <p:tgtEl>
                                          <p:spTgt spid="57346"/>
                                        </p:tgtEl>
                                        <p:attrNameLst>
                                          <p:attrName>style.rotation</p:attrName>
                                        </p:attrNameLst>
                                      </p:cBhvr>
                                      <p:tavLst>
                                        <p:tav tm="0">
                                          <p:val>
                                            <p:fltVal val="0"/>
                                          </p:val>
                                        </p:tav>
                                        <p:tav tm="100000">
                                          <p:val>
                                            <p:fltVal val="-90"/>
                                          </p:val>
                                        </p:tav>
                                      </p:tavLst>
                                    </p:anim>
                                    <p:anim calcmode="lin" valueType="num">
                                      <p:cBhvr>
                                        <p:cTn id="34" dur="2000" fill="hold"/>
                                        <p:tgtEl>
                                          <p:spTgt spid="57346"/>
                                        </p:tgtEl>
                                        <p:attrNameLst>
                                          <p:attrName>ppt_w</p:attrName>
                                        </p:attrNameLst>
                                      </p:cBhvr>
                                      <p:tavLst>
                                        <p:tav tm="0">
                                          <p:val>
                                            <p:strVal val="ppt_w"/>
                                          </p:val>
                                        </p:tav>
                                        <p:tav tm="50000">
                                          <p:val>
                                            <p:strVal val="ppt_w-.5"/>
                                          </p:val>
                                        </p:tav>
                                        <p:tav tm="100000">
                                          <p:val>
                                            <p:strVal val="ppt_w-.5"/>
                                          </p:val>
                                        </p:tav>
                                      </p:tavLst>
                                    </p:anim>
                                    <p:anim calcmode="lin" valueType="num">
                                      <p:cBhvr>
                                        <p:cTn id="35" dur="2000" fill="hold"/>
                                        <p:tgtEl>
                                          <p:spTgt spid="57346"/>
                                        </p:tgtEl>
                                        <p:attrNameLst>
                                          <p:attrName>ppt_h</p:attrName>
                                        </p:attrNameLst>
                                      </p:cBhvr>
                                      <p:tavLst>
                                        <p:tav tm="0">
                                          <p:val>
                                            <p:strVal val="ppt_h"/>
                                          </p:val>
                                        </p:tav>
                                        <p:tav tm="100000">
                                          <p:val>
                                            <p:strVal val="ppt_h"/>
                                          </p:val>
                                        </p:tav>
                                      </p:tavLst>
                                    </p:anim>
                                    <p:anim calcmode="lin" valueType="num">
                                      <p:cBhvr>
                                        <p:cTn id="36" dur="2000" fill="hold"/>
                                        <p:tgtEl>
                                          <p:spTgt spid="57346"/>
                                        </p:tgtEl>
                                        <p:attrNameLst>
                                          <p:attrName>ppt_x</p:attrName>
                                        </p:attrNameLst>
                                      </p:cBhvr>
                                      <p:tavLst>
                                        <p:tav tm="0">
                                          <p:val>
                                            <p:strVal val="ppt_x"/>
                                          </p:val>
                                        </p:tav>
                                        <p:tav tm="100000">
                                          <p:val>
                                            <p:strVal val="ppt_x+.4"/>
                                          </p:val>
                                        </p:tav>
                                      </p:tavLst>
                                    </p:anim>
                                    <p:anim calcmode="lin" valueType="num">
                                      <p:cBhvr>
                                        <p:cTn id="37" dur="2000" fill="hold"/>
                                        <p:tgtEl>
                                          <p:spTgt spid="57346"/>
                                        </p:tgtEl>
                                        <p:attrNameLst>
                                          <p:attrName>ppt_y</p:attrName>
                                        </p:attrNameLst>
                                      </p:cBhvr>
                                      <p:tavLst>
                                        <p:tav tm="0">
                                          <p:val>
                                            <p:strVal val="ppt_y"/>
                                          </p:val>
                                        </p:tav>
                                        <p:tav tm="50000">
                                          <p:val>
                                            <p:strVal val="ppt_y+.1"/>
                                          </p:val>
                                        </p:tav>
                                        <p:tav tm="100000">
                                          <p:val>
                                            <p:strVal val="ppt_y-.2"/>
                                          </p:val>
                                        </p:tav>
                                      </p:tavLst>
                                    </p:anim>
                                    <p:set>
                                      <p:cBhvr>
                                        <p:cTn id="38" dur="1" fill="hold">
                                          <p:stCondLst>
                                            <p:cond delay="1998"/>
                                          </p:stCondLst>
                                        </p:cTn>
                                        <p:tgtEl>
                                          <p:spTgt spid="57346"/>
                                        </p:tgtEl>
                                        <p:attrNameLst>
                                          <p:attrName>style.visibility</p:attrName>
                                        </p:attrNameLst>
                                      </p:cBhvr>
                                      <p:to>
                                        <p:strVal val="hidden"/>
                                      </p:to>
                                    </p:set>
                                  </p:childTnLst>
                                </p:cTn>
                              </p:par>
                              <p:par>
                                <p:cTn id="39" presetID="22" presetClass="exit" presetSubtype="8" fill="hold" grpId="1" nodeType="withEffect">
                                  <p:stCondLst>
                                    <p:cond delay="0"/>
                                  </p:stCondLst>
                                  <p:childTnLst>
                                    <p:animEffect transition="out" filter="wipe(left)">
                                      <p:cBhvr>
                                        <p:cTn id="40" dur="500"/>
                                        <p:tgtEl>
                                          <p:spTgt spid="57347">
                                            <p:txEl>
                                              <p:pRg st="0" end="0"/>
                                            </p:txEl>
                                          </p:spTgt>
                                        </p:tgtEl>
                                      </p:cBhvr>
                                    </p:animEffect>
                                    <p:set>
                                      <p:cBhvr>
                                        <p:cTn id="41" dur="1" fill="hold">
                                          <p:stCondLst>
                                            <p:cond delay="499"/>
                                          </p:stCondLst>
                                        </p:cTn>
                                        <p:tgtEl>
                                          <p:spTgt spid="57347">
                                            <p:txEl>
                                              <p:pRg st="0" end="0"/>
                                            </p:txEl>
                                          </p:spTgt>
                                        </p:tgtEl>
                                        <p:attrNameLst>
                                          <p:attrName>style.visibility</p:attrName>
                                        </p:attrNameLst>
                                      </p:cBhvr>
                                      <p:to>
                                        <p:strVal val="hidden"/>
                                      </p:to>
                                    </p:set>
                                  </p:childTnLst>
                                </p:cTn>
                              </p:par>
                              <p:par>
                                <p:cTn id="42" presetID="22" presetClass="exit" presetSubtype="8" fill="hold" grpId="1" nodeType="withEffect">
                                  <p:stCondLst>
                                    <p:cond delay="0"/>
                                  </p:stCondLst>
                                  <p:childTnLst>
                                    <p:animEffect transition="out" filter="wipe(left)">
                                      <p:cBhvr>
                                        <p:cTn id="43" dur="500"/>
                                        <p:tgtEl>
                                          <p:spTgt spid="57347">
                                            <p:txEl>
                                              <p:pRg st="2" end="2"/>
                                            </p:txEl>
                                          </p:spTgt>
                                        </p:tgtEl>
                                      </p:cBhvr>
                                    </p:animEffect>
                                    <p:set>
                                      <p:cBhvr>
                                        <p:cTn id="44" dur="1" fill="hold">
                                          <p:stCondLst>
                                            <p:cond delay="499"/>
                                          </p:stCondLst>
                                        </p:cTn>
                                        <p:tgtEl>
                                          <p:spTgt spid="57347">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6" grpId="1"/>
      <p:bldP spid="57347" grpId="0" build="p"/>
      <p:bldP spid="57347" grpId="1"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274638"/>
            <a:ext cx="7620000" cy="850900"/>
          </a:xfrm>
        </p:spPr>
        <p:txBody>
          <a:bodyPr/>
          <a:lstStyle/>
          <a:p>
            <a:pPr fontAlgn="auto">
              <a:spcAft>
                <a:spcPts val="0"/>
              </a:spcAft>
              <a:defRPr/>
            </a:pPr>
            <a:r>
              <a:rPr lang="en-US" altLang="en-US" sz="3200" dirty="0" smtClean="0"/>
              <a:t>MAHKAMAH KONSTITUSI</a:t>
            </a:r>
          </a:p>
        </p:txBody>
      </p:sp>
      <p:sp>
        <p:nvSpPr>
          <p:cNvPr id="3" name="Content Placeholder 2"/>
          <p:cNvSpPr>
            <a:spLocks noGrp="1"/>
          </p:cNvSpPr>
          <p:nvPr>
            <p:ph idx="1"/>
          </p:nvPr>
        </p:nvSpPr>
        <p:spPr>
          <a:xfrm>
            <a:off x="457200" y="981075"/>
            <a:ext cx="7620000" cy="5419725"/>
          </a:xfrm>
        </p:spPr>
        <p:txBody>
          <a:bodyPr rtlCol="0">
            <a:normAutofit fontScale="92500" lnSpcReduction="10000"/>
          </a:bodyPr>
          <a:lstStyle/>
          <a:p>
            <a:pPr algn="just" fontAlgn="auto">
              <a:spcAft>
                <a:spcPts val="0"/>
              </a:spcAft>
              <a:defRPr/>
            </a:pPr>
            <a:r>
              <a:rPr lang="id-ID" dirty="0" smtClean="0"/>
              <a:t>Pembentukan </a:t>
            </a:r>
            <a:r>
              <a:rPr lang="en-US" dirty="0" smtClean="0"/>
              <a:t>MK </a:t>
            </a:r>
            <a:r>
              <a:rPr lang="id-ID" dirty="0" smtClean="0"/>
              <a:t>dimaksudkan sebagai pengawal konstitusi untuk menjamin agar proses demokratisasi </a:t>
            </a:r>
            <a:r>
              <a:rPr lang="en-US" dirty="0" err="1" smtClean="0"/>
              <a:t>bekerja</a:t>
            </a:r>
            <a:r>
              <a:rPr lang="en-US" dirty="0" smtClean="0"/>
              <a:t> </a:t>
            </a:r>
            <a:r>
              <a:rPr lang="en-US" dirty="0" err="1" smtClean="0"/>
              <a:t>dalam</a:t>
            </a:r>
            <a:r>
              <a:rPr lang="en-US" dirty="0" smtClean="0"/>
              <a:t> </a:t>
            </a:r>
            <a:r>
              <a:rPr lang="en-US" dirty="0" err="1" smtClean="0"/>
              <a:t>koridor</a:t>
            </a:r>
            <a:r>
              <a:rPr lang="en-US" dirty="0" smtClean="0"/>
              <a:t> </a:t>
            </a:r>
            <a:r>
              <a:rPr lang="en-US" dirty="0" err="1" smtClean="0"/>
              <a:t>konstitusional</a:t>
            </a:r>
            <a:r>
              <a:rPr lang="id-ID" dirty="0" smtClean="0"/>
              <a:t>. Hal ini dilakukan melalui pelaksanaan tugas konstitusional</a:t>
            </a:r>
            <a:r>
              <a:rPr lang="en-US" dirty="0" smtClean="0"/>
              <a:t> MK</a:t>
            </a:r>
            <a:r>
              <a:rPr lang="id-ID" dirty="0" smtClean="0"/>
              <a:t> </a:t>
            </a:r>
            <a:r>
              <a:rPr lang="en-US" dirty="0" err="1" smtClean="0"/>
              <a:t>untuk</a:t>
            </a:r>
            <a:r>
              <a:rPr lang="en-US" dirty="0" smtClean="0"/>
              <a:t> </a:t>
            </a:r>
            <a:r>
              <a:rPr lang="id-ID" dirty="0" smtClean="0"/>
              <a:t>terwujudnya penguatan </a:t>
            </a:r>
            <a:r>
              <a:rPr lang="id-ID" i="1" dirty="0" smtClean="0"/>
              <a:t>checks and balances </a:t>
            </a:r>
            <a:r>
              <a:rPr lang="id-ID" dirty="0" smtClean="0"/>
              <a:t>antar cabang kekuasaan negara dan perlindungan dan jaminan pelaksanaan hak-hak konstitusional war</a:t>
            </a:r>
            <a:r>
              <a:rPr lang="en-US" dirty="0" smtClean="0"/>
              <a:t>g</a:t>
            </a:r>
            <a:r>
              <a:rPr lang="id-ID" dirty="0" smtClean="0"/>
              <a:t>a negara sebagaimana telah diatur dalam UUD.</a:t>
            </a:r>
            <a:r>
              <a:rPr lang="en-US" dirty="0" smtClean="0"/>
              <a:t> </a:t>
            </a:r>
            <a:r>
              <a:rPr lang="en-US" dirty="0" err="1" smtClean="0"/>
              <a:t>Tugas</a:t>
            </a:r>
            <a:r>
              <a:rPr lang="en-US" dirty="0" smtClean="0"/>
              <a:t> MK:</a:t>
            </a:r>
          </a:p>
          <a:p>
            <a:pPr fontAlgn="auto">
              <a:spcAft>
                <a:spcPts val="0"/>
              </a:spcAft>
              <a:defRPr/>
            </a:pPr>
            <a:r>
              <a:rPr lang="id-ID" dirty="0"/>
              <a:t>Melakukan pengujian undang-undang  terhadap UUD</a:t>
            </a:r>
            <a:endParaRPr lang="en-US" dirty="0"/>
          </a:p>
          <a:p>
            <a:pPr fontAlgn="auto">
              <a:spcAft>
                <a:spcPts val="0"/>
              </a:spcAft>
              <a:defRPr/>
            </a:pPr>
            <a:r>
              <a:rPr lang="id-ID" dirty="0"/>
              <a:t>Memutus sengketa kewenangan lembaga negara yang kewenangannya diberikan oleh UUD</a:t>
            </a:r>
            <a:endParaRPr lang="en-US" dirty="0"/>
          </a:p>
          <a:p>
            <a:pPr fontAlgn="auto">
              <a:spcAft>
                <a:spcPts val="0"/>
              </a:spcAft>
              <a:defRPr/>
            </a:pPr>
            <a:r>
              <a:rPr lang="id-ID" dirty="0"/>
              <a:t>Memutus pembubaran partai politik</a:t>
            </a:r>
            <a:endParaRPr lang="en-US" dirty="0"/>
          </a:p>
          <a:p>
            <a:pPr fontAlgn="auto">
              <a:spcAft>
                <a:spcPts val="0"/>
              </a:spcAft>
              <a:defRPr/>
            </a:pPr>
            <a:r>
              <a:rPr lang="id-ID" dirty="0"/>
              <a:t>Memutus perselisihan hasil pemilihan umum</a:t>
            </a:r>
            <a:endParaRPr lang="en-US" dirty="0"/>
          </a:p>
          <a:p>
            <a:pPr fontAlgn="auto">
              <a:spcAft>
                <a:spcPts val="0"/>
              </a:spcAft>
              <a:defRPr/>
            </a:pPr>
            <a:r>
              <a:rPr lang="id-ID" dirty="0"/>
              <a:t>Memutus pendapat DPR bahwa Presiden dan/atau Wapres telah melakukan pelanggaran hukum berupa pengkhianantan terhadap negara, korupsi, penyuapan, tindak pidana berat lainnya, atau perbuatan tercela dan/atau pendapat bahwa Presiden dan/atau Wapres tidak lagi memenuhi syarat sebagai Presiden dan/atau Wapres.</a:t>
            </a:r>
            <a:endParaRPr lang="en-US" dirty="0"/>
          </a:p>
          <a:p>
            <a:pPr fontAlgn="auto">
              <a:spcAft>
                <a:spcPts val="0"/>
              </a:spcAft>
              <a:defRPr/>
            </a:pPr>
            <a:endParaRPr lang="en-US" dirty="0" smtClean="0"/>
          </a:p>
          <a:p>
            <a:pPr fontAlgn="auto">
              <a:spcAft>
                <a:spcPts val="0"/>
              </a:spcAft>
              <a:defRPr/>
            </a:pPr>
            <a:endParaRPr lang="en-US" dirty="0"/>
          </a:p>
        </p:txBody>
      </p:sp>
      <p:sp>
        <p:nvSpPr>
          <p:cNvPr id="1946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2E1C5398-A904-49B1-9D7B-9D6415C63A1C}" type="slidenum">
              <a:rPr lang="en-US"/>
              <a:pPr/>
              <a:t>20</a:t>
            </a:fld>
            <a:endParaRPr lang="en-US"/>
          </a:p>
        </p:txBody>
      </p:sp>
    </p:spTree>
    <p:extLst>
      <p:ext uri="{BB962C8B-B14F-4D97-AF65-F5344CB8AC3E}">
        <p14:creationId xmlns:p14="http://schemas.microsoft.com/office/powerpoint/2010/main" val="33585946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id-ID" dirty="0" smtClean="0"/>
              <a:t>Hubungaan Antar Lembaga Negara Pasca Amandemen UUD 1945</a:t>
            </a:r>
            <a:r>
              <a:rPr lang="en-US" dirty="0" smtClean="0"/>
              <a:t/>
            </a:r>
            <a:br>
              <a:rPr lang="en-US" dirty="0" smtClean="0"/>
            </a:br>
            <a:endParaRPr lang="en-US" dirty="0"/>
          </a:p>
        </p:txBody>
      </p:sp>
      <p:sp>
        <p:nvSpPr>
          <p:cNvPr id="20483" name="Content Placeholder 2"/>
          <p:cNvSpPr>
            <a:spLocks noGrp="1"/>
          </p:cNvSpPr>
          <p:nvPr>
            <p:ph idx="1"/>
          </p:nvPr>
        </p:nvSpPr>
        <p:spPr/>
        <p:txBody>
          <a:bodyPr/>
          <a:lstStyle/>
          <a:p>
            <a:r>
              <a:rPr lang="id-ID" altLang="en-US" smtClean="0"/>
              <a:t>Hubungan yang bersifat Fungsional</a:t>
            </a:r>
            <a:endParaRPr lang="en-US" altLang="en-US" smtClean="0"/>
          </a:p>
          <a:p>
            <a:r>
              <a:rPr lang="id-ID" altLang="en-US" smtClean="0"/>
              <a:t>Hubungan yang bersifat Pengawasan</a:t>
            </a:r>
            <a:endParaRPr lang="en-US" altLang="en-US" smtClean="0"/>
          </a:p>
          <a:p>
            <a:r>
              <a:rPr lang="id-ID" altLang="en-US" smtClean="0"/>
              <a:t>Hubungan yang berkaitan dengan Penyelesaian Sengketa</a:t>
            </a:r>
            <a:endParaRPr lang="en-US" altLang="en-US" smtClean="0"/>
          </a:p>
          <a:p>
            <a:r>
              <a:rPr lang="id-ID" altLang="en-US" smtClean="0"/>
              <a:t>Hubungan yang bersifat Pelaporan atau Pertanggungjawaban</a:t>
            </a:r>
            <a:endParaRPr lang="en-US" altLang="en-US" smtClean="0"/>
          </a:p>
          <a:p>
            <a:endParaRPr lang="en-US" altLang="en-US" smtClean="0"/>
          </a:p>
        </p:txBody>
      </p:sp>
      <p:sp>
        <p:nvSpPr>
          <p:cNvPr id="2048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47425439-ABC4-4296-900A-7540891BE1F8}" type="slidenum">
              <a:rPr lang="en-US"/>
              <a:pPr/>
              <a:t>21</a:t>
            </a:fld>
            <a:endParaRPr lang="en-US"/>
          </a:p>
        </p:txBody>
      </p:sp>
    </p:spTree>
    <p:extLst>
      <p:ext uri="{BB962C8B-B14F-4D97-AF65-F5344CB8AC3E}">
        <p14:creationId xmlns:p14="http://schemas.microsoft.com/office/powerpoint/2010/main" val="12347352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404813"/>
            <a:ext cx="7620000" cy="922337"/>
          </a:xfrm>
        </p:spPr>
        <p:txBody>
          <a:bodyPr anchor="b">
            <a:normAutofit fontScale="90000"/>
          </a:bodyPr>
          <a:lstStyle/>
          <a:p>
            <a:pPr fontAlgn="auto">
              <a:spcAft>
                <a:spcPts val="0"/>
              </a:spcAft>
              <a:defRPr/>
            </a:pPr>
            <a:r>
              <a:rPr lang="id-ID" sz="3600" dirty="0" smtClean="0"/>
              <a:t>Hubungan yang bersifat Fungsional</a:t>
            </a:r>
            <a:r>
              <a:rPr lang="en-US" dirty="0" smtClean="0"/>
              <a:t/>
            </a:r>
            <a:br>
              <a:rPr lang="en-US" dirty="0" smtClean="0"/>
            </a:br>
            <a:endParaRPr lang="en-US" dirty="0"/>
          </a:p>
        </p:txBody>
      </p:sp>
      <p:sp>
        <p:nvSpPr>
          <p:cNvPr id="3" name="Content Placeholder 2"/>
          <p:cNvSpPr>
            <a:spLocks noGrp="1"/>
          </p:cNvSpPr>
          <p:nvPr>
            <p:ph idx="1"/>
          </p:nvPr>
        </p:nvSpPr>
        <p:spPr>
          <a:xfrm>
            <a:off x="457200" y="836613"/>
            <a:ext cx="7620000" cy="5564187"/>
          </a:xfrm>
        </p:spPr>
        <p:txBody>
          <a:bodyPr rtlCol="0">
            <a:normAutofit fontScale="92500" lnSpcReduction="10000"/>
          </a:bodyPr>
          <a:lstStyle/>
          <a:p>
            <a:pPr fontAlgn="auto">
              <a:spcAft>
                <a:spcPts val="0"/>
              </a:spcAft>
              <a:defRPr/>
            </a:pPr>
            <a:endParaRPr lang="en-US" dirty="0" smtClean="0"/>
          </a:p>
          <a:p>
            <a:pPr fontAlgn="auto">
              <a:spcAft>
                <a:spcPts val="0"/>
              </a:spcAft>
              <a:defRPr/>
            </a:pPr>
            <a:r>
              <a:rPr lang="id-ID" dirty="0" smtClean="0"/>
              <a:t>Hubungan antara DPR/DPD dengan Presiden dalam membuat UU dan APBN, juga untuk menyampaikan usul, pendapat, serta imunitas</a:t>
            </a:r>
            <a:endParaRPr lang="en-US" dirty="0" smtClean="0"/>
          </a:p>
          <a:p>
            <a:pPr fontAlgn="auto">
              <a:spcAft>
                <a:spcPts val="0"/>
              </a:spcAft>
              <a:defRPr/>
            </a:pPr>
            <a:r>
              <a:rPr lang="id-ID" dirty="0" smtClean="0"/>
              <a:t>Hubungan antara DPR dengan DPD dalam membuat peraturan atau kebijakan yang berhubungan dengan otonomi daerah</a:t>
            </a:r>
            <a:endParaRPr lang="en-US" dirty="0" smtClean="0"/>
          </a:p>
          <a:p>
            <a:pPr fontAlgn="auto">
              <a:spcAft>
                <a:spcPts val="0"/>
              </a:spcAft>
              <a:defRPr/>
            </a:pPr>
            <a:r>
              <a:rPr lang="id-ID" dirty="0" smtClean="0"/>
              <a:t>Hubungan antara KY, DPR, dan Presiden dalam pengangkatan hakim (dalam konteks memberikan rekomendasi)</a:t>
            </a:r>
            <a:endParaRPr lang="en-US" dirty="0" smtClean="0"/>
          </a:p>
          <a:p>
            <a:pPr fontAlgn="auto">
              <a:spcAft>
                <a:spcPts val="0"/>
              </a:spcAft>
              <a:defRPr/>
            </a:pPr>
            <a:r>
              <a:rPr lang="id-ID" dirty="0" smtClean="0"/>
              <a:t>BPK dengan lembaga negara lain ( terutama Presiden dan Menteri-menteri) dalam penyelenggaraan keuangan lembaga-lembaga tersebut</a:t>
            </a:r>
            <a:endParaRPr lang="en-US" dirty="0" smtClean="0"/>
          </a:p>
          <a:p>
            <a:pPr fontAlgn="auto">
              <a:spcAft>
                <a:spcPts val="0"/>
              </a:spcAft>
              <a:defRPr/>
            </a:pPr>
            <a:r>
              <a:rPr lang="id-ID" dirty="0"/>
              <a:t>KPU dengan Pemerintah dalam penyelenggaraan </a:t>
            </a:r>
            <a:r>
              <a:rPr lang="id-ID" dirty="0" smtClean="0"/>
              <a:t>Pemilu</a:t>
            </a:r>
            <a:endParaRPr lang="en-US" dirty="0" smtClean="0"/>
          </a:p>
          <a:p>
            <a:pPr fontAlgn="auto">
              <a:spcAft>
                <a:spcPts val="0"/>
              </a:spcAft>
              <a:defRPr/>
            </a:pPr>
            <a:r>
              <a:rPr lang="id-ID" dirty="0"/>
              <a:t>KPK dengan Kepolisian dan Kejaksaan Agung dalam melakukan penyelidikan atas adanya dugaan </a:t>
            </a:r>
            <a:r>
              <a:rPr lang="id-ID" dirty="0" smtClean="0"/>
              <a:t>korupsi</a:t>
            </a:r>
            <a:endParaRPr lang="en-US" dirty="0" smtClean="0"/>
          </a:p>
          <a:p>
            <a:pPr fontAlgn="auto">
              <a:spcAft>
                <a:spcPts val="0"/>
              </a:spcAft>
              <a:defRPr/>
            </a:pPr>
            <a:r>
              <a:rPr lang="id-ID" dirty="0"/>
              <a:t>Komisi Hukum Nasional (KHN) dengan Presiden untuk memberikan pendapat tentang kebijakan hukum dan masalah-masalah hukum serta membantu Presiden sebagai penitia pengarah dalam mendesain pembaruan hukum</a:t>
            </a:r>
            <a:endParaRPr lang="en-US" dirty="0"/>
          </a:p>
          <a:p>
            <a:pPr fontAlgn="auto">
              <a:spcAft>
                <a:spcPts val="0"/>
              </a:spcAft>
              <a:defRPr/>
            </a:pPr>
            <a:endParaRPr lang="en-US" dirty="0"/>
          </a:p>
          <a:p>
            <a:pPr fontAlgn="auto">
              <a:spcAft>
                <a:spcPts val="0"/>
              </a:spcAft>
              <a:defRPr/>
            </a:pPr>
            <a:endParaRPr lang="en-US" dirty="0"/>
          </a:p>
          <a:p>
            <a:pPr fontAlgn="auto">
              <a:spcAft>
                <a:spcPts val="0"/>
              </a:spcAft>
              <a:defRPr/>
            </a:pPr>
            <a:endParaRPr lang="en-US" dirty="0" smtClean="0"/>
          </a:p>
        </p:txBody>
      </p:sp>
      <p:sp>
        <p:nvSpPr>
          <p:cNvPr id="21508"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580ED7D5-0653-4DB3-BE2F-3991F91A4505}" type="slidenum">
              <a:rPr lang="en-US"/>
              <a:pPr/>
              <a:t>22</a:t>
            </a:fld>
            <a:endParaRPr lang="en-US"/>
          </a:p>
        </p:txBody>
      </p:sp>
    </p:spTree>
    <p:extLst>
      <p:ext uri="{BB962C8B-B14F-4D97-AF65-F5344CB8AC3E}">
        <p14:creationId xmlns:p14="http://schemas.microsoft.com/office/powerpoint/2010/main" val="19362344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77875"/>
          </a:xfrm>
        </p:spPr>
        <p:txBody>
          <a:bodyPr>
            <a:normAutofit/>
          </a:bodyPr>
          <a:lstStyle/>
          <a:p>
            <a:pPr fontAlgn="auto">
              <a:spcAft>
                <a:spcPts val="0"/>
              </a:spcAft>
              <a:defRPr/>
            </a:pPr>
            <a:r>
              <a:rPr lang="id-ID" sz="3200" dirty="0" smtClean="0"/>
              <a:t>Hubungan yang bersifat Pengawasan</a:t>
            </a:r>
            <a:endParaRPr lang="en-US" sz="3200" dirty="0"/>
          </a:p>
        </p:txBody>
      </p:sp>
      <p:sp>
        <p:nvSpPr>
          <p:cNvPr id="3" name="Content Placeholder 2"/>
          <p:cNvSpPr>
            <a:spLocks noGrp="1"/>
          </p:cNvSpPr>
          <p:nvPr>
            <p:ph idx="1"/>
          </p:nvPr>
        </p:nvSpPr>
        <p:spPr>
          <a:xfrm>
            <a:off x="457200" y="1052513"/>
            <a:ext cx="7620000" cy="5348287"/>
          </a:xfrm>
        </p:spPr>
        <p:txBody>
          <a:bodyPr rtlCol="0">
            <a:normAutofit/>
          </a:bodyPr>
          <a:lstStyle/>
          <a:p>
            <a:pPr fontAlgn="auto">
              <a:spcAft>
                <a:spcPts val="0"/>
              </a:spcAft>
              <a:defRPr/>
            </a:pPr>
            <a:r>
              <a:rPr lang="id-ID" dirty="0" smtClean="0"/>
              <a:t>Hubungan antara Presiden dengan DPR dalam melaksanakan pemerintahan</a:t>
            </a:r>
            <a:endParaRPr lang="en-US" dirty="0" smtClean="0"/>
          </a:p>
          <a:p>
            <a:pPr fontAlgn="auto">
              <a:spcAft>
                <a:spcPts val="0"/>
              </a:spcAft>
              <a:defRPr/>
            </a:pPr>
            <a:r>
              <a:rPr lang="id-ID" dirty="0" smtClean="0"/>
              <a:t>Hubungan antara DPD dengan Pemerintah Pusat dan Daerah, khususnya dalam pelaksanaan otonomi daerah</a:t>
            </a:r>
            <a:endParaRPr lang="en-US" dirty="0" smtClean="0"/>
          </a:p>
          <a:p>
            <a:pPr fontAlgn="auto">
              <a:spcAft>
                <a:spcPts val="0"/>
              </a:spcAft>
              <a:defRPr/>
            </a:pPr>
            <a:r>
              <a:rPr lang="id-ID" dirty="0" smtClean="0"/>
              <a:t>MA dengan  Presiden, untuk m</a:t>
            </a:r>
            <a:r>
              <a:rPr lang="en-US" dirty="0" smtClean="0"/>
              <a:t>e</a:t>
            </a:r>
            <a:r>
              <a:rPr lang="id-ID" dirty="0" smtClean="0"/>
              <a:t>nguji peraturan perundang-undangan di bawah Undang-undang</a:t>
            </a:r>
            <a:endParaRPr lang="en-US" dirty="0" smtClean="0"/>
          </a:p>
          <a:p>
            <a:pPr fontAlgn="auto">
              <a:spcAft>
                <a:spcPts val="0"/>
              </a:spcAft>
              <a:defRPr/>
            </a:pPr>
            <a:r>
              <a:rPr lang="id-ID" dirty="0" smtClean="0"/>
              <a:t>MK dengan DPR/DPD dan Presiden (s</a:t>
            </a:r>
            <a:r>
              <a:rPr lang="en-US" dirty="0" err="1" smtClean="0"/>
              <a:t>bg</a:t>
            </a:r>
            <a:r>
              <a:rPr lang="id-ID" dirty="0" smtClean="0"/>
              <a:t> pembentuk UU), untuk menguji konstitusionalitas UU</a:t>
            </a:r>
            <a:endParaRPr lang="en-US" dirty="0" smtClean="0"/>
          </a:p>
          <a:p>
            <a:pPr fontAlgn="auto">
              <a:spcAft>
                <a:spcPts val="0"/>
              </a:spcAft>
              <a:defRPr/>
            </a:pPr>
            <a:r>
              <a:rPr lang="id-ID" altLang="en-US" dirty="0"/>
              <a:t>KPK dengan Pemerintah</a:t>
            </a:r>
            <a:endParaRPr lang="en-US" altLang="en-US" dirty="0"/>
          </a:p>
          <a:p>
            <a:pPr fontAlgn="auto">
              <a:spcAft>
                <a:spcPts val="0"/>
              </a:spcAft>
              <a:defRPr/>
            </a:pPr>
            <a:r>
              <a:rPr lang="id-ID" altLang="en-US" dirty="0"/>
              <a:t>Komisi Ombudsman Nasional dengan Pemerintah dan Aparatur Pemerintah, Aparat Lembaga Negara serta lembaga penegak hukum dan peradilan, dalam pelaksanaan pelayanan umum agar sesuai dengan asas-asas umum pemerintahan yang baik ( </a:t>
            </a:r>
            <a:r>
              <a:rPr lang="id-ID" altLang="en-US" i="1" dirty="0"/>
              <a:t>good governance</a:t>
            </a:r>
            <a:r>
              <a:rPr lang="id-ID" altLang="en-US" dirty="0"/>
              <a:t>)</a:t>
            </a:r>
            <a:endParaRPr lang="en-US" altLang="en-US" dirty="0"/>
          </a:p>
          <a:p>
            <a:pPr fontAlgn="auto">
              <a:spcAft>
                <a:spcPts val="0"/>
              </a:spcAft>
              <a:defRPr/>
            </a:pPr>
            <a:endParaRPr lang="en-US" dirty="0" smtClean="0"/>
          </a:p>
        </p:txBody>
      </p:sp>
      <p:sp>
        <p:nvSpPr>
          <p:cNvPr id="2253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DED514FC-9885-4852-B26E-8A3C2B7E86C2}" type="slidenum">
              <a:rPr lang="en-US"/>
              <a:pPr/>
              <a:t>23</a:t>
            </a:fld>
            <a:endParaRPr lang="en-US"/>
          </a:p>
        </p:txBody>
      </p:sp>
    </p:spTree>
    <p:extLst>
      <p:ext uri="{BB962C8B-B14F-4D97-AF65-F5344CB8AC3E}">
        <p14:creationId xmlns:p14="http://schemas.microsoft.com/office/powerpoint/2010/main" val="121222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09675"/>
          </a:xfrm>
        </p:spPr>
        <p:txBody>
          <a:bodyPr/>
          <a:lstStyle/>
          <a:p>
            <a:pPr fontAlgn="auto">
              <a:spcAft>
                <a:spcPts val="0"/>
              </a:spcAft>
              <a:defRPr/>
            </a:pPr>
            <a:r>
              <a:rPr lang="id-ID" sz="3200" dirty="0" smtClean="0"/>
              <a:t>Hubungan berkaitan d</a:t>
            </a:r>
            <a:r>
              <a:rPr lang="en-US" sz="3200" dirty="0" smtClean="0"/>
              <a:t>g</a:t>
            </a:r>
            <a:r>
              <a:rPr lang="id-ID" sz="3200" dirty="0" smtClean="0"/>
              <a:t> Penyelesaian Sengke</a:t>
            </a:r>
            <a:r>
              <a:rPr lang="en-US" sz="3200" dirty="0" smtClean="0"/>
              <a:t>ta</a:t>
            </a:r>
            <a:br>
              <a:rPr lang="en-US" sz="3200" dirty="0" smtClean="0"/>
            </a:br>
            <a:endParaRPr lang="en-US" sz="3200" dirty="0"/>
          </a:p>
        </p:txBody>
      </p:sp>
      <p:sp>
        <p:nvSpPr>
          <p:cNvPr id="32771" name="Content Placeholder 2"/>
          <p:cNvSpPr>
            <a:spLocks noGrp="1"/>
          </p:cNvSpPr>
          <p:nvPr>
            <p:ph idx="1"/>
          </p:nvPr>
        </p:nvSpPr>
        <p:spPr>
          <a:xfrm>
            <a:off x="457200" y="1268413"/>
            <a:ext cx="7620000" cy="5132387"/>
          </a:xfrm>
        </p:spPr>
        <p:txBody>
          <a:bodyPr rtlCol="0">
            <a:normAutofit fontScale="92500" lnSpcReduction="20000"/>
          </a:bodyPr>
          <a:lstStyle/>
          <a:p>
            <a:pPr fontAlgn="auto">
              <a:spcAft>
                <a:spcPts val="0"/>
              </a:spcAft>
              <a:defRPr/>
            </a:pPr>
            <a:r>
              <a:rPr lang="id-ID" altLang="en-US" sz="2600" dirty="0" smtClean="0"/>
              <a:t>MK dengan lembaga-lembaga negara lain, untuk menyelesaiakn sengketa kewenangan antar lembaga negara</a:t>
            </a:r>
            <a:endParaRPr lang="en-US" altLang="en-US" sz="2600" dirty="0" smtClean="0"/>
          </a:p>
          <a:p>
            <a:pPr fontAlgn="auto">
              <a:spcAft>
                <a:spcPts val="0"/>
              </a:spcAft>
              <a:defRPr/>
            </a:pPr>
            <a:r>
              <a:rPr lang="id-ID" altLang="en-US" sz="2600" dirty="0" smtClean="0"/>
              <a:t>MK dengan penyelenggara pemilu untuk menyelesaikan perselisihan hasil pemilu</a:t>
            </a:r>
            <a:endParaRPr lang="en-US" altLang="en-US" sz="2600" dirty="0" smtClean="0"/>
          </a:p>
          <a:p>
            <a:pPr marL="114300" indent="0" fontAlgn="auto">
              <a:spcAft>
                <a:spcPts val="0"/>
              </a:spcAft>
              <a:buFont typeface="Arial" pitchFamily="34" charset="0"/>
              <a:buNone/>
              <a:defRPr/>
            </a:pPr>
            <a:endParaRPr lang="en-US" sz="2600" dirty="0" smtClean="0">
              <a:latin typeface="+mj-lt"/>
            </a:endParaRPr>
          </a:p>
          <a:p>
            <a:pPr marL="114300" indent="0" fontAlgn="auto">
              <a:spcAft>
                <a:spcPts val="0"/>
              </a:spcAft>
              <a:buFont typeface="Arial" pitchFamily="34" charset="0"/>
              <a:buNone/>
              <a:defRPr/>
            </a:pPr>
            <a:r>
              <a:rPr lang="id-ID" sz="3200" dirty="0" smtClean="0">
                <a:latin typeface="+mj-lt"/>
              </a:rPr>
              <a:t>Hubungan </a:t>
            </a:r>
            <a:r>
              <a:rPr lang="id-ID" sz="3200" dirty="0">
                <a:latin typeface="+mj-lt"/>
              </a:rPr>
              <a:t>yang bersifat Pelaporan atau </a:t>
            </a:r>
            <a:r>
              <a:rPr lang="id-ID" sz="3200" dirty="0" smtClean="0">
                <a:latin typeface="+mj-lt"/>
              </a:rPr>
              <a:t>Pertanggungjawaban</a:t>
            </a:r>
            <a:endParaRPr lang="en-US" sz="3200" dirty="0" smtClean="0">
              <a:latin typeface="+mj-lt"/>
            </a:endParaRPr>
          </a:p>
          <a:p>
            <a:pPr marL="114300" indent="0" fontAlgn="auto">
              <a:spcAft>
                <a:spcPts val="0"/>
              </a:spcAft>
              <a:buFont typeface="Arial" pitchFamily="34" charset="0"/>
              <a:buNone/>
              <a:defRPr/>
            </a:pPr>
            <a:endParaRPr lang="en-US" sz="3200" dirty="0" smtClean="0">
              <a:latin typeface="+mj-lt"/>
            </a:endParaRPr>
          </a:p>
          <a:p>
            <a:pPr fontAlgn="auto">
              <a:spcAft>
                <a:spcPts val="0"/>
              </a:spcAft>
              <a:defRPr/>
            </a:pPr>
            <a:r>
              <a:rPr lang="id-ID" altLang="en-US" sz="2400" dirty="0"/>
              <a:t>DPR/DPD dalam lembaga MPR dengan Presiden</a:t>
            </a:r>
            <a:endParaRPr lang="en-US" altLang="en-US" sz="2400" dirty="0"/>
          </a:p>
          <a:p>
            <a:pPr fontAlgn="auto">
              <a:spcAft>
                <a:spcPts val="0"/>
              </a:spcAft>
              <a:defRPr/>
            </a:pPr>
            <a:r>
              <a:rPr lang="id-ID" altLang="en-US" sz="2400" dirty="0"/>
              <a:t>DPR dengan komisi-komisi negara seperti Komnas HAM, Komisi Ombudsman Nasional, KPK, Komisi Kebenaran dan Rekonsiliasi, Komisi Anti Kekerasan terhadap Perempuan</a:t>
            </a:r>
            <a:endParaRPr lang="en-US" altLang="en-US" sz="2400" dirty="0"/>
          </a:p>
          <a:p>
            <a:pPr fontAlgn="auto">
              <a:spcAft>
                <a:spcPts val="0"/>
              </a:spcAft>
              <a:defRPr/>
            </a:pPr>
            <a:r>
              <a:rPr lang="id-ID" altLang="en-US" sz="2400" dirty="0"/>
              <a:t>Presiden dengan Komisi Pengawas Persaingan Usaha, Komisi Perlindungan Anak Indonesia</a:t>
            </a:r>
            <a:endParaRPr lang="en-US" altLang="en-US" sz="2400" dirty="0"/>
          </a:p>
          <a:p>
            <a:pPr marL="114300" indent="0" fontAlgn="auto">
              <a:spcAft>
                <a:spcPts val="0"/>
              </a:spcAft>
              <a:buFont typeface="Arial" pitchFamily="34" charset="0"/>
              <a:buNone/>
              <a:defRPr/>
            </a:pPr>
            <a:endParaRPr lang="en-US" altLang="en-US" sz="3200" dirty="0" smtClean="0">
              <a:latin typeface="+mj-lt"/>
            </a:endParaRPr>
          </a:p>
          <a:p>
            <a:pPr fontAlgn="auto">
              <a:spcAft>
                <a:spcPts val="0"/>
              </a:spcAft>
              <a:buFont typeface="Arial" pitchFamily="34" charset="0"/>
              <a:buNone/>
              <a:defRPr/>
            </a:pPr>
            <a:endParaRPr lang="en-US" altLang="en-US" dirty="0" smtClean="0"/>
          </a:p>
        </p:txBody>
      </p:sp>
      <p:sp>
        <p:nvSpPr>
          <p:cNvPr id="2355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D4397CB2-0012-47BF-8611-E47B9C649FC7}" type="slidenum">
              <a:rPr lang="en-US"/>
              <a:pPr/>
              <a:t>24</a:t>
            </a:fld>
            <a:endParaRPr lang="en-US"/>
          </a:p>
        </p:txBody>
      </p:sp>
    </p:spTree>
    <p:extLst>
      <p:ext uri="{BB962C8B-B14F-4D97-AF65-F5344CB8AC3E}">
        <p14:creationId xmlns:p14="http://schemas.microsoft.com/office/powerpoint/2010/main" val="30656934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228600"/>
            <a:ext cx="7315200" cy="868363"/>
          </a:xfrm>
        </p:spPr>
        <p:txBody>
          <a:bodyPr anchor="t"/>
          <a:lstStyle/>
          <a:p>
            <a:pPr marL="838200" indent="-838200" eaLnBrk="1" fontAlgn="auto" hangingPunct="1">
              <a:spcAft>
                <a:spcPts val="0"/>
              </a:spcAft>
              <a:defRPr/>
            </a:pPr>
            <a:endParaRPr lang="en-US" altLang="en-US" sz="2800" smtClean="0"/>
          </a:p>
        </p:txBody>
      </p:sp>
      <p:sp>
        <p:nvSpPr>
          <p:cNvPr id="29699" name="Rectangle 3"/>
          <p:cNvSpPr>
            <a:spLocks noGrp="1" noChangeArrowheads="1"/>
          </p:cNvSpPr>
          <p:nvPr>
            <p:ph idx="1"/>
          </p:nvPr>
        </p:nvSpPr>
        <p:spPr/>
        <p:txBody>
          <a:bodyPr/>
          <a:lstStyle/>
          <a:p>
            <a:pPr marL="0" indent="0" algn="ctr" eaLnBrk="1" hangingPunct="1">
              <a:buFont typeface="Wingdings" pitchFamily="2" charset="2"/>
              <a:buNone/>
            </a:pPr>
            <a:endParaRPr lang="en-US" altLang="en-US" sz="2000" smtClean="0"/>
          </a:p>
          <a:p>
            <a:pPr marL="0" indent="0" algn="ctr" eaLnBrk="1" hangingPunct="1">
              <a:buFont typeface="Wingdings" pitchFamily="2" charset="2"/>
              <a:buNone/>
            </a:pPr>
            <a:endParaRPr lang="en-US" altLang="en-US" sz="2000" smtClean="0"/>
          </a:p>
          <a:p>
            <a:pPr marL="0" indent="0" algn="ctr" eaLnBrk="1" hangingPunct="1">
              <a:buFont typeface="Wingdings" pitchFamily="2" charset="2"/>
              <a:buNone/>
            </a:pPr>
            <a:endParaRPr lang="en-US" altLang="en-US" sz="2000" smtClean="0"/>
          </a:p>
          <a:p>
            <a:pPr marL="0" indent="0" algn="ctr" eaLnBrk="1" hangingPunct="1">
              <a:buFont typeface="Wingdings" pitchFamily="2" charset="2"/>
              <a:buNone/>
            </a:pPr>
            <a:r>
              <a:rPr lang="en-US" altLang="en-US" sz="4800" smtClean="0"/>
              <a:t>Ayo Berdiskusi..</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nodePh="1">
                                  <p:stCondLst>
                                    <p:cond delay="0"/>
                                  </p:stCondLst>
                                  <p:endCondLst>
                                    <p:cond evt="begin" delay="0">
                                      <p:tn val="5"/>
                                    </p:cond>
                                  </p:endCondLst>
                                  <p:childTnLst>
                                    <p:set>
                                      <p:cBhvr>
                                        <p:cTn id="6" dur="1" fill="hold">
                                          <p:stCondLst>
                                            <p:cond delay="0"/>
                                          </p:stCondLst>
                                        </p:cTn>
                                        <p:tgtEl>
                                          <p:spTgt spid="33794"/>
                                        </p:tgtEl>
                                        <p:attrNameLst>
                                          <p:attrName>style.visibility</p:attrName>
                                        </p:attrNameLst>
                                      </p:cBhvr>
                                      <p:to>
                                        <p:strVal val="visible"/>
                                      </p:to>
                                    </p:set>
                                    <p:anim calcmode="lin" valueType="num">
                                      <p:cBhvr>
                                        <p:cTn id="7" dur="500" fill="hold"/>
                                        <p:tgtEl>
                                          <p:spTgt spid="3379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379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379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3794"/>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9" presetClass="exit" presetSubtype="0" decel="100000" fill="hold" grpId="1" nodeType="clickEffect" nodePh="1">
                                  <p:stCondLst>
                                    <p:cond delay="0"/>
                                  </p:stCondLst>
                                  <p:endCondLst>
                                    <p:cond evt="begin" delay="0">
                                      <p:tn val="13"/>
                                    </p:cond>
                                  </p:endCondLst>
                                  <p:childTnLst>
                                    <p:anim calcmode="lin" valueType="num">
                                      <p:cBhvr>
                                        <p:cTn id="14" dur="500" fill="hold"/>
                                        <p:tgtEl>
                                          <p:spTgt spid="33794"/>
                                        </p:tgtEl>
                                        <p:attrNameLst>
                                          <p:attrName>ppt_h</p:attrName>
                                        </p:attrNameLst>
                                      </p:cBhvr>
                                      <p:tavLst>
                                        <p:tav tm="0">
                                          <p:val>
                                            <p:strVal val="ppt_h"/>
                                          </p:val>
                                        </p:tav>
                                        <p:tav tm="50000">
                                          <p:val>
                                            <p:strVal val="ppt_h/20"/>
                                          </p:val>
                                        </p:tav>
                                        <p:tav tm="100000">
                                          <p:val>
                                            <p:strVal val="ppt_h/20"/>
                                          </p:val>
                                        </p:tav>
                                      </p:tavLst>
                                    </p:anim>
                                    <p:anim calcmode="lin" valueType="num">
                                      <p:cBhvr>
                                        <p:cTn id="15" dur="500" fill="hold"/>
                                        <p:tgtEl>
                                          <p:spTgt spid="33794"/>
                                        </p:tgtEl>
                                        <p:attrNameLst>
                                          <p:attrName>ppt_w</p:attrName>
                                        </p:attrNameLst>
                                      </p:cBhvr>
                                      <p:tavLst>
                                        <p:tav tm="0">
                                          <p:val>
                                            <p:strVal val="ppt_w"/>
                                          </p:val>
                                        </p:tav>
                                        <p:tav tm="50000">
                                          <p:val>
                                            <p:strVal val="ppt_w+.3"/>
                                          </p:val>
                                        </p:tav>
                                        <p:tav tm="100000">
                                          <p:val>
                                            <p:strVal val="ppt_w+.3"/>
                                          </p:val>
                                        </p:tav>
                                      </p:tavLst>
                                    </p:anim>
                                    <p:anim calcmode="lin" valueType="num">
                                      <p:cBhvr>
                                        <p:cTn id="16" dur="500" fill="hold"/>
                                        <p:tgtEl>
                                          <p:spTgt spid="33794"/>
                                        </p:tgtEl>
                                        <p:attrNameLst>
                                          <p:attrName>ppt_x</p:attrName>
                                        </p:attrNameLst>
                                      </p:cBhvr>
                                      <p:tavLst>
                                        <p:tav tm="0">
                                          <p:val>
                                            <p:strVal val="ppt_x"/>
                                          </p:val>
                                        </p:tav>
                                        <p:tav tm="50000">
                                          <p:val>
                                            <p:strVal val="ppt_x"/>
                                          </p:val>
                                        </p:tav>
                                        <p:tav tm="100000">
                                          <p:val>
                                            <p:strVal val="ppt_x-.3"/>
                                          </p:val>
                                        </p:tav>
                                      </p:tavLst>
                                    </p:anim>
                                    <p:anim calcmode="lin" valueType="num">
                                      <p:cBhvr>
                                        <p:cTn id="17" dur="500" fill="hold"/>
                                        <p:tgtEl>
                                          <p:spTgt spid="33794"/>
                                        </p:tgtEl>
                                        <p:attrNameLst>
                                          <p:attrName>ppt_y</p:attrName>
                                        </p:attrNameLst>
                                      </p:cBhvr>
                                      <p:tavLst>
                                        <p:tav tm="0">
                                          <p:val>
                                            <p:strVal val="ppt_y"/>
                                          </p:val>
                                        </p:tav>
                                        <p:tav tm="100000">
                                          <p:val>
                                            <p:strVal val="ppt_y"/>
                                          </p:val>
                                        </p:tav>
                                      </p:tavLst>
                                    </p:anim>
                                    <p:set>
                                      <p:cBhvr>
                                        <p:cTn id="18" dur="1" fill="hold">
                                          <p:stCondLst>
                                            <p:cond delay="499"/>
                                          </p:stCondLst>
                                        </p:cTn>
                                        <p:tgtEl>
                                          <p:spTgt spid="337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4" grpId="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smtClean="0"/>
              <a:t>Pertanyaan Kunci</a:t>
            </a:r>
          </a:p>
        </p:txBody>
      </p:sp>
      <p:sp>
        <p:nvSpPr>
          <p:cNvPr id="57347" name="Rectangle 3"/>
          <p:cNvSpPr>
            <a:spLocks noGrp="1" noChangeArrowheads="1"/>
          </p:cNvSpPr>
          <p:nvPr>
            <p:ph type="body" sz="half" idx="1"/>
          </p:nvPr>
        </p:nvSpPr>
        <p:spPr>
          <a:xfrm>
            <a:off x="76200" y="1828800"/>
            <a:ext cx="8839200" cy="4572000"/>
          </a:xfrm>
        </p:spPr>
        <p:txBody>
          <a:bodyPr/>
          <a:lstStyle/>
          <a:p>
            <a:pPr marL="0" indent="0" eaLnBrk="1" hangingPunct="1">
              <a:buFont typeface="Wingdings" pitchFamily="2" charset="2"/>
              <a:buNone/>
            </a:pPr>
            <a:r>
              <a:rPr lang="en-US" altLang="en-US" sz="2800" b="1" smtClean="0"/>
              <a:t>“Power Tends to Corrupt, absolute power, corrupts absolutely (Lord Acton)”</a:t>
            </a:r>
          </a:p>
          <a:p>
            <a:pPr marL="0" indent="0" eaLnBrk="1" hangingPunct="1">
              <a:buFont typeface="Wingdings" pitchFamily="2" charset="2"/>
              <a:buNone/>
            </a:pPr>
            <a:r>
              <a:rPr lang="en-US" altLang="en-US" sz="2400" b="1" smtClean="0"/>
              <a:t>Menghindari tabiat korup kekuasaan maka:</a:t>
            </a:r>
          </a:p>
          <a:p>
            <a:pPr marL="0" indent="0" eaLnBrk="1" hangingPunct="1">
              <a:buFont typeface="Wingdings" pitchFamily="2" charset="2"/>
              <a:buNone/>
            </a:pPr>
            <a:r>
              <a:rPr lang="en-US" altLang="en-US" sz="2400" b="1" smtClean="0"/>
              <a:t>1. Kekuasaan harus disebarkan. Penyebaran dilakukan      </a:t>
            </a:r>
          </a:p>
          <a:p>
            <a:pPr marL="0" indent="0" eaLnBrk="1" hangingPunct="1">
              <a:buFont typeface="Wingdings" pitchFamily="2" charset="2"/>
              <a:buNone/>
            </a:pPr>
            <a:r>
              <a:rPr lang="en-US" altLang="en-US" sz="2400" b="1" smtClean="0"/>
              <a:t>     secara:</a:t>
            </a:r>
          </a:p>
          <a:p>
            <a:pPr marL="0" indent="0" eaLnBrk="1" hangingPunct="1">
              <a:buFont typeface="Wingdings" pitchFamily="2" charset="2"/>
              <a:buNone/>
            </a:pPr>
            <a:r>
              <a:rPr lang="en-US" altLang="en-US" sz="2400" b="1" smtClean="0"/>
              <a:t>     - Teritorial Vertikal</a:t>
            </a:r>
            <a:r>
              <a:rPr lang="en-US" altLang="en-US" sz="2400" b="1" smtClean="0">
                <a:sym typeface="Wingdings" pitchFamily="2" charset="2"/>
              </a:rPr>
              <a:t> Pusat–Daerah (Desen, Dekon, Federasi) </a:t>
            </a:r>
          </a:p>
          <a:p>
            <a:pPr marL="0" indent="0" eaLnBrk="1" hangingPunct="1">
              <a:buFont typeface="Wingdings" pitchFamily="2" charset="2"/>
              <a:buNone/>
            </a:pPr>
            <a:r>
              <a:rPr lang="en-US" altLang="en-US" sz="2400" b="1" smtClean="0">
                <a:sym typeface="Wingdings" pitchFamily="2" charset="2"/>
              </a:rPr>
              <a:t>     </a:t>
            </a:r>
            <a:r>
              <a:rPr lang="en-US" altLang="en-US" sz="2400" b="1" smtClean="0"/>
              <a:t>- Fungsional Horizontal</a:t>
            </a:r>
            <a:r>
              <a:rPr lang="en-US" altLang="en-US" sz="2400" b="1" smtClean="0">
                <a:sym typeface="Wingdings" pitchFamily="2" charset="2"/>
              </a:rPr>
              <a:t>Trias Politik (Eks, Legs, Yudikatif)</a:t>
            </a:r>
            <a:endParaRPr lang="en-US" altLang="en-US" sz="2400" b="1" smtClean="0"/>
          </a:p>
          <a:p>
            <a:pPr marL="0" indent="0" eaLnBrk="1" hangingPunct="1">
              <a:buFont typeface="Wingdings" pitchFamily="2" charset="2"/>
              <a:buNone/>
            </a:pPr>
            <a:r>
              <a:rPr lang="en-US" altLang="en-US" sz="2400" b="1" smtClean="0"/>
              <a:t>2. Kekuasaan harus dibatasi: waktu, teritori, kewenangan, sanksi</a:t>
            </a:r>
          </a:p>
          <a:p>
            <a:pPr marL="0" indent="0" eaLnBrk="1" hangingPunct="1">
              <a:buFont typeface="Wingdings" pitchFamily="2" charset="2"/>
              <a:buNone/>
            </a:pPr>
            <a:r>
              <a:rPr lang="en-US" altLang="en-US" sz="2400" b="1" smtClean="0"/>
              <a:t>3. Kekuasaan harus di kontrol: politik, sosial, hukum</a:t>
            </a:r>
          </a:p>
          <a:p>
            <a:pPr marL="0" indent="0" eaLnBrk="1" hangingPunct="1">
              <a:buFont typeface="Wingdings" pitchFamily="2" charset="2"/>
              <a:buNone/>
            </a:pPr>
            <a:r>
              <a:rPr lang="en-US" altLang="en-US" sz="2400" b="1" smtClean="0"/>
              <a:t>4. Kekuasaan harus dilembagakan: dgn standarisasi &amp; Prosedur</a:t>
            </a:r>
            <a:endParaRPr lang="en-US" altLang="en-US" sz="2800" b="1" smtClean="0"/>
          </a:p>
          <a:p>
            <a:pPr marL="0" indent="0" eaLnBrk="1" hangingPunct="1">
              <a:buFont typeface="Wingdings" pitchFamily="2" charset="2"/>
              <a:buNone/>
            </a:pPr>
            <a:endParaRPr lang="en-US" altLang="en-US" sz="2800" b="1" smtClean="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with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p:cTn id="7" dur="1000" fill="hold">
                                          <p:stCondLst>
                                            <p:cond delay="0"/>
                                          </p:stCondLst>
                                        </p:cTn>
                                        <p:tgtEl>
                                          <p:spTgt spid="57346"/>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57346"/>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57346"/>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57346"/>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57346"/>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57347">
                                            <p:txEl>
                                              <p:pRg st="0" end="0"/>
                                            </p:txEl>
                                          </p:spTgt>
                                        </p:tgtEl>
                                        <p:attrNameLst>
                                          <p:attrName>style.visibility</p:attrName>
                                        </p:attrNameLst>
                                      </p:cBhvr>
                                      <p:to>
                                        <p:strVal val="visible"/>
                                      </p:to>
                                    </p:set>
                                    <p:anim calcmode="lin" valueType="num">
                                      <p:cBhvr>
                                        <p:cTn id="16" dur="500" fill="hold"/>
                                        <p:tgtEl>
                                          <p:spTgt spid="57347">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57347">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57347">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57347">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57347">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57347">
                                            <p:txEl>
                                              <p:pRg st="1" end="1"/>
                                            </p:txEl>
                                          </p:spTgt>
                                        </p:tgtEl>
                                        <p:attrNameLst>
                                          <p:attrName>style.visibility</p:attrName>
                                        </p:attrNameLst>
                                      </p:cBhvr>
                                      <p:to>
                                        <p:strVal val="visible"/>
                                      </p:to>
                                    </p:set>
                                    <p:anim calcmode="lin" valueType="num">
                                      <p:cBhvr>
                                        <p:cTn id="25" dur="500" fill="hold"/>
                                        <p:tgtEl>
                                          <p:spTgt spid="57347">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57347">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57347">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57347">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57347">
                                            <p:txEl>
                                              <p:pRg st="1" end="1"/>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57347">
                                            <p:txEl>
                                              <p:pRg st="2" end="2"/>
                                            </p:txEl>
                                          </p:spTgt>
                                        </p:tgtEl>
                                        <p:attrNameLst>
                                          <p:attrName>style.visibility</p:attrName>
                                        </p:attrNameLst>
                                      </p:cBhvr>
                                      <p:to>
                                        <p:strVal val="visible"/>
                                      </p:to>
                                    </p:set>
                                    <p:anim calcmode="lin" valueType="num">
                                      <p:cBhvr>
                                        <p:cTn id="34" dur="500" fill="hold"/>
                                        <p:tgtEl>
                                          <p:spTgt spid="57347">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57347">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57347">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57347">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57347">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57347">
                                            <p:txEl>
                                              <p:pRg st="3" end="3"/>
                                            </p:txEl>
                                          </p:spTgt>
                                        </p:tgtEl>
                                        <p:attrNameLst>
                                          <p:attrName>style.visibility</p:attrName>
                                        </p:attrNameLst>
                                      </p:cBhvr>
                                      <p:to>
                                        <p:strVal val="visible"/>
                                      </p:to>
                                    </p:set>
                                    <p:anim calcmode="lin" valueType="num">
                                      <p:cBhvr>
                                        <p:cTn id="43" dur="500" fill="hold"/>
                                        <p:tgtEl>
                                          <p:spTgt spid="57347">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57347">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57347">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57347">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57347">
                                            <p:txEl>
                                              <p:pRg st="3" end="3"/>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57347">
                                            <p:txEl>
                                              <p:pRg st="4" end="4"/>
                                            </p:txEl>
                                          </p:spTgt>
                                        </p:tgtEl>
                                        <p:attrNameLst>
                                          <p:attrName>style.visibility</p:attrName>
                                        </p:attrNameLst>
                                      </p:cBhvr>
                                      <p:to>
                                        <p:strVal val="visible"/>
                                      </p:to>
                                    </p:set>
                                    <p:anim calcmode="lin" valueType="num">
                                      <p:cBhvr>
                                        <p:cTn id="52" dur="500" fill="hold"/>
                                        <p:tgtEl>
                                          <p:spTgt spid="57347">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57347">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57347">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57347">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57347">
                                            <p:txEl>
                                              <p:pRg st="4" end="4"/>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57347">
                                            <p:txEl>
                                              <p:pRg st="5" end="5"/>
                                            </p:txEl>
                                          </p:spTgt>
                                        </p:tgtEl>
                                        <p:attrNameLst>
                                          <p:attrName>style.visibility</p:attrName>
                                        </p:attrNameLst>
                                      </p:cBhvr>
                                      <p:to>
                                        <p:strVal val="visible"/>
                                      </p:to>
                                    </p:set>
                                    <p:anim calcmode="lin" valueType="num">
                                      <p:cBhvr>
                                        <p:cTn id="61" dur="500" fill="hold"/>
                                        <p:tgtEl>
                                          <p:spTgt spid="57347">
                                            <p:txEl>
                                              <p:pRg st="5" end="5"/>
                                            </p:txEl>
                                          </p:spTgt>
                                        </p:tgtEl>
                                        <p:attrNameLst>
                                          <p:attrName>ppt_w</p:attrName>
                                        </p:attrNameLst>
                                      </p:cBhvr>
                                      <p:tavLst>
                                        <p:tav tm="0">
                                          <p:val>
                                            <p:strVal val="#ppt_w*0.05"/>
                                          </p:val>
                                        </p:tav>
                                        <p:tav tm="100000">
                                          <p:val>
                                            <p:strVal val="#ppt_w"/>
                                          </p:val>
                                        </p:tav>
                                      </p:tavLst>
                                    </p:anim>
                                    <p:anim calcmode="lin" valueType="num">
                                      <p:cBhvr>
                                        <p:cTn id="62" dur="500" fill="hold"/>
                                        <p:tgtEl>
                                          <p:spTgt spid="57347">
                                            <p:txEl>
                                              <p:pRg st="5" end="5"/>
                                            </p:txEl>
                                          </p:spTgt>
                                        </p:tgtEl>
                                        <p:attrNameLst>
                                          <p:attrName>ppt_h</p:attrName>
                                        </p:attrNameLst>
                                      </p:cBhvr>
                                      <p:tavLst>
                                        <p:tav tm="0">
                                          <p:val>
                                            <p:strVal val="#ppt_h"/>
                                          </p:val>
                                        </p:tav>
                                        <p:tav tm="100000">
                                          <p:val>
                                            <p:strVal val="#ppt_h"/>
                                          </p:val>
                                        </p:tav>
                                      </p:tavLst>
                                    </p:anim>
                                    <p:anim calcmode="lin" valueType="num">
                                      <p:cBhvr>
                                        <p:cTn id="63" dur="500" fill="hold"/>
                                        <p:tgtEl>
                                          <p:spTgt spid="57347">
                                            <p:txEl>
                                              <p:pRg st="5" end="5"/>
                                            </p:txEl>
                                          </p:spTgt>
                                        </p:tgtEl>
                                        <p:attrNameLst>
                                          <p:attrName>ppt_x</p:attrName>
                                        </p:attrNameLst>
                                      </p:cBhvr>
                                      <p:tavLst>
                                        <p:tav tm="0">
                                          <p:val>
                                            <p:strVal val="#ppt_x-.2"/>
                                          </p:val>
                                        </p:tav>
                                        <p:tav tm="100000">
                                          <p:val>
                                            <p:strVal val="#ppt_x"/>
                                          </p:val>
                                        </p:tav>
                                      </p:tavLst>
                                    </p:anim>
                                    <p:anim calcmode="lin" valueType="num">
                                      <p:cBhvr>
                                        <p:cTn id="64" dur="500" fill="hold"/>
                                        <p:tgtEl>
                                          <p:spTgt spid="57347">
                                            <p:txEl>
                                              <p:pRg st="5" end="5"/>
                                            </p:txEl>
                                          </p:spTgt>
                                        </p:tgtEl>
                                        <p:attrNameLst>
                                          <p:attrName>ppt_y</p:attrName>
                                        </p:attrNameLst>
                                      </p:cBhvr>
                                      <p:tavLst>
                                        <p:tav tm="0">
                                          <p:val>
                                            <p:strVal val="#ppt_y"/>
                                          </p:val>
                                        </p:tav>
                                        <p:tav tm="100000">
                                          <p:val>
                                            <p:strVal val="#ppt_y"/>
                                          </p:val>
                                        </p:tav>
                                      </p:tavLst>
                                    </p:anim>
                                    <p:animEffect transition="in" filter="fade">
                                      <p:cBhvr>
                                        <p:cTn id="65" dur="500"/>
                                        <p:tgtEl>
                                          <p:spTgt spid="57347">
                                            <p:txEl>
                                              <p:pRg st="5" end="5"/>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4" presetClass="entr" presetSubtype="0" accel="100000" fill="hold" grpId="0" nodeType="clickEffect">
                                  <p:stCondLst>
                                    <p:cond delay="0"/>
                                  </p:stCondLst>
                                  <p:childTnLst>
                                    <p:set>
                                      <p:cBhvr>
                                        <p:cTn id="69" dur="1" fill="hold">
                                          <p:stCondLst>
                                            <p:cond delay="0"/>
                                          </p:stCondLst>
                                        </p:cTn>
                                        <p:tgtEl>
                                          <p:spTgt spid="57347">
                                            <p:txEl>
                                              <p:pRg st="6" end="6"/>
                                            </p:txEl>
                                          </p:spTgt>
                                        </p:tgtEl>
                                        <p:attrNameLst>
                                          <p:attrName>style.visibility</p:attrName>
                                        </p:attrNameLst>
                                      </p:cBhvr>
                                      <p:to>
                                        <p:strVal val="visible"/>
                                      </p:to>
                                    </p:set>
                                    <p:anim calcmode="lin" valueType="num">
                                      <p:cBhvr>
                                        <p:cTn id="70" dur="500" fill="hold"/>
                                        <p:tgtEl>
                                          <p:spTgt spid="57347">
                                            <p:txEl>
                                              <p:pRg st="6" end="6"/>
                                            </p:txEl>
                                          </p:spTgt>
                                        </p:tgtEl>
                                        <p:attrNameLst>
                                          <p:attrName>ppt_w</p:attrName>
                                        </p:attrNameLst>
                                      </p:cBhvr>
                                      <p:tavLst>
                                        <p:tav tm="0">
                                          <p:val>
                                            <p:strVal val="#ppt_w*0.05"/>
                                          </p:val>
                                        </p:tav>
                                        <p:tav tm="100000">
                                          <p:val>
                                            <p:strVal val="#ppt_w"/>
                                          </p:val>
                                        </p:tav>
                                      </p:tavLst>
                                    </p:anim>
                                    <p:anim calcmode="lin" valueType="num">
                                      <p:cBhvr>
                                        <p:cTn id="71" dur="500" fill="hold"/>
                                        <p:tgtEl>
                                          <p:spTgt spid="57347">
                                            <p:txEl>
                                              <p:pRg st="6" end="6"/>
                                            </p:txEl>
                                          </p:spTgt>
                                        </p:tgtEl>
                                        <p:attrNameLst>
                                          <p:attrName>ppt_h</p:attrName>
                                        </p:attrNameLst>
                                      </p:cBhvr>
                                      <p:tavLst>
                                        <p:tav tm="0">
                                          <p:val>
                                            <p:strVal val="#ppt_h"/>
                                          </p:val>
                                        </p:tav>
                                        <p:tav tm="100000">
                                          <p:val>
                                            <p:strVal val="#ppt_h"/>
                                          </p:val>
                                        </p:tav>
                                      </p:tavLst>
                                    </p:anim>
                                    <p:anim calcmode="lin" valueType="num">
                                      <p:cBhvr>
                                        <p:cTn id="72" dur="500" fill="hold"/>
                                        <p:tgtEl>
                                          <p:spTgt spid="57347">
                                            <p:txEl>
                                              <p:pRg st="6" end="6"/>
                                            </p:txEl>
                                          </p:spTgt>
                                        </p:tgtEl>
                                        <p:attrNameLst>
                                          <p:attrName>ppt_x</p:attrName>
                                        </p:attrNameLst>
                                      </p:cBhvr>
                                      <p:tavLst>
                                        <p:tav tm="0">
                                          <p:val>
                                            <p:strVal val="#ppt_x-.2"/>
                                          </p:val>
                                        </p:tav>
                                        <p:tav tm="100000">
                                          <p:val>
                                            <p:strVal val="#ppt_x"/>
                                          </p:val>
                                        </p:tav>
                                      </p:tavLst>
                                    </p:anim>
                                    <p:anim calcmode="lin" valueType="num">
                                      <p:cBhvr>
                                        <p:cTn id="73" dur="500" fill="hold"/>
                                        <p:tgtEl>
                                          <p:spTgt spid="57347">
                                            <p:txEl>
                                              <p:pRg st="6" end="6"/>
                                            </p:txEl>
                                          </p:spTgt>
                                        </p:tgtEl>
                                        <p:attrNameLst>
                                          <p:attrName>ppt_y</p:attrName>
                                        </p:attrNameLst>
                                      </p:cBhvr>
                                      <p:tavLst>
                                        <p:tav tm="0">
                                          <p:val>
                                            <p:strVal val="#ppt_y"/>
                                          </p:val>
                                        </p:tav>
                                        <p:tav tm="100000">
                                          <p:val>
                                            <p:strVal val="#ppt_y"/>
                                          </p:val>
                                        </p:tav>
                                      </p:tavLst>
                                    </p:anim>
                                    <p:animEffect transition="in" filter="fade">
                                      <p:cBhvr>
                                        <p:cTn id="74" dur="500"/>
                                        <p:tgtEl>
                                          <p:spTgt spid="57347">
                                            <p:txEl>
                                              <p:pRg st="6" end="6"/>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4" presetClass="entr" presetSubtype="0" accel="100000" fill="hold" grpId="0" nodeType="clickEffect">
                                  <p:stCondLst>
                                    <p:cond delay="0"/>
                                  </p:stCondLst>
                                  <p:childTnLst>
                                    <p:set>
                                      <p:cBhvr>
                                        <p:cTn id="78" dur="1" fill="hold">
                                          <p:stCondLst>
                                            <p:cond delay="0"/>
                                          </p:stCondLst>
                                        </p:cTn>
                                        <p:tgtEl>
                                          <p:spTgt spid="57347">
                                            <p:txEl>
                                              <p:pRg st="7" end="7"/>
                                            </p:txEl>
                                          </p:spTgt>
                                        </p:tgtEl>
                                        <p:attrNameLst>
                                          <p:attrName>style.visibility</p:attrName>
                                        </p:attrNameLst>
                                      </p:cBhvr>
                                      <p:to>
                                        <p:strVal val="visible"/>
                                      </p:to>
                                    </p:set>
                                    <p:anim calcmode="lin" valueType="num">
                                      <p:cBhvr>
                                        <p:cTn id="79" dur="500" fill="hold"/>
                                        <p:tgtEl>
                                          <p:spTgt spid="57347">
                                            <p:txEl>
                                              <p:pRg st="7" end="7"/>
                                            </p:txEl>
                                          </p:spTgt>
                                        </p:tgtEl>
                                        <p:attrNameLst>
                                          <p:attrName>ppt_w</p:attrName>
                                        </p:attrNameLst>
                                      </p:cBhvr>
                                      <p:tavLst>
                                        <p:tav tm="0">
                                          <p:val>
                                            <p:strVal val="#ppt_w*0.05"/>
                                          </p:val>
                                        </p:tav>
                                        <p:tav tm="100000">
                                          <p:val>
                                            <p:strVal val="#ppt_w"/>
                                          </p:val>
                                        </p:tav>
                                      </p:tavLst>
                                    </p:anim>
                                    <p:anim calcmode="lin" valueType="num">
                                      <p:cBhvr>
                                        <p:cTn id="80" dur="500" fill="hold"/>
                                        <p:tgtEl>
                                          <p:spTgt spid="57347">
                                            <p:txEl>
                                              <p:pRg st="7" end="7"/>
                                            </p:txEl>
                                          </p:spTgt>
                                        </p:tgtEl>
                                        <p:attrNameLst>
                                          <p:attrName>ppt_h</p:attrName>
                                        </p:attrNameLst>
                                      </p:cBhvr>
                                      <p:tavLst>
                                        <p:tav tm="0">
                                          <p:val>
                                            <p:strVal val="#ppt_h"/>
                                          </p:val>
                                        </p:tav>
                                        <p:tav tm="100000">
                                          <p:val>
                                            <p:strVal val="#ppt_h"/>
                                          </p:val>
                                        </p:tav>
                                      </p:tavLst>
                                    </p:anim>
                                    <p:anim calcmode="lin" valueType="num">
                                      <p:cBhvr>
                                        <p:cTn id="81" dur="500" fill="hold"/>
                                        <p:tgtEl>
                                          <p:spTgt spid="57347">
                                            <p:txEl>
                                              <p:pRg st="7" end="7"/>
                                            </p:txEl>
                                          </p:spTgt>
                                        </p:tgtEl>
                                        <p:attrNameLst>
                                          <p:attrName>ppt_x</p:attrName>
                                        </p:attrNameLst>
                                      </p:cBhvr>
                                      <p:tavLst>
                                        <p:tav tm="0">
                                          <p:val>
                                            <p:strVal val="#ppt_x-.2"/>
                                          </p:val>
                                        </p:tav>
                                        <p:tav tm="100000">
                                          <p:val>
                                            <p:strVal val="#ppt_x"/>
                                          </p:val>
                                        </p:tav>
                                      </p:tavLst>
                                    </p:anim>
                                    <p:anim calcmode="lin" valueType="num">
                                      <p:cBhvr>
                                        <p:cTn id="82" dur="500" fill="hold"/>
                                        <p:tgtEl>
                                          <p:spTgt spid="57347">
                                            <p:txEl>
                                              <p:pRg st="7" end="7"/>
                                            </p:txEl>
                                          </p:spTgt>
                                        </p:tgtEl>
                                        <p:attrNameLst>
                                          <p:attrName>ppt_y</p:attrName>
                                        </p:attrNameLst>
                                      </p:cBhvr>
                                      <p:tavLst>
                                        <p:tav tm="0">
                                          <p:val>
                                            <p:strVal val="#ppt_y"/>
                                          </p:val>
                                        </p:tav>
                                        <p:tav tm="100000">
                                          <p:val>
                                            <p:strVal val="#ppt_y"/>
                                          </p:val>
                                        </p:tav>
                                      </p:tavLst>
                                    </p:anim>
                                    <p:animEffect transition="in" filter="fade">
                                      <p:cBhvr>
                                        <p:cTn id="83" dur="500"/>
                                        <p:tgtEl>
                                          <p:spTgt spid="57347">
                                            <p:txEl>
                                              <p:pRg st="7" end="7"/>
                                            </p:txEl>
                                          </p:spTgt>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54" presetClass="entr" presetSubtype="0" accel="100000" fill="hold" grpId="0" nodeType="clickEffect">
                                  <p:stCondLst>
                                    <p:cond delay="0"/>
                                  </p:stCondLst>
                                  <p:childTnLst>
                                    <p:set>
                                      <p:cBhvr>
                                        <p:cTn id="87" dur="1" fill="hold">
                                          <p:stCondLst>
                                            <p:cond delay="0"/>
                                          </p:stCondLst>
                                        </p:cTn>
                                        <p:tgtEl>
                                          <p:spTgt spid="57347">
                                            <p:txEl>
                                              <p:pRg st="8" end="8"/>
                                            </p:txEl>
                                          </p:spTgt>
                                        </p:tgtEl>
                                        <p:attrNameLst>
                                          <p:attrName>style.visibility</p:attrName>
                                        </p:attrNameLst>
                                      </p:cBhvr>
                                      <p:to>
                                        <p:strVal val="visible"/>
                                      </p:to>
                                    </p:set>
                                    <p:anim calcmode="lin" valueType="num">
                                      <p:cBhvr>
                                        <p:cTn id="88" dur="500" fill="hold"/>
                                        <p:tgtEl>
                                          <p:spTgt spid="57347">
                                            <p:txEl>
                                              <p:pRg st="8" end="8"/>
                                            </p:txEl>
                                          </p:spTgt>
                                        </p:tgtEl>
                                        <p:attrNameLst>
                                          <p:attrName>ppt_w</p:attrName>
                                        </p:attrNameLst>
                                      </p:cBhvr>
                                      <p:tavLst>
                                        <p:tav tm="0">
                                          <p:val>
                                            <p:strVal val="#ppt_w*0.05"/>
                                          </p:val>
                                        </p:tav>
                                        <p:tav tm="100000">
                                          <p:val>
                                            <p:strVal val="#ppt_w"/>
                                          </p:val>
                                        </p:tav>
                                      </p:tavLst>
                                    </p:anim>
                                    <p:anim calcmode="lin" valueType="num">
                                      <p:cBhvr>
                                        <p:cTn id="89" dur="500" fill="hold"/>
                                        <p:tgtEl>
                                          <p:spTgt spid="57347">
                                            <p:txEl>
                                              <p:pRg st="8" end="8"/>
                                            </p:txEl>
                                          </p:spTgt>
                                        </p:tgtEl>
                                        <p:attrNameLst>
                                          <p:attrName>ppt_h</p:attrName>
                                        </p:attrNameLst>
                                      </p:cBhvr>
                                      <p:tavLst>
                                        <p:tav tm="0">
                                          <p:val>
                                            <p:strVal val="#ppt_h"/>
                                          </p:val>
                                        </p:tav>
                                        <p:tav tm="100000">
                                          <p:val>
                                            <p:strVal val="#ppt_h"/>
                                          </p:val>
                                        </p:tav>
                                      </p:tavLst>
                                    </p:anim>
                                    <p:anim calcmode="lin" valueType="num">
                                      <p:cBhvr>
                                        <p:cTn id="90" dur="500" fill="hold"/>
                                        <p:tgtEl>
                                          <p:spTgt spid="57347">
                                            <p:txEl>
                                              <p:pRg st="8" end="8"/>
                                            </p:txEl>
                                          </p:spTgt>
                                        </p:tgtEl>
                                        <p:attrNameLst>
                                          <p:attrName>ppt_x</p:attrName>
                                        </p:attrNameLst>
                                      </p:cBhvr>
                                      <p:tavLst>
                                        <p:tav tm="0">
                                          <p:val>
                                            <p:strVal val="#ppt_x-.2"/>
                                          </p:val>
                                        </p:tav>
                                        <p:tav tm="100000">
                                          <p:val>
                                            <p:strVal val="#ppt_x"/>
                                          </p:val>
                                        </p:tav>
                                      </p:tavLst>
                                    </p:anim>
                                    <p:anim calcmode="lin" valueType="num">
                                      <p:cBhvr>
                                        <p:cTn id="91" dur="500" fill="hold"/>
                                        <p:tgtEl>
                                          <p:spTgt spid="57347">
                                            <p:txEl>
                                              <p:pRg st="8" end="8"/>
                                            </p:txEl>
                                          </p:spTgt>
                                        </p:tgtEl>
                                        <p:attrNameLst>
                                          <p:attrName>ppt_y</p:attrName>
                                        </p:attrNameLst>
                                      </p:cBhvr>
                                      <p:tavLst>
                                        <p:tav tm="0">
                                          <p:val>
                                            <p:strVal val="#ppt_y"/>
                                          </p:val>
                                        </p:tav>
                                        <p:tav tm="100000">
                                          <p:val>
                                            <p:strVal val="#ppt_y"/>
                                          </p:val>
                                        </p:tav>
                                      </p:tavLst>
                                    </p:anim>
                                    <p:animEffect transition="in" filter="fade">
                                      <p:cBhvr>
                                        <p:cTn id="92" dur="500"/>
                                        <p:tgtEl>
                                          <p:spTgt spid="57347">
                                            <p:txEl>
                                              <p:pRg st="8" end="8"/>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5" presetClass="exit" presetSubtype="0" fill="hold" grpId="1" nodeType="clickEffect">
                                  <p:stCondLst>
                                    <p:cond delay="0"/>
                                  </p:stCondLst>
                                  <p:childTnLst>
                                    <p:anim calcmode="lin" valueType="num">
                                      <p:cBhvr>
                                        <p:cTn id="96" dur="2000" fill="hold"/>
                                        <p:tgtEl>
                                          <p:spTgt spid="57346"/>
                                        </p:tgtEl>
                                        <p:attrNameLst>
                                          <p:attrName>style.rotation</p:attrName>
                                        </p:attrNameLst>
                                      </p:cBhvr>
                                      <p:tavLst>
                                        <p:tav tm="0">
                                          <p:val>
                                            <p:fltVal val="0"/>
                                          </p:val>
                                        </p:tav>
                                        <p:tav tm="100000">
                                          <p:val>
                                            <p:fltVal val="-90"/>
                                          </p:val>
                                        </p:tav>
                                      </p:tavLst>
                                    </p:anim>
                                    <p:anim calcmode="lin" valueType="num">
                                      <p:cBhvr>
                                        <p:cTn id="97" dur="2000" fill="hold"/>
                                        <p:tgtEl>
                                          <p:spTgt spid="57346"/>
                                        </p:tgtEl>
                                        <p:attrNameLst>
                                          <p:attrName>ppt_w</p:attrName>
                                        </p:attrNameLst>
                                      </p:cBhvr>
                                      <p:tavLst>
                                        <p:tav tm="0">
                                          <p:val>
                                            <p:strVal val="ppt_w"/>
                                          </p:val>
                                        </p:tav>
                                        <p:tav tm="50000">
                                          <p:val>
                                            <p:strVal val="ppt_w-.5"/>
                                          </p:val>
                                        </p:tav>
                                        <p:tav tm="100000">
                                          <p:val>
                                            <p:strVal val="ppt_w-.5"/>
                                          </p:val>
                                        </p:tav>
                                      </p:tavLst>
                                    </p:anim>
                                    <p:anim calcmode="lin" valueType="num">
                                      <p:cBhvr>
                                        <p:cTn id="98" dur="2000" fill="hold"/>
                                        <p:tgtEl>
                                          <p:spTgt spid="57346"/>
                                        </p:tgtEl>
                                        <p:attrNameLst>
                                          <p:attrName>ppt_h</p:attrName>
                                        </p:attrNameLst>
                                      </p:cBhvr>
                                      <p:tavLst>
                                        <p:tav tm="0">
                                          <p:val>
                                            <p:strVal val="ppt_h"/>
                                          </p:val>
                                        </p:tav>
                                        <p:tav tm="100000">
                                          <p:val>
                                            <p:strVal val="ppt_h"/>
                                          </p:val>
                                        </p:tav>
                                      </p:tavLst>
                                    </p:anim>
                                    <p:anim calcmode="lin" valueType="num">
                                      <p:cBhvr>
                                        <p:cTn id="99" dur="2000" fill="hold"/>
                                        <p:tgtEl>
                                          <p:spTgt spid="57346"/>
                                        </p:tgtEl>
                                        <p:attrNameLst>
                                          <p:attrName>ppt_x</p:attrName>
                                        </p:attrNameLst>
                                      </p:cBhvr>
                                      <p:tavLst>
                                        <p:tav tm="0">
                                          <p:val>
                                            <p:strVal val="ppt_x"/>
                                          </p:val>
                                        </p:tav>
                                        <p:tav tm="100000">
                                          <p:val>
                                            <p:strVal val="ppt_x+.4"/>
                                          </p:val>
                                        </p:tav>
                                      </p:tavLst>
                                    </p:anim>
                                    <p:anim calcmode="lin" valueType="num">
                                      <p:cBhvr>
                                        <p:cTn id="100" dur="2000" fill="hold"/>
                                        <p:tgtEl>
                                          <p:spTgt spid="57346"/>
                                        </p:tgtEl>
                                        <p:attrNameLst>
                                          <p:attrName>ppt_y</p:attrName>
                                        </p:attrNameLst>
                                      </p:cBhvr>
                                      <p:tavLst>
                                        <p:tav tm="0">
                                          <p:val>
                                            <p:strVal val="ppt_y"/>
                                          </p:val>
                                        </p:tav>
                                        <p:tav tm="50000">
                                          <p:val>
                                            <p:strVal val="ppt_y+.1"/>
                                          </p:val>
                                        </p:tav>
                                        <p:tav tm="100000">
                                          <p:val>
                                            <p:strVal val="ppt_y-.2"/>
                                          </p:val>
                                        </p:tav>
                                      </p:tavLst>
                                    </p:anim>
                                    <p:set>
                                      <p:cBhvr>
                                        <p:cTn id="101" dur="1" fill="hold">
                                          <p:stCondLst>
                                            <p:cond delay="1998"/>
                                          </p:stCondLst>
                                        </p:cTn>
                                        <p:tgtEl>
                                          <p:spTgt spid="57346"/>
                                        </p:tgtEl>
                                        <p:attrNameLst>
                                          <p:attrName>style.visibility</p:attrName>
                                        </p:attrNameLst>
                                      </p:cBhvr>
                                      <p:to>
                                        <p:strVal val="hidden"/>
                                      </p:to>
                                    </p:set>
                                  </p:childTnLst>
                                </p:cTn>
                              </p:par>
                              <p:par>
                                <p:cTn id="102" presetID="22" presetClass="exit" presetSubtype="8" fill="hold" grpId="1" nodeType="withEffect">
                                  <p:stCondLst>
                                    <p:cond delay="0"/>
                                  </p:stCondLst>
                                  <p:childTnLst>
                                    <p:animEffect transition="out" filter="wipe(left)">
                                      <p:cBhvr>
                                        <p:cTn id="103" dur="500"/>
                                        <p:tgtEl>
                                          <p:spTgt spid="57347">
                                            <p:txEl>
                                              <p:pRg st="0" end="0"/>
                                            </p:txEl>
                                          </p:spTgt>
                                        </p:tgtEl>
                                      </p:cBhvr>
                                    </p:animEffect>
                                    <p:set>
                                      <p:cBhvr>
                                        <p:cTn id="104" dur="1" fill="hold">
                                          <p:stCondLst>
                                            <p:cond delay="499"/>
                                          </p:stCondLst>
                                        </p:cTn>
                                        <p:tgtEl>
                                          <p:spTgt spid="57347">
                                            <p:txEl>
                                              <p:pRg st="0" end="0"/>
                                            </p:txEl>
                                          </p:spTgt>
                                        </p:tgtEl>
                                        <p:attrNameLst>
                                          <p:attrName>style.visibility</p:attrName>
                                        </p:attrNameLst>
                                      </p:cBhvr>
                                      <p:to>
                                        <p:strVal val="hidden"/>
                                      </p:to>
                                    </p:set>
                                  </p:childTnLst>
                                </p:cTn>
                              </p:par>
                              <p:par>
                                <p:cTn id="105" presetID="22" presetClass="exit" presetSubtype="8" fill="hold" grpId="1" nodeType="withEffect">
                                  <p:stCondLst>
                                    <p:cond delay="0"/>
                                  </p:stCondLst>
                                  <p:childTnLst>
                                    <p:animEffect transition="out" filter="wipe(left)">
                                      <p:cBhvr>
                                        <p:cTn id="106" dur="500"/>
                                        <p:tgtEl>
                                          <p:spTgt spid="57347">
                                            <p:txEl>
                                              <p:pRg st="1" end="1"/>
                                            </p:txEl>
                                          </p:spTgt>
                                        </p:tgtEl>
                                      </p:cBhvr>
                                    </p:animEffect>
                                    <p:set>
                                      <p:cBhvr>
                                        <p:cTn id="107" dur="1" fill="hold">
                                          <p:stCondLst>
                                            <p:cond delay="499"/>
                                          </p:stCondLst>
                                        </p:cTn>
                                        <p:tgtEl>
                                          <p:spTgt spid="57347">
                                            <p:txEl>
                                              <p:pRg st="1" end="1"/>
                                            </p:txEl>
                                          </p:spTgt>
                                        </p:tgtEl>
                                        <p:attrNameLst>
                                          <p:attrName>style.visibility</p:attrName>
                                        </p:attrNameLst>
                                      </p:cBhvr>
                                      <p:to>
                                        <p:strVal val="hidden"/>
                                      </p:to>
                                    </p:set>
                                  </p:childTnLst>
                                </p:cTn>
                              </p:par>
                              <p:par>
                                <p:cTn id="108" presetID="22" presetClass="exit" presetSubtype="8" fill="hold" grpId="1" nodeType="withEffect">
                                  <p:stCondLst>
                                    <p:cond delay="0"/>
                                  </p:stCondLst>
                                  <p:childTnLst>
                                    <p:animEffect transition="out" filter="wipe(left)">
                                      <p:cBhvr>
                                        <p:cTn id="109" dur="500"/>
                                        <p:tgtEl>
                                          <p:spTgt spid="57347">
                                            <p:txEl>
                                              <p:pRg st="2" end="2"/>
                                            </p:txEl>
                                          </p:spTgt>
                                        </p:tgtEl>
                                      </p:cBhvr>
                                    </p:animEffect>
                                    <p:set>
                                      <p:cBhvr>
                                        <p:cTn id="110" dur="1" fill="hold">
                                          <p:stCondLst>
                                            <p:cond delay="499"/>
                                          </p:stCondLst>
                                        </p:cTn>
                                        <p:tgtEl>
                                          <p:spTgt spid="57347">
                                            <p:txEl>
                                              <p:pRg st="2" end="2"/>
                                            </p:txEl>
                                          </p:spTgt>
                                        </p:tgtEl>
                                        <p:attrNameLst>
                                          <p:attrName>style.visibility</p:attrName>
                                        </p:attrNameLst>
                                      </p:cBhvr>
                                      <p:to>
                                        <p:strVal val="hidden"/>
                                      </p:to>
                                    </p:set>
                                  </p:childTnLst>
                                </p:cTn>
                              </p:par>
                              <p:par>
                                <p:cTn id="111" presetID="22" presetClass="exit" presetSubtype="8" fill="hold" grpId="1" nodeType="withEffect">
                                  <p:stCondLst>
                                    <p:cond delay="0"/>
                                  </p:stCondLst>
                                  <p:childTnLst>
                                    <p:animEffect transition="out" filter="wipe(left)">
                                      <p:cBhvr>
                                        <p:cTn id="112" dur="500"/>
                                        <p:tgtEl>
                                          <p:spTgt spid="57347">
                                            <p:txEl>
                                              <p:pRg st="3" end="3"/>
                                            </p:txEl>
                                          </p:spTgt>
                                        </p:tgtEl>
                                      </p:cBhvr>
                                    </p:animEffect>
                                    <p:set>
                                      <p:cBhvr>
                                        <p:cTn id="113" dur="1" fill="hold">
                                          <p:stCondLst>
                                            <p:cond delay="499"/>
                                          </p:stCondLst>
                                        </p:cTn>
                                        <p:tgtEl>
                                          <p:spTgt spid="57347">
                                            <p:txEl>
                                              <p:pRg st="3" end="3"/>
                                            </p:txEl>
                                          </p:spTgt>
                                        </p:tgtEl>
                                        <p:attrNameLst>
                                          <p:attrName>style.visibility</p:attrName>
                                        </p:attrNameLst>
                                      </p:cBhvr>
                                      <p:to>
                                        <p:strVal val="hidden"/>
                                      </p:to>
                                    </p:set>
                                  </p:childTnLst>
                                </p:cTn>
                              </p:par>
                              <p:par>
                                <p:cTn id="114" presetID="22" presetClass="exit" presetSubtype="8" fill="hold" grpId="1" nodeType="withEffect">
                                  <p:stCondLst>
                                    <p:cond delay="0"/>
                                  </p:stCondLst>
                                  <p:childTnLst>
                                    <p:animEffect transition="out" filter="wipe(left)">
                                      <p:cBhvr>
                                        <p:cTn id="115" dur="500"/>
                                        <p:tgtEl>
                                          <p:spTgt spid="57347">
                                            <p:txEl>
                                              <p:pRg st="4" end="4"/>
                                            </p:txEl>
                                          </p:spTgt>
                                        </p:tgtEl>
                                      </p:cBhvr>
                                    </p:animEffect>
                                    <p:set>
                                      <p:cBhvr>
                                        <p:cTn id="116" dur="1" fill="hold">
                                          <p:stCondLst>
                                            <p:cond delay="499"/>
                                          </p:stCondLst>
                                        </p:cTn>
                                        <p:tgtEl>
                                          <p:spTgt spid="57347">
                                            <p:txEl>
                                              <p:pRg st="4" end="4"/>
                                            </p:txEl>
                                          </p:spTgt>
                                        </p:tgtEl>
                                        <p:attrNameLst>
                                          <p:attrName>style.visibility</p:attrName>
                                        </p:attrNameLst>
                                      </p:cBhvr>
                                      <p:to>
                                        <p:strVal val="hidden"/>
                                      </p:to>
                                    </p:set>
                                  </p:childTnLst>
                                </p:cTn>
                              </p:par>
                              <p:par>
                                <p:cTn id="117" presetID="22" presetClass="exit" presetSubtype="8" fill="hold" grpId="1" nodeType="withEffect">
                                  <p:stCondLst>
                                    <p:cond delay="0"/>
                                  </p:stCondLst>
                                  <p:childTnLst>
                                    <p:animEffect transition="out" filter="wipe(left)">
                                      <p:cBhvr>
                                        <p:cTn id="118" dur="500"/>
                                        <p:tgtEl>
                                          <p:spTgt spid="57347">
                                            <p:txEl>
                                              <p:pRg st="5" end="5"/>
                                            </p:txEl>
                                          </p:spTgt>
                                        </p:tgtEl>
                                      </p:cBhvr>
                                    </p:animEffect>
                                    <p:set>
                                      <p:cBhvr>
                                        <p:cTn id="119" dur="1" fill="hold">
                                          <p:stCondLst>
                                            <p:cond delay="499"/>
                                          </p:stCondLst>
                                        </p:cTn>
                                        <p:tgtEl>
                                          <p:spTgt spid="57347">
                                            <p:txEl>
                                              <p:pRg st="5" end="5"/>
                                            </p:txEl>
                                          </p:spTgt>
                                        </p:tgtEl>
                                        <p:attrNameLst>
                                          <p:attrName>style.visibility</p:attrName>
                                        </p:attrNameLst>
                                      </p:cBhvr>
                                      <p:to>
                                        <p:strVal val="hidden"/>
                                      </p:to>
                                    </p:set>
                                  </p:childTnLst>
                                </p:cTn>
                              </p:par>
                              <p:par>
                                <p:cTn id="120" presetID="22" presetClass="exit" presetSubtype="8" fill="hold" grpId="1" nodeType="withEffect">
                                  <p:stCondLst>
                                    <p:cond delay="0"/>
                                  </p:stCondLst>
                                  <p:childTnLst>
                                    <p:animEffect transition="out" filter="wipe(left)">
                                      <p:cBhvr>
                                        <p:cTn id="121" dur="500"/>
                                        <p:tgtEl>
                                          <p:spTgt spid="57347">
                                            <p:txEl>
                                              <p:pRg st="6" end="6"/>
                                            </p:txEl>
                                          </p:spTgt>
                                        </p:tgtEl>
                                      </p:cBhvr>
                                    </p:animEffect>
                                    <p:set>
                                      <p:cBhvr>
                                        <p:cTn id="122" dur="1" fill="hold">
                                          <p:stCondLst>
                                            <p:cond delay="499"/>
                                          </p:stCondLst>
                                        </p:cTn>
                                        <p:tgtEl>
                                          <p:spTgt spid="57347">
                                            <p:txEl>
                                              <p:pRg st="6" end="6"/>
                                            </p:txEl>
                                          </p:spTgt>
                                        </p:tgtEl>
                                        <p:attrNameLst>
                                          <p:attrName>style.visibility</p:attrName>
                                        </p:attrNameLst>
                                      </p:cBhvr>
                                      <p:to>
                                        <p:strVal val="hidden"/>
                                      </p:to>
                                    </p:set>
                                  </p:childTnLst>
                                </p:cTn>
                              </p:par>
                              <p:par>
                                <p:cTn id="123" presetID="22" presetClass="exit" presetSubtype="8" fill="hold" grpId="1" nodeType="withEffect">
                                  <p:stCondLst>
                                    <p:cond delay="0"/>
                                  </p:stCondLst>
                                  <p:childTnLst>
                                    <p:animEffect transition="out" filter="wipe(left)">
                                      <p:cBhvr>
                                        <p:cTn id="124" dur="500"/>
                                        <p:tgtEl>
                                          <p:spTgt spid="57347">
                                            <p:txEl>
                                              <p:pRg st="7" end="7"/>
                                            </p:txEl>
                                          </p:spTgt>
                                        </p:tgtEl>
                                      </p:cBhvr>
                                    </p:animEffect>
                                    <p:set>
                                      <p:cBhvr>
                                        <p:cTn id="125" dur="1" fill="hold">
                                          <p:stCondLst>
                                            <p:cond delay="499"/>
                                          </p:stCondLst>
                                        </p:cTn>
                                        <p:tgtEl>
                                          <p:spTgt spid="57347">
                                            <p:txEl>
                                              <p:pRg st="7" end="7"/>
                                            </p:txEl>
                                          </p:spTgt>
                                        </p:tgtEl>
                                        <p:attrNameLst>
                                          <p:attrName>style.visibility</p:attrName>
                                        </p:attrNameLst>
                                      </p:cBhvr>
                                      <p:to>
                                        <p:strVal val="hidden"/>
                                      </p:to>
                                    </p:set>
                                  </p:childTnLst>
                                </p:cTn>
                              </p:par>
                              <p:par>
                                <p:cTn id="126" presetID="22" presetClass="exit" presetSubtype="8" fill="hold" grpId="1" nodeType="withEffect">
                                  <p:stCondLst>
                                    <p:cond delay="0"/>
                                  </p:stCondLst>
                                  <p:childTnLst>
                                    <p:animEffect transition="out" filter="wipe(left)">
                                      <p:cBhvr>
                                        <p:cTn id="127" dur="500"/>
                                        <p:tgtEl>
                                          <p:spTgt spid="57347">
                                            <p:txEl>
                                              <p:pRg st="8" end="8"/>
                                            </p:txEl>
                                          </p:spTgt>
                                        </p:tgtEl>
                                      </p:cBhvr>
                                    </p:animEffect>
                                    <p:set>
                                      <p:cBhvr>
                                        <p:cTn id="128" dur="1" fill="hold">
                                          <p:stCondLst>
                                            <p:cond delay="499"/>
                                          </p:stCondLst>
                                        </p:cTn>
                                        <p:tgtEl>
                                          <p:spTgt spid="57347">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6" grpId="1"/>
      <p:bldP spid="57347" grpId="0" build="p"/>
      <p:bldP spid="57347" grpId="1"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72400" cy="1143000"/>
          </a:xfrm>
        </p:spPr>
        <p:txBody>
          <a:bodyPr/>
          <a:lstStyle/>
          <a:p>
            <a:pPr eaLnBrk="1" fontAlgn="auto" hangingPunct="1">
              <a:spcAft>
                <a:spcPts val="0"/>
              </a:spcAft>
              <a:defRPr/>
            </a:pP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
            </a:r>
            <a:br>
              <a:rPr lang="en-US" altLang="en-US" sz="3200" b="1" dirty="0" smtClean="0">
                <a:solidFill>
                  <a:schemeClr val="accent2"/>
                </a:solidFill>
              </a:rPr>
            </a:br>
            <a:r>
              <a:rPr lang="en-US" altLang="en-US" sz="3200" b="1" dirty="0" err="1" smtClean="0">
                <a:solidFill>
                  <a:schemeClr val="accent2"/>
                </a:solidFill>
              </a:rPr>
              <a:t>Pemisahan</a:t>
            </a:r>
            <a:r>
              <a:rPr lang="en-US" altLang="en-US" sz="3200" b="1" dirty="0" smtClean="0">
                <a:solidFill>
                  <a:schemeClr val="accent2"/>
                </a:solidFill>
              </a:rPr>
              <a:t> </a:t>
            </a:r>
            <a:r>
              <a:rPr lang="id-ID" altLang="en-US" sz="3200" b="1" dirty="0" smtClean="0">
                <a:solidFill>
                  <a:schemeClr val="accent2"/>
                </a:solidFill>
              </a:rPr>
              <a:t>&amp; Pembagian </a:t>
            </a:r>
            <a:r>
              <a:rPr lang="en-US" altLang="en-US" sz="3200" b="1" dirty="0" err="1" smtClean="0">
                <a:solidFill>
                  <a:schemeClr val="accent2"/>
                </a:solidFill>
              </a:rPr>
              <a:t>Kekuasaan</a:t>
            </a:r>
            <a:r>
              <a:rPr lang="en-US" altLang="en-US" sz="3200" b="1" dirty="0" smtClean="0">
                <a:solidFill>
                  <a:schemeClr val="accent2"/>
                </a:solidFill>
              </a:rPr>
              <a:t> </a:t>
            </a:r>
            <a:r>
              <a:rPr lang="en-US" altLang="en-US" sz="3200" b="1" dirty="0">
                <a:solidFill>
                  <a:schemeClr val="accent2"/>
                </a:solidFill>
              </a:rPr>
              <a:t/>
            </a:r>
            <a:br>
              <a:rPr lang="en-US" altLang="en-US" sz="3200" b="1" dirty="0">
                <a:solidFill>
                  <a:schemeClr val="accent2"/>
                </a:solidFill>
              </a:rPr>
            </a:br>
            <a:endParaRPr lang="en-US" altLang="en-US" sz="3200" b="1" dirty="0" smtClean="0">
              <a:solidFill>
                <a:schemeClr val="accent2"/>
              </a:solidFill>
            </a:endParaRPr>
          </a:p>
        </p:txBody>
      </p:sp>
      <p:sp>
        <p:nvSpPr>
          <p:cNvPr id="3" name="Subtitle 2"/>
          <p:cNvSpPr>
            <a:spLocks noGrp="1"/>
          </p:cNvSpPr>
          <p:nvPr>
            <p:ph type="subTitle" idx="1"/>
          </p:nvPr>
        </p:nvSpPr>
        <p:spPr>
          <a:xfrm>
            <a:off x="304800" y="1066800"/>
            <a:ext cx="8001000" cy="4953000"/>
          </a:xfrm>
        </p:spPr>
        <p:txBody>
          <a:bodyPr rtlCol="0">
            <a:noAutofit/>
          </a:bodyPr>
          <a:lstStyle/>
          <a:p>
            <a:pPr marL="476250" indent="-476250">
              <a:spcBef>
                <a:spcPts val="0"/>
              </a:spcBef>
              <a:buFont typeface="Arial" pitchFamily="34" charset="0"/>
              <a:buChar char="•"/>
              <a:defRPr/>
            </a:pPr>
            <a:r>
              <a:rPr lang="fi-FI" altLang="en-US" sz="2400" dirty="0" smtClean="0"/>
              <a:t>Pemisahan kekuasaan </a:t>
            </a:r>
            <a:r>
              <a:rPr lang="fi-FI" altLang="en-US" sz="2400" dirty="0"/>
              <a:t>(division of power), </a:t>
            </a:r>
            <a:r>
              <a:rPr lang="fi-FI" altLang="en-US" sz="2400" dirty="0" smtClean="0"/>
              <a:t>merupakan konsep dimana kekuasaan </a:t>
            </a:r>
            <a:r>
              <a:rPr lang="fi-FI" altLang="en-US" sz="2400" dirty="0"/>
              <a:t>negara </a:t>
            </a:r>
            <a:r>
              <a:rPr lang="fi-FI" altLang="en-US" sz="2400" dirty="0" smtClean="0"/>
              <a:t>d</a:t>
            </a:r>
            <a:r>
              <a:rPr lang="id-ID" altLang="en-US" sz="2400" dirty="0" smtClean="0"/>
              <a:t>ipisahkan</a:t>
            </a:r>
            <a:r>
              <a:rPr lang="fi-FI" altLang="en-US" sz="2400" dirty="0" smtClean="0"/>
              <a:t> </a:t>
            </a:r>
            <a:r>
              <a:rPr lang="id-ID" altLang="en-US" sz="2400" dirty="0" smtClean="0"/>
              <a:t>secara fungsional secara rigid/ketat antar struktur/cabang kekuasaan . </a:t>
            </a:r>
            <a:r>
              <a:rPr lang="id-ID" altLang="en-US" sz="2400" dirty="0" smtClean="0">
                <a:sym typeface="Wingdings" pitchFamily="2" charset="2"/>
              </a:rPr>
              <a:t>Satu struktur menjalankan satu fungsi.  </a:t>
            </a:r>
            <a:endParaRPr lang="fi-FI" altLang="en-US" sz="2400" dirty="0" smtClean="0"/>
          </a:p>
          <a:p>
            <a:pPr marL="476250" indent="-476250">
              <a:spcBef>
                <a:spcPts val="0"/>
              </a:spcBef>
              <a:defRPr/>
            </a:pPr>
            <a:endParaRPr lang="fi-FI" altLang="en-US" sz="2400" dirty="0"/>
          </a:p>
          <a:p>
            <a:pPr marL="476250" indent="-476250">
              <a:spcBef>
                <a:spcPts val="0"/>
              </a:spcBef>
              <a:buFont typeface="Arial" pitchFamily="34" charset="0"/>
              <a:buChar char="•"/>
              <a:defRPr/>
            </a:pPr>
            <a:r>
              <a:rPr lang="fi-FI" altLang="en-US" sz="2400" dirty="0"/>
              <a:t>Konsep pembagian kekuasaan (distribution of </a:t>
            </a:r>
            <a:r>
              <a:rPr lang="fi-FI" altLang="en-US" sz="2400" dirty="0" smtClean="0"/>
              <a:t>power)</a:t>
            </a:r>
            <a:r>
              <a:rPr lang="id-ID" altLang="en-US" sz="2400" dirty="0" smtClean="0"/>
              <a:t> merupakan konsep dimana</a:t>
            </a:r>
            <a:r>
              <a:rPr lang="fi-FI" altLang="en-US" sz="2400" dirty="0" smtClean="0"/>
              <a:t> </a:t>
            </a:r>
            <a:r>
              <a:rPr lang="fi-FI" altLang="en-US" sz="2400" dirty="0"/>
              <a:t>kekuasaan negara </a:t>
            </a:r>
            <a:r>
              <a:rPr lang="id-ID" altLang="en-US" sz="2400" dirty="0" smtClean="0"/>
              <a:t>secara fungsional </a:t>
            </a:r>
            <a:r>
              <a:rPr lang="fi-FI" altLang="en-US" sz="2400" dirty="0" smtClean="0"/>
              <a:t>dibagikan</a:t>
            </a:r>
            <a:r>
              <a:rPr lang="id-ID" altLang="en-US" sz="2400" dirty="0"/>
              <a:t> </a:t>
            </a:r>
            <a:r>
              <a:rPr lang="id-ID" altLang="en-US" sz="2400" dirty="0" smtClean="0"/>
              <a:t>masing-masing struktur, meski struktur utama tetap memegang kekuasaan terbesar. </a:t>
            </a:r>
            <a:r>
              <a:rPr lang="en-US" sz="2400" dirty="0" smtClean="0"/>
              <a:t/>
            </a:r>
            <a:br>
              <a:rPr lang="en-US" sz="2400" dirty="0" smtClean="0"/>
            </a:b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72400" cy="1143000"/>
          </a:xfrm>
        </p:spPr>
        <p:txBody>
          <a:bodyPr/>
          <a:lstStyle/>
          <a:p>
            <a:pPr eaLnBrk="1" fontAlgn="auto" hangingPunct="1">
              <a:spcAft>
                <a:spcPts val="0"/>
              </a:spcAft>
              <a:defRPr/>
            </a:pP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Check and Balance </a:t>
            </a:r>
            <a:r>
              <a:rPr lang="en-US" altLang="en-US" sz="3200" b="1" dirty="0" err="1" smtClean="0">
                <a:solidFill>
                  <a:schemeClr val="accent2"/>
                </a:solidFill>
              </a:rPr>
              <a:t>dalam</a:t>
            </a:r>
            <a:r>
              <a:rPr lang="en-US" altLang="en-US" sz="3200" b="1" dirty="0" smtClean="0">
                <a:solidFill>
                  <a:schemeClr val="accent2"/>
                </a:solidFill>
              </a:rPr>
              <a:t> </a:t>
            </a:r>
            <a:r>
              <a:rPr lang="en-US" altLang="en-US" sz="3200" b="1" dirty="0" err="1" smtClean="0">
                <a:solidFill>
                  <a:schemeClr val="accent2"/>
                </a:solidFill>
              </a:rPr>
              <a:t>Sistem</a:t>
            </a:r>
            <a:r>
              <a:rPr lang="en-US" altLang="en-US" sz="3200" b="1" dirty="0" smtClean="0">
                <a:solidFill>
                  <a:schemeClr val="accent2"/>
                </a:solidFill>
              </a:rPr>
              <a:t> </a:t>
            </a:r>
            <a:r>
              <a:rPr lang="en-US" altLang="en-US" sz="3200" b="1" dirty="0" err="1" smtClean="0">
                <a:solidFill>
                  <a:schemeClr val="accent2"/>
                </a:solidFill>
              </a:rPr>
              <a:t>Pemerintahan</a:t>
            </a:r>
            <a:endParaRPr lang="en-US" altLang="en-US" sz="3200" b="1" dirty="0" smtClean="0">
              <a:solidFill>
                <a:schemeClr val="accent2"/>
              </a:solidFill>
            </a:endParaRPr>
          </a:p>
        </p:txBody>
      </p:sp>
      <p:sp>
        <p:nvSpPr>
          <p:cNvPr id="3" name="Subtitle 2"/>
          <p:cNvSpPr>
            <a:spLocks noGrp="1"/>
          </p:cNvSpPr>
          <p:nvPr>
            <p:ph type="subTitle" idx="1"/>
          </p:nvPr>
        </p:nvSpPr>
        <p:spPr>
          <a:xfrm>
            <a:off x="304800" y="1066800"/>
            <a:ext cx="8001000" cy="4953000"/>
          </a:xfrm>
        </p:spPr>
        <p:txBody>
          <a:bodyPr rtlCol="0">
            <a:noAutofit/>
          </a:bodyPr>
          <a:lstStyle/>
          <a:p>
            <a:pPr>
              <a:lnSpc>
                <a:spcPct val="90000"/>
              </a:lnSpc>
              <a:defRPr/>
            </a:pPr>
            <a:endParaRPr lang="en-US" altLang="en-US" sz="2400" i="1" dirty="0" smtClean="0"/>
          </a:p>
          <a:p>
            <a:pPr>
              <a:lnSpc>
                <a:spcPct val="90000"/>
              </a:lnSpc>
              <a:defRPr/>
            </a:pPr>
            <a:r>
              <a:rPr lang="en-US" altLang="en-US" sz="2400" i="1" dirty="0" smtClean="0"/>
              <a:t>Checks</a:t>
            </a:r>
            <a:r>
              <a:rPr lang="en-US" altLang="en-US" sz="2400" dirty="0" smtClean="0"/>
              <a:t> </a:t>
            </a:r>
            <a:r>
              <a:rPr lang="en-US" altLang="en-US" sz="2400" dirty="0"/>
              <a:t>(</a:t>
            </a:r>
            <a:r>
              <a:rPr lang="en-US" altLang="en-US" sz="2400" dirty="0" err="1"/>
              <a:t>kawal</a:t>
            </a:r>
            <a:r>
              <a:rPr lang="en-US" altLang="en-US" sz="2400" dirty="0"/>
              <a:t>, </a:t>
            </a:r>
            <a:r>
              <a:rPr lang="en-US" altLang="en-US" sz="2400" dirty="0" err="1"/>
              <a:t>kendali</a:t>
            </a:r>
            <a:r>
              <a:rPr lang="en-US" altLang="en-US" sz="2400" dirty="0"/>
              <a:t>): </a:t>
            </a:r>
            <a:r>
              <a:rPr lang="en-US" altLang="en-US" sz="2400" dirty="0" err="1"/>
              <a:t>mekanisme</a:t>
            </a:r>
            <a:r>
              <a:rPr lang="en-US" altLang="en-US" sz="2400" dirty="0"/>
              <a:t> </a:t>
            </a:r>
            <a:r>
              <a:rPr lang="en-US" altLang="en-US" sz="2400" dirty="0" err="1"/>
              <a:t>kelembagaan</a:t>
            </a:r>
            <a:r>
              <a:rPr lang="en-US" altLang="en-US" sz="2400" dirty="0"/>
              <a:t> yang </a:t>
            </a:r>
            <a:r>
              <a:rPr lang="en-US" altLang="en-US" sz="2400" dirty="0" err="1"/>
              <a:t>mencegah</a:t>
            </a:r>
            <a:r>
              <a:rPr lang="en-US" altLang="en-US" sz="2400" dirty="0"/>
              <a:t> </a:t>
            </a:r>
            <a:r>
              <a:rPr lang="en-US" altLang="en-US" sz="2400" dirty="0" err="1"/>
              <a:t>penggunaan</a:t>
            </a:r>
            <a:r>
              <a:rPr lang="en-US" altLang="en-US" sz="2400" dirty="0"/>
              <a:t> </a:t>
            </a:r>
            <a:r>
              <a:rPr lang="en-US" altLang="en-US" sz="2400" dirty="0" err="1"/>
              <a:t>kekuasaan</a:t>
            </a:r>
            <a:r>
              <a:rPr lang="en-US" altLang="en-US" sz="2400" dirty="0"/>
              <a:t> </a:t>
            </a:r>
            <a:r>
              <a:rPr lang="en-US" altLang="en-US" sz="2400" dirty="0" err="1"/>
              <a:t>secara</a:t>
            </a:r>
            <a:r>
              <a:rPr lang="en-US" altLang="en-US" sz="2400" dirty="0"/>
              <a:t> </a:t>
            </a:r>
            <a:r>
              <a:rPr lang="en-US" altLang="en-US" sz="2400" dirty="0" err="1"/>
              <a:t>mutlak</a:t>
            </a:r>
            <a:r>
              <a:rPr lang="en-US" altLang="en-US" sz="2400" dirty="0"/>
              <a:t> / </a:t>
            </a:r>
            <a:r>
              <a:rPr lang="en-US" altLang="en-US" sz="2400" dirty="0" err="1"/>
              <a:t>absolut</a:t>
            </a:r>
            <a:r>
              <a:rPr lang="en-US" altLang="en-US" sz="2400" dirty="0"/>
              <a:t>. Cara yang paling </a:t>
            </a:r>
            <a:r>
              <a:rPr lang="en-US" altLang="en-US" sz="2400" dirty="0" err="1"/>
              <a:t>mudah</a:t>
            </a:r>
            <a:r>
              <a:rPr lang="en-US" altLang="en-US" sz="2400" dirty="0"/>
              <a:t> </a:t>
            </a:r>
            <a:r>
              <a:rPr lang="en-US" altLang="en-US" sz="2400" dirty="0" err="1"/>
              <a:t>ditempuh</a:t>
            </a:r>
            <a:r>
              <a:rPr lang="en-US" altLang="en-US" sz="2400" dirty="0"/>
              <a:t> </a:t>
            </a:r>
            <a:r>
              <a:rPr lang="en-US" altLang="en-US" sz="2400" dirty="0" err="1"/>
              <a:t>adalah</a:t>
            </a:r>
            <a:r>
              <a:rPr lang="en-US" altLang="en-US" sz="2400" dirty="0"/>
              <a:t> </a:t>
            </a:r>
            <a:r>
              <a:rPr lang="en-US" altLang="en-US" sz="2400" dirty="0" err="1"/>
              <a:t>dengan</a:t>
            </a:r>
            <a:r>
              <a:rPr lang="en-US" altLang="en-US" sz="2400" dirty="0"/>
              <a:t> </a:t>
            </a:r>
            <a:r>
              <a:rPr lang="en-US" altLang="en-US" sz="2400" dirty="0" err="1"/>
              <a:t>memisahkan</a:t>
            </a:r>
            <a:r>
              <a:rPr lang="en-US" altLang="en-US" sz="2400" dirty="0"/>
              <a:t> </a:t>
            </a:r>
            <a:r>
              <a:rPr lang="en-US" altLang="en-US" sz="2400" dirty="0" err="1"/>
              <a:t>kekuasaan</a:t>
            </a:r>
            <a:r>
              <a:rPr lang="en-US" altLang="en-US" sz="2400" dirty="0"/>
              <a:t> </a:t>
            </a:r>
            <a:r>
              <a:rPr lang="en-US" altLang="en-US" sz="2400" dirty="0" err="1"/>
              <a:t>dan</a:t>
            </a:r>
            <a:r>
              <a:rPr lang="en-US" altLang="en-US" sz="2400" dirty="0"/>
              <a:t> </a:t>
            </a:r>
            <a:r>
              <a:rPr lang="en-US" altLang="en-US" sz="2400" dirty="0" err="1"/>
              <a:t>membaginya</a:t>
            </a:r>
            <a:r>
              <a:rPr lang="en-US" altLang="en-US" sz="2400" dirty="0"/>
              <a:t> </a:t>
            </a:r>
            <a:r>
              <a:rPr lang="en-US" altLang="en-US" sz="2400" dirty="0" err="1"/>
              <a:t>ke</a:t>
            </a:r>
            <a:r>
              <a:rPr lang="en-US" altLang="en-US" sz="2400" dirty="0"/>
              <a:t> </a:t>
            </a:r>
            <a:r>
              <a:rPr lang="en-US" altLang="en-US" sz="2400" dirty="0" err="1"/>
              <a:t>lembaga</a:t>
            </a:r>
            <a:r>
              <a:rPr lang="en-US" altLang="en-US" sz="2400" dirty="0"/>
              <a:t> yang </a:t>
            </a:r>
            <a:r>
              <a:rPr lang="en-US" altLang="en-US" sz="2400" dirty="0" err="1"/>
              <a:t>berbeda-beda</a:t>
            </a:r>
            <a:r>
              <a:rPr lang="en-US" altLang="en-US" sz="2400" dirty="0"/>
              <a:t>.</a:t>
            </a:r>
          </a:p>
          <a:p>
            <a:pPr>
              <a:lnSpc>
                <a:spcPct val="90000"/>
              </a:lnSpc>
              <a:defRPr/>
            </a:pPr>
            <a:endParaRPr lang="en-US" altLang="en-US" sz="2400" dirty="0"/>
          </a:p>
          <a:p>
            <a:pPr>
              <a:lnSpc>
                <a:spcPct val="90000"/>
              </a:lnSpc>
              <a:defRPr/>
            </a:pPr>
            <a:r>
              <a:rPr lang="en-US" altLang="en-US" sz="2400" i="1" dirty="0" smtClean="0"/>
              <a:t>Balances</a:t>
            </a:r>
            <a:r>
              <a:rPr lang="en-US" altLang="en-US" sz="2400" dirty="0" smtClean="0"/>
              <a:t> </a:t>
            </a:r>
            <a:r>
              <a:rPr lang="en-US" altLang="en-US" sz="2400" dirty="0"/>
              <a:t>(</a:t>
            </a:r>
            <a:r>
              <a:rPr lang="en-US" altLang="en-US" sz="2400" dirty="0" err="1"/>
              <a:t>seimbang</a:t>
            </a:r>
            <a:r>
              <a:rPr lang="en-US" altLang="en-US" sz="2400" dirty="0"/>
              <a:t>): </a:t>
            </a:r>
            <a:r>
              <a:rPr lang="en-US" altLang="en-US" sz="2400" dirty="0" err="1"/>
              <a:t>proporsi</a:t>
            </a:r>
            <a:r>
              <a:rPr lang="en-US" altLang="en-US" sz="2400" dirty="0"/>
              <a:t> </a:t>
            </a:r>
            <a:r>
              <a:rPr lang="en-US" altLang="en-US" sz="2400" dirty="0" err="1"/>
              <a:t>kewenangan</a:t>
            </a:r>
            <a:r>
              <a:rPr lang="en-US" altLang="en-US" sz="2400" dirty="0"/>
              <a:t> </a:t>
            </a:r>
            <a:r>
              <a:rPr lang="en-US" altLang="en-US" sz="2400" dirty="0" err="1"/>
              <a:t>lembaga</a:t>
            </a:r>
            <a:r>
              <a:rPr lang="en-US" altLang="en-US" sz="2400" dirty="0"/>
              <a:t> </a:t>
            </a:r>
            <a:r>
              <a:rPr lang="en-US" altLang="en-US" sz="2400" dirty="0" err="1"/>
              <a:t>pemerintah</a:t>
            </a:r>
            <a:r>
              <a:rPr lang="en-US" altLang="en-US" sz="2400" dirty="0"/>
              <a:t> </a:t>
            </a:r>
            <a:r>
              <a:rPr lang="en-US" altLang="en-US" sz="2400" dirty="0" err="1"/>
              <a:t>hendaknya</a:t>
            </a:r>
            <a:r>
              <a:rPr lang="en-US" altLang="en-US" sz="2400" dirty="0"/>
              <a:t> </a:t>
            </a:r>
            <a:r>
              <a:rPr lang="en-US" altLang="en-US" sz="2400" dirty="0" err="1"/>
              <a:t>seimbang</a:t>
            </a:r>
            <a:r>
              <a:rPr lang="en-US" altLang="en-US" sz="2400" dirty="0"/>
              <a:t> </a:t>
            </a:r>
            <a:r>
              <a:rPr lang="en-US" altLang="en-US" sz="2400" dirty="0" err="1"/>
              <a:t>sehingga</a:t>
            </a:r>
            <a:r>
              <a:rPr lang="en-US" altLang="en-US" sz="2400" dirty="0"/>
              <a:t> proses </a:t>
            </a:r>
            <a:r>
              <a:rPr lang="en-US" altLang="en-US" sz="2400" dirty="0" err="1"/>
              <a:t>pembuatan</a:t>
            </a:r>
            <a:r>
              <a:rPr lang="en-US" altLang="en-US" sz="2400" dirty="0"/>
              <a:t> </a:t>
            </a:r>
            <a:r>
              <a:rPr lang="en-US" altLang="en-US" sz="2400" dirty="0" err="1"/>
              <a:t>keputusan</a:t>
            </a:r>
            <a:r>
              <a:rPr lang="en-US" altLang="en-US" sz="2400" dirty="0"/>
              <a:t> </a:t>
            </a:r>
            <a:r>
              <a:rPr lang="en-US" altLang="en-US" sz="2400" dirty="0" err="1"/>
              <a:t>tidak</a:t>
            </a:r>
            <a:r>
              <a:rPr lang="en-US" altLang="en-US" sz="2400" dirty="0"/>
              <a:t> </a:t>
            </a:r>
            <a:r>
              <a:rPr lang="en-US" altLang="en-US" sz="2400" dirty="0" err="1"/>
              <a:t>didominasi</a:t>
            </a:r>
            <a:r>
              <a:rPr lang="en-US" altLang="en-US" sz="2400" dirty="0"/>
              <a:t> </a:t>
            </a:r>
            <a:r>
              <a:rPr lang="en-US" altLang="en-US" sz="2400" dirty="0" err="1"/>
              <a:t>oleh</a:t>
            </a:r>
            <a:r>
              <a:rPr lang="en-US" altLang="en-US" sz="2400" dirty="0"/>
              <a:t> </a:t>
            </a:r>
            <a:r>
              <a:rPr lang="en-US" altLang="en-US" sz="2400" dirty="0" err="1"/>
              <a:t>pihak</a:t>
            </a:r>
            <a:r>
              <a:rPr lang="en-US" altLang="en-US" sz="2400" dirty="0"/>
              <a:t> / </a:t>
            </a:r>
            <a:r>
              <a:rPr lang="en-US" altLang="en-US" sz="2400" dirty="0" err="1"/>
              <a:t>lembaga</a:t>
            </a:r>
            <a:r>
              <a:rPr lang="en-US" altLang="en-US" sz="2400" dirty="0"/>
              <a:t> </a:t>
            </a:r>
            <a:r>
              <a:rPr lang="en-US" altLang="en-US" sz="2400" dirty="0" err="1"/>
              <a:t>tertentu</a:t>
            </a:r>
            <a:r>
              <a:rPr lang="en-US" altLang="en-US" sz="2400" dirty="0"/>
              <a:t>.</a:t>
            </a:r>
          </a:p>
          <a:p>
            <a:pPr eaLnBrk="1" fontAlgn="auto" hangingPunct="1">
              <a:spcAft>
                <a:spcPts val="0"/>
              </a:spcAft>
              <a:defRPr/>
            </a:pPr>
            <a:r>
              <a:rPr lang="en-US" sz="2400" dirty="0" smtClean="0"/>
              <a:t/>
            </a:r>
            <a:br>
              <a:rPr lang="en-US" sz="2400" dirty="0" smtClean="0"/>
            </a:b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to="" calcmode="lin" valueType="num">
                                      <p:cBhvr>
                                        <p:cTn id="17" dur="1" fill="hold"/>
                                        <p:tgtEl>
                                          <p:spTgt spid="3">
                                            <p:txEl>
                                              <p:pRg st="3" end="3"/>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to="" calcmode="lin" valueType="num">
                                      <p:cBhvr>
                                        <p:cTn id="2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72400" cy="1143000"/>
          </a:xfrm>
        </p:spPr>
        <p:txBody>
          <a:bodyPr/>
          <a:lstStyle/>
          <a:p>
            <a:pPr eaLnBrk="1" fontAlgn="auto" hangingPunct="1">
              <a:spcAft>
                <a:spcPts val="0"/>
              </a:spcAft>
              <a:defRPr/>
            </a:pP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Check and Balance </a:t>
            </a:r>
            <a:r>
              <a:rPr lang="en-US" altLang="en-US" sz="3200" b="1" dirty="0" err="1" smtClean="0">
                <a:solidFill>
                  <a:schemeClr val="accent2"/>
                </a:solidFill>
              </a:rPr>
              <a:t>dalam</a:t>
            </a:r>
            <a:r>
              <a:rPr lang="en-US" altLang="en-US" sz="3200" b="1" dirty="0" smtClean="0">
                <a:solidFill>
                  <a:schemeClr val="accent2"/>
                </a:solidFill>
              </a:rPr>
              <a:t> </a:t>
            </a:r>
            <a:r>
              <a:rPr lang="en-US" altLang="en-US" sz="3200" b="1" dirty="0" err="1" smtClean="0">
                <a:solidFill>
                  <a:schemeClr val="accent2"/>
                </a:solidFill>
              </a:rPr>
              <a:t>Sistem</a:t>
            </a:r>
            <a:r>
              <a:rPr lang="en-US" altLang="en-US" sz="3200" b="1" dirty="0" smtClean="0">
                <a:solidFill>
                  <a:schemeClr val="accent2"/>
                </a:solidFill>
              </a:rPr>
              <a:t> </a:t>
            </a:r>
            <a:r>
              <a:rPr lang="en-US" altLang="en-US" sz="3200" b="1" dirty="0" err="1" smtClean="0">
                <a:solidFill>
                  <a:schemeClr val="accent2"/>
                </a:solidFill>
              </a:rPr>
              <a:t>Pemerintahan</a:t>
            </a:r>
            <a:r>
              <a:rPr lang="en-US" altLang="en-US" sz="3200" b="1" dirty="0" smtClean="0">
                <a:solidFill>
                  <a:schemeClr val="accent2"/>
                </a:solidFill>
              </a:rPr>
              <a:t>: </a:t>
            </a:r>
            <a:r>
              <a:rPr lang="en-US" altLang="en-US" sz="3200" b="1" dirty="0" err="1" smtClean="0">
                <a:solidFill>
                  <a:schemeClr val="accent2"/>
                </a:solidFill>
              </a:rPr>
              <a:t>Trias</a:t>
            </a:r>
            <a:r>
              <a:rPr lang="en-US" altLang="en-US" sz="3200" b="1" dirty="0" smtClean="0">
                <a:solidFill>
                  <a:schemeClr val="accent2"/>
                </a:solidFill>
              </a:rPr>
              <a:t> </a:t>
            </a:r>
            <a:r>
              <a:rPr lang="en-US" altLang="en-US" sz="3200" b="1" dirty="0" err="1" smtClean="0">
                <a:solidFill>
                  <a:schemeClr val="accent2"/>
                </a:solidFill>
              </a:rPr>
              <a:t>Politica</a:t>
            </a:r>
            <a:endParaRPr lang="en-US" altLang="en-US" sz="3200" b="1" dirty="0" smtClean="0">
              <a:solidFill>
                <a:schemeClr val="accent2"/>
              </a:solidFill>
            </a:endParaRPr>
          </a:p>
        </p:txBody>
      </p:sp>
      <p:sp>
        <p:nvSpPr>
          <p:cNvPr id="3" name="Subtitle 2"/>
          <p:cNvSpPr>
            <a:spLocks noGrp="1"/>
          </p:cNvSpPr>
          <p:nvPr>
            <p:ph type="subTitle" idx="1"/>
          </p:nvPr>
        </p:nvSpPr>
        <p:spPr>
          <a:xfrm>
            <a:off x="304800" y="1524000"/>
            <a:ext cx="8001000" cy="4495800"/>
          </a:xfrm>
        </p:spPr>
        <p:txBody>
          <a:bodyPr rtlCol="0">
            <a:noAutofit/>
          </a:bodyPr>
          <a:lstStyle/>
          <a:p>
            <a:pPr marL="609600" indent="-609600">
              <a:lnSpc>
                <a:spcPct val="80000"/>
              </a:lnSpc>
              <a:defRPr/>
            </a:pPr>
            <a:r>
              <a:rPr lang="id-ID" altLang="en-US" sz="2400" dirty="0"/>
              <a:t>Konsep Trias Politica pertama (pembagian kekuasaan menjadi tiga) kali dikemukakan oleh John Locke dlm </a:t>
            </a:r>
            <a:r>
              <a:rPr lang="id-ID" altLang="en-US" sz="2400" i="1" dirty="0"/>
              <a:t>Treaties of Civil Government</a:t>
            </a:r>
            <a:r>
              <a:rPr lang="id-ID" altLang="en-US" sz="2400" dirty="0"/>
              <a:t> (1690) dan Baron Montesquieu (1748) dlm </a:t>
            </a:r>
            <a:r>
              <a:rPr lang="id-ID" altLang="en-US" sz="2400" i="1" dirty="0"/>
              <a:t>L’esprit des Lois</a:t>
            </a:r>
            <a:r>
              <a:rPr lang="id-ID" altLang="en-US" sz="2400" dirty="0"/>
              <a:t> (1748).</a:t>
            </a:r>
          </a:p>
          <a:p>
            <a:pPr marL="609600" indent="-609600">
              <a:lnSpc>
                <a:spcPct val="80000"/>
              </a:lnSpc>
              <a:defRPr/>
            </a:pPr>
            <a:r>
              <a:rPr lang="id-ID" altLang="en-US" sz="2400" dirty="0"/>
              <a:t>Trias Politica:</a:t>
            </a:r>
          </a:p>
          <a:p>
            <a:pPr marL="609600" indent="-609600">
              <a:lnSpc>
                <a:spcPct val="80000"/>
              </a:lnSpc>
              <a:buFont typeface="Wingdings" pitchFamily="2" charset="2"/>
              <a:buAutoNum type="arabicPeriod"/>
              <a:defRPr/>
            </a:pPr>
            <a:r>
              <a:rPr lang="id-ID" altLang="en-US" sz="2400" dirty="0"/>
              <a:t>Kekuasaan legislatif (</a:t>
            </a:r>
            <a:r>
              <a:rPr lang="id-ID" altLang="en-US" sz="2400" i="1" dirty="0"/>
              <a:t>rulemaking function</a:t>
            </a:r>
            <a:r>
              <a:rPr lang="id-ID" altLang="en-US" sz="2400" dirty="0"/>
              <a:t>); membuat undang-undang</a:t>
            </a:r>
          </a:p>
          <a:p>
            <a:pPr marL="609600" indent="-609600">
              <a:lnSpc>
                <a:spcPct val="80000"/>
              </a:lnSpc>
              <a:buFont typeface="Wingdings" pitchFamily="2" charset="2"/>
              <a:buAutoNum type="arabicPeriod"/>
              <a:defRPr/>
            </a:pPr>
            <a:r>
              <a:rPr lang="id-ID" altLang="en-US" sz="2400" dirty="0"/>
              <a:t>Kekuasaan eksekutif (</a:t>
            </a:r>
            <a:r>
              <a:rPr lang="id-ID" altLang="en-US" sz="2400" i="1" dirty="0"/>
              <a:t>rule application function</a:t>
            </a:r>
            <a:r>
              <a:rPr lang="id-ID" altLang="en-US" sz="2400" dirty="0"/>
              <a:t>); melaksanakan undang-undang</a:t>
            </a:r>
          </a:p>
          <a:p>
            <a:pPr marL="609600" indent="-609600">
              <a:lnSpc>
                <a:spcPct val="80000"/>
              </a:lnSpc>
              <a:buFont typeface="Wingdings" pitchFamily="2" charset="2"/>
              <a:buAutoNum type="arabicPeriod"/>
              <a:defRPr/>
            </a:pPr>
            <a:r>
              <a:rPr lang="id-ID" altLang="en-US" sz="2400" dirty="0"/>
              <a:t>Kekuasaan judikatif (</a:t>
            </a:r>
            <a:r>
              <a:rPr lang="id-ID" altLang="en-US" sz="2400" i="1" dirty="0"/>
              <a:t>rule adjudication function</a:t>
            </a:r>
            <a:r>
              <a:rPr lang="id-ID" altLang="en-US" sz="2400" dirty="0"/>
              <a:t>); mengadili atas pelanggaran undang-undang</a:t>
            </a:r>
          </a:p>
          <a:p>
            <a:pPr>
              <a:lnSpc>
                <a:spcPct val="90000"/>
              </a:lnSpc>
              <a:defRPr/>
            </a:pPr>
            <a:endParaRPr lang="en-US" altLang="en-US" sz="2400" i="1" dirty="0" smtClean="0"/>
          </a:p>
          <a:p>
            <a:pPr eaLnBrk="1" fontAlgn="auto" hangingPunct="1">
              <a:spcAft>
                <a:spcPts val="0"/>
              </a:spcAft>
              <a:defRPr/>
            </a:pPr>
            <a:r>
              <a:rPr lang="en-US" sz="2400" dirty="0" smtClean="0"/>
              <a:t/>
            </a:r>
            <a:br>
              <a:rPr lang="en-US" sz="2400" dirty="0" smtClean="0"/>
            </a:b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to="" calcmode="lin" valueType="num">
                                      <p:cBhvr>
                                        <p:cTn id="37" dur="1" fill="hold"/>
                                        <p:tgtEl>
                                          <p:spTgt spid="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72400" cy="1143000"/>
          </a:xfrm>
        </p:spPr>
        <p:txBody>
          <a:bodyPr/>
          <a:lstStyle/>
          <a:p>
            <a:pPr eaLnBrk="1" fontAlgn="auto" hangingPunct="1">
              <a:spcAft>
                <a:spcPts val="0"/>
              </a:spcAft>
              <a:defRPr/>
            </a:pP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
            </a:r>
            <a:br>
              <a:rPr lang="en-US" altLang="en-US" sz="3200" b="1" dirty="0" smtClean="0">
                <a:solidFill>
                  <a:schemeClr val="accent2"/>
                </a:solidFill>
              </a:rPr>
            </a:br>
            <a:r>
              <a:rPr lang="en-US" altLang="en-US" sz="3200" b="1" dirty="0">
                <a:solidFill>
                  <a:schemeClr val="accent2"/>
                </a:solidFill>
              </a:rPr>
              <a:t/>
            </a:r>
            <a:br>
              <a:rPr lang="en-US" altLang="en-US" sz="3200" b="1" dirty="0">
                <a:solidFill>
                  <a:schemeClr val="accent2"/>
                </a:solidFill>
              </a:rPr>
            </a:br>
            <a:r>
              <a:rPr lang="en-US" altLang="en-US" sz="3200" b="1" dirty="0" smtClean="0">
                <a:solidFill>
                  <a:schemeClr val="accent2"/>
                </a:solidFill>
              </a:rPr>
              <a:t>Check and Balance </a:t>
            </a:r>
            <a:r>
              <a:rPr lang="en-US" altLang="en-US" sz="3200" b="1" dirty="0" err="1" smtClean="0">
                <a:solidFill>
                  <a:schemeClr val="accent2"/>
                </a:solidFill>
              </a:rPr>
              <a:t>dalam</a:t>
            </a:r>
            <a:r>
              <a:rPr lang="en-US" altLang="en-US" sz="3200" b="1" dirty="0" smtClean="0">
                <a:solidFill>
                  <a:schemeClr val="accent2"/>
                </a:solidFill>
              </a:rPr>
              <a:t> </a:t>
            </a:r>
            <a:r>
              <a:rPr lang="en-US" altLang="en-US" sz="3200" b="1" dirty="0" err="1" smtClean="0">
                <a:solidFill>
                  <a:schemeClr val="accent2"/>
                </a:solidFill>
              </a:rPr>
              <a:t>Sistem</a:t>
            </a:r>
            <a:r>
              <a:rPr lang="en-US" altLang="en-US" sz="3200" b="1" dirty="0" smtClean="0">
                <a:solidFill>
                  <a:schemeClr val="accent2"/>
                </a:solidFill>
              </a:rPr>
              <a:t> </a:t>
            </a:r>
            <a:r>
              <a:rPr lang="en-US" altLang="en-US" sz="3200" b="1" dirty="0" err="1" smtClean="0">
                <a:solidFill>
                  <a:schemeClr val="accent2"/>
                </a:solidFill>
              </a:rPr>
              <a:t>Pemerintahan</a:t>
            </a:r>
            <a:endParaRPr lang="en-US" altLang="en-US" sz="3200" b="1" dirty="0" smtClean="0">
              <a:solidFill>
                <a:schemeClr val="accent2"/>
              </a:solidFill>
            </a:endParaRPr>
          </a:p>
        </p:txBody>
      </p:sp>
      <p:sp>
        <p:nvSpPr>
          <p:cNvPr id="3" name="Subtitle 2"/>
          <p:cNvSpPr>
            <a:spLocks noGrp="1"/>
          </p:cNvSpPr>
          <p:nvPr>
            <p:ph type="subTitle" idx="1"/>
          </p:nvPr>
        </p:nvSpPr>
        <p:spPr>
          <a:xfrm>
            <a:off x="304800" y="1524000"/>
            <a:ext cx="8001000" cy="4495800"/>
          </a:xfrm>
        </p:spPr>
        <p:txBody>
          <a:bodyPr rtlCol="0">
            <a:noAutofit/>
          </a:bodyPr>
          <a:lstStyle/>
          <a:p>
            <a:pPr>
              <a:lnSpc>
                <a:spcPct val="90000"/>
              </a:lnSpc>
              <a:defRPr/>
            </a:pPr>
            <a:r>
              <a:rPr lang="en-US" altLang="en-US" sz="2400" dirty="0"/>
              <a:t>The four braches: media. </a:t>
            </a:r>
            <a:r>
              <a:rPr lang="en-US" altLang="en-US" sz="2400" dirty="0" err="1"/>
              <a:t>Cina</a:t>
            </a:r>
            <a:r>
              <a:rPr lang="en-US" altLang="en-US" sz="2400" dirty="0"/>
              <a:t>: </a:t>
            </a:r>
            <a:r>
              <a:rPr lang="en-US" altLang="en-US" sz="2400" dirty="0" err="1"/>
              <a:t>Kaoshi</a:t>
            </a:r>
            <a:r>
              <a:rPr lang="en-US" altLang="en-US" sz="2400" dirty="0"/>
              <a:t> Yuan, </a:t>
            </a:r>
            <a:r>
              <a:rPr lang="en-US" altLang="en-US" sz="2400" dirty="0" err="1"/>
              <a:t>kaisar</a:t>
            </a:r>
            <a:r>
              <a:rPr lang="en-US" altLang="en-US" sz="2400" dirty="0"/>
              <a:t>; raja (</a:t>
            </a:r>
            <a:r>
              <a:rPr lang="en-US" altLang="en-US" sz="2400" dirty="0" err="1"/>
              <a:t>monarkhi-konstitusional</a:t>
            </a:r>
            <a:r>
              <a:rPr lang="en-US" altLang="en-US" sz="2400" dirty="0" smtClean="0"/>
              <a:t>)</a:t>
            </a:r>
          </a:p>
          <a:p>
            <a:pPr>
              <a:lnSpc>
                <a:spcPct val="90000"/>
              </a:lnSpc>
              <a:defRPr/>
            </a:pPr>
            <a:endParaRPr lang="en-US" altLang="en-US" sz="2400" dirty="0"/>
          </a:p>
          <a:p>
            <a:pPr>
              <a:lnSpc>
                <a:spcPct val="90000"/>
              </a:lnSpc>
              <a:defRPr/>
            </a:pPr>
            <a:r>
              <a:rPr lang="en-US" altLang="en-US" sz="2400" dirty="0"/>
              <a:t>AS; </a:t>
            </a:r>
            <a:r>
              <a:rPr lang="en-US" altLang="en-US" sz="2400" dirty="0" err="1"/>
              <a:t>tingkat</a:t>
            </a:r>
            <a:r>
              <a:rPr lang="en-US" altLang="en-US" sz="2400" dirty="0"/>
              <a:t> state: </a:t>
            </a:r>
            <a:r>
              <a:rPr lang="en-US" altLang="en-US" sz="2400" dirty="0" err="1"/>
              <a:t>trias</a:t>
            </a:r>
            <a:r>
              <a:rPr lang="en-US" altLang="en-US" sz="2400" dirty="0"/>
              <a:t> </a:t>
            </a:r>
            <a:r>
              <a:rPr lang="en-US" altLang="en-US" sz="2400" dirty="0" err="1"/>
              <a:t>politika</a:t>
            </a:r>
            <a:r>
              <a:rPr lang="en-US" altLang="en-US" sz="2400" dirty="0"/>
              <a:t>; </a:t>
            </a:r>
            <a:r>
              <a:rPr lang="en-US" altLang="en-US" sz="2400" dirty="0" err="1"/>
              <a:t>tingkat</a:t>
            </a:r>
            <a:r>
              <a:rPr lang="en-US" altLang="en-US" sz="2400" dirty="0"/>
              <a:t> county: </a:t>
            </a:r>
            <a:r>
              <a:rPr lang="en-US" altLang="en-US" sz="2400" dirty="0" err="1"/>
              <a:t>judikatif</a:t>
            </a:r>
            <a:r>
              <a:rPr lang="en-US" altLang="en-US" sz="2400" dirty="0"/>
              <a:t> (district attorney) </a:t>
            </a:r>
            <a:r>
              <a:rPr lang="en-US" altLang="en-US" sz="2400" dirty="0" err="1"/>
              <a:t>dipilih</a:t>
            </a:r>
            <a:r>
              <a:rPr lang="en-US" altLang="en-US" sz="2400" dirty="0"/>
              <a:t>, </a:t>
            </a:r>
            <a:r>
              <a:rPr lang="en-US" altLang="en-US" sz="2400" dirty="0" err="1"/>
              <a:t>ada</a:t>
            </a:r>
            <a:r>
              <a:rPr lang="en-US" altLang="en-US" sz="2400" dirty="0"/>
              <a:t> </a:t>
            </a:r>
            <a:r>
              <a:rPr lang="en-US" altLang="en-US" sz="2400" dirty="0" err="1"/>
              <a:t>pemilihan</a:t>
            </a:r>
            <a:r>
              <a:rPr lang="en-US" altLang="en-US" sz="2400" dirty="0"/>
              <a:t> </a:t>
            </a:r>
            <a:r>
              <a:rPr lang="en-US" altLang="en-US" sz="2400" dirty="0" err="1"/>
              <a:t>atas</a:t>
            </a:r>
            <a:r>
              <a:rPr lang="en-US" altLang="en-US" sz="2400" dirty="0"/>
              <a:t> </a:t>
            </a:r>
            <a:r>
              <a:rPr lang="en-US" altLang="en-US" sz="2400" dirty="0" err="1"/>
              <a:t>sherriff</a:t>
            </a:r>
            <a:r>
              <a:rPr lang="en-US" altLang="en-US" sz="2400" dirty="0"/>
              <a:t>, school boards, park commissioners.</a:t>
            </a:r>
          </a:p>
          <a:p>
            <a:pPr>
              <a:lnSpc>
                <a:spcPct val="90000"/>
              </a:lnSpc>
              <a:defRPr/>
            </a:pPr>
            <a:endParaRPr lang="en-US" altLang="en-US" sz="2400" dirty="0" smtClean="0"/>
          </a:p>
          <a:p>
            <a:pPr>
              <a:lnSpc>
                <a:spcPct val="90000"/>
              </a:lnSpc>
              <a:defRPr/>
            </a:pPr>
            <a:r>
              <a:rPr lang="en-US" altLang="en-US" sz="2400" dirty="0" smtClean="0"/>
              <a:t>Korea </a:t>
            </a:r>
            <a:r>
              <a:rPr lang="en-US" altLang="en-US" sz="2400" dirty="0"/>
              <a:t>Selatan; </a:t>
            </a:r>
            <a:r>
              <a:rPr lang="en-US" altLang="en-US" sz="2400" dirty="0" err="1"/>
              <a:t>dewan</a:t>
            </a:r>
            <a:r>
              <a:rPr lang="en-US" altLang="en-US" sz="2400" dirty="0"/>
              <a:t> </a:t>
            </a:r>
            <a:r>
              <a:rPr lang="en-US" altLang="en-US" sz="2400" dirty="0" err="1"/>
              <a:t>lokal</a:t>
            </a:r>
            <a:r>
              <a:rPr lang="en-US" altLang="en-US" sz="2400" dirty="0"/>
              <a:t> </a:t>
            </a:r>
            <a:r>
              <a:rPr lang="en-US" altLang="en-US" sz="2400" dirty="0" err="1"/>
              <a:t>tidak</a:t>
            </a:r>
            <a:r>
              <a:rPr lang="en-US" altLang="en-US" sz="2400" dirty="0"/>
              <a:t> </a:t>
            </a:r>
            <a:r>
              <a:rPr lang="en-US" altLang="en-US" sz="2400" dirty="0" err="1"/>
              <a:t>boleh</a:t>
            </a:r>
            <a:r>
              <a:rPr lang="en-US" altLang="en-US" sz="2400" dirty="0"/>
              <a:t> </a:t>
            </a:r>
            <a:r>
              <a:rPr lang="en-US" altLang="en-US" sz="2400" dirty="0" err="1"/>
              <a:t>intervensi</a:t>
            </a:r>
            <a:r>
              <a:rPr lang="en-US" altLang="en-US" sz="2400" dirty="0"/>
              <a:t> </a:t>
            </a:r>
            <a:r>
              <a:rPr lang="en-US" altLang="en-US" sz="2400" dirty="0" err="1"/>
              <a:t>eksekutif</a:t>
            </a:r>
            <a:r>
              <a:rPr lang="en-US" altLang="en-US" sz="2400" dirty="0"/>
              <a:t>, </a:t>
            </a:r>
            <a:r>
              <a:rPr lang="en-US" altLang="en-US" sz="2400" dirty="0" err="1"/>
              <a:t>kepala</a:t>
            </a:r>
            <a:r>
              <a:rPr lang="en-US" altLang="en-US" sz="2400" dirty="0"/>
              <a:t> </a:t>
            </a:r>
            <a:r>
              <a:rPr lang="en-US" altLang="en-US" sz="2400" dirty="0" err="1"/>
              <a:t>daerah</a:t>
            </a:r>
            <a:r>
              <a:rPr lang="en-US" altLang="en-US" sz="2400" dirty="0"/>
              <a:t> </a:t>
            </a:r>
            <a:r>
              <a:rPr lang="en-US" altLang="en-US" sz="2400" dirty="0" err="1"/>
              <a:t>punya</a:t>
            </a:r>
            <a:r>
              <a:rPr lang="en-US" altLang="en-US" sz="2400" dirty="0"/>
              <a:t> </a:t>
            </a:r>
            <a:r>
              <a:rPr lang="en-US" altLang="en-US" sz="2400" dirty="0" err="1"/>
              <a:t>hak</a:t>
            </a:r>
            <a:r>
              <a:rPr lang="en-US" altLang="en-US" sz="2400" dirty="0"/>
              <a:t> veto. </a:t>
            </a:r>
          </a:p>
          <a:p>
            <a:pPr>
              <a:lnSpc>
                <a:spcPct val="90000"/>
              </a:lnSpc>
              <a:defRPr/>
            </a:pPr>
            <a:endParaRPr lang="en-US" altLang="en-US" sz="2400" dirty="0" smtClean="0"/>
          </a:p>
          <a:p>
            <a:pPr>
              <a:lnSpc>
                <a:spcPct val="90000"/>
              </a:lnSpc>
              <a:defRPr/>
            </a:pPr>
            <a:r>
              <a:rPr lang="en-US" altLang="en-US" sz="2400" dirty="0" smtClean="0"/>
              <a:t>Indonesia</a:t>
            </a:r>
            <a:r>
              <a:rPr lang="id-ID" altLang="en-US" sz="2400" dirty="0"/>
              <a:t>: tidak menganut Trias Politica secara utuh. Legislatif: DPR Eksekutif: presiden, Judikatif: MK, MA.</a:t>
            </a:r>
            <a:endParaRPr lang="en-US" altLang="en-US" sz="2400" dirty="0"/>
          </a:p>
          <a:p>
            <a:pPr>
              <a:lnSpc>
                <a:spcPct val="90000"/>
              </a:lnSpc>
              <a:defRPr/>
            </a:pPr>
            <a:endParaRPr lang="en-US" altLang="en-US" sz="2400" i="1" dirty="0" smtClean="0"/>
          </a:p>
          <a:p>
            <a:pPr eaLnBrk="1" fontAlgn="auto" hangingPunct="1">
              <a:spcAft>
                <a:spcPts val="0"/>
              </a:spcAft>
              <a:defRPr/>
            </a:pPr>
            <a:r>
              <a:rPr lang="en-US" sz="2400" dirty="0" smtClean="0"/>
              <a:t/>
            </a:r>
            <a:br>
              <a:rPr lang="en-US" sz="2400" dirty="0" smtClean="0"/>
            </a:b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to="" calcmode="lin" valueType="num">
                                      <p:cBhvr>
                                        <p:cTn id="22" dur="1" fill="hold"/>
                                        <p:tgtEl>
                                          <p:spTgt spid="3">
                                            <p:txEl>
                                              <p:pRg st="4" end="4"/>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to="" calcmode="lin" valueType="num">
                                      <p:cBhvr>
                                        <p:cTn id="27" dur="1" fill="hold"/>
                                        <p:tgtEl>
                                          <p:spTgt spid="3">
                                            <p:txEl>
                                              <p:pRg st="6" end="6"/>
                                            </p:txEl>
                                          </p:spTgt>
                                        </p:tgtEl>
                                        <p:attrNameLst>
                                          <p:attrName/>
                                        </p:attrNameLst>
                                      </p:cBhvr>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 to="" calcmode="lin" valueType="num">
                                      <p:cBhvr>
                                        <p:cTn id="32"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06437"/>
          </a:xfrm>
        </p:spPr>
        <p:txBody>
          <a:bodyPr>
            <a:normAutofit fontScale="90000"/>
          </a:bodyPr>
          <a:lstStyle/>
          <a:p>
            <a:pPr fontAlgn="auto">
              <a:spcAft>
                <a:spcPts val="0"/>
              </a:spcAft>
              <a:defRPr/>
            </a:pPr>
            <a:r>
              <a:rPr lang="id-ID" sz="3200" dirty="0" smtClean="0"/>
              <a:t>PRINSIP PENGELOLAAN </a:t>
            </a:r>
            <a:r>
              <a:rPr lang="id-ID" sz="3200" smtClean="0"/>
              <a:t>KEKUASAAN: PRAKTIK PEMBAGIAN KEKUASAAN INDONESIA</a:t>
            </a:r>
            <a:endParaRPr lang="en-US" sz="3200" dirty="0"/>
          </a:p>
        </p:txBody>
      </p:sp>
      <p:sp>
        <p:nvSpPr>
          <p:cNvPr id="6147" name="Content Placeholder 2"/>
          <p:cNvSpPr>
            <a:spLocks noGrp="1"/>
          </p:cNvSpPr>
          <p:nvPr>
            <p:ph idx="1"/>
          </p:nvPr>
        </p:nvSpPr>
        <p:spPr>
          <a:xfrm>
            <a:off x="250825" y="981075"/>
            <a:ext cx="8208963" cy="5419725"/>
          </a:xfrm>
        </p:spPr>
        <p:txBody>
          <a:bodyPr rtlCol="0">
            <a:normAutofit/>
          </a:bodyPr>
          <a:lstStyle/>
          <a:p>
            <a:pPr fontAlgn="auto">
              <a:spcAft>
                <a:spcPts val="0"/>
              </a:spcAft>
              <a:defRPr/>
            </a:pPr>
            <a:r>
              <a:rPr lang="id-ID" altLang="en-US" dirty="0" smtClean="0"/>
              <a:t>Penegasan prinsip konstitusionalisme,</a:t>
            </a:r>
            <a:r>
              <a:rPr lang="en-US" altLang="en-US" dirty="0" smtClean="0"/>
              <a:t> </a:t>
            </a:r>
            <a:r>
              <a:rPr lang="id-ID" altLang="en-US" dirty="0" smtClean="0"/>
              <a:t>agar kekuasaan </a:t>
            </a:r>
            <a:r>
              <a:rPr lang="en-US" altLang="en-US" dirty="0" err="1" smtClean="0"/>
              <a:t>pejabat</a:t>
            </a:r>
            <a:r>
              <a:rPr lang="en-US" altLang="en-US" dirty="0" smtClean="0"/>
              <a:t> </a:t>
            </a:r>
            <a:r>
              <a:rPr lang="id-ID" altLang="en-US" dirty="0" smtClean="0"/>
              <a:t>dan badan-badan pemerintah dibatasi sehingga hak-hak dasar warga negara semakin terjamin</a:t>
            </a:r>
            <a:r>
              <a:rPr lang="en-US" altLang="en-US" dirty="0" smtClean="0"/>
              <a:t> </a:t>
            </a:r>
            <a:r>
              <a:rPr lang="id-ID" altLang="en-US" dirty="0" smtClean="0"/>
              <a:t>dan demokrasi dapat terjaga.</a:t>
            </a:r>
            <a:endParaRPr lang="en-US" altLang="en-US" dirty="0" smtClean="0"/>
          </a:p>
          <a:p>
            <a:pPr fontAlgn="auto">
              <a:spcAft>
                <a:spcPts val="0"/>
              </a:spcAft>
              <a:defRPr/>
            </a:pPr>
            <a:r>
              <a:rPr lang="id-ID" altLang="en-US" dirty="0"/>
              <a:t>Prinsip </a:t>
            </a:r>
            <a:r>
              <a:rPr lang="id-ID" altLang="en-US" i="1" dirty="0"/>
              <a:t>checks and balance</a:t>
            </a:r>
            <a:r>
              <a:rPr lang="id-ID" altLang="en-US" dirty="0"/>
              <a:t> (mengawasi </a:t>
            </a:r>
            <a:r>
              <a:rPr lang="id-ID" altLang="en-US" dirty="0" smtClean="0"/>
              <a:t>dan</a:t>
            </a:r>
            <a:r>
              <a:rPr lang="en-US" altLang="en-US" dirty="0" smtClean="0"/>
              <a:t> </a:t>
            </a:r>
            <a:r>
              <a:rPr lang="id-ID" altLang="en-US" dirty="0" smtClean="0"/>
              <a:t>mengimbangi</a:t>
            </a:r>
            <a:r>
              <a:rPr lang="id-ID" altLang="en-US" dirty="0"/>
              <a:t>), </a:t>
            </a:r>
            <a:r>
              <a:rPr lang="id-ID" altLang="en-US" dirty="0" smtClean="0"/>
              <a:t>Untuk </a:t>
            </a:r>
            <a:r>
              <a:rPr lang="id-ID" altLang="en-US" dirty="0"/>
              <a:t>itu pembentukan organ kelembagaan negara harus bertolak dari kerangka dasar sistem UUD 1945 yang mengarah ke </a:t>
            </a:r>
            <a:r>
              <a:rPr lang="id-ID" altLang="en-US" i="1" dirty="0"/>
              <a:t>separation of power </a:t>
            </a:r>
            <a:r>
              <a:rPr lang="id-ID" altLang="en-US" dirty="0"/>
              <a:t>( pemisahan kekuasaan</a:t>
            </a:r>
            <a:r>
              <a:rPr lang="id-ID" altLang="en-US" dirty="0" smtClean="0"/>
              <a:t>)</a:t>
            </a:r>
            <a:endParaRPr lang="en-US" altLang="en-US" dirty="0" smtClean="0"/>
          </a:p>
          <a:p>
            <a:pPr fontAlgn="auto">
              <a:spcAft>
                <a:spcPts val="0"/>
              </a:spcAft>
              <a:defRPr/>
            </a:pPr>
            <a:r>
              <a:rPr lang="id-ID" dirty="0"/>
              <a:t>Prinsip integrasi,  dalam arti bahwa pembentukan lembaga negara tidak bisa dilakukan secara parsial, keberadaannya harus dikaitkan dengan lembaga lain yang telah ada dan eksis. </a:t>
            </a:r>
            <a:endParaRPr lang="en-US" dirty="0" smtClean="0"/>
          </a:p>
          <a:p>
            <a:pPr fontAlgn="auto">
              <a:spcAft>
                <a:spcPts val="0"/>
              </a:spcAft>
              <a:defRPr/>
            </a:pPr>
            <a:r>
              <a:rPr lang="id-ID" altLang="en-US" dirty="0"/>
              <a:t>Prinsip kemanfaatan bagi masyarakat, yaitu pembentukan lembaga negara  bertujuan untuk memenuhi kesejahteraan warganya dan menjamin hak-hak dasar yang dijamin konstitusi.</a:t>
            </a:r>
            <a:endParaRPr lang="en-US" altLang="en-US" dirty="0"/>
          </a:p>
          <a:p>
            <a:pPr fontAlgn="auto">
              <a:spcAft>
                <a:spcPts val="0"/>
              </a:spcAft>
              <a:defRPr/>
            </a:pPr>
            <a:endParaRPr lang="en-US" altLang="en-US" dirty="0"/>
          </a:p>
          <a:p>
            <a:pPr fontAlgn="auto">
              <a:spcAft>
                <a:spcPts val="0"/>
              </a:spcAft>
              <a:defRPr/>
            </a:pPr>
            <a:endParaRPr lang="en-US" altLang="en-US" dirty="0" smtClean="0"/>
          </a:p>
          <a:p>
            <a:pPr fontAlgn="auto">
              <a:spcAft>
                <a:spcPts val="0"/>
              </a:spcAft>
              <a:buFont typeface="Arial" pitchFamily="34" charset="0"/>
              <a:buNone/>
              <a:defRPr/>
            </a:pPr>
            <a:endParaRPr lang="en-US" altLang="en-US" dirty="0" smtClean="0"/>
          </a:p>
        </p:txBody>
      </p:sp>
      <p:sp>
        <p:nvSpPr>
          <p:cNvPr id="717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E477D9FC-B573-40F7-94E0-C8612CFED7DC}" type="slidenum">
              <a:rPr lang="en-US"/>
              <a:pPr/>
              <a:t>8</a:t>
            </a:fld>
            <a:endParaRPr lang="en-US"/>
          </a:p>
        </p:txBody>
      </p:sp>
    </p:spTree>
    <p:extLst>
      <p:ext uri="{BB962C8B-B14F-4D97-AF65-F5344CB8AC3E}">
        <p14:creationId xmlns:p14="http://schemas.microsoft.com/office/powerpoint/2010/main" val="4186465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18488" cy="850900"/>
          </a:xfrm>
        </p:spPr>
        <p:txBody>
          <a:bodyPr/>
          <a:lstStyle/>
          <a:p>
            <a:pPr fontAlgn="auto">
              <a:spcAft>
                <a:spcPts val="0"/>
              </a:spcAft>
              <a:defRPr/>
            </a:pPr>
            <a:r>
              <a:rPr lang="en-US" altLang="en-US" sz="3200" dirty="0" smtClean="0"/>
              <a:t>TIGA</a:t>
            </a:r>
            <a:r>
              <a:rPr lang="id-ID" altLang="en-US" sz="3200" dirty="0" smtClean="0"/>
              <a:t> </a:t>
            </a:r>
            <a:r>
              <a:rPr lang="en-US" altLang="en-US" sz="3200" dirty="0" smtClean="0"/>
              <a:t>J</a:t>
            </a:r>
            <a:r>
              <a:rPr lang="id-ID" altLang="en-US" sz="3200" dirty="0" smtClean="0"/>
              <a:t>alur </a:t>
            </a:r>
            <a:r>
              <a:rPr lang="en-US" altLang="en-US" sz="3200" dirty="0" err="1"/>
              <a:t>P</a:t>
            </a:r>
            <a:r>
              <a:rPr lang="en-US" altLang="en-US" sz="3200" dirty="0" err="1" smtClean="0"/>
              <a:t>embentuk</a:t>
            </a:r>
            <a:r>
              <a:rPr lang="en-US" altLang="en-US" sz="3200" dirty="0" smtClean="0"/>
              <a:t> </a:t>
            </a:r>
            <a:r>
              <a:rPr lang="en-US" altLang="en-US" sz="3200" dirty="0" err="1"/>
              <a:t>L</a:t>
            </a:r>
            <a:r>
              <a:rPr lang="en-US" altLang="en-US" sz="3200" dirty="0" err="1" smtClean="0"/>
              <a:t>embaga</a:t>
            </a:r>
            <a:r>
              <a:rPr lang="en-US" altLang="en-US" sz="3200" dirty="0" smtClean="0"/>
              <a:t> Negara:</a:t>
            </a:r>
            <a:r>
              <a:rPr lang="id-ID" altLang="en-US" sz="3200" dirty="0">
                <a:solidFill>
                  <a:srgbClr val="0070C0"/>
                </a:solidFill>
              </a:rPr>
              <a:t> </a:t>
            </a:r>
            <a:r>
              <a:rPr lang="en-US" altLang="en-US" sz="3200" dirty="0" err="1" smtClean="0">
                <a:solidFill>
                  <a:srgbClr val="0070C0"/>
                </a:solidFill>
              </a:rPr>
              <a:t>Berdasar</a:t>
            </a:r>
            <a:r>
              <a:rPr lang="en-US" altLang="en-US" sz="3200" dirty="0" smtClean="0">
                <a:solidFill>
                  <a:srgbClr val="0070C0"/>
                </a:solidFill>
              </a:rPr>
              <a:t> </a:t>
            </a:r>
            <a:r>
              <a:rPr lang="id-ID" altLang="en-US" sz="3200" dirty="0" smtClean="0">
                <a:solidFill>
                  <a:srgbClr val="0070C0"/>
                </a:solidFill>
              </a:rPr>
              <a:t>UUD</a:t>
            </a:r>
            <a:r>
              <a:rPr lang="en-US" altLang="en-US" sz="3200" dirty="0" smtClean="0">
                <a:solidFill>
                  <a:srgbClr val="0070C0"/>
                </a:solidFill>
              </a:rPr>
              <a:t> </a:t>
            </a:r>
            <a:r>
              <a:rPr lang="id-ID" altLang="en-US" sz="3200" dirty="0" smtClean="0">
                <a:solidFill>
                  <a:srgbClr val="0070C0"/>
                </a:solidFill>
              </a:rPr>
              <a:t>1945 </a:t>
            </a:r>
            <a:endParaRPr lang="en-US" altLang="en-US" sz="3200" dirty="0" smtClean="0"/>
          </a:p>
        </p:txBody>
      </p:sp>
      <p:sp>
        <p:nvSpPr>
          <p:cNvPr id="8195" name="Content Placeholder 2"/>
          <p:cNvSpPr>
            <a:spLocks noGrp="1"/>
          </p:cNvSpPr>
          <p:nvPr>
            <p:ph idx="1"/>
          </p:nvPr>
        </p:nvSpPr>
        <p:spPr>
          <a:xfrm>
            <a:off x="457200" y="1125538"/>
            <a:ext cx="7620000" cy="5275262"/>
          </a:xfrm>
        </p:spPr>
        <p:txBody>
          <a:bodyPr/>
          <a:lstStyle/>
          <a:p>
            <a:pPr lvl="1">
              <a:buFont typeface="Arial" pitchFamily="34" charset="0"/>
              <a:buNone/>
            </a:pPr>
            <a:r>
              <a:rPr lang="id-ID" altLang="en-US" sz="3200" smtClean="0">
                <a:solidFill>
                  <a:srgbClr val="0070C0"/>
                </a:solidFill>
              </a:rPr>
              <a:t>Berdasar UUD 1945 terdiri dari</a:t>
            </a:r>
            <a:r>
              <a:rPr lang="en-US" altLang="en-US" sz="3200" smtClean="0">
                <a:solidFill>
                  <a:srgbClr val="0070C0"/>
                </a:solidFill>
              </a:rPr>
              <a:t>: </a:t>
            </a:r>
            <a:r>
              <a:rPr lang="id-ID" altLang="en-US" sz="3200" smtClean="0"/>
              <a:t>MPR,</a:t>
            </a:r>
            <a:r>
              <a:rPr lang="en-US" altLang="en-US" sz="3200" smtClean="0"/>
              <a:t> </a:t>
            </a:r>
            <a:r>
              <a:rPr lang="id-ID" altLang="en-US" sz="3200" smtClean="0"/>
              <a:t>DPR, DPD, Presiden,</a:t>
            </a:r>
            <a:r>
              <a:rPr lang="en-US" altLang="en-US" sz="3200" smtClean="0"/>
              <a:t>  </a:t>
            </a:r>
            <a:r>
              <a:rPr lang="id-ID" altLang="en-US" sz="3200" smtClean="0"/>
              <a:t>MA,BPK,Kementerian Negara, Pemerintah Daerah Propinsi, Pemerintah Daerah Kabupaten dan Kota, DPRD Propinsi, DPRD Kabupaten dan Kota, KPU, KY, MK,bank sentral, TNI, Kepolisian Negara Republik Indonesia, Dewan Pertimbangan Presiden</a:t>
            </a:r>
            <a:endParaRPr lang="en-US" altLang="en-US" sz="3200" smtClean="0"/>
          </a:p>
          <a:p>
            <a:endParaRPr lang="en-US" altLang="en-US" smtClean="0"/>
          </a:p>
        </p:txBody>
      </p:sp>
      <p:sp>
        <p:nvSpPr>
          <p:cNvPr id="819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p>
            <a:fld id="{AC93567C-0CBD-4DD2-8BB1-9B2CD950F0F2}" type="slidenum">
              <a:rPr lang="en-US"/>
              <a:pPr/>
              <a:t>9</a:t>
            </a:fld>
            <a:endParaRPr lang="en-US"/>
          </a:p>
        </p:txBody>
      </p:sp>
    </p:spTree>
    <p:extLst>
      <p:ext uri="{BB962C8B-B14F-4D97-AF65-F5344CB8AC3E}">
        <p14:creationId xmlns:p14="http://schemas.microsoft.com/office/powerpoint/2010/main" val="2628315549"/>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1640</TotalTime>
  <Words>1712</Words>
  <Application>Microsoft Office PowerPoint</Application>
  <PresentationFormat>On-screen Show (4:3)</PresentationFormat>
  <Paragraphs>143</Paragraphs>
  <Slides>25</Slides>
  <Notes>0</Notes>
  <HiddenSlides>0</HiddenSlides>
  <MMClips>0</MMClips>
  <ScaleCrop>false</ScaleCrop>
  <HeadingPairs>
    <vt:vector size="6" baseType="variant">
      <vt:variant>
        <vt:lpstr>Fonts Used</vt:lpstr>
      </vt:variant>
      <vt:variant>
        <vt:i4>13</vt:i4>
      </vt:variant>
      <vt:variant>
        <vt:lpstr>Theme</vt:lpstr>
      </vt:variant>
      <vt:variant>
        <vt:i4>4</vt:i4>
      </vt:variant>
      <vt:variant>
        <vt:lpstr>Slide Titles</vt:lpstr>
      </vt:variant>
      <vt:variant>
        <vt:i4>25</vt:i4>
      </vt:variant>
    </vt:vector>
  </HeadingPairs>
  <TitlesOfParts>
    <vt:vector size="42" baseType="lpstr">
      <vt:lpstr>Arial</vt:lpstr>
      <vt:lpstr>Verdana</vt:lpstr>
      <vt:lpstr>Wingdings</vt:lpstr>
      <vt:lpstr>Calibri</vt:lpstr>
      <vt:lpstr>Cambria</vt:lpstr>
      <vt:lpstr>Times New Roman</vt:lpstr>
      <vt:lpstr>Arial Rounded MT Bold</vt:lpstr>
      <vt:lpstr>Century Gothic</vt:lpstr>
      <vt:lpstr>Comic Sans MS</vt:lpstr>
      <vt:lpstr>Baskerville Old Face</vt:lpstr>
      <vt:lpstr>Arabic Transparent</vt:lpstr>
      <vt:lpstr>Bookman Old Style</vt:lpstr>
      <vt:lpstr>Courier New</vt:lpstr>
      <vt:lpstr>Eclipse</vt:lpstr>
      <vt:lpstr>Adjacency</vt:lpstr>
      <vt:lpstr>Quadrant</vt:lpstr>
      <vt:lpstr>1_Adjacency</vt:lpstr>
      <vt:lpstr>   PEMISAHAN DAN PEMBAGIAN KEKUASAAN DALAM SISTEM PEMERINTAHAN </vt:lpstr>
      <vt:lpstr>Pertanyaan Kunci</vt:lpstr>
      <vt:lpstr>Pertanyaan Kunci</vt:lpstr>
      <vt:lpstr>   Pemisahan &amp; Pembagian Kekuasaan  </vt:lpstr>
      <vt:lpstr>    Check and Balance dalam Sistem Pemerintahan</vt:lpstr>
      <vt:lpstr>    Check and Balance dalam Sistem Pemerintahan: Trias Politica</vt:lpstr>
      <vt:lpstr>    Check and Balance dalam Sistem Pemerintahan</vt:lpstr>
      <vt:lpstr>PRINSIP PENGELOLAAN KEKUASAAN: PRAKTIK PEMBAGIAN KEKUASAAN INDONESIA</vt:lpstr>
      <vt:lpstr>TIGA Jalur Pembentuk Lembaga Negara: Berdasar UUD 1945 </vt:lpstr>
      <vt:lpstr>PowerPoint Presentation</vt:lpstr>
      <vt:lpstr>PowerPoint Presentation</vt:lpstr>
      <vt:lpstr>Lembaga Negara yg kedudukan dan kewenangannya seTara dlm UUD 1945 </vt:lpstr>
      <vt:lpstr>PRESIDEN &amp; WAKIL</vt:lpstr>
      <vt:lpstr>DEWAN PERWAKILAN RAKYAT</vt:lpstr>
      <vt:lpstr>DEWAN PERWAKILAN DAERAH</vt:lpstr>
      <vt:lpstr>MAJELIS PERMUSYAWARATAN RAKYAT</vt:lpstr>
      <vt:lpstr>BADAN PEMERIKSA KEUANGAN</vt:lpstr>
      <vt:lpstr>MAHKAMAH AGUNG</vt:lpstr>
      <vt:lpstr>KOMISI YUDISIAL</vt:lpstr>
      <vt:lpstr>MAHKAMAH KONSTITUSI</vt:lpstr>
      <vt:lpstr>Hubungaan Antar Lembaga Negara Pasca Amandemen UUD 1945 </vt:lpstr>
      <vt:lpstr>Hubungan yang bersifat Fungsional </vt:lpstr>
      <vt:lpstr>Hubungan yang bersifat Pengawasan</vt:lpstr>
      <vt:lpstr>Hubungan berkaitan dg Penyelesaian Sengketa </vt:lpstr>
      <vt:lpstr>PowerPoint Presentation</vt:lpstr>
    </vt:vector>
  </TitlesOfParts>
  <Company>Dosen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10 – Analisis Isi Media Massa (Kualitatif)</dc:title>
  <dc:creator>Ilham Prisgunanto</dc:creator>
  <cp:lastModifiedBy>user</cp:lastModifiedBy>
  <cp:revision>133</cp:revision>
  <dcterms:created xsi:type="dcterms:W3CDTF">2008-06-01T21:35:32Z</dcterms:created>
  <dcterms:modified xsi:type="dcterms:W3CDTF">2018-10-27T07:25:10Z</dcterms:modified>
</cp:coreProperties>
</file>