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FB37DF-6541-4475-8992-298B3C449CFC}" type="datetimeFigureOut">
              <a:rPr lang="en-US" smtClean="0"/>
              <a:pPr/>
              <a:t>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5067D7-FB46-4C5B-B00A-6721566F0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/>
          <a:lstStyle/>
          <a:p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620000" cy="3810000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otoritarian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 libertarian</a:t>
            </a: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soviet </a:t>
            </a:r>
            <a:r>
              <a:rPr lang="en-US" dirty="0" err="1" smtClean="0">
                <a:solidFill>
                  <a:schemeClr val="tx1"/>
                </a:solidFill>
              </a:rPr>
              <a:t>comunis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Pers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sosial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Mc Quail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algn="just"/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i="1" dirty="0" smtClean="0"/>
              <a:t>agent of change 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algn="just"/>
            <a:r>
              <a:rPr lang="en-US" dirty="0" err="1" smtClean="0"/>
              <a:t>Prinsip-prinsip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a) </a:t>
            </a:r>
            <a:r>
              <a:rPr lang="en-US" dirty="0" err="1" smtClean="0"/>
              <a:t>prioritas-prioritas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b) </a:t>
            </a:r>
            <a:r>
              <a:rPr lang="en-US" dirty="0" err="1" smtClean="0"/>
              <a:t>kebutuhan-kebutuhan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3.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menjaring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.==DBU (Development broadcasting Unit)</a:t>
            </a:r>
          </a:p>
          <a:p>
            <a:pPr algn="just">
              <a:buNone/>
            </a:pPr>
            <a:r>
              <a:rPr lang="en-US" dirty="0" smtClean="0"/>
              <a:t>5. Para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b="1" dirty="0" err="1" smtClean="0"/>
              <a:t>tanggung</a:t>
            </a:r>
            <a:r>
              <a:rPr lang="en-US" b="1" dirty="0" smtClean="0"/>
              <a:t> </a:t>
            </a:r>
            <a:r>
              <a:rPr lang="en-US" b="1" dirty="0" err="1" smtClean="0"/>
              <a:t>jawab</a:t>
            </a:r>
            <a:r>
              <a:rPr lang="en-US" b="1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menyebarkan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6.  </a:t>
            </a:r>
            <a:r>
              <a:rPr lang="en-US" b="1" dirty="0" err="1" smtClean="0"/>
              <a:t>Demi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media pers.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smtClean="0"/>
              <a:t>realitas</a:t>
            </a:r>
            <a:endParaRPr 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Kita </a:t>
            </a:r>
            <a:r>
              <a:rPr lang="en-US" sz="8000" dirty="0" err="1" smtClean="0"/>
              <a:t>ketahui</a:t>
            </a:r>
            <a:r>
              <a:rPr lang="en-US" sz="8000" dirty="0" smtClean="0"/>
              <a:t> </a:t>
            </a:r>
            <a:r>
              <a:rPr lang="en-US" sz="8000" dirty="0" err="1" smtClean="0"/>
              <a:t>bersama</a:t>
            </a:r>
            <a:r>
              <a:rPr lang="en-US" sz="8000" dirty="0" smtClean="0"/>
              <a:t> </a:t>
            </a:r>
            <a:r>
              <a:rPr lang="en-US" sz="8000" dirty="0" err="1" smtClean="0"/>
              <a:t>bahwa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masa</a:t>
            </a:r>
            <a:r>
              <a:rPr lang="en-US" sz="8000" dirty="0" smtClean="0"/>
              <a:t> </a:t>
            </a:r>
            <a:r>
              <a:rPr lang="en-US" sz="8000" dirty="0" err="1" smtClean="0"/>
              <a:t>orde</a:t>
            </a:r>
            <a:r>
              <a:rPr lang="en-US" sz="8000" dirty="0" smtClean="0"/>
              <a:t> </a:t>
            </a:r>
            <a:r>
              <a:rPr lang="en-US" sz="8000" dirty="0" err="1" smtClean="0"/>
              <a:t>baru,adalah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 yang </a:t>
            </a:r>
            <a:r>
              <a:rPr lang="en-US" sz="8000" dirty="0" err="1" smtClean="0"/>
              <a:t>dibawah</a:t>
            </a:r>
            <a:r>
              <a:rPr lang="en-US" sz="8000" dirty="0" smtClean="0"/>
              <a:t> </a:t>
            </a:r>
            <a:r>
              <a:rPr lang="en-US" sz="8000" dirty="0" err="1" smtClean="0"/>
              <a:t>kontrol</a:t>
            </a:r>
            <a:r>
              <a:rPr lang="en-US" sz="8000" dirty="0" smtClean="0"/>
              <a:t> </a:t>
            </a:r>
            <a:r>
              <a:rPr lang="en-US" sz="8000" dirty="0" err="1" smtClean="0"/>
              <a:t>pemerintah,,yang</a:t>
            </a:r>
            <a:r>
              <a:rPr lang="en-US" sz="8000" dirty="0" smtClean="0"/>
              <a:t> </a:t>
            </a:r>
            <a:r>
              <a:rPr lang="en-US" sz="8000" dirty="0" err="1" smtClean="0"/>
              <a:t>memiliki</a:t>
            </a:r>
            <a:r>
              <a:rPr lang="en-US" sz="8000" dirty="0" smtClean="0"/>
              <a:t> </a:t>
            </a:r>
            <a:r>
              <a:rPr lang="en-US" sz="8000" dirty="0" err="1" smtClean="0"/>
              <a:t>tujuan</a:t>
            </a:r>
            <a:r>
              <a:rPr lang="en-US" sz="8000" dirty="0" smtClean="0"/>
              <a:t> </a:t>
            </a:r>
            <a:r>
              <a:rPr lang="en-US" sz="8000" dirty="0" err="1" smtClean="0"/>
              <a:t>untuk</a:t>
            </a:r>
            <a:r>
              <a:rPr lang="en-US" sz="8000" dirty="0" smtClean="0"/>
              <a:t> </a:t>
            </a:r>
            <a:r>
              <a:rPr lang="en-US" sz="8000" dirty="0" err="1" smtClean="0"/>
              <a:t>menyebarluaskan</a:t>
            </a:r>
            <a:r>
              <a:rPr lang="en-US" sz="8000" dirty="0" smtClean="0"/>
              <a:t> </a:t>
            </a:r>
            <a:r>
              <a:rPr lang="en-US" sz="8000" dirty="0" err="1" smtClean="0"/>
              <a:t>misi</a:t>
            </a:r>
            <a:r>
              <a:rPr lang="en-US" sz="8000" dirty="0" smtClean="0"/>
              <a:t> </a:t>
            </a: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 smtClean="0"/>
              <a:t>visi</a:t>
            </a:r>
            <a:r>
              <a:rPr lang="en-US" sz="8000" dirty="0" smtClean="0"/>
              <a:t> </a:t>
            </a:r>
            <a:r>
              <a:rPr lang="en-US" sz="8000" dirty="0" err="1" smtClean="0"/>
              <a:t>pembangunan</a:t>
            </a:r>
            <a:r>
              <a:rPr lang="en-US" sz="8000" dirty="0" smtClean="0"/>
              <a:t> </a:t>
            </a:r>
            <a:r>
              <a:rPr lang="en-US" sz="8000" dirty="0" err="1" smtClean="0"/>
              <a:t>bagi</a:t>
            </a:r>
            <a:r>
              <a:rPr lang="en-US" sz="8000" dirty="0" smtClean="0"/>
              <a:t> </a:t>
            </a:r>
            <a:r>
              <a:rPr lang="en-US" sz="8000" dirty="0" err="1" smtClean="0"/>
              <a:t>masyarakat</a:t>
            </a:r>
            <a:r>
              <a:rPr lang="en-US" sz="8000" dirty="0" smtClean="0"/>
              <a:t>.  </a:t>
            </a:r>
            <a:r>
              <a:rPr lang="en-US" sz="8000" dirty="0" err="1" smtClean="0"/>
              <a:t>Pers</a:t>
            </a:r>
            <a:r>
              <a:rPr lang="en-US" sz="8000" dirty="0" smtClean="0"/>
              <a:t> yang </a:t>
            </a:r>
            <a:r>
              <a:rPr lang="en-US" sz="8000" dirty="0" err="1" smtClean="0"/>
              <a:t>menyampaikan</a:t>
            </a:r>
            <a:r>
              <a:rPr lang="en-US" sz="8000" dirty="0" smtClean="0"/>
              <a:t> </a:t>
            </a:r>
            <a:r>
              <a:rPr lang="en-US" sz="8000" dirty="0" err="1" smtClean="0"/>
              <a:t>berita</a:t>
            </a:r>
            <a:r>
              <a:rPr lang="en-US" sz="8000" dirty="0" smtClean="0"/>
              <a:t> yang </a:t>
            </a:r>
            <a:r>
              <a:rPr lang="en-US" sz="8000" dirty="0" err="1" smtClean="0"/>
              <a:t>positif</a:t>
            </a:r>
            <a:r>
              <a:rPr lang="en-US" sz="8000" dirty="0" smtClean="0"/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abraham</a:t>
            </a:r>
            <a:endParaRPr lang="en-US" sz="8000" dirty="0" smtClean="0">
              <a:solidFill>
                <a:srgbClr val="FF0000"/>
              </a:solidFill>
            </a:endParaRPr>
          </a:p>
          <a:p>
            <a:r>
              <a:rPr lang="en-US" sz="8000" dirty="0" err="1" smtClean="0"/>
              <a:t>Intervensi</a:t>
            </a:r>
            <a:r>
              <a:rPr lang="en-US" sz="8000" dirty="0" smtClean="0"/>
              <a:t> yang </a:t>
            </a:r>
            <a:r>
              <a:rPr lang="en-US" sz="8000" dirty="0" err="1" smtClean="0"/>
              <a:t>dilakukan</a:t>
            </a:r>
            <a:r>
              <a:rPr lang="en-US" sz="8000" dirty="0" smtClean="0"/>
              <a:t> </a:t>
            </a:r>
            <a:r>
              <a:rPr lang="en-US" sz="8000" dirty="0" err="1" smtClean="0"/>
              <a:t>oleh</a:t>
            </a:r>
            <a:r>
              <a:rPr lang="en-US" sz="8000" dirty="0" smtClean="0"/>
              <a:t> </a:t>
            </a:r>
            <a:r>
              <a:rPr lang="en-US" sz="8000" dirty="0" err="1" smtClean="0"/>
              <a:t>pemerintahan</a:t>
            </a:r>
            <a:r>
              <a:rPr lang="en-US" sz="8000" dirty="0" smtClean="0"/>
              <a:t> </a:t>
            </a:r>
            <a:r>
              <a:rPr lang="en-US" sz="8000" dirty="0" err="1" smtClean="0"/>
              <a:t>masa</a:t>
            </a:r>
            <a:r>
              <a:rPr lang="en-US" sz="8000" dirty="0" smtClean="0"/>
              <a:t> </a:t>
            </a:r>
            <a:r>
              <a:rPr lang="en-US" sz="8000" dirty="0" err="1" smtClean="0"/>
              <a:t>Orde</a:t>
            </a:r>
            <a:r>
              <a:rPr lang="en-US" sz="8000" dirty="0" smtClean="0"/>
              <a:t> </a:t>
            </a:r>
            <a:r>
              <a:rPr lang="en-US" sz="8000" dirty="0" err="1" smtClean="0"/>
              <a:t>Baru</a:t>
            </a:r>
            <a:r>
              <a:rPr lang="en-US" sz="8000" dirty="0" smtClean="0"/>
              <a:t> </a:t>
            </a:r>
            <a:r>
              <a:rPr lang="en-US" sz="8000" dirty="0" err="1" smtClean="0"/>
              <a:t>terhadap</a:t>
            </a:r>
            <a:r>
              <a:rPr lang="en-US" sz="8000" dirty="0" smtClean="0"/>
              <a:t> Pers. </a:t>
            </a:r>
            <a:r>
              <a:rPr lang="en-US" sz="8000" dirty="0" err="1" smtClean="0"/>
              <a:t>Berita</a:t>
            </a:r>
            <a:r>
              <a:rPr lang="en-US" sz="8000" dirty="0" smtClean="0"/>
              <a:t> </a:t>
            </a:r>
            <a:r>
              <a:rPr lang="en-US" sz="8000" dirty="0" err="1" smtClean="0"/>
              <a:t>harus</a:t>
            </a:r>
            <a:r>
              <a:rPr lang="en-US" sz="8000" dirty="0" smtClean="0"/>
              <a:t> </a:t>
            </a:r>
            <a:r>
              <a:rPr lang="en-US" sz="8000" dirty="0" err="1" smtClean="0"/>
              <a:t>sesuai</a:t>
            </a:r>
            <a:r>
              <a:rPr lang="en-US" sz="8000" dirty="0" smtClean="0"/>
              <a:t> </a:t>
            </a:r>
            <a:r>
              <a:rPr lang="en-US" sz="8000" dirty="0" err="1" smtClean="0"/>
              <a:t>pemerintah</a:t>
            </a:r>
            <a:r>
              <a:rPr lang="en-US" sz="8000" dirty="0" smtClean="0"/>
              <a:t>. </a:t>
            </a:r>
            <a:r>
              <a:rPr lang="en-US" sz="8000" dirty="0" err="1" smtClean="0"/>
              <a:t>Pmrth</a:t>
            </a:r>
            <a:r>
              <a:rPr lang="en-US" sz="8000" dirty="0" smtClean="0"/>
              <a:t> </a:t>
            </a:r>
            <a:r>
              <a:rPr lang="en-US" sz="8000" dirty="0" err="1" smtClean="0"/>
              <a:t>intervensi</a:t>
            </a:r>
            <a:r>
              <a:rPr lang="en-US" sz="8000" dirty="0" smtClean="0"/>
              <a:t> </a:t>
            </a:r>
            <a:r>
              <a:rPr lang="en-US" sz="8000" dirty="0" err="1" smtClean="0"/>
              <a:t>dengan</a:t>
            </a:r>
            <a:r>
              <a:rPr lang="en-US" sz="8000" dirty="0" smtClean="0"/>
              <a:t> </a:t>
            </a:r>
            <a:r>
              <a:rPr lang="en-US" sz="8000" dirty="0" err="1" smtClean="0"/>
              <a:t>berbagai</a:t>
            </a:r>
            <a:r>
              <a:rPr lang="en-US" sz="8000" dirty="0" smtClean="0"/>
              <a:t> </a:t>
            </a:r>
            <a:r>
              <a:rPr lang="en-US" sz="8000" dirty="0" err="1" smtClean="0"/>
              <a:t>cara</a:t>
            </a:r>
            <a:r>
              <a:rPr lang="en-US" sz="8000" dirty="0" smtClean="0"/>
              <a:t>: </a:t>
            </a:r>
            <a:r>
              <a:rPr lang="en-US" sz="8000" dirty="0" err="1" smtClean="0"/>
              <a:t>telepon</a:t>
            </a:r>
            <a:r>
              <a:rPr lang="en-US" sz="8000" dirty="0" smtClean="0"/>
              <a:t>, </a:t>
            </a:r>
            <a:r>
              <a:rPr lang="en-US" sz="8000" dirty="0" err="1" smtClean="0"/>
              <a:t>menemukan</a:t>
            </a:r>
            <a:r>
              <a:rPr lang="en-US" sz="8000" dirty="0" smtClean="0"/>
              <a:t> </a:t>
            </a:r>
            <a:r>
              <a:rPr lang="en-US" sz="8000" dirty="0" err="1" smtClean="0"/>
              <a:t>narasumber</a:t>
            </a:r>
            <a:r>
              <a:rPr lang="en-US" sz="8000" dirty="0" smtClean="0"/>
              <a:t>, sensor, media </a:t>
            </a:r>
            <a:r>
              <a:rPr lang="en-US" sz="8000" dirty="0" err="1" smtClean="0"/>
              <a:t>pmerintah:TVRI</a:t>
            </a:r>
            <a:r>
              <a:rPr lang="en-US" sz="8000" dirty="0" smtClean="0"/>
              <a:t> </a:t>
            </a: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 smtClean="0"/>
              <a:t>RRI,organisasi</a:t>
            </a:r>
            <a:r>
              <a:rPr lang="en-US" sz="8000" dirty="0" smtClean="0"/>
              <a:t> </a:t>
            </a:r>
            <a:r>
              <a:rPr lang="en-US" sz="8000" dirty="0" err="1" smtClean="0"/>
              <a:t>profesi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: PWI  </a:t>
            </a:r>
            <a:r>
              <a:rPr lang="en-US" sz="8000" dirty="0" err="1" smtClean="0">
                <a:solidFill>
                  <a:srgbClr val="FF0000"/>
                </a:solidFill>
              </a:rPr>
              <a:t>Irvan</a:t>
            </a:r>
            <a:endParaRPr lang="en-US" sz="8000" dirty="0" smtClean="0">
              <a:solidFill>
                <a:srgbClr val="FF0000"/>
              </a:solidFill>
            </a:endParaRPr>
          </a:p>
          <a:p>
            <a:r>
              <a:rPr lang="en-US" sz="8000" dirty="0" err="1" smtClean="0"/>
              <a:t>Pers</a:t>
            </a:r>
            <a:r>
              <a:rPr lang="en-US" sz="8000" dirty="0" smtClean="0"/>
              <a:t> </a:t>
            </a:r>
            <a:r>
              <a:rPr lang="en-US" sz="8000" dirty="0" err="1" smtClean="0"/>
              <a:t>cenderung</a:t>
            </a:r>
            <a:r>
              <a:rPr lang="en-US" sz="8000" dirty="0" smtClean="0"/>
              <a:t> </a:t>
            </a:r>
            <a:r>
              <a:rPr lang="en-US" sz="8000" dirty="0" err="1" smtClean="0"/>
              <a:t>memberitakan</a:t>
            </a:r>
            <a:r>
              <a:rPr lang="en-US" sz="8000" dirty="0" smtClean="0"/>
              <a:t> </a:t>
            </a:r>
            <a:r>
              <a:rPr lang="en-US" sz="8000" dirty="0" err="1" smtClean="0"/>
              <a:t>hal-hal</a:t>
            </a:r>
            <a:r>
              <a:rPr lang="en-US" sz="8000" dirty="0" smtClean="0"/>
              <a:t> yang </a:t>
            </a:r>
            <a:r>
              <a:rPr lang="en-US" sz="8000" dirty="0" err="1" smtClean="0"/>
              <a:t>mendukung</a:t>
            </a:r>
            <a:r>
              <a:rPr lang="en-US" sz="8000" dirty="0" smtClean="0"/>
              <a:t> program-program </a:t>
            </a:r>
            <a:r>
              <a:rPr lang="en-US" sz="8000" dirty="0" err="1" smtClean="0"/>
              <a:t>pemeintah</a:t>
            </a:r>
            <a:r>
              <a:rPr lang="en-US" sz="8000" dirty="0" smtClean="0"/>
              <a:t>,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berani</a:t>
            </a:r>
            <a:r>
              <a:rPr lang="en-US" sz="8000" dirty="0" smtClean="0"/>
              <a:t> </a:t>
            </a:r>
            <a:r>
              <a:rPr lang="en-US" sz="8000" dirty="0" err="1" smtClean="0"/>
              <a:t>terang-terangan</a:t>
            </a:r>
            <a:r>
              <a:rPr lang="en-US" sz="8000" dirty="0" smtClean="0"/>
              <a:t> </a:t>
            </a:r>
            <a:r>
              <a:rPr lang="en-US" sz="8000" dirty="0" err="1" smtClean="0"/>
              <a:t>menentang</a:t>
            </a:r>
            <a:r>
              <a:rPr lang="en-US" sz="8000" dirty="0" smtClean="0"/>
              <a:t> program </a:t>
            </a:r>
            <a:r>
              <a:rPr lang="en-US" sz="8000" dirty="0" err="1" smtClean="0"/>
              <a:t>pemerintah</a:t>
            </a:r>
            <a:r>
              <a:rPr lang="en-US" sz="8000" dirty="0" smtClean="0"/>
              <a:t>.  </a:t>
            </a:r>
            <a:r>
              <a:rPr lang="en-US" sz="8000" dirty="0" err="1" smtClean="0"/>
              <a:t>Fungsi</a:t>
            </a:r>
            <a:r>
              <a:rPr lang="en-US" sz="8000" dirty="0" smtClean="0"/>
              <a:t> </a:t>
            </a:r>
            <a:r>
              <a:rPr lang="en-US" sz="8000" dirty="0" err="1" smtClean="0"/>
              <a:t>kontrol</a:t>
            </a:r>
            <a:r>
              <a:rPr lang="en-US" sz="8000" dirty="0" smtClean="0"/>
              <a:t> </a:t>
            </a:r>
            <a:r>
              <a:rPr lang="en-US" sz="8000" dirty="0" err="1" smtClean="0"/>
              <a:t>sosial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berjalan</a:t>
            </a:r>
            <a:r>
              <a:rPr lang="en-US" sz="8000" dirty="0" smtClean="0"/>
              <a:t> </a:t>
            </a:r>
            <a:r>
              <a:rPr lang="en-US" sz="8000" dirty="0" err="1" smtClean="0"/>
              <a:t>dengan</a:t>
            </a:r>
            <a:r>
              <a:rPr lang="en-US" sz="8000" dirty="0" smtClean="0"/>
              <a:t> </a:t>
            </a:r>
            <a:r>
              <a:rPr lang="en-US" sz="8000" dirty="0" err="1" smtClean="0"/>
              <a:t>baik</a:t>
            </a:r>
            <a:r>
              <a:rPr lang="en-US" sz="8000" dirty="0" smtClean="0"/>
              <a:t>, </a:t>
            </a:r>
            <a:r>
              <a:rPr lang="en-US" sz="8000" dirty="0" err="1" smtClean="0">
                <a:solidFill>
                  <a:srgbClr val="FF0000"/>
                </a:solidFill>
              </a:rPr>
              <a:t>aqib</a:t>
            </a:r>
            <a:endParaRPr lang="en-US" sz="8000" dirty="0" smtClean="0">
              <a:solidFill>
                <a:srgbClr val="FF0000"/>
              </a:solidFill>
            </a:endParaRPr>
          </a:p>
          <a:p>
            <a:r>
              <a:rPr lang="en-US" sz="8000" dirty="0" err="1" smtClean="0"/>
              <a:t>Organisasi-organisasi</a:t>
            </a:r>
            <a:r>
              <a:rPr lang="en-US" sz="8000" dirty="0" smtClean="0"/>
              <a:t>  (</a:t>
            </a:r>
            <a:r>
              <a:rPr lang="en-US" sz="8000" dirty="0" err="1" smtClean="0"/>
              <a:t>pers</a:t>
            </a:r>
            <a:r>
              <a:rPr lang="en-US" sz="8000" dirty="0" smtClean="0"/>
              <a:t>) </a:t>
            </a:r>
            <a:r>
              <a:rPr lang="en-US" sz="8000" dirty="0" err="1" smtClean="0"/>
              <a:t>terlalu</a:t>
            </a:r>
            <a:r>
              <a:rPr lang="en-US" sz="8000" dirty="0" smtClean="0"/>
              <a:t> </a:t>
            </a:r>
            <a:r>
              <a:rPr lang="en-US" sz="8000" dirty="0" err="1" smtClean="0"/>
              <a:t>paternalistik</a:t>
            </a:r>
            <a:r>
              <a:rPr lang="en-US" sz="8000" dirty="0" smtClean="0"/>
              <a:t>, </a:t>
            </a:r>
            <a:r>
              <a:rPr lang="en-US" sz="8000" dirty="0" err="1" smtClean="0"/>
              <a:t>elitis</a:t>
            </a:r>
            <a:r>
              <a:rPr lang="en-US" sz="8000" dirty="0" smtClean="0"/>
              <a:t> </a:t>
            </a:r>
            <a:r>
              <a:rPr lang="en-US" sz="8000" dirty="0" err="1" smtClean="0"/>
              <a:t>dekat</a:t>
            </a:r>
            <a:r>
              <a:rPr lang="en-US" sz="8000" dirty="0" smtClean="0"/>
              <a:t> </a:t>
            </a:r>
            <a:r>
              <a:rPr lang="en-US" sz="8000" dirty="0" err="1" smtClean="0"/>
              <a:t>terhadap</a:t>
            </a:r>
            <a:r>
              <a:rPr lang="en-US" sz="8000" dirty="0" smtClean="0"/>
              <a:t> </a:t>
            </a:r>
            <a:r>
              <a:rPr lang="en-US" sz="8000" dirty="0" err="1" smtClean="0"/>
              <a:t>kekuasaan</a:t>
            </a:r>
            <a:r>
              <a:rPr lang="en-US" sz="8000" dirty="0" smtClean="0"/>
              <a:t>, </a:t>
            </a: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 smtClean="0"/>
              <a:t>responsif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tekanan-tekanan</a:t>
            </a:r>
            <a:r>
              <a:rPr lang="en-US" sz="8000" dirty="0" smtClean="0"/>
              <a:t>. </a:t>
            </a:r>
            <a:r>
              <a:rPr lang="en-US" sz="8000" dirty="0" err="1" smtClean="0">
                <a:solidFill>
                  <a:srgbClr val="FF0000"/>
                </a:solidFill>
              </a:rPr>
              <a:t>Syahlan</a:t>
            </a:r>
            <a:r>
              <a:rPr lang="en-US" sz="8000" dirty="0" smtClean="0">
                <a:solidFill>
                  <a:srgbClr val="FF0000"/>
                </a:solidFill>
              </a:rPr>
              <a:t> m</a:t>
            </a:r>
          </a:p>
          <a:p>
            <a:endParaRPr lang="en-US" sz="8000" dirty="0" smtClean="0">
              <a:solidFill>
                <a:srgbClr val="FF0000"/>
              </a:solidFill>
            </a:endParaRPr>
          </a:p>
          <a:p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masa</a:t>
            </a:r>
            <a:r>
              <a:rPr lang="en-US" sz="8000" dirty="0" smtClean="0"/>
              <a:t> </a:t>
            </a:r>
            <a:r>
              <a:rPr lang="en-US" sz="8000" dirty="0" err="1" smtClean="0"/>
              <a:t>orde</a:t>
            </a:r>
            <a:r>
              <a:rPr lang="en-US" sz="8000" dirty="0" smtClean="0"/>
              <a:t> </a:t>
            </a:r>
            <a:r>
              <a:rPr lang="en-US" sz="8000" dirty="0" err="1" smtClean="0"/>
              <a:t>baru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 </a:t>
            </a:r>
            <a:r>
              <a:rPr lang="en-US" sz="8000" dirty="0" err="1" smtClean="0"/>
              <a:t>diperlakukan</a:t>
            </a:r>
            <a:r>
              <a:rPr lang="en-US" sz="8000" dirty="0" smtClean="0"/>
              <a:t> </a:t>
            </a:r>
            <a:r>
              <a:rPr lang="en-US" sz="8000" dirty="0" err="1" smtClean="0"/>
              <a:t>semu</a:t>
            </a:r>
            <a:r>
              <a:rPr lang="en-US" sz="8000" dirty="0" smtClean="0"/>
              <a:t>, </a:t>
            </a: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bernyawa</a:t>
            </a:r>
            <a:r>
              <a:rPr lang="en-US" sz="8000" dirty="0" smtClean="0"/>
              <a:t>, </a:t>
            </a:r>
            <a:r>
              <a:rPr lang="en-US" sz="8000" dirty="0" err="1" smtClean="0"/>
              <a:t>walaupun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masa</a:t>
            </a:r>
            <a:r>
              <a:rPr lang="en-US" sz="8000" dirty="0" smtClean="0"/>
              <a:t> </a:t>
            </a:r>
            <a:r>
              <a:rPr lang="en-US" sz="8000" dirty="0" err="1" smtClean="0"/>
              <a:t>orde</a:t>
            </a:r>
            <a:r>
              <a:rPr lang="en-US" sz="8000" dirty="0" smtClean="0"/>
              <a:t> </a:t>
            </a:r>
            <a:r>
              <a:rPr lang="en-US" sz="8000" dirty="0" err="1" smtClean="0"/>
              <a:t>baru</a:t>
            </a:r>
            <a:r>
              <a:rPr lang="en-US" sz="8000" dirty="0" smtClean="0"/>
              <a:t> </a:t>
            </a:r>
            <a:r>
              <a:rPr lang="en-US" sz="8000" dirty="0" err="1" smtClean="0"/>
              <a:t>menerapkan</a:t>
            </a:r>
            <a:r>
              <a:rPr lang="en-US" sz="8000" dirty="0" smtClean="0"/>
              <a:t> </a:t>
            </a:r>
            <a:r>
              <a:rPr lang="en-US" sz="8000" dirty="0" err="1" smtClean="0"/>
              <a:t>sistem</a:t>
            </a:r>
            <a:r>
              <a:rPr lang="en-US" sz="8000" dirty="0" smtClean="0"/>
              <a:t> </a:t>
            </a:r>
            <a:r>
              <a:rPr lang="en-US" sz="8000" dirty="0" err="1" smtClean="0"/>
              <a:t>demokrasi</a:t>
            </a:r>
            <a:r>
              <a:rPr lang="en-US" sz="8000" dirty="0" smtClean="0"/>
              <a:t> </a:t>
            </a:r>
            <a:r>
              <a:rPr lang="en-US" sz="8000" dirty="0" err="1" smtClean="0"/>
              <a:t>pancasila</a:t>
            </a:r>
            <a:r>
              <a:rPr lang="en-US" sz="8000" dirty="0" smtClean="0"/>
              <a:t> </a:t>
            </a:r>
            <a:r>
              <a:rPr lang="en-US" sz="8000" dirty="0" err="1" smtClean="0"/>
              <a:t>tetapi</a:t>
            </a:r>
            <a:r>
              <a:rPr lang="en-US" sz="8000" dirty="0" smtClean="0"/>
              <a:t>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kenyataannya</a:t>
            </a:r>
            <a:r>
              <a:rPr lang="en-US" sz="8000" dirty="0" smtClean="0"/>
              <a:t> </a:t>
            </a:r>
            <a:r>
              <a:rPr lang="en-US" sz="8000" dirty="0" err="1" smtClean="0"/>
              <a:t>masih</a:t>
            </a:r>
            <a:r>
              <a:rPr lang="en-US" sz="8000" dirty="0" smtClean="0"/>
              <a:t> </a:t>
            </a:r>
            <a:r>
              <a:rPr lang="en-US" sz="8000" dirty="0" err="1" smtClean="0"/>
              <a:t>banyak</a:t>
            </a:r>
            <a:r>
              <a:rPr lang="en-US" sz="8000" dirty="0" smtClean="0"/>
              <a:t> media </a:t>
            </a:r>
            <a:r>
              <a:rPr lang="en-US" sz="8000" dirty="0" err="1" smtClean="0"/>
              <a:t>masa</a:t>
            </a:r>
            <a:r>
              <a:rPr lang="en-US" sz="8000" dirty="0" smtClean="0"/>
              <a:t> yang </a:t>
            </a:r>
            <a:r>
              <a:rPr lang="en-US" sz="8000" dirty="0" err="1" smtClean="0"/>
              <a:t>di</a:t>
            </a:r>
            <a:r>
              <a:rPr lang="en-US" sz="8000" dirty="0" smtClean="0"/>
              <a:t> </a:t>
            </a:r>
            <a:r>
              <a:rPr lang="en-US" sz="8000" dirty="0" err="1" smtClean="0"/>
              <a:t>bredell</a:t>
            </a:r>
            <a:r>
              <a:rPr lang="en-US" sz="8000" dirty="0" smtClean="0"/>
              <a:t>.  </a:t>
            </a:r>
            <a:r>
              <a:rPr lang="en-US" sz="8000" dirty="0" err="1" smtClean="0"/>
              <a:t>Untuk</a:t>
            </a:r>
            <a:r>
              <a:rPr lang="en-US" sz="8000" dirty="0" smtClean="0"/>
              <a:t> </a:t>
            </a:r>
            <a:r>
              <a:rPr lang="en-US" sz="8000" dirty="0" err="1" smtClean="0"/>
              <a:t>mendirikan</a:t>
            </a:r>
            <a:r>
              <a:rPr lang="en-US" sz="8000" dirty="0" smtClean="0"/>
              <a:t> media </a:t>
            </a:r>
            <a:r>
              <a:rPr lang="en-US" sz="8000" dirty="0" err="1" smtClean="0"/>
              <a:t>perlu</a:t>
            </a:r>
            <a:r>
              <a:rPr lang="en-US" sz="8000" dirty="0" smtClean="0"/>
              <a:t> </a:t>
            </a:r>
            <a:r>
              <a:rPr lang="en-US" sz="8000" dirty="0" err="1" smtClean="0"/>
              <a:t>adanya</a:t>
            </a:r>
            <a:r>
              <a:rPr lang="en-US" sz="8000" dirty="0" smtClean="0"/>
              <a:t> SIUPP </a:t>
            </a:r>
            <a:r>
              <a:rPr lang="en-US" sz="8000" dirty="0" err="1" smtClean="0"/>
              <a:t>Surat</a:t>
            </a:r>
            <a:r>
              <a:rPr lang="en-US" sz="8000" dirty="0" smtClean="0"/>
              <a:t> </a:t>
            </a:r>
            <a:r>
              <a:rPr lang="en-US" sz="8000" dirty="0" err="1" smtClean="0"/>
              <a:t>Ijin</a:t>
            </a:r>
            <a:r>
              <a:rPr lang="en-US" sz="8000" dirty="0" smtClean="0"/>
              <a:t> Usaha </a:t>
            </a:r>
            <a:r>
              <a:rPr lang="en-US" sz="8000" dirty="0" err="1" smtClean="0"/>
              <a:t>Pendirian</a:t>
            </a:r>
            <a:r>
              <a:rPr lang="en-US" sz="8000" dirty="0" smtClean="0"/>
              <a:t> </a:t>
            </a:r>
            <a:r>
              <a:rPr lang="en-US" sz="8000" dirty="0" err="1" smtClean="0"/>
              <a:t>Pers</a:t>
            </a:r>
            <a:r>
              <a:rPr lang="en-US" sz="8000" dirty="0" smtClean="0"/>
              <a:t> ( </a:t>
            </a:r>
            <a:r>
              <a:rPr lang="en-US" sz="8000" dirty="0" err="1" smtClean="0"/>
              <a:t>di</a:t>
            </a:r>
            <a:r>
              <a:rPr lang="en-US" sz="8000" dirty="0" smtClean="0"/>
              <a:t> </a:t>
            </a:r>
            <a:r>
              <a:rPr lang="en-US" sz="8000" dirty="0" err="1" smtClean="0"/>
              <a:t>cabut</a:t>
            </a:r>
            <a:r>
              <a:rPr lang="en-US" sz="8000" dirty="0" smtClean="0"/>
              <a:t> </a:t>
            </a:r>
            <a:r>
              <a:rPr lang="en-US" sz="8000" dirty="0" err="1" smtClean="0"/>
              <a:t>hak</a:t>
            </a:r>
            <a:r>
              <a:rPr lang="en-US" sz="8000" dirty="0" smtClean="0"/>
              <a:t> </a:t>
            </a:r>
            <a:r>
              <a:rPr lang="en-US" sz="8000" dirty="0" err="1" smtClean="0"/>
              <a:t>ijin</a:t>
            </a:r>
            <a:r>
              <a:rPr lang="en-US" sz="8000" dirty="0" smtClean="0"/>
              <a:t> </a:t>
            </a:r>
            <a:r>
              <a:rPr lang="en-US" sz="8000" dirty="0" err="1" smtClean="0"/>
              <a:t>penyiaran</a:t>
            </a:r>
            <a:r>
              <a:rPr lang="en-US" sz="8000" dirty="0" smtClean="0"/>
              <a:t> </a:t>
            </a:r>
            <a:r>
              <a:rPr lang="en-US" sz="8000" dirty="0" err="1" smtClean="0"/>
              <a:t>nya</a:t>
            </a:r>
            <a:r>
              <a:rPr lang="en-US" sz="8000" dirty="0" smtClean="0"/>
              <a:t> ) . </a:t>
            </a:r>
            <a:r>
              <a:rPr lang="en-US" sz="8000" dirty="0" err="1" smtClean="0"/>
              <a:t>Irawan</a:t>
            </a:r>
            <a:endParaRPr lang="en-US" sz="8000" dirty="0" smtClean="0"/>
          </a:p>
          <a:p>
            <a:endParaRPr lang="en-US" sz="8000" dirty="0" smtClean="0"/>
          </a:p>
          <a:p>
            <a:r>
              <a:rPr lang="en-US" sz="8000" dirty="0" err="1" smtClean="0"/>
              <a:t>Pers</a:t>
            </a:r>
            <a:r>
              <a:rPr lang="en-US" sz="8000" dirty="0" smtClean="0"/>
              <a:t> </a:t>
            </a:r>
            <a:r>
              <a:rPr lang="en-US" sz="8000" dirty="0" err="1" smtClean="0"/>
              <a:t>hanya</a:t>
            </a:r>
            <a:r>
              <a:rPr lang="en-US" sz="8000" dirty="0" smtClean="0"/>
              <a:t> </a:t>
            </a:r>
            <a:r>
              <a:rPr lang="en-US" sz="8000" dirty="0" err="1" smtClean="0"/>
              <a:t>digunakan</a:t>
            </a:r>
            <a:r>
              <a:rPr lang="en-US" sz="8000" dirty="0" smtClean="0"/>
              <a:t> </a:t>
            </a:r>
            <a:r>
              <a:rPr lang="en-US" sz="8000" dirty="0" err="1" smtClean="0"/>
              <a:t>sebagai</a:t>
            </a:r>
            <a:r>
              <a:rPr lang="en-US" sz="8000" dirty="0" smtClean="0"/>
              <a:t> </a:t>
            </a:r>
            <a:r>
              <a:rPr lang="en-US" sz="8000" dirty="0" err="1" smtClean="0"/>
              <a:t>alat</a:t>
            </a:r>
            <a:r>
              <a:rPr lang="en-US" sz="8000" dirty="0" smtClean="0"/>
              <a:t> </a:t>
            </a:r>
            <a:r>
              <a:rPr lang="en-US" sz="8000" dirty="0" err="1" smtClean="0"/>
              <a:t>untuk</a:t>
            </a:r>
            <a:r>
              <a:rPr lang="en-US" sz="8000" dirty="0" smtClean="0"/>
              <a:t> </a:t>
            </a:r>
            <a:r>
              <a:rPr lang="en-US" sz="8000" dirty="0" err="1" smtClean="0"/>
              <a:t>mendongkrak</a:t>
            </a:r>
            <a:r>
              <a:rPr lang="en-US" sz="8000" dirty="0" smtClean="0"/>
              <a:t> </a:t>
            </a:r>
            <a:r>
              <a:rPr lang="en-US" sz="8000" dirty="0" err="1" smtClean="0"/>
              <a:t>poularitas</a:t>
            </a:r>
            <a:r>
              <a:rPr lang="en-US" sz="8000" dirty="0" smtClean="0"/>
              <a:t> </a:t>
            </a:r>
            <a:r>
              <a:rPr lang="en-US" sz="8000" dirty="0" err="1" smtClean="0"/>
              <a:t>pemerintah</a:t>
            </a:r>
            <a:r>
              <a:rPr lang="en-US" sz="8000" dirty="0" smtClean="0"/>
              <a:t> </a:t>
            </a:r>
            <a:r>
              <a:rPr lang="en-US" sz="8000" dirty="0" err="1" smtClean="0"/>
              <a:t>Josina</a:t>
            </a:r>
            <a:endParaRPr lang="en-US" sz="8000" dirty="0" smtClean="0"/>
          </a:p>
          <a:p>
            <a:endParaRPr lang="en-US" sz="2600" dirty="0" smtClean="0">
              <a:solidFill>
                <a:srgbClr val="FF0000"/>
              </a:solidFill>
            </a:endParaRPr>
          </a:p>
          <a:p>
            <a:endParaRPr lang="en-US" sz="2600" dirty="0" smtClean="0">
              <a:solidFill>
                <a:srgbClr val="FF0000"/>
              </a:solidFill>
            </a:endParaRPr>
          </a:p>
          <a:p>
            <a:endParaRPr lang="en-US" sz="2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err="1" smtClean="0"/>
              <a:t>kr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independent </a:t>
            </a:r>
            <a:r>
              <a:rPr lang="en-US" sz="2800" dirty="0" err="1" smtClean="0"/>
              <a:t>tapi</a:t>
            </a:r>
            <a:r>
              <a:rPr lang="en-US" sz="2800" dirty="0" smtClean="0"/>
              <a:t> dependent (</a:t>
            </a:r>
            <a:r>
              <a:rPr lang="en-US" sz="2800" dirty="0" err="1" smtClean="0"/>
              <a:t>isi</a:t>
            </a:r>
            <a:r>
              <a:rPr lang="en-US" sz="2800" dirty="0" smtClean="0"/>
              <a:t>/. Content)</a:t>
            </a:r>
            <a:r>
              <a:rPr lang="en-US" sz="2000" dirty="0" err="1" smtClean="0"/>
              <a:t>Cesaltino</a:t>
            </a:r>
            <a:endParaRPr lang="en-US" sz="2000" dirty="0" smtClean="0"/>
          </a:p>
          <a:p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kebebasan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penuh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menyampaikan</a:t>
            </a:r>
            <a:r>
              <a:rPr lang="en-US" sz="2800" dirty="0" smtClean="0"/>
              <a:t>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ditemukan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mengkritik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 </a:t>
            </a:r>
            <a:r>
              <a:rPr lang="en-US" sz="2800" dirty="0" err="1" smtClean="0"/>
              <a:t>dikenakan</a:t>
            </a:r>
            <a:r>
              <a:rPr lang="en-US" sz="2800" dirty="0" smtClean="0"/>
              <a:t> </a:t>
            </a:r>
            <a:r>
              <a:rPr lang="en-US" sz="2800" dirty="0" err="1" smtClean="0"/>
              <a:t>sanksi</a:t>
            </a:r>
            <a:r>
              <a:rPr lang="en-US" sz="2800" dirty="0" smtClean="0"/>
              <a:t>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dipenjarakan.yasinta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propaganda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. </a:t>
            </a:r>
            <a:r>
              <a:rPr lang="en-US" sz="2800" dirty="0" err="1" smtClean="0"/>
              <a:t>Ramadhan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UU </a:t>
            </a:r>
            <a:r>
              <a:rPr lang="en-US" dirty="0" err="1" smtClean="0"/>
              <a:t>Pers</a:t>
            </a:r>
            <a:r>
              <a:rPr lang="en-US" dirty="0" smtClean="0"/>
              <a:t> 40/1999: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SIUPP=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Usaha </a:t>
            </a:r>
            <a:r>
              <a:rPr lang="en-US" dirty="0" err="1" smtClean="0"/>
              <a:t>Penerbitan</a:t>
            </a:r>
            <a:r>
              <a:rPr lang="en-US" dirty="0" smtClean="0"/>
              <a:t>= </a:t>
            </a:r>
            <a:r>
              <a:rPr lang="en-US" dirty="0" err="1" smtClean="0"/>
              <a:t>perusahaan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akte</a:t>
            </a:r>
            <a:r>
              <a:rPr lang="en-US" dirty="0" smtClean="0"/>
              <a:t> </a:t>
            </a:r>
            <a:r>
              <a:rPr lang="en-US" dirty="0" err="1" smtClean="0"/>
              <a:t>notaris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dikehendaki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yang </a:t>
            </a:r>
            <a:r>
              <a:rPr lang="en-US" dirty="0" err="1" smtClean="0"/>
              <a:t>menaungi</a:t>
            </a:r>
            <a:r>
              <a:rPr lang="en-US" dirty="0" smtClean="0"/>
              <a:t> media (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)= </a:t>
            </a:r>
            <a:r>
              <a:rPr lang="en-US" dirty="0" err="1" smtClean="0"/>
              <a:t>independen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/>
            <a:r>
              <a:rPr lang="en-US" dirty="0" err="1" smtClean="0"/>
              <a:t>Kebebsan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narasumber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diwawancarai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endParaRPr lang="en-US" dirty="0" smtClean="0"/>
          </a:p>
          <a:p>
            <a:pPr algn="just"/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/mediator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algn="just"/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rambu-rambu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endParaRPr lang="en-US" dirty="0" smtClean="0"/>
          </a:p>
          <a:p>
            <a:pPr algn="just"/>
            <a:r>
              <a:rPr lang="en-US" dirty="0" err="1" smtClean="0"/>
              <a:t>Kebebasan</a:t>
            </a:r>
            <a:r>
              <a:rPr lang="en-US" dirty="0" smtClean="0"/>
              <a:t> media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endParaRPr lang="en-US" dirty="0" smtClean="0"/>
          </a:p>
          <a:p>
            <a:pPr algn="just"/>
            <a:r>
              <a:rPr lang="en-US" dirty="0" smtClean="0"/>
              <a:t>Media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=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konglomerasi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ataukah</a:t>
            </a:r>
            <a:r>
              <a:rPr lang="en-US" dirty="0" smtClean="0"/>
              <a:t> libertarian?</a:t>
            </a:r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=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endParaRPr lang="en-US" dirty="0" smtClean="0"/>
          </a:p>
          <a:p>
            <a:r>
              <a:rPr lang="en-US" dirty="0" err="1" smtClean="0"/>
              <a:t>Dibatasi</a:t>
            </a:r>
            <a:r>
              <a:rPr lang="en-US" dirty="0" smtClean="0"/>
              <a:t> UU </a:t>
            </a:r>
            <a:r>
              <a:rPr lang="en-US" dirty="0" err="1" smtClean="0"/>
              <a:t>pers</a:t>
            </a:r>
            <a:r>
              <a:rPr lang="en-US" dirty="0" smtClean="0"/>
              <a:t>, UU </a:t>
            </a:r>
            <a:r>
              <a:rPr lang="en-US" dirty="0" err="1" smtClean="0"/>
              <a:t>penyiaran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 ITE</a:t>
            </a:r>
          </a:p>
          <a:p>
            <a:r>
              <a:rPr lang="en-US" dirty="0" smtClean="0"/>
              <a:t>Norma /</a:t>
            </a:r>
            <a:r>
              <a:rPr lang="en-US" dirty="0" err="1" smtClean="0"/>
              <a:t>budaya</a:t>
            </a:r>
            <a:r>
              <a:rPr lang="en-US" smtClean="0"/>
              <a:t>,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otoritarian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monarki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– </a:t>
            </a:r>
            <a:r>
              <a:rPr lang="en-US" dirty="0" err="1" smtClean="0"/>
              <a:t>otoritarian</a:t>
            </a:r>
            <a:r>
              <a:rPr lang="en-US" dirty="0" smtClean="0"/>
              <a:t>— </a:t>
            </a:r>
            <a:r>
              <a:rPr lang="en-US" dirty="0" err="1" smtClean="0"/>
              <a:t>pada</a:t>
            </a:r>
            <a:r>
              <a:rPr lang="en-US" dirty="0" smtClean="0"/>
              <a:t> 17-18--</a:t>
            </a:r>
          </a:p>
          <a:p>
            <a:pPr algn="just"/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pers—ijin</a:t>
            </a:r>
            <a:r>
              <a:rPr lang="en-US" dirty="0" smtClean="0"/>
              <a:t>—</a:t>
            </a:r>
          </a:p>
          <a:p>
            <a:pPr algn="just"/>
            <a:r>
              <a:rPr lang="en-US" dirty="0" smtClean="0"/>
              <a:t>Sensor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endParaRPr lang="en-US" dirty="0" smtClean="0"/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libertarian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industri—kebebasan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—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endParaRPr lang="en-US" dirty="0" smtClean="0"/>
          </a:p>
          <a:p>
            <a:pPr algn="just"/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endParaRPr lang="en-US" dirty="0" smtClean="0"/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mendirikan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sensor—</a:t>
            </a:r>
            <a:r>
              <a:rPr lang="en-US" dirty="0" err="1" smtClean="0"/>
              <a:t>pemberitaan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dituntut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--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/social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endParaRPr lang="en-US" dirty="0" smtClean="0"/>
          </a:p>
          <a:p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smtClean="0"/>
              <a:t>jurnalistik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Komisi</a:t>
            </a:r>
            <a:r>
              <a:rPr lang="en-US" dirty="0" smtClean="0"/>
              <a:t> Hutchins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i="1" dirty="0" smtClean="0"/>
              <a:t>Commission on the Freedom of the press </a:t>
            </a:r>
            <a:r>
              <a:rPr lang="en-US" dirty="0" smtClean="0"/>
              <a:t>yang </a:t>
            </a:r>
            <a:r>
              <a:rPr lang="en-US" dirty="0" err="1" smtClean="0"/>
              <a:t>diketuai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Robert Hutchins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5 </a:t>
            </a:r>
            <a:r>
              <a:rPr lang="en-US" dirty="0" err="1" smtClean="0"/>
              <a:t>prasyarat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yang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Media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berita-berita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, </a:t>
            </a:r>
            <a:r>
              <a:rPr lang="en-US" dirty="0" err="1" smtClean="0"/>
              <a:t>lengkap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2. Media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forum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3. Media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memproyeksikan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4. Media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5.Media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informasi-informasi</a:t>
            </a:r>
            <a:r>
              <a:rPr lang="en-US" dirty="0" smtClean="0"/>
              <a:t> yang </a:t>
            </a:r>
            <a:r>
              <a:rPr lang="en-US" dirty="0" err="1" smtClean="0"/>
              <a:t>tersembunyi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Sejarah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Indonesia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perjuangan</a:t>
            </a:r>
            <a:r>
              <a:rPr lang="en-US" sz="2800" dirty="0" smtClean="0"/>
              <a:t>  </a:t>
            </a:r>
            <a:r>
              <a:rPr lang="en-US" sz="2800" dirty="0" err="1" smtClean="0"/>
              <a:t>baik</a:t>
            </a:r>
            <a:r>
              <a:rPr lang="en-US" sz="2800" dirty="0" smtClean="0"/>
              <a:t> </a:t>
            </a:r>
            <a:r>
              <a:rPr lang="en-US" sz="2800" dirty="0" err="1" smtClean="0"/>
              <a:t>sebelum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sesudah</a:t>
            </a:r>
            <a:r>
              <a:rPr lang="en-US" sz="2800" dirty="0" smtClean="0"/>
              <a:t> </a:t>
            </a:r>
            <a:r>
              <a:rPr lang="en-US" sz="2800" dirty="0" err="1" smtClean="0"/>
              <a:t>kemerdekaan</a:t>
            </a:r>
            <a:r>
              <a:rPr lang="en-US" sz="2800" dirty="0" smtClean="0"/>
              <a:t> (</a:t>
            </a:r>
            <a:r>
              <a:rPr lang="en-US" sz="2800" dirty="0" err="1" smtClean="0"/>
              <a:t>sekitar</a:t>
            </a:r>
            <a:r>
              <a:rPr lang="en-US" sz="2800" dirty="0" smtClean="0"/>
              <a:t> 1945-1949),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perjuangan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pemimpin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menyampaikan</a:t>
            </a:r>
            <a:r>
              <a:rPr lang="en-US" sz="2800" dirty="0" smtClean="0"/>
              <a:t> </a:t>
            </a:r>
            <a:r>
              <a:rPr lang="en-US" sz="2800" dirty="0" err="1" smtClean="0"/>
              <a:t>ide-ide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RI.  </a:t>
            </a:r>
            <a:r>
              <a:rPr lang="en-US" sz="2800" dirty="0" err="1" smtClean="0"/>
              <a:t>Pemimpin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merangkap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wartawan</a:t>
            </a:r>
            <a:r>
              <a:rPr lang="en-US" sz="2800" dirty="0" smtClean="0"/>
              <a:t>: Adam </a:t>
            </a:r>
            <a:r>
              <a:rPr lang="en-US" sz="2800" dirty="0" err="1" smtClean="0"/>
              <a:t>Malik</a:t>
            </a:r>
            <a:r>
              <a:rPr lang="en-US" sz="2800" dirty="0" smtClean="0"/>
              <a:t>, Bung </a:t>
            </a:r>
            <a:r>
              <a:rPr lang="en-US" sz="2800" dirty="0" err="1" smtClean="0"/>
              <a:t>Tomo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Sejak</a:t>
            </a:r>
            <a:r>
              <a:rPr lang="en-US" sz="2800" dirty="0" smtClean="0"/>
              <a:t> 5 </a:t>
            </a:r>
            <a:r>
              <a:rPr lang="en-US" sz="2800" dirty="0" err="1" smtClean="0"/>
              <a:t>Juli</a:t>
            </a:r>
            <a:r>
              <a:rPr lang="en-US" sz="2800" dirty="0" smtClean="0"/>
              <a:t> 1959-Oktober 1965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mengalami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demokrasi</a:t>
            </a:r>
            <a:r>
              <a:rPr lang="en-US" sz="2800" dirty="0" smtClean="0"/>
              <a:t> </a:t>
            </a:r>
            <a:r>
              <a:rPr lang="en-US" sz="2800" dirty="0" err="1" smtClean="0"/>
              <a:t>terpimpin</a:t>
            </a:r>
            <a:r>
              <a:rPr lang="en-US" sz="2800" dirty="0" smtClean="0"/>
              <a:t>. 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</a:t>
            </a:r>
            <a:r>
              <a:rPr lang="en-US" sz="2800" dirty="0" smtClean="0"/>
              <a:t> SIT (</a:t>
            </a:r>
            <a:r>
              <a:rPr lang="en-US" sz="2800" dirty="0" err="1" smtClean="0"/>
              <a:t>Surat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Tjetak</a:t>
            </a:r>
            <a:r>
              <a:rPr lang="en-US" sz="2800" dirty="0" smtClean="0"/>
              <a:t>).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kebebasan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terpasung</a:t>
            </a:r>
            <a:r>
              <a:rPr lang="en-US" sz="2800" dirty="0" smtClean="0"/>
              <a:t>,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dijalankan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sistem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otoriter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terselubung</a:t>
            </a:r>
            <a:r>
              <a:rPr lang="en-US" sz="2800" dirty="0" smtClean="0"/>
              <a:t>.  </a:t>
            </a:r>
            <a:r>
              <a:rPr lang="en-US" sz="2800" dirty="0" err="1" smtClean="0"/>
              <a:t>Berita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disajikan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sejalan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cita-cita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 </a:t>
            </a:r>
            <a:r>
              <a:rPr lang="en-US" sz="2800" dirty="0" err="1" smtClean="0"/>
              <a:t>revolusi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. </a:t>
            </a:r>
            <a:r>
              <a:rPr lang="en-US" sz="2800" dirty="0" err="1" smtClean="0"/>
              <a:t>Pembreidelan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pemberhangusan</a:t>
            </a:r>
            <a:r>
              <a:rPr lang="en-US" sz="2800" dirty="0" smtClean="0"/>
              <a:t> </a:t>
            </a:r>
            <a:r>
              <a:rPr lang="en-US" sz="2800" dirty="0" err="1" smtClean="0"/>
              <a:t>pers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sejalan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angan-angan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harinya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media </a:t>
            </a:r>
            <a:r>
              <a:rPr lang="en-US" dirty="0" err="1" smtClean="0"/>
              <a:t>cetak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pidato-pidato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anti </a:t>
            </a:r>
            <a:r>
              <a:rPr lang="en-US" dirty="0" err="1" smtClean="0"/>
              <a:t>revolusi</a:t>
            </a:r>
            <a:r>
              <a:rPr lang="en-US" dirty="0" smtClean="0"/>
              <a:t>–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negara—subresif</a:t>
            </a:r>
            <a:r>
              <a:rPr lang="en-US" dirty="0" smtClean="0"/>
              <a:t>.  </a:t>
            </a:r>
          </a:p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1965 </a:t>
            </a:r>
            <a:r>
              <a:rPr lang="en-US" dirty="0" err="1" smtClean="0"/>
              <a:t>sehari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G30S PKI </a:t>
            </a:r>
            <a:r>
              <a:rPr lang="en-US" dirty="0" err="1" smtClean="0"/>
              <a:t>meletus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Indonesia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perubahan—sistem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liberal </a:t>
            </a:r>
            <a:r>
              <a:rPr lang="en-US" dirty="0" err="1" smtClean="0"/>
              <a:t>barat</a:t>
            </a:r>
            <a:r>
              <a:rPr lang="en-US" dirty="0" smtClean="0"/>
              <a:t>.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menjatuhkan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pemberitaan</a:t>
            </a:r>
            <a:r>
              <a:rPr lang="en-US" dirty="0" smtClean="0"/>
              <a:t> yang </a:t>
            </a:r>
            <a:r>
              <a:rPr lang="en-US" dirty="0" err="1" smtClean="0"/>
              <a:t>terus-menerus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keburukan</a:t>
            </a:r>
            <a:r>
              <a:rPr lang="en-US" dirty="0" smtClean="0"/>
              <a:t> PKI.  Dan media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berafiliasi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sosial—komunis</a:t>
            </a:r>
            <a:r>
              <a:rPr lang="en-US" dirty="0" smtClean="0"/>
              <a:t>– </a:t>
            </a:r>
            <a:r>
              <a:rPr lang="en-US" dirty="0" err="1" smtClean="0"/>
              <a:t>dibreidel</a:t>
            </a:r>
            <a:r>
              <a:rPr lang="en-US" dirty="0" smtClean="0"/>
              <a:t>. (</a:t>
            </a:r>
            <a:r>
              <a:rPr lang="en-US" dirty="0" err="1" smtClean="0"/>
              <a:t>Pemburuan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Lekra—salah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Pramudya</a:t>
            </a:r>
            <a:r>
              <a:rPr lang="en-US" dirty="0" smtClean="0"/>
              <a:t> </a:t>
            </a:r>
            <a:r>
              <a:rPr lang="en-US" dirty="0" err="1" smtClean="0"/>
              <a:t>Ananta</a:t>
            </a:r>
            <a:r>
              <a:rPr lang="en-US" dirty="0" smtClean="0"/>
              <a:t> </a:t>
            </a:r>
            <a:r>
              <a:rPr lang="en-US" dirty="0" err="1" smtClean="0"/>
              <a:t>Toer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(</a:t>
            </a:r>
            <a:r>
              <a:rPr lang="en-US" dirty="0" err="1" smtClean="0"/>
              <a:t>stelah</a:t>
            </a:r>
            <a:r>
              <a:rPr lang="en-US" dirty="0" smtClean="0"/>
              <a:t> supersemar-1998).</a:t>
            </a:r>
          </a:p>
          <a:p>
            <a:pPr algn="just"/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pembangunan</a:t>
            </a:r>
            <a:r>
              <a:rPr lang="en-US" dirty="0" smtClean="0"/>
              <a:t> –agent of change -- . 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ditekan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dalih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Berdasarkan</a:t>
            </a:r>
            <a:r>
              <a:rPr lang="en-US" dirty="0" smtClean="0"/>
              <a:t> UU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21/1982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Pancasila—Pers</a:t>
            </a:r>
            <a:r>
              <a:rPr lang="en-US" dirty="0" smtClean="0"/>
              <a:t> yang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harmonisasi—interaksi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pemerintah-pers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259</TotalTime>
  <Words>879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Empat teori pers</vt:lpstr>
      <vt:lpstr>Pers otoritarian</vt:lpstr>
      <vt:lpstr>Pers libertarian</vt:lpstr>
      <vt:lpstr>Pers tanggung jawab sosial/social responsibility</vt:lpstr>
      <vt:lpstr>Komisi Hutchins</vt:lpstr>
      <vt:lpstr>PowerPoint Presentation</vt:lpstr>
      <vt:lpstr>Sejarah sistem Pers Indonesia</vt:lpstr>
      <vt:lpstr>PowerPoint Presentation</vt:lpstr>
      <vt:lpstr>PowerPoint Presentation</vt:lpstr>
      <vt:lpstr>Pers Orde Baru</vt:lpstr>
      <vt:lpstr>PowerPoint Presentation</vt:lpstr>
      <vt:lpstr>Pers Orde Baru dalam realitas</vt:lpstr>
      <vt:lpstr>PowerPoint Presentation</vt:lpstr>
      <vt:lpstr>Pers Reformasi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Empat teori pers</dc:title>
  <dc:creator>FADJARINI</dc:creator>
  <cp:lastModifiedBy>BU FAJAR</cp:lastModifiedBy>
  <cp:revision>28</cp:revision>
  <dcterms:created xsi:type="dcterms:W3CDTF">2011-10-11T11:01:32Z</dcterms:created>
  <dcterms:modified xsi:type="dcterms:W3CDTF">2019-02-27T04:06:11Z</dcterms:modified>
</cp:coreProperties>
</file>