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vita Putri" userId="d3d426fda5c4b490" providerId="LiveId" clId="{DEC83A83-3BDA-466A-9029-96E5D519F9EC}"/>
    <pc:docChg chg="modSld">
      <pc:chgData name="Yovita Putri" userId="d3d426fda5c4b490" providerId="LiveId" clId="{DEC83A83-3BDA-466A-9029-96E5D519F9EC}" dt="2023-06-07T04:32:55.401" v="3" actId="20577"/>
      <pc:docMkLst>
        <pc:docMk/>
      </pc:docMkLst>
      <pc:sldChg chg="modSp mod">
        <pc:chgData name="Yovita Putri" userId="d3d426fda5c4b490" providerId="LiveId" clId="{DEC83A83-3BDA-466A-9029-96E5D519F9EC}" dt="2023-06-07T04:32:55.401" v="3" actId="20577"/>
        <pc:sldMkLst>
          <pc:docMk/>
          <pc:sldMk cId="985461508" sldId="258"/>
        </pc:sldMkLst>
        <pc:spChg chg="mod">
          <ac:chgData name="Yovita Putri" userId="d3d426fda5c4b490" providerId="LiveId" clId="{DEC83A83-3BDA-466A-9029-96E5D519F9EC}" dt="2023-06-07T04:32:55.401" v="3" actId="20577"/>
          <ac:spMkLst>
            <pc:docMk/>
            <pc:sldMk cId="985461508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/>
              <a:t>ANGKA INDEKS 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638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1143000"/>
          </a:xfrm>
        </p:spPr>
        <p:txBody>
          <a:bodyPr>
            <a:noAutofit/>
          </a:bodyPr>
          <a:lstStyle/>
          <a:p>
            <a:r>
              <a:rPr lang="id-ID" sz="5400" dirty="0"/>
              <a:t>Definisi</a:t>
            </a:r>
            <a:br>
              <a:rPr lang="id-ID" sz="5400" dirty="0"/>
            </a:br>
            <a:endParaRPr lang="id-ID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1"/>
            <a:ext cx="82296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4000" dirty="0"/>
              <a:t>Angka indek merupakan suatu konsep yang dapat memberikan gambaran tentang perubahan-perubahan variabel dari suatu periode ke periode berikutnya.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4679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524001"/>
            <a:ext cx="6196405" cy="381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200" dirty="0"/>
              <a:t>Angka indek dapat diartikan sebagai angka perbandingan yang perubahan relatifnya dinyatakan dalam bentuk p</a:t>
            </a:r>
            <a:r>
              <a:rPr lang="en-US" sz="3200"/>
              <a:t>er</a:t>
            </a:r>
            <a:r>
              <a:rPr lang="id-ID" sz="3200"/>
              <a:t>sentase </a:t>
            </a:r>
            <a:r>
              <a:rPr lang="id-ID" sz="3200" dirty="0"/>
              <a:t>(%) terhadap yang lain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8546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C00000"/>
                </a:solidFill>
              </a:rPr>
              <a:t>Kegunaan Angka Indeks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d-ID" sz="2900" b="1" dirty="0"/>
              <a:t>Dari angka indeks dapat diketahui maju </a:t>
            </a:r>
          </a:p>
          <a:p>
            <a:pPr marL="0" indent="0" algn="ctr">
              <a:buNone/>
            </a:pPr>
            <a:r>
              <a:rPr lang="id-ID" sz="2900" b="1" dirty="0"/>
              <a:t>mundurnya atau naik turunnya suatu usaha atau </a:t>
            </a:r>
          </a:p>
          <a:p>
            <a:pPr marL="0" indent="0" algn="ctr">
              <a:buNone/>
            </a:pPr>
            <a:r>
              <a:rPr lang="id-ID" sz="2900" b="1" dirty="0"/>
              <a:t>kegiatan. Jadi tujuan pembuatan angka indeks </a:t>
            </a:r>
          </a:p>
          <a:p>
            <a:pPr marL="0" indent="0" algn="ctr">
              <a:buNone/>
            </a:pPr>
            <a:r>
              <a:rPr lang="id-ID" sz="2900" b="1" dirty="0"/>
              <a:t>sebetulnya adalah untuk mengukur secara </a:t>
            </a:r>
          </a:p>
          <a:p>
            <a:pPr marL="0" indent="0" algn="ctr">
              <a:buNone/>
            </a:pPr>
            <a:r>
              <a:rPr lang="id-ID" sz="2900" b="1" dirty="0"/>
              <a:t>kuantitatif terjadinya perubahan dalam dua waktu </a:t>
            </a:r>
          </a:p>
          <a:p>
            <a:pPr marL="0" indent="0" algn="ctr">
              <a:buNone/>
            </a:pPr>
            <a:r>
              <a:rPr lang="id-ID" sz="2900" b="1" dirty="0"/>
              <a:t>yang berlainan misalnya indeks harga untuk </a:t>
            </a:r>
          </a:p>
          <a:p>
            <a:pPr marL="0" indent="0" algn="ctr">
              <a:buNone/>
            </a:pPr>
            <a:r>
              <a:rPr lang="id-ID" sz="2900" b="1" dirty="0"/>
              <a:t>mengukur perubahan harga (berapa kenaikannya </a:t>
            </a:r>
          </a:p>
          <a:p>
            <a:pPr marL="0" indent="0" algn="ctr">
              <a:buNone/>
            </a:pPr>
            <a:r>
              <a:rPr lang="id-ID" sz="2900" b="1" dirty="0"/>
              <a:t>atau penurunannya), indeks produksi untuk </a:t>
            </a:r>
          </a:p>
          <a:p>
            <a:pPr marL="0" indent="0" algn="ctr">
              <a:buNone/>
            </a:pPr>
            <a:r>
              <a:rPr lang="id-ID" sz="2900" b="1" dirty="0"/>
              <a:t>mengetahui perubahan yang terjadi dalam </a:t>
            </a:r>
          </a:p>
          <a:p>
            <a:pPr marL="0" indent="0" algn="ctr">
              <a:buNone/>
            </a:pPr>
            <a:r>
              <a:rPr lang="id-ID" sz="2900" b="1" dirty="0"/>
              <a:t>kegiatan produksi, indeks biaya hidup untuk </a:t>
            </a:r>
          </a:p>
          <a:p>
            <a:pPr marL="0" indent="0" algn="ctr">
              <a:buNone/>
            </a:pPr>
            <a:r>
              <a:rPr lang="id-ID" sz="2900" b="1" dirty="0"/>
              <a:t>mengukur tingkat inflasi, dll.</a:t>
            </a:r>
          </a:p>
          <a:p>
            <a:pPr marL="0" indent="0">
              <a:buNone/>
            </a:pP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955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dirty="0"/>
              <a:t>Didalam membuat angka indeks diperlukan dua macam waktu, yaitu waktu dasar (base period) dan waktu yang bersangkutan atau sedang berjalan (current period). </a:t>
            </a:r>
          </a:p>
          <a:p>
            <a:pPr marL="0" indent="0" algn="ctr">
              <a:buNone/>
            </a:pPr>
            <a:r>
              <a:rPr lang="id-ID" dirty="0"/>
              <a:t>Kedua macam waktu ini digunakan untuk </a:t>
            </a:r>
          </a:p>
          <a:p>
            <a:pPr marL="0" indent="0" algn="ctr">
              <a:buNone/>
            </a:pPr>
            <a:r>
              <a:rPr lang="id-ID" dirty="0"/>
              <a:t>melakukan perhitungan terhadap indeks tersebut</a:t>
            </a:r>
          </a:p>
          <a:p>
            <a:pPr marL="0" indent="0">
              <a:buNone/>
            </a:pP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8681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43000"/>
            <a:ext cx="6965245" cy="1202485"/>
          </a:xfrm>
        </p:spPr>
        <p:txBody>
          <a:bodyPr>
            <a:normAutofit fontScale="90000"/>
          </a:bodyPr>
          <a:lstStyle/>
          <a:p>
            <a:br>
              <a:rPr lang="id-ID" dirty="0"/>
            </a:br>
            <a:r>
              <a:rPr lang="id-ID" dirty="0"/>
              <a:t>Arti dan Klasifikasi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>
                <a:latin typeface="Arial"/>
              </a:rPr>
              <a:t>Ukuran yang menyatakan tingkat perubahan harga, kuantitas dan produktivitas pada suatu periode dibandingkan pada periode tertentu (periode dasar).</a:t>
            </a:r>
          </a:p>
          <a:p>
            <a:pPr marL="0" indent="0">
              <a:buNone/>
            </a:pPr>
            <a:r>
              <a:rPr lang="id-ID" dirty="0"/>
              <a:t>Klasifikasi  Angka Indeks</a:t>
            </a:r>
          </a:p>
          <a:p>
            <a:pPr marL="0" indent="0">
              <a:buNone/>
            </a:pPr>
            <a:r>
              <a:rPr lang="id-ID" dirty="0"/>
              <a:t>1.Indeks Harga</a:t>
            </a:r>
          </a:p>
          <a:p>
            <a:pPr marL="0" indent="0">
              <a:buNone/>
            </a:pPr>
            <a:r>
              <a:rPr lang="id-ID" dirty="0"/>
              <a:t>2.Indeks Kuantitas</a:t>
            </a:r>
          </a:p>
          <a:p>
            <a:pPr marL="0" indent="0">
              <a:buNone/>
            </a:pPr>
            <a:r>
              <a:rPr lang="id-ID" dirty="0"/>
              <a:t>3.Indeks Nilai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2941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7800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id-ID" dirty="0"/>
              <a:t>Macam-Macam Angka Indeks</a:t>
            </a:r>
            <a:br>
              <a:rPr lang="id-ID" dirty="0"/>
            </a:b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0"/>
            <a:ext cx="6196405" cy="38942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000" dirty="0"/>
              <a:t>Ada tiga macam angka indeks, yaitu:</a:t>
            </a:r>
          </a:p>
          <a:p>
            <a:pPr marL="349250" indent="-349250">
              <a:buNone/>
            </a:pPr>
            <a:r>
              <a:rPr lang="id-ID" sz="2000" dirty="0"/>
              <a:t> a. Angka indeks harga, yaitu angka perbandingan untuk mengukur perubahan harga dari suatu periode ke periode lainnya. </a:t>
            </a:r>
          </a:p>
          <a:p>
            <a:pPr marL="349250" indent="-349250">
              <a:buNone/>
            </a:pPr>
            <a:r>
              <a:rPr lang="id-ID" sz="2000" dirty="0"/>
              <a:t>b.  Angka indeks jumlah (kuantitas), yaitu angka perbandingan untuk mengukur perubahan jumlah dari suatu periode ke periode lainnya. </a:t>
            </a:r>
          </a:p>
          <a:p>
            <a:pPr marL="349250" indent="-349250">
              <a:buNone/>
            </a:pPr>
            <a:r>
              <a:rPr lang="id-ID" sz="2000" dirty="0"/>
              <a:t>c.  Angka indeks nilai (value), yaitu angka perbandingan untuk mengukur perubahan nilai dari suatu periode ke periode lainnya. Nilai dihitung dengan cara mengalikan harga dengan jumlah (kuantitas).</a:t>
            </a:r>
            <a:br>
              <a:rPr lang="id-ID" sz="2000" dirty="0"/>
            </a:br>
            <a:br>
              <a:rPr lang="id-ID" sz="2000" dirty="0"/>
            </a:b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56518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Waktu Dasar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d-ID" dirty="0"/>
              <a:t>Waktu dasar adalah waktu dimana suatu </a:t>
            </a:r>
          </a:p>
          <a:p>
            <a:pPr marL="0" indent="0" algn="ctr">
              <a:buNone/>
            </a:pPr>
            <a:r>
              <a:rPr lang="id-ID" dirty="0"/>
              <a:t>kegiatan (kejadian) dipergunakan </a:t>
            </a:r>
          </a:p>
          <a:p>
            <a:pPr marL="0" indent="0" algn="ctr">
              <a:buNone/>
            </a:pPr>
            <a:r>
              <a:rPr lang="id-ID" dirty="0"/>
              <a:t>sebagai dasar perbandingan.</a:t>
            </a:r>
          </a:p>
          <a:p>
            <a:pPr algn="ctr"/>
            <a:endParaRPr lang="id-ID" dirty="0"/>
          </a:p>
          <a:p>
            <a:pPr marL="0" indent="0" algn="ctr">
              <a:buNone/>
            </a:pPr>
            <a:r>
              <a:rPr lang="id-ID" dirty="0"/>
              <a:t>Dalam perbandingan variabel tahun </a:t>
            </a:r>
          </a:p>
          <a:p>
            <a:pPr marL="0" indent="0" algn="ctr">
              <a:buNone/>
            </a:pPr>
            <a:r>
              <a:rPr lang="id-ID" dirty="0"/>
              <a:t>dasar berfungsi sebagai penyebut.</a:t>
            </a:r>
          </a:p>
          <a:p>
            <a:pPr marL="0" indent="0" algn="ctr">
              <a:buNone/>
            </a:pPr>
            <a:r>
              <a:rPr lang="id-ID" dirty="0"/>
              <a:t>Angka Indeks pada tahun ini adalah </a:t>
            </a:r>
          </a:p>
          <a:p>
            <a:pPr marL="0" indent="0" algn="ctr">
              <a:buNone/>
            </a:pPr>
            <a:r>
              <a:rPr lang="id-ID" dirty="0"/>
              <a:t>sama dengan100 % </a:t>
            </a:r>
          </a:p>
          <a:p>
            <a:pPr marL="0" indent="0">
              <a:buNone/>
            </a:pP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8795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23</TotalTime>
  <Words>322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Brush Script MT</vt:lpstr>
      <vt:lpstr>Constantia</vt:lpstr>
      <vt:lpstr>Franklin Gothic Book</vt:lpstr>
      <vt:lpstr>Rage Italic</vt:lpstr>
      <vt:lpstr>Pushpin</vt:lpstr>
      <vt:lpstr>ANGKA INDEKS 1</vt:lpstr>
      <vt:lpstr>Definisi </vt:lpstr>
      <vt:lpstr>PowerPoint Presentation</vt:lpstr>
      <vt:lpstr>Kegunaan Angka Indeks</vt:lpstr>
      <vt:lpstr>PowerPoint Presentation</vt:lpstr>
      <vt:lpstr> Arti dan Klasifikasi </vt:lpstr>
      <vt:lpstr>Macam-Macam Angka Indeks  </vt:lpstr>
      <vt:lpstr>Waktu Dasar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ANGKA INDEKS</dc:title>
  <dc:creator>IP</dc:creator>
  <cp:lastModifiedBy>Yovita Putri</cp:lastModifiedBy>
  <cp:revision>3</cp:revision>
  <dcterms:created xsi:type="dcterms:W3CDTF">2006-08-16T00:00:00Z</dcterms:created>
  <dcterms:modified xsi:type="dcterms:W3CDTF">2023-06-07T04:33:04Z</dcterms:modified>
</cp:coreProperties>
</file>