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4" r:id="rId3"/>
    <p:sldId id="288" r:id="rId4"/>
    <p:sldId id="287" r:id="rId5"/>
    <p:sldId id="289" r:id="rId6"/>
    <p:sldId id="285" r:id="rId7"/>
    <p:sldId id="286" r:id="rId8"/>
    <p:sldId id="283" r:id="rId9"/>
    <p:sldId id="281" r:id="rId10"/>
    <p:sldId id="282" r:id="rId11"/>
    <p:sldId id="263" r:id="rId12"/>
    <p:sldId id="292" r:id="rId13"/>
    <p:sldId id="293" r:id="rId14"/>
    <p:sldId id="290" r:id="rId15"/>
    <p:sldId id="291" r:id="rId16"/>
    <p:sldId id="264" r:id="rId17"/>
    <p:sldId id="265" r:id="rId18"/>
    <p:sldId id="266" r:id="rId19"/>
    <p:sldId id="278" r:id="rId20"/>
    <p:sldId id="270" r:id="rId21"/>
    <p:sldId id="272" r:id="rId22"/>
    <p:sldId id="273" r:id="rId23"/>
    <p:sldId id="277" r:id="rId24"/>
    <p:sldId id="276" r:id="rId25"/>
    <p:sldId id="275" r:id="rId26"/>
    <p:sldId id="279" r:id="rId27"/>
    <p:sldId id="27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1CC998A-D702-4DF0-A5CD-3497DA67B4BC}">
          <p14:sldIdLst>
            <p14:sldId id="280"/>
            <p14:sldId id="284"/>
            <p14:sldId id="288"/>
            <p14:sldId id="287"/>
            <p14:sldId id="289"/>
            <p14:sldId id="285"/>
            <p14:sldId id="286"/>
            <p14:sldId id="283"/>
            <p14:sldId id="281"/>
            <p14:sldId id="282"/>
            <p14:sldId id="263"/>
            <p14:sldId id="292"/>
            <p14:sldId id="293"/>
            <p14:sldId id="290"/>
            <p14:sldId id="291"/>
            <p14:sldId id="264"/>
            <p14:sldId id="265"/>
            <p14:sldId id="266"/>
            <p14:sldId id="278"/>
            <p14:sldId id="270"/>
            <p14:sldId id="272"/>
            <p14:sldId id="273"/>
            <p14:sldId id="277"/>
            <p14:sldId id="276"/>
            <p14:sldId id="275"/>
            <p14:sldId id="279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1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4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9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5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2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4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6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4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5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44E49-21D2-443C-95AF-353C5C1DC37D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03FF7-FFD1-4520-9903-65A8E99B1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1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Undang-Undang_Desa#cite_note-dua-4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969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Konsep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Pemerintah Daerah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7923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77200" cy="685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Urusan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absolut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adalah urusan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sepenuhnya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Pertahanan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Keamanan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Agama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Yustisi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Politik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negeri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Moneter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fiskal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Dengan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demikian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absolut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mengedepankan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perwakilan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909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Urusan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konkuren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9600" dirty="0">
                <a:latin typeface="Arial" pitchFamily="34" charset="0"/>
                <a:cs typeface="Arial" pitchFamily="34" charset="0"/>
              </a:rPr>
              <a:t>Pasal 11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1, Urusan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dibagi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pasal 18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1;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9600" dirty="0"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en-US" sz="9600" dirty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sz="9600" b="1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9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sz="96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9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meliputi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96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jiwa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raga, sosial,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96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penataan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ruang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9600" dirty="0" err="1">
                <a:latin typeface="Arial" pitchFamily="34" charset="0"/>
                <a:cs typeface="Arial" pitchFamily="34" charset="0"/>
              </a:rPr>
              <a:t>perumahan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rakyat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kawasan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permukiman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9600" dirty="0" err="1">
                <a:latin typeface="Arial" pitchFamily="34" charset="0"/>
                <a:cs typeface="Arial" pitchFamily="34" charset="0"/>
              </a:rPr>
              <a:t>ketenteraman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ketertiban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pelindungan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9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9600" dirty="0">
                <a:latin typeface="Arial" pitchFamily="34" charset="0"/>
                <a:cs typeface="Arial" pitchFamily="34" charset="0"/>
              </a:rPr>
              <a:t>sosial. </a:t>
            </a:r>
          </a:p>
          <a:p>
            <a:pPr marL="0" indent="0">
              <a:buNone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516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/>
              <a:t>Urusan Pemerintahan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smtClean="0"/>
              <a:t>Non Pelayanan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dirty="0" err="1" smtClean="0"/>
              <a:t>yaitu</a:t>
            </a:r>
            <a:r>
              <a:rPr lang="en-US" b="1" dirty="0" smtClean="0"/>
              <a:t> </a:t>
            </a:r>
            <a:r>
              <a:rPr lang="en-US" dirty="0" smtClean="0"/>
              <a:t>:  </a:t>
            </a:r>
            <a:endParaRPr lang="en-US" dirty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tenaga </a:t>
            </a:r>
            <a:r>
              <a:rPr lang="en-US" dirty="0" err="1"/>
              <a:t>kerja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pangan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b="1" dirty="0" err="1"/>
              <a:t>pertanahan</a:t>
            </a:r>
            <a:r>
              <a:rPr lang="en-US" b="1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b="1" dirty="0" err="1"/>
              <a:t>administrasi</a:t>
            </a:r>
            <a:r>
              <a:rPr lang="en-US" b="1" dirty="0"/>
              <a:t> </a:t>
            </a:r>
            <a:r>
              <a:rPr lang="en-US" b="1" dirty="0" err="1"/>
              <a:t>kependudukan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pencatatan</a:t>
            </a:r>
            <a:r>
              <a:rPr lang="en-US" b="1" dirty="0"/>
              <a:t> </a:t>
            </a:r>
            <a:r>
              <a:rPr lang="en-US" b="1" dirty="0" err="1"/>
              <a:t>sipil</a:t>
            </a:r>
            <a:r>
              <a:rPr lang="en-US" b="1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berencana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perhubungan</a:t>
            </a:r>
            <a:r>
              <a:rPr lang="en-US" dirty="0"/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komunikasi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/>
              <a:t>koperasi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penanaman</a:t>
            </a:r>
            <a:r>
              <a:rPr lang="en-US" dirty="0"/>
              <a:t> modal;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07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m. kepemudaan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olah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raga; </a:t>
            </a:r>
          </a:p>
          <a:p>
            <a:pPr marL="457200" lvl="1" indent="0" fontAlgn="base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n. statistik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457200" lvl="1" indent="0" fontAlgn="base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o.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persandian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marL="457200" lvl="1" indent="0" fontAlgn="base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p.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q.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perpustakaan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1" indent="0" fontAlgn="base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r.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kearsipan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fontAlgn="base">
              <a:buNone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diwilayah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350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Pilihan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Kelautan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perikanan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Pariwisata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Pertanian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Kehutanan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Energi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dirty="0">
                <a:latin typeface="Arial" pitchFamily="34" charset="0"/>
                <a:cs typeface="Arial" pitchFamily="34" charset="0"/>
              </a:rPr>
              <a:t> mineral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Perdagangan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Perindustrian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Transmigrasi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790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39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Dalam penyelenggaraan Pemerintahan Daerah Kepala Daerah dibantu oleh Perangkat Daerah yang terdiri dari unsur : staf yang membantu penyusunan kebijakan dan koordinasi, diwadahi dalam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Sekertariat.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Unsur pengawas diwadahi dalam bentuk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Inspektorat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Unsur pendukung tugas Kepala Daerah dalam penyusunan dan pelaksanaan kebijakan daerah yang bersifat spesifik, diwadahi dalam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Lembaga Teknis Daerah.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Unsur pelaksana urusan daerah diwadahi dalam 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Dinas Daerah.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637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disuatu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elemen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kapasitas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aparatur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 Organisasi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Daerah (OPD)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PP No 84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2000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diganti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dg PP No 8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2003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direvisi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PP No. 41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2007 ttg OPD. 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2008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Pemerintahan Daerah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menetapkan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PP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No. 41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2007 ttg OPD.  </a:t>
            </a: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42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868362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Provinsi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077200" cy="51816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Urusan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propinsi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pendanaan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urusan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didesentralisasikan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urusan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didesentralisasikan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kecuali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meliputi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Politik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Luar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Negeri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Pertahanan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Keamanan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Peradilan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Moneter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fiskal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Agama;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berpedoman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azas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040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Menurut Pasal 18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(4) UUD 1945,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selaku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wakil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pasal 37.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DPRD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kedudukan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pemerintahan-daerah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, DPR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legislasi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>
                <a:latin typeface="Arial" pitchFamily="34" charset="0"/>
                <a:cs typeface="Arial" pitchFamily="34" charset="0"/>
              </a:rPr>
            </a:b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95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Landasan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Pasal 18 UUD 1945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001000" cy="5943600"/>
          </a:xfrm>
        </p:spPr>
        <p:txBody>
          <a:bodyPr>
            <a:noAutofit/>
          </a:bodyPr>
          <a:lstStyle/>
          <a:p>
            <a:pPr>
              <a:buNone/>
            </a:pPr>
            <a:endParaRPr lang="id-ID" sz="2000" b="1" dirty="0">
              <a:latin typeface="Arial" pitchFamily="34" charset="0"/>
              <a:cs typeface="Arial" pitchFamily="34" charset="0"/>
            </a:endParaRPr>
          </a:p>
          <a:p>
            <a:r>
              <a:rPr lang="id-ID" sz="2400" dirty="0">
                <a:latin typeface="Arial" pitchFamily="34" charset="0"/>
                <a:cs typeface="Arial" pitchFamily="34" charset="0"/>
              </a:rPr>
              <a:t>Pasal 18 ayat (1), “ Negara Republik Indonesia dibagi atas daerah-daerah provinsi dan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provinsi itu dibagi atas kabupaten dan kota yang tiap-tiap provinsi,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kota itu mempunyai pemerintahan daerah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yg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diatur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dgn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undang-undang. </a:t>
            </a:r>
          </a:p>
          <a:p>
            <a:r>
              <a:rPr lang="id-ID" sz="2400" dirty="0">
                <a:latin typeface="Arial" pitchFamily="34" charset="0"/>
                <a:cs typeface="Arial" pitchFamily="34" charset="0"/>
              </a:rPr>
              <a:t>Pasal 18 ayat (2), “Pemerintah daerah provinsi, daerah kabupaten dan kota mengatur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dan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mengurus sendiri urusan pemerintahan menurut asas otonomi dan tugas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perbantuan”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artinya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artinya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mengelola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berlaku</a:t>
            </a:r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227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609600"/>
          </a:xfrm>
        </p:spPr>
        <p:txBody>
          <a:bodyPr>
            <a:noAutofit/>
          </a:bodyPr>
          <a:lstStyle/>
          <a:p>
            <a:r>
              <a:rPr lang="en-US" sz="32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kota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Pemerintahan Daerah Kabupaten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pengayoman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terhdadap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dilengkapi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dnegan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ditingkat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kecamatan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dipimpin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camat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terendah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kelurahan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RW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67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DPRD Kota</a:t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Menurut UU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sama-sama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Daerah</a:t>
            </a: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25 UU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2004.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Provinvi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>
                <a:latin typeface="Arial" pitchFamily="34" charset="0"/>
                <a:cs typeface="Arial" pitchFamily="34" charset="0"/>
              </a:rPr>
            </a:br>
            <a:r>
              <a:rPr lang="en-US" sz="2400" dirty="0">
                <a:latin typeface="Arial" pitchFamily="34" charset="0"/>
                <a:cs typeface="Arial" pitchFamily="34" charset="0"/>
              </a:rPr>
              <a:t>Menurut UU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32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2004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33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 err="1"/>
              <a:t>Desa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638800"/>
          </a:xfrm>
        </p:spPr>
        <p:txBody>
          <a:bodyPr>
            <a:noAutofit/>
          </a:bodyPr>
          <a:lstStyle/>
          <a:p>
            <a:r>
              <a:rPr lang="en-US" sz="2000" b="1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asli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bangsa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Indonesia,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warisan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penjajah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Belanda.Desa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karasteristik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penerapan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kelengkapan-kelengkapan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sanggup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berdiri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sendiri,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penguasa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tanah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air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semua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anggotanya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Dalam UU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32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diatur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Bab XI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pasal 200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sampai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pasal 216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lain,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selanjutnya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un­tuk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se­tem­pat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usul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istiadat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setempat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diakui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dihormati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Indonesia.</a:t>
            </a:r>
            <a:r>
              <a:rPr lang="en-US" sz="2000" baseline="30000" dirty="0">
                <a:latin typeface="Arial" pitchFamily="34" charset="0"/>
                <a:cs typeface="Arial" pitchFamily="34" charset="0"/>
                <a:hlinkClick r:id="rId2"/>
              </a:rPr>
              <a:t>[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30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>
                <a:latin typeface="Arial" pitchFamily="34" charset="0"/>
                <a:cs typeface="Arial" pitchFamily="34" charset="0"/>
              </a:rPr>
              <a:t>Menurut UU 6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2014 (UU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menyebutkan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adat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nama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lain,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selanjutnya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adalah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mengurus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setempat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prakarsa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usul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hak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tradisional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diakui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dihormati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Republik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Indonesia.</a:t>
            </a:r>
          </a:p>
          <a:p>
            <a:r>
              <a:rPr lang="en-US" sz="3100" dirty="0" smtClean="0">
                <a:latin typeface="Arial" pitchFamily="34" charset="0"/>
                <a:cs typeface="Arial" pitchFamily="34" charset="0"/>
              </a:rPr>
              <a:t>Dalam UU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disebutkan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nama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sebelum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Republik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terbentuk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bukti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keberadaannya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Penjelasan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Pasal 18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Republik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1945 (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sebelum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menyebutkan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92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8674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bukti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keberadaannya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Penjelasan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Pasal 18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1945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menyebutkan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Dalam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teritori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Negara Indonesia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kurang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250 “</a:t>
            </a:r>
            <a:r>
              <a:rPr lang="en-US" sz="2400" i="1" dirty="0" err="1" smtClean="0">
                <a:effectLst/>
                <a:latin typeface="Arial" pitchFamily="34" charset="0"/>
                <a:cs typeface="Arial" pitchFamily="34" charset="0"/>
              </a:rPr>
              <a:t>Zelfbesturende</a:t>
            </a:r>
            <a:r>
              <a:rPr lang="en-US" sz="2400" i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effectLst/>
                <a:latin typeface="Arial" pitchFamily="34" charset="0"/>
                <a:cs typeface="Arial" pitchFamily="34" charset="0"/>
              </a:rPr>
              <a:t>landschappen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sz="2400" i="1" dirty="0" err="1" smtClean="0">
                <a:effectLst/>
                <a:latin typeface="Arial" pitchFamily="34" charset="0"/>
                <a:cs typeface="Arial" pitchFamily="34" charset="0"/>
              </a:rPr>
              <a:t>Volksgemeenschappen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”,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Jawa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Bali,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Nagari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Minangkabau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dusun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marga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di Palembang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dsb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. Daerah-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susunan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Asli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karenanya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dianggap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istimewa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. Negara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menghormati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kedudukan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daerah-daerah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istimewa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segala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mengenai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daerah-daerah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mengingati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hak-hak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asal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usul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sebab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keberadaan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diakui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jaminan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keberlangsungan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hidupnya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dlm NKRI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801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mewadahi</a:t>
            </a:r>
            <a:r>
              <a:rPr lang="en-US" dirty="0"/>
              <a:t>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22 </a:t>
            </a:r>
            <a:r>
              <a:rPr lang="en-US" dirty="0" err="1"/>
              <a:t>Tahun</a:t>
            </a:r>
            <a:r>
              <a:rPr lang="en-US" dirty="0"/>
              <a:t> 1948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Pemerintahan Daerah,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1957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Pemerintahan Daerah,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18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Pemerintahan Daerah,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97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19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Praja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Bentuk </a:t>
            </a:r>
            <a:r>
              <a:rPr lang="en-US" dirty="0" err="1"/>
              <a:t>Peralihan</a:t>
            </a:r>
            <a:r>
              <a:rPr lang="en-US" dirty="0"/>
              <a:t> Untuk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Daerah Tingkat III di </a:t>
            </a:r>
            <a:r>
              <a:rPr lang="en-US" dirty="0" err="1"/>
              <a:t>Seluruh</a:t>
            </a:r>
            <a:r>
              <a:rPr lang="en-US" dirty="0"/>
              <a:t> Wilayah </a:t>
            </a:r>
            <a:r>
              <a:rPr lang="en-US" dirty="0" err="1"/>
              <a:t>Republik</a:t>
            </a:r>
            <a:r>
              <a:rPr lang="en-US" dirty="0"/>
              <a:t> Indonesia,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1974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Pemerintahan di Daerah,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1979 </a:t>
            </a:r>
            <a:r>
              <a:rPr lang="en-US" dirty="0" err="1"/>
              <a:t>tentang</a:t>
            </a:r>
            <a:r>
              <a:rPr lang="en-US" dirty="0"/>
              <a:t> Pemerintahan </a:t>
            </a:r>
            <a:r>
              <a:rPr lang="en-US" dirty="0" err="1"/>
              <a:t>Desa</a:t>
            </a:r>
            <a:r>
              <a:rPr lang="en-US" dirty="0"/>
              <a:t>,</a:t>
            </a:r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22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Pemerintahan Daerah,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dengan</a:t>
            </a:r>
            <a:endParaRPr lang="en-US" dirty="0"/>
          </a:p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32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tentang</a:t>
            </a:r>
            <a:r>
              <a:rPr lang="en-US" dirty="0"/>
              <a:t> Pemerintahan Daerah.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3914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Pemerintah</a:t>
            </a:r>
            <a:r>
              <a:rPr lang="en-US" b="1" dirty="0" smtClean="0"/>
              <a:t> </a:t>
            </a:r>
            <a:r>
              <a:rPr lang="en-US" b="1" dirty="0"/>
              <a:t>Daerah </a:t>
            </a:r>
            <a:r>
              <a:rPr lang="en-US" b="1" dirty="0" err="1"/>
              <a:t>Khusus</a:t>
            </a:r>
            <a:r>
              <a:rPr lang="en-US" b="1" dirty="0"/>
              <a:t>/Istimewa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Pasal 18B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(1) UUD 1945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otonmi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istimewa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Otonomi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Aceh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Papua</a:t>
            </a:r>
          </a:p>
          <a:p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Otonomi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Aceh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Papua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pertimbangan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mengatasi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kemelut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berkepanjangan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di Aceh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Papua,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dibentuk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Papua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18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istimewa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Aceh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Nangroe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Aceh Darussalam,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dilengkapi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UU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11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2006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Aceh.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Ibukota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Istimewa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Yogyakarta</a:t>
            </a:r>
          </a:p>
          <a:p>
            <a:r>
              <a:rPr lang="en-US" sz="2000" dirty="0" err="1">
                <a:latin typeface="Arial" pitchFamily="34" charset="0"/>
                <a:cs typeface="Arial" pitchFamily="34" charset="0"/>
              </a:rPr>
              <a:t>Sebelum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keluarnya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pasal 18B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(1) UUD 1945,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dahulu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berstatus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istimewa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adalah: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- Daerah Istimewa Aceh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- Daerah Istimewa Yogyakarta</a:t>
            </a:r>
            <a:br>
              <a:rPr lang="en-US" sz="2000" dirty="0">
                <a:latin typeface="Arial" pitchFamily="34" charset="0"/>
                <a:cs typeface="Arial" pitchFamily="34" charset="0"/>
              </a:rPr>
            </a:br>
            <a:r>
              <a:rPr lang="en-US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Ibukota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Jakarta</a:t>
            </a:r>
          </a:p>
          <a:p>
            <a:pPr marL="0" indent="0">
              <a:buNone/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993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0"/>
            <a:ext cx="7772400" cy="5791200"/>
          </a:xfrm>
        </p:spPr>
        <p:txBody>
          <a:bodyPr>
            <a:noAutofit/>
          </a:bodyPr>
          <a:lstStyle/>
          <a:p>
            <a:r>
              <a:rPr lang="id-ID" sz="2400" dirty="0">
                <a:latin typeface="Arial" pitchFamily="34" charset="0"/>
                <a:cs typeface="Arial" pitchFamily="34" charset="0"/>
              </a:rPr>
              <a:t>Pasal 18 ayat (5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),“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Pemerintah daerah menjalankan otonomi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seluas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-nya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, kecuali urusan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pmerintahan yg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oleh UU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tent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kan s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bg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urusan pemerintahan pusat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”.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2400" dirty="0" smtClean="0">
                <a:latin typeface="Arial" pitchFamily="34" charset="0"/>
                <a:cs typeface="Arial" pitchFamily="34" charset="0"/>
              </a:rPr>
              <a:t>Hal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ini berarti bahwa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prinsipnya, semua urusan bersifat otonomi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desentralis,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kecuali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jika UU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sesuatu urusan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urusan 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Pemerintah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pusat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400" dirty="0" smtClean="0">
                <a:latin typeface="Arial" pitchFamily="34" charset="0"/>
                <a:cs typeface="Arial" pitchFamily="34" charset="0"/>
              </a:rPr>
              <a:t>Brdasarkan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amandemen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pasal 18 UUD 1945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dkemukakan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Daerah Kota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sendiri urusan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otnomi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Daerah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pernah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Indonesia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tersurat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tersirat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Vrijbestuur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Tanjung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Tantra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) </a:t>
            </a:r>
          </a:p>
          <a:p>
            <a:pPr marL="514350" indent="-514350"/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8905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867400"/>
          </a:xfrm>
        </p:spPr>
        <p:txBody>
          <a:bodyPr>
            <a:normAutofit fontScale="32500" lnSpcReduction="20000"/>
          </a:bodyPr>
          <a:lstStyle/>
          <a:p>
            <a:r>
              <a:rPr lang="en-US" sz="8600" dirty="0">
                <a:latin typeface="Arial" pitchFamily="34" charset="0"/>
                <a:cs typeface="Arial" pitchFamily="34" charset="0"/>
              </a:rPr>
              <a:t>Secara formal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8600" b="1" dirty="0">
                <a:latin typeface="Arial" pitchFamily="34" charset="0"/>
                <a:cs typeface="Arial" pitchFamily="34" charset="0"/>
              </a:rPr>
              <a:t>Otonomi 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” yang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diartikan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8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id-ID" sz="8600" dirty="0">
                <a:latin typeface="Arial" pitchFamily="34" charset="0"/>
                <a:cs typeface="Arial" pitchFamily="34" charset="0"/>
              </a:rPr>
              <a:t>kecuali jika UU menentukan sesuatu urusan s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ebagai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8600" dirty="0">
                <a:latin typeface="Arial" pitchFamily="34" charset="0"/>
                <a:cs typeface="Arial" pitchFamily="34" charset="0"/>
              </a:rPr>
              <a:t>urusan Pemerintah pusat</a:t>
            </a:r>
            <a:endParaRPr lang="en-US" sz="8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8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8600" dirty="0">
                <a:latin typeface="Arial" pitchFamily="34" charset="0"/>
                <a:cs typeface="Arial" pitchFamily="34" charset="0"/>
              </a:rPr>
              <a:t>K</a:t>
            </a:r>
            <a:r>
              <a:rPr lang="en-US" sz="8600" dirty="0" smtClean="0">
                <a:latin typeface="Arial" pitchFamily="34" charset="0"/>
                <a:cs typeface="Arial" pitchFamily="34" charset="0"/>
              </a:rPr>
              <a:t>epada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sendiri,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keleluasaan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mengelola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daerahnya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 sendiri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pemerintahannya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600" dirty="0" err="1">
                <a:latin typeface="Arial" pitchFamily="34" charset="0"/>
                <a:cs typeface="Arial" pitchFamily="34" charset="0"/>
              </a:rPr>
              <a:t>masyarakatnya</a:t>
            </a:r>
            <a:r>
              <a:rPr lang="en-US" sz="8600" dirty="0">
                <a:latin typeface="Arial" pitchFamily="34" charset="0"/>
                <a:cs typeface="Arial" pitchFamily="34" charset="0"/>
              </a:rPr>
              <a:t> sendiri. </a:t>
            </a:r>
          </a:p>
          <a:p>
            <a:pPr marL="0" indent="0">
              <a:buNone/>
            </a:pPr>
            <a:endParaRPr lang="en-US" sz="8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8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7400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78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mengeluarkan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aturan-aturan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mengeluarkan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istiadat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setempat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.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kata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mengelola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sendiri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disesuaikan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Walaupun Negara Indonesia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seluas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-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luasnya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namun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implememtasinya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hrs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mmperhatikan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NKRI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maknanya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mengakui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Indonesia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24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772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Kerangka Negara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mengakui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menghormati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Indonesia,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ketidaksesuaian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diabaikan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Faktanya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cenderung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berorientasi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memperjuangkan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mengabaikan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492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latin typeface="Arial" pitchFamily="34" charset="0"/>
                <a:cs typeface="Arial" pitchFamily="34" charset="0"/>
              </a:rPr>
              <a:t>Pemerintah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Daerah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772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sz="2600" b="1" dirty="0">
                <a:latin typeface="Arial" pitchFamily="34" charset="0"/>
                <a:cs typeface="Arial" pitchFamily="34" charset="0"/>
              </a:rPr>
              <a:t>Pemerintah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adalah 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Pemerintah Daerah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seluas-luasnya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NKRI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UUD Negara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1945. (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UU No 23 2014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).</a:t>
            </a:r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>
                <a:latin typeface="Arial" pitchFamily="34" charset="0"/>
                <a:cs typeface="Arial" pitchFamily="34" charset="0"/>
              </a:rPr>
              <a:t>Pemerintah Daerah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adalah 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memimpin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DPRD 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3625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8077200" cy="838199"/>
          </a:xfrm>
        </p:spPr>
        <p:txBody>
          <a:bodyPr>
            <a:noAutofit/>
          </a:bodyPr>
          <a:lstStyle/>
          <a:p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153400" cy="5486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 Daerah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satuan-satuan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berwenang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setempat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kelompok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penduduk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mendiami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wilayah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(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Liang </a:t>
            </a:r>
            <a:r>
              <a:rPr lang="en-US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Gie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en-US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 Daerah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satuan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aparatur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yang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berwenang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kesatuan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batas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wilayah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tertentu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berhak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berkewajiban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mengatur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rumah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tangganya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sendiri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(</a:t>
            </a:r>
            <a:r>
              <a:rPr lang="en-US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Mashuri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Maschab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31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211763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no 23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2014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Pemerintah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mengganti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No 32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2004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ketatanegaraan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tuntutan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Pemerintahan Daerah.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Pemerintahan Daerah. Salah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Daerah.</a:t>
            </a: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Berdasarkan UU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23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2014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klasifikasi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urusan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3 urusan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urusan Pemerintahan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absolut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urusan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konkuren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143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1769</Words>
  <Application>Microsoft Office PowerPoint</Application>
  <PresentationFormat>On-screen Show (4:3)</PresentationFormat>
  <Paragraphs>133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Landasan Pasal 18 UUD 1945</vt:lpstr>
      <vt:lpstr>PowerPoint Presentation</vt:lpstr>
      <vt:lpstr>Lanjutan </vt:lpstr>
      <vt:lpstr>PowerPoint Presentation</vt:lpstr>
      <vt:lpstr>PowerPoint Presentation</vt:lpstr>
      <vt:lpstr> Pemerintah Daerah  </vt:lpstr>
      <vt:lpstr>PowerPoint Presentation</vt:lpstr>
      <vt:lpstr>PowerPoint Presentation</vt:lpstr>
      <vt:lpstr>  </vt:lpstr>
      <vt:lpstr>LANJUTAN</vt:lpstr>
      <vt:lpstr>PowerPoint Presentation</vt:lpstr>
      <vt:lpstr>lanjutan</vt:lpstr>
      <vt:lpstr>PowerPoint Presentation</vt:lpstr>
      <vt:lpstr>PowerPoint Presentation</vt:lpstr>
      <vt:lpstr>PowerPoint Presentation</vt:lpstr>
      <vt:lpstr>PowerPoint Presentation</vt:lpstr>
      <vt:lpstr>Pemerintah Daerah Provinsi</vt:lpstr>
      <vt:lpstr>PowerPoint Presentation</vt:lpstr>
      <vt:lpstr>Pemerintahan Daerah Kabupaten/kota</vt:lpstr>
      <vt:lpstr>PowerPoint Presentation</vt:lpstr>
      <vt:lpstr> Pemerintah Desa </vt:lpstr>
      <vt:lpstr>Lanjutan </vt:lpstr>
      <vt:lpstr>PowerPoint Presentation</vt:lpstr>
      <vt:lpstr>Lanjutan </vt:lpstr>
      <vt:lpstr>PowerPoint Presentation</vt:lpstr>
      <vt:lpstr> Pemerintah Daerah Khusus/Istimewa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Pengertian Pemerintah Daerah  </dc:title>
  <dc:creator>asus</dc:creator>
  <cp:lastModifiedBy>asus</cp:lastModifiedBy>
  <cp:revision>29</cp:revision>
  <dcterms:created xsi:type="dcterms:W3CDTF">2020-10-06T02:36:53Z</dcterms:created>
  <dcterms:modified xsi:type="dcterms:W3CDTF">2020-10-20T05:54:17Z</dcterms:modified>
</cp:coreProperties>
</file>