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8AA"/>
    <a:srgbClr val="AB394C"/>
    <a:srgbClr val="CEB416"/>
    <a:srgbClr val="3985AB"/>
    <a:srgbClr val="6BE4F1"/>
    <a:srgbClr val="ABB808"/>
    <a:srgbClr val="949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242A-8C13-4960-828C-A605C8BD424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6C944-D91B-405C-A0B3-7BE37FC3F8E7}">
      <dgm:prSet phldrT="[Text]"/>
      <dgm:spPr/>
      <dgm:t>
        <a:bodyPr/>
        <a:lstStyle/>
        <a:p>
          <a:r>
            <a:rPr lang="en-US" dirty="0" smtClean="0"/>
            <a:t>STAKE HOLDER PEMILU</a:t>
          </a:r>
          <a:endParaRPr lang="en-US" dirty="0"/>
        </a:p>
      </dgm:t>
    </dgm:pt>
    <dgm:pt modelId="{60B856D3-A791-44DB-8404-B171578FB6E8}" type="parTrans" cxnId="{75EBA9A0-0821-473E-8D48-E546AFF0AF71}">
      <dgm:prSet/>
      <dgm:spPr/>
      <dgm:t>
        <a:bodyPr/>
        <a:lstStyle/>
        <a:p>
          <a:endParaRPr lang="en-US"/>
        </a:p>
      </dgm:t>
    </dgm:pt>
    <dgm:pt modelId="{87E34669-A18C-4128-9AB1-D28B89491F81}" type="sibTrans" cxnId="{75EBA9A0-0821-473E-8D48-E546AFF0AF71}">
      <dgm:prSet/>
      <dgm:spPr/>
      <dgm:t>
        <a:bodyPr/>
        <a:lstStyle/>
        <a:p>
          <a:endParaRPr lang="en-US"/>
        </a:p>
      </dgm:t>
    </dgm:pt>
    <dgm:pt modelId="{5E94435C-6187-4E40-8AB5-B0FB88910945}">
      <dgm:prSet phldrT="[Text]"/>
      <dgm:spPr/>
      <dgm:t>
        <a:bodyPr/>
        <a:lstStyle/>
        <a:p>
          <a:r>
            <a:rPr lang="en-US" b="1" dirty="0" err="1" smtClean="0"/>
            <a:t>Pemilih</a:t>
          </a:r>
          <a:endParaRPr lang="en-US" b="1" dirty="0"/>
        </a:p>
      </dgm:t>
    </dgm:pt>
    <dgm:pt modelId="{987B0D7B-AF83-42C4-8E2F-F199D971BC54}" type="parTrans" cxnId="{9CAEA016-47CB-429E-9D18-AAC397CB0173}">
      <dgm:prSet/>
      <dgm:spPr/>
      <dgm:t>
        <a:bodyPr/>
        <a:lstStyle/>
        <a:p>
          <a:endParaRPr lang="en-US"/>
        </a:p>
      </dgm:t>
    </dgm:pt>
    <dgm:pt modelId="{5617FF38-3B4B-454F-BD67-9889919B8C9E}" type="sibTrans" cxnId="{9CAEA016-47CB-429E-9D18-AAC397CB0173}">
      <dgm:prSet/>
      <dgm:spPr/>
      <dgm:t>
        <a:bodyPr/>
        <a:lstStyle/>
        <a:p>
          <a:endParaRPr lang="en-US"/>
        </a:p>
      </dgm:t>
    </dgm:pt>
    <dgm:pt modelId="{82624813-32A7-4A50-ADA3-B74E48CCB36C}">
      <dgm:prSet phldrT="[Text]"/>
      <dgm:spPr/>
      <dgm:t>
        <a:bodyPr/>
        <a:lstStyle/>
        <a:p>
          <a:r>
            <a:rPr lang="en-US" b="1" dirty="0" err="1" smtClean="0"/>
            <a:t>Peserta</a:t>
          </a:r>
          <a:r>
            <a:rPr lang="en-US" b="1" dirty="0" smtClean="0"/>
            <a:t> </a:t>
          </a:r>
          <a:r>
            <a:rPr lang="en-US" b="1" dirty="0" err="1" smtClean="0"/>
            <a:t>Pemilu</a:t>
          </a:r>
          <a:endParaRPr lang="en-US" b="1" dirty="0"/>
        </a:p>
      </dgm:t>
    </dgm:pt>
    <dgm:pt modelId="{2DE2AE72-826C-440F-974A-5ACAC4CA7F07}" type="parTrans" cxnId="{2FCF1AD3-7575-44DD-BFE8-6D568E61FCC4}">
      <dgm:prSet/>
      <dgm:spPr/>
      <dgm:t>
        <a:bodyPr/>
        <a:lstStyle/>
        <a:p>
          <a:endParaRPr lang="en-US"/>
        </a:p>
      </dgm:t>
    </dgm:pt>
    <dgm:pt modelId="{D6106C99-C6EA-4C05-B7DC-FAE5AEB893D4}" type="sibTrans" cxnId="{2FCF1AD3-7575-44DD-BFE8-6D568E61FCC4}">
      <dgm:prSet/>
      <dgm:spPr/>
      <dgm:t>
        <a:bodyPr/>
        <a:lstStyle/>
        <a:p>
          <a:endParaRPr lang="en-US"/>
        </a:p>
      </dgm:t>
    </dgm:pt>
    <dgm:pt modelId="{893F8F40-2A83-4478-AD6E-94E797918483}">
      <dgm:prSet phldrT="[Text]"/>
      <dgm:spPr/>
      <dgm:t>
        <a:bodyPr/>
        <a:lstStyle/>
        <a:p>
          <a:r>
            <a:rPr lang="en-US" b="1" dirty="0" smtClean="0"/>
            <a:t>Media, </a:t>
          </a:r>
          <a:r>
            <a:rPr lang="en-US" b="1" dirty="0" err="1" smtClean="0"/>
            <a:t>Pengamat</a:t>
          </a:r>
          <a:endParaRPr lang="en-US" b="1" dirty="0"/>
        </a:p>
      </dgm:t>
    </dgm:pt>
    <dgm:pt modelId="{DEA99F0E-51D9-422F-9E7F-7903B3C06F8A}" type="parTrans" cxnId="{774BB13A-E8D3-4A15-AC05-9973B950846F}">
      <dgm:prSet/>
      <dgm:spPr/>
      <dgm:t>
        <a:bodyPr/>
        <a:lstStyle/>
        <a:p>
          <a:endParaRPr lang="en-US"/>
        </a:p>
      </dgm:t>
    </dgm:pt>
    <dgm:pt modelId="{3B665DF4-5A13-423C-A29F-30FA1D311116}" type="sibTrans" cxnId="{774BB13A-E8D3-4A15-AC05-9973B950846F}">
      <dgm:prSet/>
      <dgm:spPr/>
      <dgm:t>
        <a:bodyPr/>
        <a:lstStyle/>
        <a:p>
          <a:endParaRPr lang="en-US"/>
        </a:p>
      </dgm:t>
    </dgm:pt>
    <dgm:pt modelId="{84B12D52-66F2-4E32-B8F7-DD0A9F7678F1}">
      <dgm:prSet phldrT="[Text]"/>
      <dgm:spPr/>
      <dgm:t>
        <a:bodyPr/>
        <a:lstStyle/>
        <a:p>
          <a:r>
            <a:rPr lang="en-US" b="1" dirty="0" err="1" smtClean="0"/>
            <a:t>Peme-rintah</a:t>
          </a:r>
          <a:endParaRPr lang="en-US" b="1" dirty="0"/>
        </a:p>
      </dgm:t>
    </dgm:pt>
    <dgm:pt modelId="{45A07B29-41F3-41D7-8C32-1B72535A3431}" type="parTrans" cxnId="{A4DBA313-65D1-4EA3-825B-88AB269F1614}">
      <dgm:prSet/>
      <dgm:spPr/>
      <dgm:t>
        <a:bodyPr/>
        <a:lstStyle/>
        <a:p>
          <a:endParaRPr lang="en-US"/>
        </a:p>
      </dgm:t>
    </dgm:pt>
    <dgm:pt modelId="{6E92D50E-9BCA-4C25-8ECB-F0614BB34B72}" type="sibTrans" cxnId="{A4DBA313-65D1-4EA3-825B-88AB269F1614}">
      <dgm:prSet/>
      <dgm:spPr/>
      <dgm:t>
        <a:bodyPr/>
        <a:lstStyle/>
        <a:p>
          <a:endParaRPr lang="en-US"/>
        </a:p>
      </dgm:t>
    </dgm:pt>
    <dgm:pt modelId="{DDF2674F-12D8-4565-8803-0F8599AE586D}">
      <dgm:prSet/>
      <dgm:spPr/>
      <dgm:t>
        <a:bodyPr/>
        <a:lstStyle/>
        <a:p>
          <a:r>
            <a:rPr lang="en-US" b="1" dirty="0" err="1" smtClean="0"/>
            <a:t>Peny</a:t>
          </a:r>
          <a:r>
            <a:rPr lang="en-US" b="1" dirty="0" smtClean="0"/>
            <a:t>. </a:t>
          </a:r>
          <a:r>
            <a:rPr lang="en-US" b="1" dirty="0" err="1" smtClean="0"/>
            <a:t>Pemilu</a:t>
          </a:r>
          <a:endParaRPr lang="en-US" b="1" dirty="0"/>
        </a:p>
      </dgm:t>
    </dgm:pt>
    <dgm:pt modelId="{9E47EA0D-5202-4387-9604-EBB668571F86}" type="parTrans" cxnId="{1DC51D08-4BCD-4797-96CD-3C0DD25AFCF7}">
      <dgm:prSet/>
      <dgm:spPr/>
      <dgm:t>
        <a:bodyPr/>
        <a:lstStyle/>
        <a:p>
          <a:endParaRPr lang="en-US"/>
        </a:p>
      </dgm:t>
    </dgm:pt>
    <dgm:pt modelId="{83A42F55-0C33-4464-B92F-4CCD6D7D4FE2}" type="sibTrans" cxnId="{1DC51D08-4BCD-4797-96CD-3C0DD25AFCF7}">
      <dgm:prSet/>
      <dgm:spPr/>
      <dgm:t>
        <a:bodyPr/>
        <a:lstStyle/>
        <a:p>
          <a:endParaRPr lang="en-US"/>
        </a:p>
      </dgm:t>
    </dgm:pt>
    <dgm:pt modelId="{BC608CAB-BA09-432D-98EC-8022BA62714C}">
      <dgm:prSet/>
      <dgm:spPr/>
      <dgm:t>
        <a:bodyPr/>
        <a:lstStyle/>
        <a:p>
          <a:r>
            <a:rPr lang="en-US" b="1" dirty="0" err="1" smtClean="0"/>
            <a:t>Penegak</a:t>
          </a:r>
          <a:r>
            <a:rPr lang="en-US" b="1" dirty="0" smtClean="0"/>
            <a:t> </a:t>
          </a:r>
          <a:r>
            <a:rPr lang="en-US" b="1" dirty="0" err="1" smtClean="0"/>
            <a:t>Hukum</a:t>
          </a:r>
          <a:endParaRPr lang="en-US" b="1" dirty="0" smtClean="0"/>
        </a:p>
      </dgm:t>
    </dgm:pt>
    <dgm:pt modelId="{0B052F38-4AB5-41B5-A984-C573823748DE}" type="parTrans" cxnId="{970CF644-A199-48BE-9C7A-DB418C24C4E3}">
      <dgm:prSet/>
      <dgm:spPr/>
      <dgm:t>
        <a:bodyPr/>
        <a:lstStyle/>
        <a:p>
          <a:endParaRPr lang="en-US"/>
        </a:p>
      </dgm:t>
    </dgm:pt>
    <dgm:pt modelId="{570F61BB-6FF2-4FC6-8E80-4603FA616502}" type="sibTrans" cxnId="{970CF644-A199-48BE-9C7A-DB418C24C4E3}">
      <dgm:prSet/>
      <dgm:spPr/>
      <dgm:t>
        <a:bodyPr/>
        <a:lstStyle/>
        <a:p>
          <a:endParaRPr lang="en-US"/>
        </a:p>
      </dgm:t>
    </dgm:pt>
    <dgm:pt modelId="{1B1EC2A5-76AB-4368-A249-09F6CAC5E5EE}">
      <dgm:prSet/>
      <dgm:spPr/>
      <dgm:t>
        <a:bodyPr/>
        <a:lstStyle/>
        <a:p>
          <a:r>
            <a:rPr lang="en-US" b="1" dirty="0" err="1" smtClean="0"/>
            <a:t>Institusi</a:t>
          </a:r>
          <a:r>
            <a:rPr lang="en-US" b="1" dirty="0" smtClean="0"/>
            <a:t> </a:t>
          </a:r>
          <a:r>
            <a:rPr lang="en-US" b="1" dirty="0" err="1" smtClean="0"/>
            <a:t>Khusus</a:t>
          </a:r>
          <a:endParaRPr lang="en-US" b="1" dirty="0"/>
        </a:p>
      </dgm:t>
    </dgm:pt>
    <dgm:pt modelId="{F691524E-D84E-4471-BE5F-45C209A1A1D9}" type="parTrans" cxnId="{4D4082B8-7B6F-4765-BF5A-A368F3D6E533}">
      <dgm:prSet/>
      <dgm:spPr/>
      <dgm:t>
        <a:bodyPr/>
        <a:lstStyle/>
        <a:p>
          <a:endParaRPr lang="en-US"/>
        </a:p>
      </dgm:t>
    </dgm:pt>
    <dgm:pt modelId="{EFA6C83C-5C9C-4BC9-A81C-7EAA5E91A85F}" type="sibTrans" cxnId="{4D4082B8-7B6F-4765-BF5A-A368F3D6E533}">
      <dgm:prSet/>
      <dgm:spPr/>
      <dgm:t>
        <a:bodyPr/>
        <a:lstStyle/>
        <a:p>
          <a:endParaRPr lang="en-US"/>
        </a:p>
      </dgm:t>
    </dgm:pt>
    <dgm:pt modelId="{3A893943-7672-40CA-B602-F505FB477BD5}">
      <dgm:prSet/>
      <dgm:spPr/>
      <dgm:t>
        <a:bodyPr/>
        <a:lstStyle/>
        <a:p>
          <a:r>
            <a:rPr lang="en-US" b="1" dirty="0" smtClean="0"/>
            <a:t>DPR</a:t>
          </a:r>
          <a:endParaRPr lang="en-US" b="1" dirty="0"/>
        </a:p>
      </dgm:t>
    </dgm:pt>
    <dgm:pt modelId="{4AACC93A-4739-4C37-834C-CE9BF2EB0B2E}" type="parTrans" cxnId="{B4F00D7B-76A1-4759-9925-B054520DF2EE}">
      <dgm:prSet/>
      <dgm:spPr/>
      <dgm:t>
        <a:bodyPr/>
        <a:lstStyle/>
        <a:p>
          <a:endParaRPr lang="en-US"/>
        </a:p>
      </dgm:t>
    </dgm:pt>
    <dgm:pt modelId="{EBD157B6-B72A-4935-871B-86DB8D6834DE}" type="sibTrans" cxnId="{B4F00D7B-76A1-4759-9925-B054520DF2EE}">
      <dgm:prSet/>
      <dgm:spPr/>
      <dgm:t>
        <a:bodyPr/>
        <a:lstStyle/>
        <a:p>
          <a:endParaRPr lang="en-US"/>
        </a:p>
      </dgm:t>
    </dgm:pt>
    <dgm:pt modelId="{99824251-AE3B-41F4-AE6E-172556D6B92C}" type="pres">
      <dgm:prSet presAssocID="{5CC0242A-8C13-4960-828C-A605C8BD42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BE100-8147-4094-9970-CE85692879B2}" type="pres">
      <dgm:prSet presAssocID="{4C46C944-D91B-405C-A0B3-7BE37FC3F8E7}" presName="centerShape" presStyleLbl="node0" presStyleIdx="0" presStyleCnt="1" custScaleX="125615" custScaleY="126716"/>
      <dgm:spPr/>
      <dgm:t>
        <a:bodyPr/>
        <a:lstStyle/>
        <a:p>
          <a:endParaRPr lang="en-US"/>
        </a:p>
      </dgm:t>
    </dgm:pt>
    <dgm:pt modelId="{EA7C6797-C290-47DA-ACEC-582FC598FBAF}" type="pres">
      <dgm:prSet presAssocID="{5E94435C-6187-4E40-8AB5-B0FB88910945}" presName="node" presStyleLbl="node1" presStyleIdx="0" presStyleCnt="8" custScaleX="137187" custScaleY="136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8E4A0-E8DA-4AD6-841E-53B87F420CAF}" type="pres">
      <dgm:prSet presAssocID="{5E94435C-6187-4E40-8AB5-B0FB88910945}" presName="dummy" presStyleCnt="0"/>
      <dgm:spPr/>
    </dgm:pt>
    <dgm:pt modelId="{624ACE64-5CF4-45C2-9452-2AE79705AA4E}" type="pres">
      <dgm:prSet presAssocID="{5617FF38-3B4B-454F-BD67-9889919B8C9E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EE4DB33-DCF3-4D67-8742-15593291EC61}" type="pres">
      <dgm:prSet presAssocID="{DDF2674F-12D8-4565-8803-0F8599AE586D}" presName="node" presStyleLbl="node1" presStyleIdx="1" presStyleCnt="8" custScaleX="143356" custScaleY="139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B3311-C723-4968-ABD7-4003A4B7E7E2}" type="pres">
      <dgm:prSet presAssocID="{DDF2674F-12D8-4565-8803-0F8599AE586D}" presName="dummy" presStyleCnt="0"/>
      <dgm:spPr/>
    </dgm:pt>
    <dgm:pt modelId="{0D401B16-BCC1-4C62-929B-B1EFF9CF3490}" type="pres">
      <dgm:prSet presAssocID="{83A42F55-0C33-4464-B92F-4CCD6D7D4FE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BF857AD-4306-45DE-858F-58147F4F7BE2}" type="pres">
      <dgm:prSet presAssocID="{82624813-32A7-4A50-ADA3-B74E48CCB36C}" presName="node" presStyleLbl="node1" presStyleIdx="2" presStyleCnt="8" custScaleX="144679" custScaleY="140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748A1-AA0F-4628-9631-30F1161AF4EE}" type="pres">
      <dgm:prSet presAssocID="{82624813-32A7-4A50-ADA3-B74E48CCB36C}" presName="dummy" presStyleCnt="0"/>
      <dgm:spPr/>
    </dgm:pt>
    <dgm:pt modelId="{704F34F4-165D-4832-BA14-14D9605D865C}" type="pres">
      <dgm:prSet presAssocID="{D6106C99-C6EA-4C05-B7DC-FAE5AEB893D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8827736-96E3-47DB-B5B7-3BA7662442E5}" type="pres">
      <dgm:prSet presAssocID="{893F8F40-2A83-4478-AD6E-94E797918483}" presName="node" presStyleLbl="node1" presStyleIdx="3" presStyleCnt="8" custScaleX="144605" custScaleY="150633" custRadScaleRad="96737" custRadScaleInc="6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86617-B62E-473D-9D6F-913C2DF2F085}" type="pres">
      <dgm:prSet presAssocID="{893F8F40-2A83-4478-AD6E-94E797918483}" presName="dummy" presStyleCnt="0"/>
      <dgm:spPr/>
    </dgm:pt>
    <dgm:pt modelId="{5D9F99CB-E54C-49D7-8884-54FE9967CF59}" type="pres">
      <dgm:prSet presAssocID="{3B665DF4-5A13-423C-A29F-30FA1D31111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3CE5A2C7-F22B-42A8-BE97-1BB13F025225}" type="pres">
      <dgm:prSet presAssocID="{3A893943-7672-40CA-B602-F505FB477BD5}" presName="node" presStyleLbl="node1" presStyleIdx="4" presStyleCnt="8" custScaleX="136256" custScaleY="134620" custRadScaleRad="100522" custRadScaleInc="17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B5C4-BB7D-422B-B0A2-A86D11EAA862}" type="pres">
      <dgm:prSet presAssocID="{3A893943-7672-40CA-B602-F505FB477BD5}" presName="dummy" presStyleCnt="0"/>
      <dgm:spPr/>
    </dgm:pt>
    <dgm:pt modelId="{608E8F57-45BC-4510-BD6D-D6742DB1D999}" type="pres">
      <dgm:prSet presAssocID="{EBD157B6-B72A-4935-871B-86DB8D6834D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3F88AEB-192C-4D9B-9122-1C086F41B49B}" type="pres">
      <dgm:prSet presAssocID="{84B12D52-66F2-4E32-B8F7-DD0A9F7678F1}" presName="node" presStyleLbl="node1" presStyleIdx="5" presStyleCnt="8" custScaleX="139720" custScaleY="141743" custRadScaleRad="102740" custRadScaleInc="1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B6130-3A21-4F03-BBDA-DA402E554AAA}" type="pres">
      <dgm:prSet presAssocID="{84B12D52-66F2-4E32-B8F7-DD0A9F7678F1}" presName="dummy" presStyleCnt="0"/>
      <dgm:spPr/>
    </dgm:pt>
    <dgm:pt modelId="{4EF82C97-D8DE-4D35-BE24-63C31F4C9198}" type="pres">
      <dgm:prSet presAssocID="{6E92D50E-9BCA-4C25-8ECB-F0614BB34B7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AE3F757-75F4-42EB-AC50-2C2ACD7348BE}" type="pres">
      <dgm:prSet presAssocID="{BC608CAB-BA09-432D-98EC-8022BA62714C}" presName="node" presStyleLbl="node1" presStyleIdx="6" presStyleCnt="8" custScaleX="133421" custScaleY="135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D41F-6380-49A1-AC52-DE7072EFFC92}" type="pres">
      <dgm:prSet presAssocID="{BC608CAB-BA09-432D-98EC-8022BA62714C}" presName="dummy" presStyleCnt="0"/>
      <dgm:spPr/>
    </dgm:pt>
    <dgm:pt modelId="{3E18CBAB-4F4C-4088-A656-958D5494543D}" type="pres">
      <dgm:prSet presAssocID="{570F61BB-6FF2-4FC6-8E80-4603FA61650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2A1AC3F-7E3C-48AB-B4DB-F7288C32C62F}" type="pres">
      <dgm:prSet presAssocID="{1B1EC2A5-76AB-4368-A249-09F6CAC5E5EE}" presName="node" presStyleLbl="node1" presStyleIdx="7" presStyleCnt="8" custScaleX="139721" custScaleY="14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A1B2F-300D-48FB-AD59-3419D08E5D54}" type="pres">
      <dgm:prSet presAssocID="{1B1EC2A5-76AB-4368-A249-09F6CAC5E5EE}" presName="dummy" presStyleCnt="0"/>
      <dgm:spPr/>
    </dgm:pt>
    <dgm:pt modelId="{0A530D16-0D35-43FB-90C4-623B2BCAABC2}" type="pres">
      <dgm:prSet presAssocID="{EFA6C83C-5C9C-4BC9-A81C-7EAA5E91A85F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38B5AF1-744F-49E8-8313-EBF1E1E3521F}" type="presOf" srcId="{BC608CAB-BA09-432D-98EC-8022BA62714C}" destId="{8AE3F757-75F4-42EB-AC50-2C2ACD7348BE}" srcOrd="0" destOrd="0" presId="urn:microsoft.com/office/officeart/2005/8/layout/radial6"/>
    <dgm:cxn modelId="{9CAEA016-47CB-429E-9D18-AAC397CB0173}" srcId="{4C46C944-D91B-405C-A0B3-7BE37FC3F8E7}" destId="{5E94435C-6187-4E40-8AB5-B0FB88910945}" srcOrd="0" destOrd="0" parTransId="{987B0D7B-AF83-42C4-8E2F-F199D971BC54}" sibTransId="{5617FF38-3B4B-454F-BD67-9889919B8C9E}"/>
    <dgm:cxn modelId="{6B48554D-7DE2-43E1-835D-1C627CEC8DD2}" type="presOf" srcId="{893F8F40-2A83-4478-AD6E-94E797918483}" destId="{18827736-96E3-47DB-B5B7-3BA7662442E5}" srcOrd="0" destOrd="0" presId="urn:microsoft.com/office/officeart/2005/8/layout/radial6"/>
    <dgm:cxn modelId="{A4F72D19-E303-45AF-8A83-94E445124200}" type="presOf" srcId="{EFA6C83C-5C9C-4BC9-A81C-7EAA5E91A85F}" destId="{0A530D16-0D35-43FB-90C4-623B2BCAABC2}" srcOrd="0" destOrd="0" presId="urn:microsoft.com/office/officeart/2005/8/layout/radial6"/>
    <dgm:cxn modelId="{A9D34B2F-E4D5-430B-9BAF-2B0C78A48499}" type="presOf" srcId="{3B665DF4-5A13-423C-A29F-30FA1D311116}" destId="{5D9F99CB-E54C-49D7-8884-54FE9967CF59}" srcOrd="0" destOrd="0" presId="urn:microsoft.com/office/officeart/2005/8/layout/radial6"/>
    <dgm:cxn modelId="{EDD356AF-B612-4FC6-BA9D-CA7B563CD46F}" type="presOf" srcId="{5E94435C-6187-4E40-8AB5-B0FB88910945}" destId="{EA7C6797-C290-47DA-ACEC-582FC598FBAF}" srcOrd="0" destOrd="0" presId="urn:microsoft.com/office/officeart/2005/8/layout/radial6"/>
    <dgm:cxn modelId="{75EBA9A0-0821-473E-8D48-E546AFF0AF71}" srcId="{5CC0242A-8C13-4960-828C-A605C8BD4249}" destId="{4C46C944-D91B-405C-A0B3-7BE37FC3F8E7}" srcOrd="0" destOrd="0" parTransId="{60B856D3-A791-44DB-8404-B171578FB6E8}" sibTransId="{87E34669-A18C-4128-9AB1-D28B89491F81}"/>
    <dgm:cxn modelId="{A4DBA313-65D1-4EA3-825B-88AB269F1614}" srcId="{4C46C944-D91B-405C-A0B3-7BE37FC3F8E7}" destId="{84B12D52-66F2-4E32-B8F7-DD0A9F7678F1}" srcOrd="5" destOrd="0" parTransId="{45A07B29-41F3-41D7-8C32-1B72535A3431}" sibTransId="{6E92D50E-9BCA-4C25-8ECB-F0614BB34B72}"/>
    <dgm:cxn modelId="{D47A30C9-19D1-4AFD-8343-EB7ED7F7BD38}" type="presOf" srcId="{1B1EC2A5-76AB-4368-A249-09F6CAC5E5EE}" destId="{52A1AC3F-7E3C-48AB-B4DB-F7288C32C62F}" srcOrd="0" destOrd="0" presId="urn:microsoft.com/office/officeart/2005/8/layout/radial6"/>
    <dgm:cxn modelId="{69328466-02D0-46CD-9BE5-DF1062C064D5}" type="presOf" srcId="{D6106C99-C6EA-4C05-B7DC-FAE5AEB893D4}" destId="{704F34F4-165D-4832-BA14-14D9605D865C}" srcOrd="0" destOrd="0" presId="urn:microsoft.com/office/officeart/2005/8/layout/radial6"/>
    <dgm:cxn modelId="{1E5A50BA-A419-4091-AECE-A74F8419D5F6}" type="presOf" srcId="{5CC0242A-8C13-4960-828C-A605C8BD4249}" destId="{99824251-AE3B-41F4-AE6E-172556D6B92C}" srcOrd="0" destOrd="0" presId="urn:microsoft.com/office/officeart/2005/8/layout/radial6"/>
    <dgm:cxn modelId="{774BB13A-E8D3-4A15-AC05-9973B950846F}" srcId="{4C46C944-D91B-405C-A0B3-7BE37FC3F8E7}" destId="{893F8F40-2A83-4478-AD6E-94E797918483}" srcOrd="3" destOrd="0" parTransId="{DEA99F0E-51D9-422F-9E7F-7903B3C06F8A}" sibTransId="{3B665DF4-5A13-423C-A29F-30FA1D311116}"/>
    <dgm:cxn modelId="{5D8223C3-1296-492B-BE0D-57D5F5DA24DC}" type="presOf" srcId="{5617FF38-3B4B-454F-BD67-9889919B8C9E}" destId="{624ACE64-5CF4-45C2-9452-2AE79705AA4E}" srcOrd="0" destOrd="0" presId="urn:microsoft.com/office/officeart/2005/8/layout/radial6"/>
    <dgm:cxn modelId="{0AB34002-7101-4FB1-9192-D4303735BA22}" type="presOf" srcId="{82624813-32A7-4A50-ADA3-B74E48CCB36C}" destId="{5BF857AD-4306-45DE-858F-58147F4F7BE2}" srcOrd="0" destOrd="0" presId="urn:microsoft.com/office/officeart/2005/8/layout/radial6"/>
    <dgm:cxn modelId="{36288202-BEF8-4D52-AC97-D285C62B9671}" type="presOf" srcId="{83A42F55-0C33-4464-B92F-4CCD6D7D4FE2}" destId="{0D401B16-BCC1-4C62-929B-B1EFF9CF3490}" srcOrd="0" destOrd="0" presId="urn:microsoft.com/office/officeart/2005/8/layout/radial6"/>
    <dgm:cxn modelId="{3D2FAB57-DF33-4DFD-BA4C-9487E9EF57D9}" type="presOf" srcId="{6E92D50E-9BCA-4C25-8ECB-F0614BB34B72}" destId="{4EF82C97-D8DE-4D35-BE24-63C31F4C9198}" srcOrd="0" destOrd="0" presId="urn:microsoft.com/office/officeart/2005/8/layout/radial6"/>
    <dgm:cxn modelId="{D3B626BA-C24F-43D6-B463-2FC0F90B96A5}" type="presOf" srcId="{3A893943-7672-40CA-B602-F505FB477BD5}" destId="{3CE5A2C7-F22B-42A8-BE97-1BB13F025225}" srcOrd="0" destOrd="0" presId="urn:microsoft.com/office/officeart/2005/8/layout/radial6"/>
    <dgm:cxn modelId="{1DC51D08-4BCD-4797-96CD-3C0DD25AFCF7}" srcId="{4C46C944-D91B-405C-A0B3-7BE37FC3F8E7}" destId="{DDF2674F-12D8-4565-8803-0F8599AE586D}" srcOrd="1" destOrd="0" parTransId="{9E47EA0D-5202-4387-9604-EBB668571F86}" sibTransId="{83A42F55-0C33-4464-B92F-4CCD6D7D4FE2}"/>
    <dgm:cxn modelId="{34EFB3C2-86E4-40AC-9363-E7CF188CF5BD}" type="presOf" srcId="{4C46C944-D91B-405C-A0B3-7BE37FC3F8E7}" destId="{57ABE100-8147-4094-9970-CE85692879B2}" srcOrd="0" destOrd="0" presId="urn:microsoft.com/office/officeart/2005/8/layout/radial6"/>
    <dgm:cxn modelId="{B4F00D7B-76A1-4759-9925-B054520DF2EE}" srcId="{4C46C944-D91B-405C-A0B3-7BE37FC3F8E7}" destId="{3A893943-7672-40CA-B602-F505FB477BD5}" srcOrd="4" destOrd="0" parTransId="{4AACC93A-4739-4C37-834C-CE9BF2EB0B2E}" sibTransId="{EBD157B6-B72A-4935-871B-86DB8D6834DE}"/>
    <dgm:cxn modelId="{970CF644-A199-48BE-9C7A-DB418C24C4E3}" srcId="{4C46C944-D91B-405C-A0B3-7BE37FC3F8E7}" destId="{BC608CAB-BA09-432D-98EC-8022BA62714C}" srcOrd="6" destOrd="0" parTransId="{0B052F38-4AB5-41B5-A984-C573823748DE}" sibTransId="{570F61BB-6FF2-4FC6-8E80-4603FA616502}"/>
    <dgm:cxn modelId="{2FCF1AD3-7575-44DD-BFE8-6D568E61FCC4}" srcId="{4C46C944-D91B-405C-A0B3-7BE37FC3F8E7}" destId="{82624813-32A7-4A50-ADA3-B74E48CCB36C}" srcOrd="2" destOrd="0" parTransId="{2DE2AE72-826C-440F-974A-5ACAC4CA7F07}" sibTransId="{D6106C99-C6EA-4C05-B7DC-FAE5AEB893D4}"/>
    <dgm:cxn modelId="{B70ABDF8-867B-46D3-B341-F4371F5F46F5}" type="presOf" srcId="{EBD157B6-B72A-4935-871B-86DB8D6834DE}" destId="{608E8F57-45BC-4510-BD6D-D6742DB1D999}" srcOrd="0" destOrd="0" presId="urn:microsoft.com/office/officeart/2005/8/layout/radial6"/>
    <dgm:cxn modelId="{CA8843B8-B530-4145-84A5-2FECE8C5CA34}" type="presOf" srcId="{DDF2674F-12D8-4565-8803-0F8599AE586D}" destId="{BEE4DB33-DCF3-4D67-8742-15593291EC61}" srcOrd="0" destOrd="0" presId="urn:microsoft.com/office/officeart/2005/8/layout/radial6"/>
    <dgm:cxn modelId="{4D4082B8-7B6F-4765-BF5A-A368F3D6E533}" srcId="{4C46C944-D91B-405C-A0B3-7BE37FC3F8E7}" destId="{1B1EC2A5-76AB-4368-A249-09F6CAC5E5EE}" srcOrd="7" destOrd="0" parTransId="{F691524E-D84E-4471-BE5F-45C209A1A1D9}" sibTransId="{EFA6C83C-5C9C-4BC9-A81C-7EAA5E91A85F}"/>
    <dgm:cxn modelId="{F5C4C291-4B86-4F17-8758-CD39DE11B961}" type="presOf" srcId="{570F61BB-6FF2-4FC6-8E80-4603FA616502}" destId="{3E18CBAB-4F4C-4088-A656-958D5494543D}" srcOrd="0" destOrd="0" presId="urn:microsoft.com/office/officeart/2005/8/layout/radial6"/>
    <dgm:cxn modelId="{8FA7DFD7-DD55-4479-AF33-8DA62D57B795}" type="presOf" srcId="{84B12D52-66F2-4E32-B8F7-DD0A9F7678F1}" destId="{B3F88AEB-192C-4D9B-9122-1C086F41B49B}" srcOrd="0" destOrd="0" presId="urn:microsoft.com/office/officeart/2005/8/layout/radial6"/>
    <dgm:cxn modelId="{A6C49374-81CE-4121-A2EC-95E09EBAE9C9}" type="presParOf" srcId="{99824251-AE3B-41F4-AE6E-172556D6B92C}" destId="{57ABE100-8147-4094-9970-CE85692879B2}" srcOrd="0" destOrd="0" presId="urn:microsoft.com/office/officeart/2005/8/layout/radial6"/>
    <dgm:cxn modelId="{2F85E91F-31B4-48B6-9950-690B98B3F039}" type="presParOf" srcId="{99824251-AE3B-41F4-AE6E-172556D6B92C}" destId="{EA7C6797-C290-47DA-ACEC-582FC598FBAF}" srcOrd="1" destOrd="0" presId="urn:microsoft.com/office/officeart/2005/8/layout/radial6"/>
    <dgm:cxn modelId="{73C608BF-009C-4B79-B88C-BFC0642F00F5}" type="presParOf" srcId="{99824251-AE3B-41F4-AE6E-172556D6B92C}" destId="{1F98E4A0-E8DA-4AD6-841E-53B87F420CAF}" srcOrd="2" destOrd="0" presId="urn:microsoft.com/office/officeart/2005/8/layout/radial6"/>
    <dgm:cxn modelId="{62C5C331-1FD5-49A8-A9C9-1F23030CDE2C}" type="presParOf" srcId="{99824251-AE3B-41F4-AE6E-172556D6B92C}" destId="{624ACE64-5CF4-45C2-9452-2AE79705AA4E}" srcOrd="3" destOrd="0" presId="urn:microsoft.com/office/officeart/2005/8/layout/radial6"/>
    <dgm:cxn modelId="{5FE8635D-78C2-4972-BE8E-6C8AF0FFE91B}" type="presParOf" srcId="{99824251-AE3B-41F4-AE6E-172556D6B92C}" destId="{BEE4DB33-DCF3-4D67-8742-15593291EC61}" srcOrd="4" destOrd="0" presId="urn:microsoft.com/office/officeart/2005/8/layout/radial6"/>
    <dgm:cxn modelId="{EE24B653-16BF-468B-B6FD-277FB94E003D}" type="presParOf" srcId="{99824251-AE3B-41F4-AE6E-172556D6B92C}" destId="{1D0B3311-C723-4968-ABD7-4003A4B7E7E2}" srcOrd="5" destOrd="0" presId="urn:microsoft.com/office/officeart/2005/8/layout/radial6"/>
    <dgm:cxn modelId="{5A49110A-808D-4A47-BA73-43431D0C4BC7}" type="presParOf" srcId="{99824251-AE3B-41F4-AE6E-172556D6B92C}" destId="{0D401B16-BCC1-4C62-929B-B1EFF9CF3490}" srcOrd="6" destOrd="0" presId="urn:microsoft.com/office/officeart/2005/8/layout/radial6"/>
    <dgm:cxn modelId="{2895965D-1443-42B9-83C8-FB63DAE8132F}" type="presParOf" srcId="{99824251-AE3B-41F4-AE6E-172556D6B92C}" destId="{5BF857AD-4306-45DE-858F-58147F4F7BE2}" srcOrd="7" destOrd="0" presId="urn:microsoft.com/office/officeart/2005/8/layout/radial6"/>
    <dgm:cxn modelId="{5D231D05-7026-47B0-AC47-539A0918FAE4}" type="presParOf" srcId="{99824251-AE3B-41F4-AE6E-172556D6B92C}" destId="{668748A1-AA0F-4628-9631-30F1161AF4EE}" srcOrd="8" destOrd="0" presId="urn:microsoft.com/office/officeart/2005/8/layout/radial6"/>
    <dgm:cxn modelId="{2C125218-1D88-45C1-AFAB-D99244A44CC1}" type="presParOf" srcId="{99824251-AE3B-41F4-AE6E-172556D6B92C}" destId="{704F34F4-165D-4832-BA14-14D9605D865C}" srcOrd="9" destOrd="0" presId="urn:microsoft.com/office/officeart/2005/8/layout/radial6"/>
    <dgm:cxn modelId="{78D1A9BD-9E0D-4698-9CE9-30D650FF61BA}" type="presParOf" srcId="{99824251-AE3B-41F4-AE6E-172556D6B92C}" destId="{18827736-96E3-47DB-B5B7-3BA7662442E5}" srcOrd="10" destOrd="0" presId="urn:microsoft.com/office/officeart/2005/8/layout/radial6"/>
    <dgm:cxn modelId="{068D75F4-C201-43A7-A7B6-64191F4B6B9E}" type="presParOf" srcId="{99824251-AE3B-41F4-AE6E-172556D6B92C}" destId="{27C86617-B62E-473D-9D6F-913C2DF2F085}" srcOrd="11" destOrd="0" presId="urn:microsoft.com/office/officeart/2005/8/layout/radial6"/>
    <dgm:cxn modelId="{A95B19A8-B19F-4580-8DD4-ECCFD5D0C33F}" type="presParOf" srcId="{99824251-AE3B-41F4-AE6E-172556D6B92C}" destId="{5D9F99CB-E54C-49D7-8884-54FE9967CF59}" srcOrd="12" destOrd="0" presId="urn:microsoft.com/office/officeart/2005/8/layout/radial6"/>
    <dgm:cxn modelId="{48C473DD-C4E0-4782-8849-D2C449535DED}" type="presParOf" srcId="{99824251-AE3B-41F4-AE6E-172556D6B92C}" destId="{3CE5A2C7-F22B-42A8-BE97-1BB13F025225}" srcOrd="13" destOrd="0" presId="urn:microsoft.com/office/officeart/2005/8/layout/radial6"/>
    <dgm:cxn modelId="{76DF013B-52F8-47E6-89ED-9AAEA9812DF8}" type="presParOf" srcId="{99824251-AE3B-41F4-AE6E-172556D6B92C}" destId="{D5C1B5C4-BB7D-422B-B0A2-A86D11EAA862}" srcOrd="14" destOrd="0" presId="urn:microsoft.com/office/officeart/2005/8/layout/radial6"/>
    <dgm:cxn modelId="{7783C151-9481-4C3C-BA6E-FF6ED7722E5F}" type="presParOf" srcId="{99824251-AE3B-41F4-AE6E-172556D6B92C}" destId="{608E8F57-45BC-4510-BD6D-D6742DB1D999}" srcOrd="15" destOrd="0" presId="urn:microsoft.com/office/officeart/2005/8/layout/radial6"/>
    <dgm:cxn modelId="{AF4B56B6-CC2A-4289-8281-621757527634}" type="presParOf" srcId="{99824251-AE3B-41F4-AE6E-172556D6B92C}" destId="{B3F88AEB-192C-4D9B-9122-1C086F41B49B}" srcOrd="16" destOrd="0" presId="urn:microsoft.com/office/officeart/2005/8/layout/radial6"/>
    <dgm:cxn modelId="{2C37AA5B-02BB-4BCB-A009-29EA8F14C830}" type="presParOf" srcId="{99824251-AE3B-41F4-AE6E-172556D6B92C}" destId="{F19B6130-3A21-4F03-BBDA-DA402E554AAA}" srcOrd="17" destOrd="0" presId="urn:microsoft.com/office/officeart/2005/8/layout/radial6"/>
    <dgm:cxn modelId="{4DFC701C-EE51-4F05-9C47-E15A2EB53EA3}" type="presParOf" srcId="{99824251-AE3B-41F4-AE6E-172556D6B92C}" destId="{4EF82C97-D8DE-4D35-BE24-63C31F4C9198}" srcOrd="18" destOrd="0" presId="urn:microsoft.com/office/officeart/2005/8/layout/radial6"/>
    <dgm:cxn modelId="{1A0617E5-D12B-4F35-B26D-6CC2992B09B6}" type="presParOf" srcId="{99824251-AE3B-41F4-AE6E-172556D6B92C}" destId="{8AE3F757-75F4-42EB-AC50-2C2ACD7348BE}" srcOrd="19" destOrd="0" presId="urn:microsoft.com/office/officeart/2005/8/layout/radial6"/>
    <dgm:cxn modelId="{CEC8EB89-C1BB-400A-8E62-6C74C3BB493A}" type="presParOf" srcId="{99824251-AE3B-41F4-AE6E-172556D6B92C}" destId="{BA8AD41F-6380-49A1-AC52-DE7072EFFC92}" srcOrd="20" destOrd="0" presId="urn:microsoft.com/office/officeart/2005/8/layout/radial6"/>
    <dgm:cxn modelId="{E49B3663-7A23-40D2-B869-067955E407C0}" type="presParOf" srcId="{99824251-AE3B-41F4-AE6E-172556D6B92C}" destId="{3E18CBAB-4F4C-4088-A656-958D5494543D}" srcOrd="21" destOrd="0" presId="urn:microsoft.com/office/officeart/2005/8/layout/radial6"/>
    <dgm:cxn modelId="{99426FF0-592D-4FF2-ABF5-99466A3F6556}" type="presParOf" srcId="{99824251-AE3B-41F4-AE6E-172556D6B92C}" destId="{52A1AC3F-7E3C-48AB-B4DB-F7288C32C62F}" srcOrd="22" destOrd="0" presId="urn:microsoft.com/office/officeart/2005/8/layout/radial6"/>
    <dgm:cxn modelId="{D8F8B565-EA7B-4DCA-83C4-84EC477AB2CD}" type="presParOf" srcId="{99824251-AE3B-41F4-AE6E-172556D6B92C}" destId="{7A3A1B2F-300D-48FB-AD59-3419D08E5D54}" srcOrd="23" destOrd="0" presId="urn:microsoft.com/office/officeart/2005/8/layout/radial6"/>
    <dgm:cxn modelId="{264D5593-1BD2-4892-A55D-B1E6A76684E0}" type="presParOf" srcId="{99824251-AE3B-41F4-AE6E-172556D6B92C}" destId="{0A530D16-0D35-43FB-90C4-623B2BCAABC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8D7BD-A9C7-42D0-9CD4-51879D42DF5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B55A6D-3FF8-407F-9F8C-95369FA721E9}">
      <dgm:prSet phldrT="[Text]" custT="1"/>
      <dgm:spPr/>
      <dgm:t>
        <a:bodyPr/>
        <a:lstStyle/>
        <a:p>
          <a:r>
            <a:rPr lang="en-US" sz="1800" dirty="0" err="1" smtClean="0"/>
            <a:t>Depar</a:t>
          </a:r>
          <a:endParaRPr lang="en-US" sz="1800" dirty="0" smtClean="0"/>
        </a:p>
        <a:p>
          <a:r>
            <a:rPr lang="en-US" sz="1800" dirty="0" err="1" smtClean="0"/>
            <a:t>temen</a:t>
          </a:r>
          <a:endParaRPr lang="en-US" sz="1800" dirty="0"/>
        </a:p>
      </dgm:t>
    </dgm:pt>
    <dgm:pt modelId="{C6D2A56D-6A54-4ABA-B9F1-4C52FDA338D1}" type="parTrans" cxnId="{4691A24F-88C3-4376-80C2-6EBF4C5B0722}">
      <dgm:prSet/>
      <dgm:spPr/>
      <dgm:t>
        <a:bodyPr/>
        <a:lstStyle/>
        <a:p>
          <a:endParaRPr lang="en-US"/>
        </a:p>
      </dgm:t>
    </dgm:pt>
    <dgm:pt modelId="{9FDDBBDA-D438-4AB3-9CF8-CAB74548143D}" type="sibTrans" cxnId="{4691A24F-88C3-4376-80C2-6EBF4C5B0722}">
      <dgm:prSet custT="1"/>
      <dgm:spPr/>
      <dgm:t>
        <a:bodyPr/>
        <a:lstStyle/>
        <a:p>
          <a:r>
            <a:rPr lang="en-US" sz="2000" dirty="0" err="1" smtClean="0"/>
            <a:t>Komisi</a:t>
          </a:r>
          <a:endParaRPr lang="en-US" sz="2000" dirty="0"/>
        </a:p>
      </dgm:t>
    </dgm:pt>
    <dgm:pt modelId="{154387C8-C55B-4B99-866D-332DA29AA05F}">
      <dgm:prSet phldrT="[Text]" phldr="1"/>
      <dgm:spPr/>
      <dgm:t>
        <a:bodyPr/>
        <a:lstStyle/>
        <a:p>
          <a:endParaRPr lang="en-US" dirty="0"/>
        </a:p>
      </dgm:t>
    </dgm:pt>
    <dgm:pt modelId="{6E2F534A-875E-4962-8AB1-EF0667392FD0}" type="parTrans" cxnId="{0EDE16B3-4B07-47A4-B2A6-24559FC41533}">
      <dgm:prSet/>
      <dgm:spPr/>
      <dgm:t>
        <a:bodyPr/>
        <a:lstStyle/>
        <a:p>
          <a:endParaRPr lang="en-US"/>
        </a:p>
      </dgm:t>
    </dgm:pt>
    <dgm:pt modelId="{8AA2986A-CF59-4F1D-AF73-4F11413DDDD5}" type="sibTrans" cxnId="{0EDE16B3-4B07-47A4-B2A6-24559FC41533}">
      <dgm:prSet/>
      <dgm:spPr/>
      <dgm:t>
        <a:bodyPr/>
        <a:lstStyle/>
        <a:p>
          <a:endParaRPr lang="en-US"/>
        </a:p>
      </dgm:t>
    </dgm:pt>
    <dgm:pt modelId="{7B115281-758A-4F60-B1E7-062941997C16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PP</a:t>
          </a:r>
          <a:endParaRPr lang="en-US" dirty="0"/>
        </a:p>
      </dgm:t>
    </dgm:pt>
    <dgm:pt modelId="{8E442F28-08AD-49F4-8F9E-80AA55517D52}" type="parTrans" cxnId="{B538BE6F-30A3-44E1-B1F9-E4F500946DFF}">
      <dgm:prSet/>
      <dgm:spPr/>
      <dgm:t>
        <a:bodyPr/>
        <a:lstStyle/>
        <a:p>
          <a:endParaRPr lang="en-US"/>
        </a:p>
      </dgm:t>
    </dgm:pt>
    <dgm:pt modelId="{2CD75716-7214-4CE4-924F-0F5CD895D184}" type="sibTrans" cxnId="{B538BE6F-30A3-44E1-B1F9-E4F500946DFF}">
      <dgm:prSet custT="1"/>
      <dgm:spPr/>
      <dgm:t>
        <a:bodyPr/>
        <a:lstStyle/>
        <a:p>
          <a:r>
            <a:rPr lang="en-US" sz="2000" dirty="0" err="1" smtClean="0"/>
            <a:t>Badan</a:t>
          </a:r>
          <a:endParaRPr lang="en-US" sz="2000" dirty="0"/>
        </a:p>
      </dgm:t>
    </dgm:pt>
    <dgm:pt modelId="{2047CB2A-6DC0-4237-87AA-7DF4FBD6DBDE}">
      <dgm:prSet phldrT="[Text]" phldr="1"/>
      <dgm:spPr/>
      <dgm:t>
        <a:bodyPr/>
        <a:lstStyle/>
        <a:p>
          <a:endParaRPr lang="en-US"/>
        </a:p>
      </dgm:t>
    </dgm:pt>
    <dgm:pt modelId="{E12F7538-17ED-4EBF-8E40-E638AC327CBD}" type="parTrans" cxnId="{A980014F-FE56-4654-A5EA-D5E7CB447DAA}">
      <dgm:prSet/>
      <dgm:spPr/>
      <dgm:t>
        <a:bodyPr/>
        <a:lstStyle/>
        <a:p>
          <a:endParaRPr lang="en-US"/>
        </a:p>
      </dgm:t>
    </dgm:pt>
    <dgm:pt modelId="{191FD303-870A-46B0-8BF9-44C35C66E85C}" type="sibTrans" cxnId="{A980014F-FE56-4654-A5EA-D5E7CB447DAA}">
      <dgm:prSet/>
      <dgm:spPr/>
      <dgm:t>
        <a:bodyPr/>
        <a:lstStyle/>
        <a:p>
          <a:endParaRPr lang="en-US"/>
        </a:p>
      </dgm:t>
    </dgm:pt>
    <dgm:pt modelId="{4FA25AA9-5F1D-4CEA-A260-4686898086D9}">
      <dgm:prSet phldrT="[Text]" custT="1"/>
      <dgm:spPr/>
      <dgm:t>
        <a:bodyPr/>
        <a:lstStyle/>
        <a:p>
          <a:r>
            <a:rPr lang="en-US" sz="2000" dirty="0" err="1" smtClean="0"/>
            <a:t>Dewan</a:t>
          </a:r>
          <a:endParaRPr lang="en-US" sz="2000" dirty="0"/>
        </a:p>
      </dgm:t>
    </dgm:pt>
    <dgm:pt modelId="{D7B5A6D9-3960-485D-A869-D5E5ACF43BDC}" type="parTrans" cxnId="{145AEEBC-6EA6-4C3F-A47A-951A46E3142F}">
      <dgm:prSet/>
      <dgm:spPr/>
      <dgm:t>
        <a:bodyPr/>
        <a:lstStyle/>
        <a:p>
          <a:endParaRPr lang="en-US"/>
        </a:p>
      </dgm:t>
    </dgm:pt>
    <dgm:pt modelId="{A785F266-7C66-4DB2-8073-06467D3EDA73}" type="sibTrans" cxnId="{145AEEBC-6EA6-4C3F-A47A-951A46E3142F}">
      <dgm:prSet custT="1"/>
      <dgm:spPr/>
      <dgm:t>
        <a:bodyPr/>
        <a:lstStyle/>
        <a:p>
          <a:r>
            <a:rPr lang="en-US" sz="2000" dirty="0" smtClean="0"/>
            <a:t>Unit</a:t>
          </a:r>
          <a:endParaRPr lang="en-US" sz="2000" dirty="0"/>
        </a:p>
      </dgm:t>
    </dgm:pt>
    <dgm:pt modelId="{3EB93B0E-A5D8-4128-BD86-A3632C11F791}">
      <dgm:prSet phldrT="[Text]" phldr="1"/>
      <dgm:spPr/>
      <dgm:t>
        <a:bodyPr/>
        <a:lstStyle/>
        <a:p>
          <a:endParaRPr lang="en-US" dirty="0"/>
        </a:p>
      </dgm:t>
    </dgm:pt>
    <dgm:pt modelId="{8984D0FF-94C2-45CA-813A-AAAE86B2419E}" type="parTrans" cxnId="{6F1D6B82-50FD-43F8-8471-384CAB09F700}">
      <dgm:prSet/>
      <dgm:spPr/>
      <dgm:t>
        <a:bodyPr/>
        <a:lstStyle/>
        <a:p>
          <a:endParaRPr lang="en-US"/>
        </a:p>
      </dgm:t>
    </dgm:pt>
    <dgm:pt modelId="{3E08AEB5-8532-44EF-98CE-0A0425042F44}" type="sibTrans" cxnId="{6F1D6B82-50FD-43F8-8471-384CAB09F700}">
      <dgm:prSet/>
      <dgm:spPr/>
      <dgm:t>
        <a:bodyPr/>
        <a:lstStyle/>
        <a:p>
          <a:endParaRPr lang="en-US"/>
        </a:p>
      </dgm:t>
    </dgm:pt>
    <dgm:pt modelId="{EC55084E-2F19-4653-859D-C49BA8CFE99C}" type="pres">
      <dgm:prSet presAssocID="{4B98D7BD-A9C7-42D0-9CD4-51879D42DF5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BCFD03-E9D7-437C-B769-6A3FE8022C45}" type="pres">
      <dgm:prSet presAssocID="{AEB55A6D-3FF8-407F-9F8C-95369FA721E9}" presName="composite" presStyleCnt="0"/>
      <dgm:spPr/>
    </dgm:pt>
    <dgm:pt modelId="{B2A2BC71-FDF9-4308-B2EC-DC37DC80594C}" type="pres">
      <dgm:prSet presAssocID="{AEB55A6D-3FF8-407F-9F8C-95369FA721E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DD51-62A9-4870-BE15-3DCB53E4FFA7}" type="pres">
      <dgm:prSet presAssocID="{AEB55A6D-3FF8-407F-9F8C-95369FA721E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518D3-51D9-4F51-9B8A-23E9A1C4A2A4}" type="pres">
      <dgm:prSet presAssocID="{AEB55A6D-3FF8-407F-9F8C-95369FA721E9}" presName="BalanceSpacing" presStyleCnt="0"/>
      <dgm:spPr/>
    </dgm:pt>
    <dgm:pt modelId="{D57F5776-8E07-4DC8-9233-AEFB989FCA1B}" type="pres">
      <dgm:prSet presAssocID="{AEB55A6D-3FF8-407F-9F8C-95369FA721E9}" presName="BalanceSpacing1" presStyleCnt="0"/>
      <dgm:spPr/>
    </dgm:pt>
    <dgm:pt modelId="{7724DA5A-C95F-47A9-BB46-9F9E6BCF47C9}" type="pres">
      <dgm:prSet presAssocID="{9FDDBBDA-D438-4AB3-9CF8-CAB74548143D}" presName="Accent1Text" presStyleLbl="node1" presStyleIdx="1" presStyleCnt="6"/>
      <dgm:spPr/>
      <dgm:t>
        <a:bodyPr/>
        <a:lstStyle/>
        <a:p>
          <a:endParaRPr lang="en-US"/>
        </a:p>
      </dgm:t>
    </dgm:pt>
    <dgm:pt modelId="{1DC28048-840B-42E0-8060-9D4F9EC0D085}" type="pres">
      <dgm:prSet presAssocID="{9FDDBBDA-D438-4AB3-9CF8-CAB74548143D}" presName="spaceBetweenRectangles" presStyleCnt="0"/>
      <dgm:spPr/>
    </dgm:pt>
    <dgm:pt modelId="{F6AC6994-B981-4753-B6F9-1D565F6DF151}" type="pres">
      <dgm:prSet presAssocID="{7B115281-758A-4F60-B1E7-062941997C16}" presName="composite" presStyleCnt="0"/>
      <dgm:spPr/>
    </dgm:pt>
    <dgm:pt modelId="{D5DDE771-B92C-4A10-959F-1044B5EA1B78}" type="pres">
      <dgm:prSet presAssocID="{7B115281-758A-4F60-B1E7-062941997C16}" presName="Parent1" presStyleLbl="node1" presStyleIdx="2" presStyleCnt="6" custLinFactNeighborX="-318" custLinFactNeighborY="-8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DCA21-F094-482D-9FF0-D59D7B81EF71}" type="pres">
      <dgm:prSet presAssocID="{7B115281-758A-4F60-B1E7-062941997C1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87C0F-0B91-46D6-8D15-30161352F47E}" type="pres">
      <dgm:prSet presAssocID="{7B115281-758A-4F60-B1E7-062941997C16}" presName="BalanceSpacing" presStyleCnt="0"/>
      <dgm:spPr/>
    </dgm:pt>
    <dgm:pt modelId="{CECDC479-EC53-4B08-84BA-2C24F43F2844}" type="pres">
      <dgm:prSet presAssocID="{7B115281-758A-4F60-B1E7-062941997C16}" presName="BalanceSpacing1" presStyleCnt="0"/>
      <dgm:spPr/>
    </dgm:pt>
    <dgm:pt modelId="{48C71C29-5718-4617-BBAC-733F7F4F13BC}" type="pres">
      <dgm:prSet presAssocID="{2CD75716-7214-4CE4-924F-0F5CD895D184}" presName="Accent1Text" presStyleLbl="node1" presStyleIdx="3" presStyleCnt="6"/>
      <dgm:spPr/>
      <dgm:t>
        <a:bodyPr/>
        <a:lstStyle/>
        <a:p>
          <a:endParaRPr lang="en-US"/>
        </a:p>
      </dgm:t>
    </dgm:pt>
    <dgm:pt modelId="{E0D097B6-613C-49EE-BFFA-16467F74D4BC}" type="pres">
      <dgm:prSet presAssocID="{2CD75716-7214-4CE4-924F-0F5CD895D184}" presName="spaceBetweenRectangles" presStyleCnt="0"/>
      <dgm:spPr/>
    </dgm:pt>
    <dgm:pt modelId="{0051C528-5ECF-4736-9D7B-216B514FB1B6}" type="pres">
      <dgm:prSet presAssocID="{4FA25AA9-5F1D-4CEA-A260-4686898086D9}" presName="composite" presStyleCnt="0"/>
      <dgm:spPr/>
    </dgm:pt>
    <dgm:pt modelId="{D5E717B0-793A-4CE5-B167-1ABDDD29FF64}" type="pres">
      <dgm:prSet presAssocID="{4FA25AA9-5F1D-4CEA-A260-4686898086D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CAFF-DC59-4B26-9C46-53F36A320531}" type="pres">
      <dgm:prSet presAssocID="{4FA25AA9-5F1D-4CEA-A260-4686898086D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79F3-23F4-4372-A767-C4B939EF5C99}" type="pres">
      <dgm:prSet presAssocID="{4FA25AA9-5F1D-4CEA-A260-4686898086D9}" presName="BalanceSpacing" presStyleCnt="0"/>
      <dgm:spPr/>
    </dgm:pt>
    <dgm:pt modelId="{3BA65237-9C66-476B-98E4-B8CD439943BD}" type="pres">
      <dgm:prSet presAssocID="{4FA25AA9-5F1D-4CEA-A260-4686898086D9}" presName="BalanceSpacing1" presStyleCnt="0"/>
      <dgm:spPr/>
    </dgm:pt>
    <dgm:pt modelId="{38CEA8E5-872B-4546-BB18-0C934E25B4E3}" type="pres">
      <dgm:prSet presAssocID="{A785F266-7C66-4DB2-8073-06467D3EDA7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3A2915F-0A81-4333-87E8-91CE73235DAE}" type="presOf" srcId="{2047CB2A-6DC0-4237-87AA-7DF4FBD6DBDE}" destId="{FFEDCA21-F094-482D-9FF0-D59D7B81EF71}" srcOrd="0" destOrd="0" presId="urn:microsoft.com/office/officeart/2008/layout/AlternatingHexagons"/>
    <dgm:cxn modelId="{6F1D6B82-50FD-43F8-8471-384CAB09F700}" srcId="{4FA25AA9-5F1D-4CEA-A260-4686898086D9}" destId="{3EB93B0E-A5D8-4128-BD86-A3632C11F791}" srcOrd="0" destOrd="0" parTransId="{8984D0FF-94C2-45CA-813A-AAAE86B2419E}" sibTransId="{3E08AEB5-8532-44EF-98CE-0A0425042F44}"/>
    <dgm:cxn modelId="{61131A9E-DA70-43C8-B47D-87B6ECD63290}" type="presOf" srcId="{4B98D7BD-A9C7-42D0-9CD4-51879D42DF5F}" destId="{EC55084E-2F19-4653-859D-C49BA8CFE99C}" srcOrd="0" destOrd="0" presId="urn:microsoft.com/office/officeart/2008/layout/AlternatingHexagons"/>
    <dgm:cxn modelId="{D47BE982-EFCE-4B8F-B350-38D092EF5398}" type="presOf" srcId="{7B115281-758A-4F60-B1E7-062941997C16}" destId="{D5DDE771-B92C-4A10-959F-1044B5EA1B78}" srcOrd="0" destOrd="0" presId="urn:microsoft.com/office/officeart/2008/layout/AlternatingHexagons"/>
    <dgm:cxn modelId="{0EDE16B3-4B07-47A4-B2A6-24559FC41533}" srcId="{AEB55A6D-3FF8-407F-9F8C-95369FA721E9}" destId="{154387C8-C55B-4B99-866D-332DA29AA05F}" srcOrd="0" destOrd="0" parTransId="{6E2F534A-875E-4962-8AB1-EF0667392FD0}" sibTransId="{8AA2986A-CF59-4F1D-AF73-4F11413DDDD5}"/>
    <dgm:cxn modelId="{ED8928EA-52DF-4FCF-ABC3-3B04C4B603DE}" type="presOf" srcId="{AEB55A6D-3FF8-407F-9F8C-95369FA721E9}" destId="{B2A2BC71-FDF9-4308-B2EC-DC37DC80594C}" srcOrd="0" destOrd="0" presId="urn:microsoft.com/office/officeart/2008/layout/AlternatingHexagons"/>
    <dgm:cxn modelId="{A980014F-FE56-4654-A5EA-D5E7CB447DAA}" srcId="{7B115281-758A-4F60-B1E7-062941997C16}" destId="{2047CB2A-6DC0-4237-87AA-7DF4FBD6DBDE}" srcOrd="0" destOrd="0" parTransId="{E12F7538-17ED-4EBF-8E40-E638AC327CBD}" sibTransId="{191FD303-870A-46B0-8BF9-44C35C66E85C}"/>
    <dgm:cxn modelId="{B538BE6F-30A3-44E1-B1F9-E4F500946DFF}" srcId="{4B98D7BD-A9C7-42D0-9CD4-51879D42DF5F}" destId="{7B115281-758A-4F60-B1E7-062941997C16}" srcOrd="1" destOrd="0" parTransId="{8E442F28-08AD-49F4-8F9E-80AA55517D52}" sibTransId="{2CD75716-7214-4CE4-924F-0F5CD895D184}"/>
    <dgm:cxn modelId="{0A5B2F51-4F68-4115-AF34-6E6CB9CE10D5}" type="presOf" srcId="{2CD75716-7214-4CE4-924F-0F5CD895D184}" destId="{48C71C29-5718-4617-BBAC-733F7F4F13BC}" srcOrd="0" destOrd="0" presId="urn:microsoft.com/office/officeart/2008/layout/AlternatingHexagons"/>
    <dgm:cxn modelId="{DF6848F5-3DA2-4603-BB48-83EE8A9C0383}" type="presOf" srcId="{9FDDBBDA-D438-4AB3-9CF8-CAB74548143D}" destId="{7724DA5A-C95F-47A9-BB46-9F9E6BCF47C9}" srcOrd="0" destOrd="0" presId="urn:microsoft.com/office/officeart/2008/layout/AlternatingHexagons"/>
    <dgm:cxn modelId="{7E32199D-3A66-47ED-85F6-ED88A9530881}" type="presOf" srcId="{A785F266-7C66-4DB2-8073-06467D3EDA73}" destId="{38CEA8E5-872B-4546-BB18-0C934E25B4E3}" srcOrd="0" destOrd="0" presId="urn:microsoft.com/office/officeart/2008/layout/AlternatingHexagons"/>
    <dgm:cxn modelId="{7C40B60E-841F-4369-888A-DB5DB5ACAFC7}" type="presOf" srcId="{154387C8-C55B-4B99-866D-332DA29AA05F}" destId="{4A43DD51-62A9-4870-BE15-3DCB53E4FFA7}" srcOrd="0" destOrd="0" presId="urn:microsoft.com/office/officeart/2008/layout/AlternatingHexagons"/>
    <dgm:cxn modelId="{4691A24F-88C3-4376-80C2-6EBF4C5B0722}" srcId="{4B98D7BD-A9C7-42D0-9CD4-51879D42DF5F}" destId="{AEB55A6D-3FF8-407F-9F8C-95369FA721E9}" srcOrd="0" destOrd="0" parTransId="{C6D2A56D-6A54-4ABA-B9F1-4C52FDA338D1}" sibTransId="{9FDDBBDA-D438-4AB3-9CF8-CAB74548143D}"/>
    <dgm:cxn modelId="{BA63B113-CB92-493E-9CC7-968E4FFDEEAC}" type="presOf" srcId="{3EB93B0E-A5D8-4128-BD86-A3632C11F791}" destId="{A673CAFF-DC59-4B26-9C46-53F36A320531}" srcOrd="0" destOrd="0" presId="urn:microsoft.com/office/officeart/2008/layout/AlternatingHexagons"/>
    <dgm:cxn modelId="{145AEEBC-6EA6-4C3F-A47A-951A46E3142F}" srcId="{4B98D7BD-A9C7-42D0-9CD4-51879D42DF5F}" destId="{4FA25AA9-5F1D-4CEA-A260-4686898086D9}" srcOrd="2" destOrd="0" parTransId="{D7B5A6D9-3960-485D-A869-D5E5ACF43BDC}" sibTransId="{A785F266-7C66-4DB2-8073-06467D3EDA73}"/>
    <dgm:cxn modelId="{85552A76-5E33-48AD-A698-05727DDD3161}" type="presOf" srcId="{4FA25AA9-5F1D-4CEA-A260-4686898086D9}" destId="{D5E717B0-793A-4CE5-B167-1ABDDD29FF64}" srcOrd="0" destOrd="0" presId="urn:microsoft.com/office/officeart/2008/layout/AlternatingHexagons"/>
    <dgm:cxn modelId="{103CAAC5-926E-43F8-9462-6355A477EE9C}" type="presParOf" srcId="{EC55084E-2F19-4653-859D-C49BA8CFE99C}" destId="{FFBCFD03-E9D7-437C-B769-6A3FE8022C45}" srcOrd="0" destOrd="0" presId="urn:microsoft.com/office/officeart/2008/layout/AlternatingHexagons"/>
    <dgm:cxn modelId="{094B7282-21F2-49F7-8043-959CBE9E3D91}" type="presParOf" srcId="{FFBCFD03-E9D7-437C-B769-6A3FE8022C45}" destId="{B2A2BC71-FDF9-4308-B2EC-DC37DC80594C}" srcOrd="0" destOrd="0" presId="urn:microsoft.com/office/officeart/2008/layout/AlternatingHexagons"/>
    <dgm:cxn modelId="{EC8E2ACA-2EDD-480A-A971-27C330B27A97}" type="presParOf" srcId="{FFBCFD03-E9D7-437C-B769-6A3FE8022C45}" destId="{4A43DD51-62A9-4870-BE15-3DCB53E4FFA7}" srcOrd="1" destOrd="0" presId="urn:microsoft.com/office/officeart/2008/layout/AlternatingHexagons"/>
    <dgm:cxn modelId="{D5DAC439-7CF1-4BDA-9E5A-A3906396EDB6}" type="presParOf" srcId="{FFBCFD03-E9D7-437C-B769-6A3FE8022C45}" destId="{62B518D3-51D9-4F51-9B8A-23E9A1C4A2A4}" srcOrd="2" destOrd="0" presId="urn:microsoft.com/office/officeart/2008/layout/AlternatingHexagons"/>
    <dgm:cxn modelId="{74CF809E-EA6A-4212-B900-22F0894C111C}" type="presParOf" srcId="{FFBCFD03-E9D7-437C-B769-6A3FE8022C45}" destId="{D57F5776-8E07-4DC8-9233-AEFB989FCA1B}" srcOrd="3" destOrd="0" presId="urn:microsoft.com/office/officeart/2008/layout/AlternatingHexagons"/>
    <dgm:cxn modelId="{1C2FC9FD-F92C-4B89-AB29-079B5326E102}" type="presParOf" srcId="{FFBCFD03-E9D7-437C-B769-6A3FE8022C45}" destId="{7724DA5A-C95F-47A9-BB46-9F9E6BCF47C9}" srcOrd="4" destOrd="0" presId="urn:microsoft.com/office/officeart/2008/layout/AlternatingHexagons"/>
    <dgm:cxn modelId="{F03ACFF0-38D0-47C9-8A80-11AAEC40F450}" type="presParOf" srcId="{EC55084E-2F19-4653-859D-C49BA8CFE99C}" destId="{1DC28048-840B-42E0-8060-9D4F9EC0D085}" srcOrd="1" destOrd="0" presId="urn:microsoft.com/office/officeart/2008/layout/AlternatingHexagons"/>
    <dgm:cxn modelId="{ECEF4874-40F7-4120-943D-FA5AF965657C}" type="presParOf" srcId="{EC55084E-2F19-4653-859D-C49BA8CFE99C}" destId="{F6AC6994-B981-4753-B6F9-1D565F6DF151}" srcOrd="2" destOrd="0" presId="urn:microsoft.com/office/officeart/2008/layout/AlternatingHexagons"/>
    <dgm:cxn modelId="{E8E28295-5CBF-4EB6-96A5-056F4BD9B26A}" type="presParOf" srcId="{F6AC6994-B981-4753-B6F9-1D565F6DF151}" destId="{D5DDE771-B92C-4A10-959F-1044B5EA1B78}" srcOrd="0" destOrd="0" presId="urn:microsoft.com/office/officeart/2008/layout/AlternatingHexagons"/>
    <dgm:cxn modelId="{E657F9F2-0D1B-4DA7-936A-321977148DE5}" type="presParOf" srcId="{F6AC6994-B981-4753-B6F9-1D565F6DF151}" destId="{FFEDCA21-F094-482D-9FF0-D59D7B81EF71}" srcOrd="1" destOrd="0" presId="urn:microsoft.com/office/officeart/2008/layout/AlternatingHexagons"/>
    <dgm:cxn modelId="{23ABFA15-5B9F-4129-90E2-73F1AD844901}" type="presParOf" srcId="{F6AC6994-B981-4753-B6F9-1D565F6DF151}" destId="{A4287C0F-0B91-46D6-8D15-30161352F47E}" srcOrd="2" destOrd="0" presId="urn:microsoft.com/office/officeart/2008/layout/AlternatingHexagons"/>
    <dgm:cxn modelId="{8FF3104C-15A1-4003-9BAA-8C777780BCA9}" type="presParOf" srcId="{F6AC6994-B981-4753-B6F9-1D565F6DF151}" destId="{CECDC479-EC53-4B08-84BA-2C24F43F2844}" srcOrd="3" destOrd="0" presId="urn:microsoft.com/office/officeart/2008/layout/AlternatingHexagons"/>
    <dgm:cxn modelId="{058A2293-776B-47C0-AA11-D4D60AF7ACD9}" type="presParOf" srcId="{F6AC6994-B981-4753-B6F9-1D565F6DF151}" destId="{48C71C29-5718-4617-BBAC-733F7F4F13BC}" srcOrd="4" destOrd="0" presId="urn:microsoft.com/office/officeart/2008/layout/AlternatingHexagons"/>
    <dgm:cxn modelId="{EBE89963-873F-4269-A0FB-76269219D541}" type="presParOf" srcId="{EC55084E-2F19-4653-859D-C49BA8CFE99C}" destId="{E0D097B6-613C-49EE-BFFA-16467F74D4BC}" srcOrd="3" destOrd="0" presId="urn:microsoft.com/office/officeart/2008/layout/AlternatingHexagons"/>
    <dgm:cxn modelId="{B6C7C8C9-F3F8-44DA-A738-6C4AD4584D23}" type="presParOf" srcId="{EC55084E-2F19-4653-859D-C49BA8CFE99C}" destId="{0051C528-5ECF-4736-9D7B-216B514FB1B6}" srcOrd="4" destOrd="0" presId="urn:microsoft.com/office/officeart/2008/layout/AlternatingHexagons"/>
    <dgm:cxn modelId="{97ED8218-E7FE-4736-889A-5A5C3A490B35}" type="presParOf" srcId="{0051C528-5ECF-4736-9D7B-216B514FB1B6}" destId="{D5E717B0-793A-4CE5-B167-1ABDDD29FF64}" srcOrd="0" destOrd="0" presId="urn:microsoft.com/office/officeart/2008/layout/AlternatingHexagons"/>
    <dgm:cxn modelId="{965A3C8D-95A9-4490-AFD6-E80E0A91FC07}" type="presParOf" srcId="{0051C528-5ECF-4736-9D7B-216B514FB1B6}" destId="{A673CAFF-DC59-4B26-9C46-53F36A320531}" srcOrd="1" destOrd="0" presId="urn:microsoft.com/office/officeart/2008/layout/AlternatingHexagons"/>
    <dgm:cxn modelId="{F1AC2628-7F61-41E3-B31C-B6475BBDE40E}" type="presParOf" srcId="{0051C528-5ECF-4736-9D7B-216B514FB1B6}" destId="{D44B79F3-23F4-4372-A767-C4B939EF5C99}" srcOrd="2" destOrd="0" presId="urn:microsoft.com/office/officeart/2008/layout/AlternatingHexagons"/>
    <dgm:cxn modelId="{999FF319-11F9-44E6-B6D1-656A67DF246C}" type="presParOf" srcId="{0051C528-5ECF-4736-9D7B-216B514FB1B6}" destId="{3BA65237-9C66-476B-98E4-B8CD439943BD}" srcOrd="3" destOrd="0" presId="urn:microsoft.com/office/officeart/2008/layout/AlternatingHexagons"/>
    <dgm:cxn modelId="{2B20E610-0F09-4421-8FA1-1133DA48E05B}" type="presParOf" srcId="{0051C528-5ECF-4736-9D7B-216B514FB1B6}" destId="{38CEA8E5-872B-4546-BB18-0C934E25B4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9CFA0-FD77-48A5-BA7C-3B9ED18C0F2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781CC9-09AA-4EF9-8EDC-AF58D3E1F993}">
      <dgm:prSet phldrT="[Text]"/>
      <dgm:spPr/>
      <dgm:t>
        <a:bodyPr/>
        <a:lstStyle/>
        <a:p>
          <a:r>
            <a:rPr lang="en-US" dirty="0" err="1" smtClean="0"/>
            <a:t>Penyelenggara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berpihak</a:t>
          </a:r>
          <a:r>
            <a:rPr lang="en-US" dirty="0" smtClean="0"/>
            <a:t> </a:t>
          </a:r>
          <a:endParaRPr lang="en-US" dirty="0"/>
        </a:p>
      </dgm:t>
    </dgm:pt>
    <dgm:pt modelId="{B643533F-3CF9-4406-8D8B-846D4D7E6783}" type="parTrans" cxnId="{8452C081-C18D-4693-B836-F60321A1D19D}">
      <dgm:prSet/>
      <dgm:spPr/>
      <dgm:t>
        <a:bodyPr/>
        <a:lstStyle/>
        <a:p>
          <a:endParaRPr lang="en-US"/>
        </a:p>
      </dgm:t>
    </dgm:pt>
    <dgm:pt modelId="{74A89CAE-7D2C-46D9-B1D6-0744AA9DA811}" type="sibTrans" cxnId="{8452C081-C18D-4693-B836-F60321A1D19D}">
      <dgm:prSet/>
      <dgm:spPr/>
      <dgm:t>
        <a:bodyPr/>
        <a:lstStyle/>
        <a:p>
          <a:endParaRPr lang="en-US"/>
        </a:p>
      </dgm:t>
    </dgm:pt>
    <dgm:pt modelId="{BAF850FE-EF4C-4AFE-8016-6A8EB372D567}">
      <dgm:prSet phldrT="[Text]"/>
      <dgm:spPr/>
      <dgm:t>
        <a:bodyPr/>
        <a:lstStyle/>
        <a:p>
          <a:r>
            <a:rPr lang="en-US" dirty="0" err="1" smtClean="0"/>
            <a:t>Penyelenggara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diskriminatif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pemilih</a:t>
          </a:r>
          <a:endParaRPr lang="en-US" dirty="0"/>
        </a:p>
      </dgm:t>
    </dgm:pt>
    <dgm:pt modelId="{C5BC195A-63CD-4AE4-8DF7-98E55D1A38A8}" type="parTrans" cxnId="{12698F89-69A9-4164-B678-14EA524FEE1D}">
      <dgm:prSet/>
      <dgm:spPr/>
      <dgm:t>
        <a:bodyPr/>
        <a:lstStyle/>
        <a:p>
          <a:endParaRPr lang="en-US"/>
        </a:p>
      </dgm:t>
    </dgm:pt>
    <dgm:pt modelId="{53F79F3C-6984-48C4-84DA-AF4AA37F16DF}" type="sibTrans" cxnId="{12698F89-69A9-4164-B678-14EA524FEE1D}">
      <dgm:prSet/>
      <dgm:spPr/>
      <dgm:t>
        <a:bodyPr/>
        <a:lstStyle/>
        <a:p>
          <a:endParaRPr lang="en-US"/>
        </a:p>
      </dgm:t>
    </dgm:pt>
    <dgm:pt modelId="{CA910FE5-C9B6-425B-B36C-06D895024D50}">
      <dgm:prSet phldrT="[Text]"/>
      <dgm:spPr/>
      <dgm:t>
        <a:bodyPr/>
        <a:lstStyle/>
        <a:p>
          <a:r>
            <a:rPr lang="en-US" dirty="0" err="1" smtClean="0"/>
            <a:t>Penghitungan</a:t>
          </a:r>
          <a:r>
            <a:rPr lang="en-US" dirty="0" smtClean="0"/>
            <a:t> </a:t>
          </a:r>
          <a:r>
            <a:rPr lang="en-US" dirty="0" err="1" smtClean="0"/>
            <a:t>suara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transparan</a:t>
          </a:r>
          <a:endParaRPr lang="en-US" dirty="0"/>
        </a:p>
      </dgm:t>
    </dgm:pt>
    <dgm:pt modelId="{8B5235E1-BACD-4D0E-AE27-368398366756}" type="parTrans" cxnId="{141A0624-52F1-434E-866D-A89A9A8FE25E}">
      <dgm:prSet/>
      <dgm:spPr/>
      <dgm:t>
        <a:bodyPr/>
        <a:lstStyle/>
        <a:p>
          <a:endParaRPr lang="en-US"/>
        </a:p>
      </dgm:t>
    </dgm:pt>
    <dgm:pt modelId="{570AF2AF-7461-4928-B6A4-18D9A537ED78}" type="sibTrans" cxnId="{141A0624-52F1-434E-866D-A89A9A8FE25E}">
      <dgm:prSet/>
      <dgm:spPr/>
      <dgm:t>
        <a:bodyPr/>
        <a:lstStyle/>
        <a:p>
          <a:endParaRPr lang="en-US"/>
        </a:p>
      </dgm:t>
    </dgm:pt>
    <dgm:pt modelId="{FFD823BC-748B-4F91-B6DE-FCB76DB43074}">
      <dgm:prSet/>
      <dgm:spPr/>
      <dgm:t>
        <a:bodyPr/>
        <a:lstStyle/>
        <a:p>
          <a:r>
            <a:rPr lang="en-US" dirty="0" err="1" smtClean="0"/>
            <a:t>Perencanaan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matang</a:t>
          </a:r>
          <a:endParaRPr lang="en-US" dirty="0"/>
        </a:p>
      </dgm:t>
    </dgm:pt>
    <dgm:pt modelId="{AE68E13B-65B7-467B-94A9-B50BC44FFD05}" type="parTrans" cxnId="{961EA811-57E5-4158-BACF-E334E97A8B2A}">
      <dgm:prSet/>
      <dgm:spPr/>
      <dgm:t>
        <a:bodyPr/>
        <a:lstStyle/>
        <a:p>
          <a:endParaRPr lang="en-US"/>
        </a:p>
      </dgm:t>
    </dgm:pt>
    <dgm:pt modelId="{0AEA36FE-AAF3-48C0-9877-18A099A94124}" type="sibTrans" cxnId="{961EA811-57E5-4158-BACF-E334E97A8B2A}">
      <dgm:prSet/>
      <dgm:spPr/>
      <dgm:t>
        <a:bodyPr/>
        <a:lstStyle/>
        <a:p>
          <a:endParaRPr lang="en-US"/>
        </a:p>
      </dgm:t>
    </dgm:pt>
    <dgm:pt modelId="{596B72C0-1747-4322-AFEB-9F692AB347E8}">
      <dgm:prSet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rapi</a:t>
          </a:r>
          <a:endParaRPr lang="en-US" dirty="0"/>
        </a:p>
      </dgm:t>
    </dgm:pt>
    <dgm:pt modelId="{1A8B844D-B4E7-47A5-8539-69BDBFBDFC24}" type="parTrans" cxnId="{3A692BD1-D519-4174-85D4-5DC76E2372CF}">
      <dgm:prSet/>
      <dgm:spPr/>
      <dgm:t>
        <a:bodyPr/>
        <a:lstStyle/>
        <a:p>
          <a:endParaRPr lang="en-US"/>
        </a:p>
      </dgm:t>
    </dgm:pt>
    <dgm:pt modelId="{3AFC5D69-4703-4B7D-A2EB-9FD37D85B1C2}" type="sibTrans" cxnId="{3A692BD1-D519-4174-85D4-5DC76E2372CF}">
      <dgm:prSet/>
      <dgm:spPr/>
      <dgm:t>
        <a:bodyPr/>
        <a:lstStyle/>
        <a:p>
          <a:endParaRPr lang="en-US"/>
        </a:p>
      </dgm:t>
    </dgm:pt>
    <dgm:pt modelId="{B435BFAD-5EEC-401F-BD54-6229DBA9F1C9}">
      <dgm:prSet/>
      <dgm:spPr/>
      <dgm:t>
        <a:bodyPr/>
        <a:lstStyle/>
        <a:p>
          <a:r>
            <a:rPr lang="en-US" dirty="0" smtClean="0"/>
            <a:t>Dan </a:t>
          </a:r>
          <a:r>
            <a:rPr lang="en-US" dirty="0" err="1" smtClean="0"/>
            <a:t>sebagainya</a:t>
          </a:r>
          <a:r>
            <a:rPr lang="en-US" dirty="0" smtClean="0"/>
            <a:t>.</a:t>
          </a:r>
          <a:endParaRPr lang="en-US" dirty="0"/>
        </a:p>
      </dgm:t>
    </dgm:pt>
    <dgm:pt modelId="{F080FC57-34DB-4551-8833-FA0F20540B16}" type="parTrans" cxnId="{28990B80-1DC9-459F-86C2-28D340BF5641}">
      <dgm:prSet/>
      <dgm:spPr/>
      <dgm:t>
        <a:bodyPr/>
        <a:lstStyle/>
        <a:p>
          <a:endParaRPr lang="en-US"/>
        </a:p>
      </dgm:t>
    </dgm:pt>
    <dgm:pt modelId="{B95C2385-4031-4A63-BEFF-F4BADADEA2C4}" type="sibTrans" cxnId="{28990B80-1DC9-459F-86C2-28D340BF5641}">
      <dgm:prSet/>
      <dgm:spPr/>
      <dgm:t>
        <a:bodyPr/>
        <a:lstStyle/>
        <a:p>
          <a:endParaRPr lang="en-US"/>
        </a:p>
      </dgm:t>
    </dgm:pt>
    <dgm:pt modelId="{948126F5-29F5-49BD-B75B-157F05CEBCFE}" type="pres">
      <dgm:prSet presAssocID="{D5E9CFA0-FD77-48A5-BA7C-3B9ED18C0F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132FE-DD7F-4D57-BD25-D3DBA0D043E1}" type="pres">
      <dgm:prSet presAssocID="{1C781CC9-09AA-4EF9-8EDC-AF58D3E1F993}" presName="comp" presStyleCnt="0"/>
      <dgm:spPr/>
    </dgm:pt>
    <dgm:pt modelId="{05A5CB39-E40E-4C84-9B52-1C091D0BB908}" type="pres">
      <dgm:prSet presAssocID="{1C781CC9-09AA-4EF9-8EDC-AF58D3E1F993}" presName="box" presStyleLbl="node1" presStyleIdx="0" presStyleCnt="6" custLinFactNeighborX="-5310"/>
      <dgm:spPr/>
      <dgm:t>
        <a:bodyPr/>
        <a:lstStyle/>
        <a:p>
          <a:endParaRPr lang="en-US"/>
        </a:p>
      </dgm:t>
    </dgm:pt>
    <dgm:pt modelId="{30B980F1-8BB3-491D-A6E1-E5E10F60AEFC}" type="pres">
      <dgm:prSet presAssocID="{1C781CC9-09AA-4EF9-8EDC-AF58D3E1F993}" presName="img" presStyleLbl="fgImgPlace1" presStyleIdx="0" presStyleCnt="6"/>
      <dgm:spPr/>
    </dgm:pt>
    <dgm:pt modelId="{17C3747F-3E44-486F-874E-4CFF1482AD04}" type="pres">
      <dgm:prSet presAssocID="{1C781CC9-09AA-4EF9-8EDC-AF58D3E1F99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17E7A-4CB7-4305-A790-167CC8B04F1C}" type="pres">
      <dgm:prSet presAssocID="{74A89CAE-7D2C-46D9-B1D6-0744AA9DA811}" presName="spacer" presStyleCnt="0"/>
      <dgm:spPr/>
    </dgm:pt>
    <dgm:pt modelId="{352A0390-401F-41C6-85BC-FC24CB895E98}" type="pres">
      <dgm:prSet presAssocID="{FFD823BC-748B-4F91-B6DE-FCB76DB43074}" presName="comp" presStyleCnt="0"/>
      <dgm:spPr/>
    </dgm:pt>
    <dgm:pt modelId="{57A94FED-08AC-470A-BD91-BBEC6CC704F2}" type="pres">
      <dgm:prSet presAssocID="{FFD823BC-748B-4F91-B6DE-FCB76DB43074}" presName="box" presStyleLbl="node1" presStyleIdx="1" presStyleCnt="6"/>
      <dgm:spPr/>
      <dgm:t>
        <a:bodyPr/>
        <a:lstStyle/>
        <a:p>
          <a:endParaRPr lang="en-US"/>
        </a:p>
      </dgm:t>
    </dgm:pt>
    <dgm:pt modelId="{C9A377BC-B998-4F86-95C9-4DB9ECBBEE32}" type="pres">
      <dgm:prSet presAssocID="{FFD823BC-748B-4F91-B6DE-FCB76DB43074}" presName="img" presStyleLbl="fgImgPlace1" presStyleIdx="1" presStyleCnt="6"/>
      <dgm:spPr/>
    </dgm:pt>
    <dgm:pt modelId="{E4224E4A-123D-4390-A054-BE16C84D7567}" type="pres">
      <dgm:prSet presAssocID="{FFD823BC-748B-4F91-B6DE-FCB76DB4307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B50D5-0FC6-4633-AEEA-78AFA76E8B46}" type="pres">
      <dgm:prSet presAssocID="{0AEA36FE-AAF3-48C0-9877-18A099A94124}" presName="spacer" presStyleCnt="0"/>
      <dgm:spPr/>
    </dgm:pt>
    <dgm:pt modelId="{1B4A78D0-72FA-4A3A-9263-0B6222D8DC45}" type="pres">
      <dgm:prSet presAssocID="{596B72C0-1747-4322-AFEB-9F692AB347E8}" presName="comp" presStyleCnt="0"/>
      <dgm:spPr/>
    </dgm:pt>
    <dgm:pt modelId="{8E570BF2-3307-47B8-B5D8-DE36BE022A0A}" type="pres">
      <dgm:prSet presAssocID="{596B72C0-1747-4322-AFEB-9F692AB347E8}" presName="box" presStyleLbl="node1" presStyleIdx="2" presStyleCnt="6"/>
      <dgm:spPr/>
      <dgm:t>
        <a:bodyPr/>
        <a:lstStyle/>
        <a:p>
          <a:endParaRPr lang="en-US"/>
        </a:p>
      </dgm:t>
    </dgm:pt>
    <dgm:pt modelId="{F776E057-EA58-476B-A936-3B67C94B575B}" type="pres">
      <dgm:prSet presAssocID="{596B72C0-1747-4322-AFEB-9F692AB347E8}" presName="img" presStyleLbl="fgImgPlace1" presStyleIdx="2" presStyleCnt="6"/>
      <dgm:spPr/>
    </dgm:pt>
    <dgm:pt modelId="{D2FE7DCC-8FF1-4CAC-8BEC-EB7E275F0E52}" type="pres">
      <dgm:prSet presAssocID="{596B72C0-1747-4322-AFEB-9F692AB347E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27ACC-BFC9-46DB-918E-FBC592F2784B}" type="pres">
      <dgm:prSet presAssocID="{3AFC5D69-4703-4B7D-A2EB-9FD37D85B1C2}" presName="spacer" presStyleCnt="0"/>
      <dgm:spPr/>
    </dgm:pt>
    <dgm:pt modelId="{7DF9482F-7B73-4151-96BA-C9992D49B53A}" type="pres">
      <dgm:prSet presAssocID="{BAF850FE-EF4C-4AFE-8016-6A8EB372D567}" presName="comp" presStyleCnt="0"/>
      <dgm:spPr/>
    </dgm:pt>
    <dgm:pt modelId="{3612F816-DFA4-43F1-B2C0-1C4D82BBB8D7}" type="pres">
      <dgm:prSet presAssocID="{BAF850FE-EF4C-4AFE-8016-6A8EB372D567}" presName="box" presStyleLbl="node1" presStyleIdx="3" presStyleCnt="6"/>
      <dgm:spPr/>
      <dgm:t>
        <a:bodyPr/>
        <a:lstStyle/>
        <a:p>
          <a:endParaRPr lang="en-US"/>
        </a:p>
      </dgm:t>
    </dgm:pt>
    <dgm:pt modelId="{143B5895-DD91-4FBC-9FAF-EB53322C46B7}" type="pres">
      <dgm:prSet presAssocID="{BAF850FE-EF4C-4AFE-8016-6A8EB372D567}" presName="img" presStyleLbl="fgImgPlace1" presStyleIdx="3" presStyleCnt="6"/>
      <dgm:spPr/>
    </dgm:pt>
    <dgm:pt modelId="{541FE5E0-F6AD-4D80-A26E-70C47E634773}" type="pres">
      <dgm:prSet presAssocID="{BAF850FE-EF4C-4AFE-8016-6A8EB372D56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124-3C75-4516-AE93-2BF14173401A}" type="pres">
      <dgm:prSet presAssocID="{53F79F3C-6984-48C4-84DA-AF4AA37F16DF}" presName="spacer" presStyleCnt="0"/>
      <dgm:spPr/>
    </dgm:pt>
    <dgm:pt modelId="{545B4A11-D038-4C29-B6BC-4D564606FD95}" type="pres">
      <dgm:prSet presAssocID="{CA910FE5-C9B6-425B-B36C-06D895024D50}" presName="comp" presStyleCnt="0"/>
      <dgm:spPr/>
    </dgm:pt>
    <dgm:pt modelId="{98FAE504-6200-4926-AC55-B27688A63A35}" type="pres">
      <dgm:prSet presAssocID="{CA910FE5-C9B6-425B-B36C-06D895024D50}" presName="box" presStyleLbl="node1" presStyleIdx="4" presStyleCnt="6" custLinFactNeighborX="-1327" custLinFactNeighborY="-852"/>
      <dgm:spPr/>
      <dgm:t>
        <a:bodyPr/>
        <a:lstStyle/>
        <a:p>
          <a:endParaRPr lang="en-US"/>
        </a:p>
      </dgm:t>
    </dgm:pt>
    <dgm:pt modelId="{5ABAB088-4EFA-4618-B992-F901D5D06811}" type="pres">
      <dgm:prSet presAssocID="{CA910FE5-C9B6-425B-B36C-06D895024D50}" presName="img" presStyleLbl="fgImgPlace1" presStyleIdx="4" presStyleCnt="6"/>
      <dgm:spPr/>
    </dgm:pt>
    <dgm:pt modelId="{B068FC33-A7D7-43FB-95D7-F961BD3400C5}" type="pres">
      <dgm:prSet presAssocID="{CA910FE5-C9B6-425B-B36C-06D895024D5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D3D16-FEC6-490C-8723-3FA6BC0AD5E0}" type="pres">
      <dgm:prSet presAssocID="{570AF2AF-7461-4928-B6A4-18D9A537ED78}" presName="spacer" presStyleCnt="0"/>
      <dgm:spPr/>
    </dgm:pt>
    <dgm:pt modelId="{A31122C7-5471-41D0-9798-C844A6393518}" type="pres">
      <dgm:prSet presAssocID="{B435BFAD-5EEC-401F-BD54-6229DBA9F1C9}" presName="comp" presStyleCnt="0"/>
      <dgm:spPr/>
    </dgm:pt>
    <dgm:pt modelId="{15F09E22-3323-4115-9FE7-A39A4C40F5B0}" type="pres">
      <dgm:prSet presAssocID="{B435BFAD-5EEC-401F-BD54-6229DBA9F1C9}" presName="box" presStyleLbl="node1" presStyleIdx="5" presStyleCnt="6"/>
      <dgm:spPr/>
      <dgm:t>
        <a:bodyPr/>
        <a:lstStyle/>
        <a:p>
          <a:endParaRPr lang="en-US"/>
        </a:p>
      </dgm:t>
    </dgm:pt>
    <dgm:pt modelId="{C8C2CF79-709B-4664-BFBD-482597739F3D}" type="pres">
      <dgm:prSet presAssocID="{B435BFAD-5EEC-401F-BD54-6229DBA9F1C9}" presName="img" presStyleLbl="fgImgPlace1" presStyleIdx="5" presStyleCnt="6"/>
      <dgm:spPr/>
    </dgm:pt>
    <dgm:pt modelId="{EF673F8A-1376-4DE4-84A3-AE54337D6B2A}" type="pres">
      <dgm:prSet presAssocID="{B435BFAD-5EEC-401F-BD54-6229DBA9F1C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8A2B7-25B1-410C-9EAD-47575ADA3BEC}" type="presOf" srcId="{1C781CC9-09AA-4EF9-8EDC-AF58D3E1F993}" destId="{17C3747F-3E44-486F-874E-4CFF1482AD04}" srcOrd="1" destOrd="0" presId="urn:microsoft.com/office/officeart/2005/8/layout/vList4"/>
    <dgm:cxn modelId="{3E1A3BC3-0A58-4048-9B43-5155A6B0B89C}" type="presOf" srcId="{B435BFAD-5EEC-401F-BD54-6229DBA9F1C9}" destId="{15F09E22-3323-4115-9FE7-A39A4C40F5B0}" srcOrd="0" destOrd="0" presId="urn:microsoft.com/office/officeart/2005/8/layout/vList4"/>
    <dgm:cxn modelId="{26CD12C3-7F8C-4943-A4FA-6280D2455887}" type="presOf" srcId="{B435BFAD-5EEC-401F-BD54-6229DBA9F1C9}" destId="{EF673F8A-1376-4DE4-84A3-AE54337D6B2A}" srcOrd="1" destOrd="0" presId="urn:microsoft.com/office/officeart/2005/8/layout/vList4"/>
    <dgm:cxn modelId="{8452C081-C18D-4693-B836-F60321A1D19D}" srcId="{D5E9CFA0-FD77-48A5-BA7C-3B9ED18C0F25}" destId="{1C781CC9-09AA-4EF9-8EDC-AF58D3E1F993}" srcOrd="0" destOrd="0" parTransId="{B643533F-3CF9-4406-8D8B-846D4D7E6783}" sibTransId="{74A89CAE-7D2C-46D9-B1D6-0744AA9DA811}"/>
    <dgm:cxn modelId="{0F524B15-A61B-48AE-ABC6-E2087A128ECF}" type="presOf" srcId="{1C781CC9-09AA-4EF9-8EDC-AF58D3E1F993}" destId="{05A5CB39-E40E-4C84-9B52-1C091D0BB908}" srcOrd="0" destOrd="0" presId="urn:microsoft.com/office/officeart/2005/8/layout/vList4"/>
    <dgm:cxn modelId="{6059AFEB-6412-4F96-8EDF-76941FDD85AA}" type="presOf" srcId="{596B72C0-1747-4322-AFEB-9F692AB347E8}" destId="{D2FE7DCC-8FF1-4CAC-8BEC-EB7E275F0E52}" srcOrd="1" destOrd="0" presId="urn:microsoft.com/office/officeart/2005/8/layout/vList4"/>
    <dgm:cxn modelId="{03AF5054-CEAC-49DF-89CA-C2303F40F609}" type="presOf" srcId="{CA910FE5-C9B6-425B-B36C-06D895024D50}" destId="{98FAE504-6200-4926-AC55-B27688A63A35}" srcOrd="0" destOrd="0" presId="urn:microsoft.com/office/officeart/2005/8/layout/vList4"/>
    <dgm:cxn modelId="{141A0624-52F1-434E-866D-A89A9A8FE25E}" srcId="{D5E9CFA0-FD77-48A5-BA7C-3B9ED18C0F25}" destId="{CA910FE5-C9B6-425B-B36C-06D895024D50}" srcOrd="4" destOrd="0" parTransId="{8B5235E1-BACD-4D0E-AE27-368398366756}" sibTransId="{570AF2AF-7461-4928-B6A4-18D9A537ED78}"/>
    <dgm:cxn modelId="{28990B80-1DC9-459F-86C2-28D340BF5641}" srcId="{D5E9CFA0-FD77-48A5-BA7C-3B9ED18C0F25}" destId="{B435BFAD-5EEC-401F-BD54-6229DBA9F1C9}" srcOrd="5" destOrd="0" parTransId="{F080FC57-34DB-4551-8833-FA0F20540B16}" sibTransId="{B95C2385-4031-4A63-BEFF-F4BADADEA2C4}"/>
    <dgm:cxn modelId="{96DCC879-789B-4B04-BDAD-BFFF6AFE5A5D}" type="presOf" srcId="{D5E9CFA0-FD77-48A5-BA7C-3B9ED18C0F25}" destId="{948126F5-29F5-49BD-B75B-157F05CEBCFE}" srcOrd="0" destOrd="0" presId="urn:microsoft.com/office/officeart/2005/8/layout/vList4"/>
    <dgm:cxn modelId="{12698F89-69A9-4164-B678-14EA524FEE1D}" srcId="{D5E9CFA0-FD77-48A5-BA7C-3B9ED18C0F25}" destId="{BAF850FE-EF4C-4AFE-8016-6A8EB372D567}" srcOrd="3" destOrd="0" parTransId="{C5BC195A-63CD-4AE4-8DF7-98E55D1A38A8}" sibTransId="{53F79F3C-6984-48C4-84DA-AF4AA37F16DF}"/>
    <dgm:cxn modelId="{ADBA6FE9-23F9-4153-8815-30A05A8F76EA}" type="presOf" srcId="{FFD823BC-748B-4F91-B6DE-FCB76DB43074}" destId="{57A94FED-08AC-470A-BD91-BBEC6CC704F2}" srcOrd="0" destOrd="0" presId="urn:microsoft.com/office/officeart/2005/8/layout/vList4"/>
    <dgm:cxn modelId="{EC7094B8-A85E-44D5-A911-78E125CB0E3A}" type="presOf" srcId="{CA910FE5-C9B6-425B-B36C-06D895024D50}" destId="{B068FC33-A7D7-43FB-95D7-F961BD3400C5}" srcOrd="1" destOrd="0" presId="urn:microsoft.com/office/officeart/2005/8/layout/vList4"/>
    <dgm:cxn modelId="{961EA811-57E5-4158-BACF-E334E97A8B2A}" srcId="{D5E9CFA0-FD77-48A5-BA7C-3B9ED18C0F25}" destId="{FFD823BC-748B-4F91-B6DE-FCB76DB43074}" srcOrd="1" destOrd="0" parTransId="{AE68E13B-65B7-467B-94A9-B50BC44FFD05}" sibTransId="{0AEA36FE-AAF3-48C0-9877-18A099A94124}"/>
    <dgm:cxn modelId="{3A692BD1-D519-4174-85D4-5DC76E2372CF}" srcId="{D5E9CFA0-FD77-48A5-BA7C-3B9ED18C0F25}" destId="{596B72C0-1747-4322-AFEB-9F692AB347E8}" srcOrd="2" destOrd="0" parTransId="{1A8B844D-B4E7-47A5-8539-69BDBFBDFC24}" sibTransId="{3AFC5D69-4703-4B7D-A2EB-9FD37D85B1C2}"/>
    <dgm:cxn modelId="{26F18A03-EA1E-4F03-8A21-A79917D95A92}" type="presOf" srcId="{BAF850FE-EF4C-4AFE-8016-6A8EB372D567}" destId="{3612F816-DFA4-43F1-B2C0-1C4D82BBB8D7}" srcOrd="0" destOrd="0" presId="urn:microsoft.com/office/officeart/2005/8/layout/vList4"/>
    <dgm:cxn modelId="{02A77CDF-6856-471A-BE6E-D152FD41620F}" type="presOf" srcId="{596B72C0-1747-4322-AFEB-9F692AB347E8}" destId="{8E570BF2-3307-47B8-B5D8-DE36BE022A0A}" srcOrd="0" destOrd="0" presId="urn:microsoft.com/office/officeart/2005/8/layout/vList4"/>
    <dgm:cxn modelId="{C6B803BA-B34C-4D16-BC4A-95643E845421}" type="presOf" srcId="{BAF850FE-EF4C-4AFE-8016-6A8EB372D567}" destId="{541FE5E0-F6AD-4D80-A26E-70C47E634773}" srcOrd="1" destOrd="0" presId="urn:microsoft.com/office/officeart/2005/8/layout/vList4"/>
    <dgm:cxn modelId="{C09418A7-2D7A-4B0C-B462-CD88F47B1139}" type="presOf" srcId="{FFD823BC-748B-4F91-B6DE-FCB76DB43074}" destId="{E4224E4A-123D-4390-A054-BE16C84D7567}" srcOrd="1" destOrd="0" presId="urn:microsoft.com/office/officeart/2005/8/layout/vList4"/>
    <dgm:cxn modelId="{8FFF80D6-694C-4E00-9C1F-C4E8CE87F0B0}" type="presParOf" srcId="{948126F5-29F5-49BD-B75B-157F05CEBCFE}" destId="{E03132FE-DD7F-4D57-BD25-D3DBA0D043E1}" srcOrd="0" destOrd="0" presId="urn:microsoft.com/office/officeart/2005/8/layout/vList4"/>
    <dgm:cxn modelId="{2DABEF1B-01DE-4435-8B53-7F0D7691D2DD}" type="presParOf" srcId="{E03132FE-DD7F-4D57-BD25-D3DBA0D043E1}" destId="{05A5CB39-E40E-4C84-9B52-1C091D0BB908}" srcOrd="0" destOrd="0" presId="urn:microsoft.com/office/officeart/2005/8/layout/vList4"/>
    <dgm:cxn modelId="{90E28C15-EEB1-4985-A782-1FD2E3B3F761}" type="presParOf" srcId="{E03132FE-DD7F-4D57-BD25-D3DBA0D043E1}" destId="{30B980F1-8BB3-491D-A6E1-E5E10F60AEFC}" srcOrd="1" destOrd="0" presId="urn:microsoft.com/office/officeart/2005/8/layout/vList4"/>
    <dgm:cxn modelId="{D5111535-7774-492E-BD05-DB76BC5C3FE9}" type="presParOf" srcId="{E03132FE-DD7F-4D57-BD25-D3DBA0D043E1}" destId="{17C3747F-3E44-486F-874E-4CFF1482AD04}" srcOrd="2" destOrd="0" presId="urn:microsoft.com/office/officeart/2005/8/layout/vList4"/>
    <dgm:cxn modelId="{597B7128-7F69-4C37-9C54-7CBB36BF1E8C}" type="presParOf" srcId="{948126F5-29F5-49BD-B75B-157F05CEBCFE}" destId="{01B17E7A-4CB7-4305-A790-167CC8B04F1C}" srcOrd="1" destOrd="0" presId="urn:microsoft.com/office/officeart/2005/8/layout/vList4"/>
    <dgm:cxn modelId="{246FF41D-3397-45CE-82C2-9EC26BA7A3FC}" type="presParOf" srcId="{948126F5-29F5-49BD-B75B-157F05CEBCFE}" destId="{352A0390-401F-41C6-85BC-FC24CB895E98}" srcOrd="2" destOrd="0" presId="urn:microsoft.com/office/officeart/2005/8/layout/vList4"/>
    <dgm:cxn modelId="{6F0F1353-B077-4D5B-A22B-D88C1356A3E5}" type="presParOf" srcId="{352A0390-401F-41C6-85BC-FC24CB895E98}" destId="{57A94FED-08AC-470A-BD91-BBEC6CC704F2}" srcOrd="0" destOrd="0" presId="urn:microsoft.com/office/officeart/2005/8/layout/vList4"/>
    <dgm:cxn modelId="{91376F92-02CA-4905-B6ED-17299F852846}" type="presParOf" srcId="{352A0390-401F-41C6-85BC-FC24CB895E98}" destId="{C9A377BC-B998-4F86-95C9-4DB9ECBBEE32}" srcOrd="1" destOrd="0" presId="urn:microsoft.com/office/officeart/2005/8/layout/vList4"/>
    <dgm:cxn modelId="{B901D658-3741-4CAD-A88C-598B649DB7E5}" type="presParOf" srcId="{352A0390-401F-41C6-85BC-FC24CB895E98}" destId="{E4224E4A-123D-4390-A054-BE16C84D7567}" srcOrd="2" destOrd="0" presId="urn:microsoft.com/office/officeart/2005/8/layout/vList4"/>
    <dgm:cxn modelId="{EC6D95A7-870D-4597-A5E7-DEE1DB2F01F7}" type="presParOf" srcId="{948126F5-29F5-49BD-B75B-157F05CEBCFE}" destId="{837B50D5-0FC6-4633-AEEA-78AFA76E8B46}" srcOrd="3" destOrd="0" presId="urn:microsoft.com/office/officeart/2005/8/layout/vList4"/>
    <dgm:cxn modelId="{547BF85D-175D-47F0-8C33-9DC6DAD3FD4E}" type="presParOf" srcId="{948126F5-29F5-49BD-B75B-157F05CEBCFE}" destId="{1B4A78D0-72FA-4A3A-9263-0B6222D8DC45}" srcOrd="4" destOrd="0" presId="urn:microsoft.com/office/officeart/2005/8/layout/vList4"/>
    <dgm:cxn modelId="{500F3E87-4064-4F3E-B692-6BB5BAF34A09}" type="presParOf" srcId="{1B4A78D0-72FA-4A3A-9263-0B6222D8DC45}" destId="{8E570BF2-3307-47B8-B5D8-DE36BE022A0A}" srcOrd="0" destOrd="0" presId="urn:microsoft.com/office/officeart/2005/8/layout/vList4"/>
    <dgm:cxn modelId="{0F1C93C4-911C-4E84-B15A-DA07A55474A7}" type="presParOf" srcId="{1B4A78D0-72FA-4A3A-9263-0B6222D8DC45}" destId="{F776E057-EA58-476B-A936-3B67C94B575B}" srcOrd="1" destOrd="0" presId="urn:microsoft.com/office/officeart/2005/8/layout/vList4"/>
    <dgm:cxn modelId="{A1646DCC-4578-41A2-AC31-C9E04488D87F}" type="presParOf" srcId="{1B4A78D0-72FA-4A3A-9263-0B6222D8DC45}" destId="{D2FE7DCC-8FF1-4CAC-8BEC-EB7E275F0E52}" srcOrd="2" destOrd="0" presId="urn:microsoft.com/office/officeart/2005/8/layout/vList4"/>
    <dgm:cxn modelId="{CC68F0BA-6556-4B51-9F50-BD852089DF0A}" type="presParOf" srcId="{948126F5-29F5-49BD-B75B-157F05CEBCFE}" destId="{E2627ACC-BFC9-46DB-918E-FBC592F2784B}" srcOrd="5" destOrd="0" presId="urn:microsoft.com/office/officeart/2005/8/layout/vList4"/>
    <dgm:cxn modelId="{AA0EE65F-3204-408B-B408-8857D0834C8B}" type="presParOf" srcId="{948126F5-29F5-49BD-B75B-157F05CEBCFE}" destId="{7DF9482F-7B73-4151-96BA-C9992D49B53A}" srcOrd="6" destOrd="0" presId="urn:microsoft.com/office/officeart/2005/8/layout/vList4"/>
    <dgm:cxn modelId="{4C0FC5D6-BEF7-499A-B578-EDE2460D0204}" type="presParOf" srcId="{7DF9482F-7B73-4151-96BA-C9992D49B53A}" destId="{3612F816-DFA4-43F1-B2C0-1C4D82BBB8D7}" srcOrd="0" destOrd="0" presId="urn:microsoft.com/office/officeart/2005/8/layout/vList4"/>
    <dgm:cxn modelId="{A8285D1B-FA3D-43A5-8DE6-B3753C344DD9}" type="presParOf" srcId="{7DF9482F-7B73-4151-96BA-C9992D49B53A}" destId="{143B5895-DD91-4FBC-9FAF-EB53322C46B7}" srcOrd="1" destOrd="0" presId="urn:microsoft.com/office/officeart/2005/8/layout/vList4"/>
    <dgm:cxn modelId="{8E50C2F5-D4B5-4660-A822-91EEC0D28356}" type="presParOf" srcId="{7DF9482F-7B73-4151-96BA-C9992D49B53A}" destId="{541FE5E0-F6AD-4D80-A26E-70C47E634773}" srcOrd="2" destOrd="0" presId="urn:microsoft.com/office/officeart/2005/8/layout/vList4"/>
    <dgm:cxn modelId="{BBB0D3B4-6563-45FB-A8A3-7D3155126DDD}" type="presParOf" srcId="{948126F5-29F5-49BD-B75B-157F05CEBCFE}" destId="{3A540124-3C75-4516-AE93-2BF14173401A}" srcOrd="7" destOrd="0" presId="urn:microsoft.com/office/officeart/2005/8/layout/vList4"/>
    <dgm:cxn modelId="{5F48A1DB-DAAD-44AD-94B7-CD51559DBC2E}" type="presParOf" srcId="{948126F5-29F5-49BD-B75B-157F05CEBCFE}" destId="{545B4A11-D038-4C29-B6BC-4D564606FD95}" srcOrd="8" destOrd="0" presId="urn:microsoft.com/office/officeart/2005/8/layout/vList4"/>
    <dgm:cxn modelId="{4CE65683-43D0-4768-A93D-0A41F14098FC}" type="presParOf" srcId="{545B4A11-D038-4C29-B6BC-4D564606FD95}" destId="{98FAE504-6200-4926-AC55-B27688A63A35}" srcOrd="0" destOrd="0" presId="urn:microsoft.com/office/officeart/2005/8/layout/vList4"/>
    <dgm:cxn modelId="{CC3806CD-46D4-419C-B077-E948F141E505}" type="presParOf" srcId="{545B4A11-D038-4C29-B6BC-4D564606FD95}" destId="{5ABAB088-4EFA-4618-B992-F901D5D06811}" srcOrd="1" destOrd="0" presId="urn:microsoft.com/office/officeart/2005/8/layout/vList4"/>
    <dgm:cxn modelId="{F4E27464-2618-4DB7-B3A7-F0B012A7A854}" type="presParOf" srcId="{545B4A11-D038-4C29-B6BC-4D564606FD95}" destId="{B068FC33-A7D7-43FB-95D7-F961BD3400C5}" srcOrd="2" destOrd="0" presId="urn:microsoft.com/office/officeart/2005/8/layout/vList4"/>
    <dgm:cxn modelId="{44EA49F6-D2C1-4D8C-BCD0-73F8A2871699}" type="presParOf" srcId="{948126F5-29F5-49BD-B75B-157F05CEBCFE}" destId="{49BD3D16-FEC6-490C-8723-3FA6BC0AD5E0}" srcOrd="9" destOrd="0" presId="urn:microsoft.com/office/officeart/2005/8/layout/vList4"/>
    <dgm:cxn modelId="{3DEBE09D-DFF9-43FC-BE1A-E0F071328B14}" type="presParOf" srcId="{948126F5-29F5-49BD-B75B-157F05CEBCFE}" destId="{A31122C7-5471-41D0-9798-C844A6393518}" srcOrd="10" destOrd="0" presId="urn:microsoft.com/office/officeart/2005/8/layout/vList4"/>
    <dgm:cxn modelId="{7ED82801-ACDA-470E-8974-EE88081BB6F7}" type="presParOf" srcId="{A31122C7-5471-41D0-9798-C844A6393518}" destId="{15F09E22-3323-4115-9FE7-A39A4C40F5B0}" srcOrd="0" destOrd="0" presId="urn:microsoft.com/office/officeart/2005/8/layout/vList4"/>
    <dgm:cxn modelId="{D407A885-6D80-4ECC-BF36-A0E118D0A8B0}" type="presParOf" srcId="{A31122C7-5471-41D0-9798-C844A6393518}" destId="{C8C2CF79-709B-4664-BFBD-482597739F3D}" srcOrd="1" destOrd="0" presId="urn:microsoft.com/office/officeart/2005/8/layout/vList4"/>
    <dgm:cxn modelId="{7DFBFF7C-B44D-444F-B219-F7772132E6BD}" type="presParOf" srcId="{A31122C7-5471-41D0-9798-C844A6393518}" destId="{EF673F8A-1376-4DE4-84A3-AE54337D6B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AE301-4C96-4C65-8AE9-6B436579D334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A8D7FA-FEED-403F-8F3D-74DE98D44D29}">
      <dgm:prSet phldrT="[Text]" custT="1"/>
      <dgm:spPr/>
      <dgm:t>
        <a:bodyPr/>
        <a:lstStyle/>
        <a:p>
          <a:r>
            <a:rPr lang="en-US" sz="2000" dirty="0" err="1" smtClean="0"/>
            <a:t>Independen</a:t>
          </a:r>
          <a:endParaRPr lang="en-US" sz="2000" dirty="0"/>
        </a:p>
      </dgm:t>
    </dgm:pt>
    <dgm:pt modelId="{8538AED3-9423-47F4-9DF8-2CD25A1E6B70}" type="parTrans" cxnId="{0C3EE25F-06EC-4C96-9100-865697A3E4E9}">
      <dgm:prSet/>
      <dgm:spPr/>
      <dgm:t>
        <a:bodyPr/>
        <a:lstStyle/>
        <a:p>
          <a:endParaRPr lang="en-US"/>
        </a:p>
      </dgm:t>
    </dgm:pt>
    <dgm:pt modelId="{C6A98AD3-0EA2-492E-A010-A6733CB38859}" type="sibTrans" cxnId="{0C3EE25F-06EC-4C96-9100-865697A3E4E9}">
      <dgm:prSet/>
      <dgm:spPr/>
      <dgm:t>
        <a:bodyPr/>
        <a:lstStyle/>
        <a:p>
          <a:endParaRPr lang="en-US"/>
        </a:p>
      </dgm:t>
    </dgm:pt>
    <dgm:pt modelId="{7B27A793-ECFB-45E8-8B27-EFD42BE354D5}">
      <dgm:prSet phldrT="[Text]" custT="1"/>
      <dgm:spPr/>
      <dgm:t>
        <a:bodyPr/>
        <a:lstStyle/>
        <a:p>
          <a:r>
            <a:rPr lang="en-US" sz="2000" dirty="0" err="1" smtClean="0"/>
            <a:t>Profesional</a:t>
          </a:r>
          <a:endParaRPr lang="en-US" sz="2000" dirty="0"/>
        </a:p>
      </dgm:t>
    </dgm:pt>
    <dgm:pt modelId="{F7AC8699-A79A-46CD-92CF-9D13BDE1120B}" type="parTrans" cxnId="{4FAC38F9-CEBB-4E99-B83A-64B02D4874CA}">
      <dgm:prSet/>
      <dgm:spPr/>
      <dgm:t>
        <a:bodyPr/>
        <a:lstStyle/>
        <a:p>
          <a:endParaRPr lang="en-US"/>
        </a:p>
      </dgm:t>
    </dgm:pt>
    <dgm:pt modelId="{A2624098-2328-41B0-965B-AD96BE409AAE}" type="sibTrans" cxnId="{4FAC38F9-CEBB-4E99-B83A-64B02D4874CA}">
      <dgm:prSet/>
      <dgm:spPr/>
      <dgm:t>
        <a:bodyPr/>
        <a:lstStyle/>
        <a:p>
          <a:endParaRPr lang="en-US"/>
        </a:p>
      </dgm:t>
    </dgm:pt>
    <dgm:pt modelId="{F6C6AE7C-BA0D-4087-8E5C-481BBD8B2BB6}">
      <dgm:prSet phldrT="[Text]" custT="1"/>
      <dgm:spPr/>
      <dgm:t>
        <a:bodyPr/>
        <a:lstStyle/>
        <a:p>
          <a:r>
            <a:rPr lang="en-US" sz="2000" dirty="0" err="1" smtClean="0"/>
            <a:t>Efektif</a:t>
          </a:r>
          <a:r>
            <a:rPr lang="en-US" sz="2000" dirty="0" smtClean="0"/>
            <a:t> &amp; </a:t>
          </a:r>
          <a:r>
            <a:rPr lang="en-US" sz="2000" dirty="0" err="1" smtClean="0"/>
            <a:t>Efisien</a:t>
          </a:r>
          <a:endParaRPr lang="en-US" sz="2000" dirty="0"/>
        </a:p>
      </dgm:t>
    </dgm:pt>
    <dgm:pt modelId="{D02D1494-0DF2-48E7-8107-F9431AA5E4BC}" type="parTrans" cxnId="{2E0629EB-56B8-447A-9984-841DE7D32C86}">
      <dgm:prSet/>
      <dgm:spPr/>
      <dgm:t>
        <a:bodyPr/>
        <a:lstStyle/>
        <a:p>
          <a:endParaRPr lang="en-US"/>
        </a:p>
      </dgm:t>
    </dgm:pt>
    <dgm:pt modelId="{1DDB78D9-2721-4099-B05F-93EAD12E1BB7}" type="sibTrans" cxnId="{2E0629EB-56B8-447A-9984-841DE7D32C86}">
      <dgm:prSet/>
      <dgm:spPr/>
      <dgm:t>
        <a:bodyPr/>
        <a:lstStyle/>
        <a:p>
          <a:endParaRPr lang="en-US"/>
        </a:p>
      </dgm:t>
    </dgm:pt>
    <dgm:pt modelId="{B62E5FE1-FD66-4A52-981E-0136E9FEEDD0}">
      <dgm:prSet phldrT="[Text]" custT="1"/>
      <dgm:spPr/>
      <dgm:t>
        <a:bodyPr/>
        <a:lstStyle/>
        <a:p>
          <a:r>
            <a:rPr lang="en-US" sz="2000" dirty="0" err="1" smtClean="0"/>
            <a:t>Keputusan</a:t>
          </a:r>
          <a:r>
            <a:rPr lang="en-US" sz="2000" dirty="0" smtClean="0"/>
            <a:t>  </a:t>
          </a:r>
          <a:r>
            <a:rPr lang="en-US" sz="2000" dirty="0" err="1" smtClean="0"/>
            <a:t>Cepat</a:t>
          </a:r>
          <a:endParaRPr lang="en-US" sz="2000" dirty="0"/>
        </a:p>
      </dgm:t>
    </dgm:pt>
    <dgm:pt modelId="{D6320E0D-EF5C-4A16-9CF7-AD80B3213709}" type="parTrans" cxnId="{89DF7567-1522-413D-A16C-00237A7FA5A1}">
      <dgm:prSet/>
      <dgm:spPr/>
      <dgm:t>
        <a:bodyPr/>
        <a:lstStyle/>
        <a:p>
          <a:endParaRPr lang="en-US"/>
        </a:p>
      </dgm:t>
    </dgm:pt>
    <dgm:pt modelId="{0B50BAA8-99AD-4D2C-A702-4BC31EB7533C}" type="sibTrans" cxnId="{89DF7567-1522-413D-A16C-00237A7FA5A1}">
      <dgm:prSet/>
      <dgm:spPr/>
      <dgm:t>
        <a:bodyPr/>
        <a:lstStyle/>
        <a:p>
          <a:endParaRPr lang="en-US"/>
        </a:p>
      </dgm:t>
    </dgm:pt>
    <dgm:pt modelId="{4A248C68-F05F-410B-8C3C-5A106B258BD0}">
      <dgm:prSet phldrT="[Text]" custT="1"/>
      <dgm:spPr/>
      <dgm:t>
        <a:bodyPr/>
        <a:lstStyle/>
        <a:p>
          <a:r>
            <a:rPr lang="en-US" sz="2000" dirty="0" smtClean="0"/>
            <a:t>Tran</a:t>
          </a:r>
          <a:r>
            <a:rPr lang="id-ID" sz="2000" dirty="0" smtClean="0"/>
            <a:t>s</a:t>
          </a:r>
          <a:r>
            <a:rPr lang="en-US" sz="2000" dirty="0" err="1" smtClean="0"/>
            <a:t>paransi</a:t>
          </a:r>
          <a:endParaRPr lang="en-US" sz="2000" dirty="0"/>
        </a:p>
      </dgm:t>
    </dgm:pt>
    <dgm:pt modelId="{6452FBBB-C48F-4C07-A89A-2F635B792307}" type="parTrans" cxnId="{2DDA991A-C254-4A0D-9C5F-5705CFA6242C}">
      <dgm:prSet/>
      <dgm:spPr/>
      <dgm:t>
        <a:bodyPr/>
        <a:lstStyle/>
        <a:p>
          <a:endParaRPr lang="en-US"/>
        </a:p>
      </dgm:t>
    </dgm:pt>
    <dgm:pt modelId="{173D7D16-25B2-40E8-990B-6DE11955AB8E}" type="sibTrans" cxnId="{2DDA991A-C254-4A0D-9C5F-5705CFA6242C}">
      <dgm:prSet/>
      <dgm:spPr/>
      <dgm:t>
        <a:bodyPr/>
        <a:lstStyle/>
        <a:p>
          <a:endParaRPr lang="en-US"/>
        </a:p>
      </dgm:t>
    </dgm:pt>
    <dgm:pt modelId="{D65DE300-82AA-4BDD-AF00-1504B308AB78}" type="pres">
      <dgm:prSet presAssocID="{DD9AE301-4C96-4C65-8AE9-6B436579D3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607C-EB59-491B-835D-3B99F091B372}" type="pres">
      <dgm:prSet presAssocID="{55A8D7FA-FEED-403F-8F3D-74DE98D44D29}" presName="dummy" presStyleCnt="0"/>
      <dgm:spPr/>
    </dgm:pt>
    <dgm:pt modelId="{ED276599-1293-4C38-B71F-4B26123A5285}" type="pres">
      <dgm:prSet presAssocID="{55A8D7FA-FEED-403F-8F3D-74DE98D44D29}" presName="node" presStyleLbl="revTx" presStyleIdx="0" presStyleCnt="5" custScaleX="123483" custRadScaleRad="95246" custRadScaleInc="1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217BC-4DD9-48D8-A20C-57ECE2C025FC}" type="pres">
      <dgm:prSet presAssocID="{C6A98AD3-0EA2-492E-A010-A6733CB38859}" presName="sibTrans" presStyleLbl="node1" presStyleIdx="0" presStyleCnt="5"/>
      <dgm:spPr/>
      <dgm:t>
        <a:bodyPr/>
        <a:lstStyle/>
        <a:p>
          <a:endParaRPr lang="en-US"/>
        </a:p>
      </dgm:t>
    </dgm:pt>
    <dgm:pt modelId="{FC19B85E-D6CA-4276-A2B2-2FAD41349E83}" type="pres">
      <dgm:prSet presAssocID="{7B27A793-ECFB-45E8-8B27-EFD42BE354D5}" presName="dummy" presStyleCnt="0"/>
      <dgm:spPr/>
    </dgm:pt>
    <dgm:pt modelId="{BC67CE8E-4EFA-416A-BFD4-358B1207FA84}" type="pres">
      <dgm:prSet presAssocID="{7B27A793-ECFB-45E8-8B27-EFD42BE354D5}" presName="node" presStyleLbl="revTx" presStyleIdx="1" presStyleCnt="5" custScaleX="17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9C39-5848-4744-82D7-9462055D563E}" type="pres">
      <dgm:prSet presAssocID="{A2624098-2328-41B0-965B-AD96BE409AAE}" presName="sibTrans" presStyleLbl="node1" presStyleIdx="1" presStyleCnt="5"/>
      <dgm:spPr/>
      <dgm:t>
        <a:bodyPr/>
        <a:lstStyle/>
        <a:p>
          <a:endParaRPr lang="en-US"/>
        </a:p>
      </dgm:t>
    </dgm:pt>
    <dgm:pt modelId="{7014FB71-8CF0-4080-BE58-449593106B78}" type="pres">
      <dgm:prSet presAssocID="{F6C6AE7C-BA0D-4087-8E5C-481BBD8B2BB6}" presName="dummy" presStyleCnt="0"/>
      <dgm:spPr/>
    </dgm:pt>
    <dgm:pt modelId="{04664C44-5527-4125-9166-CCC084B3EFDD}" type="pres">
      <dgm:prSet presAssocID="{F6C6AE7C-BA0D-4087-8E5C-481BBD8B2BB6}" presName="node" presStyleLbl="revTx" presStyleIdx="2" presStyleCnt="5" custScaleX="13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EC760-EE4A-4BA5-AAB8-3BFA9808188E}" type="pres">
      <dgm:prSet presAssocID="{1DDB78D9-2721-4099-B05F-93EAD12E1BB7}" presName="sibTrans" presStyleLbl="node1" presStyleIdx="2" presStyleCnt="5"/>
      <dgm:spPr/>
      <dgm:t>
        <a:bodyPr/>
        <a:lstStyle/>
        <a:p>
          <a:endParaRPr lang="en-US"/>
        </a:p>
      </dgm:t>
    </dgm:pt>
    <dgm:pt modelId="{BD727930-E7B6-46E4-BF83-DE98F4BCC534}" type="pres">
      <dgm:prSet presAssocID="{B62E5FE1-FD66-4A52-981E-0136E9FEEDD0}" presName="dummy" presStyleCnt="0"/>
      <dgm:spPr/>
    </dgm:pt>
    <dgm:pt modelId="{8782347F-A3C3-4B27-95EE-A0CE648ABD81}" type="pres">
      <dgm:prSet presAssocID="{B62E5FE1-FD66-4A52-981E-0136E9FEEDD0}" presName="node" presStyleLbl="revTx" presStyleIdx="3" presStyleCnt="5" custScaleX="139752" custRadScaleRad="99810" custRadScaleInc="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EAEE-F1CF-4237-95A5-7E9A1CDB3F5F}" type="pres">
      <dgm:prSet presAssocID="{0B50BAA8-99AD-4D2C-A702-4BC31EB7533C}" presName="sibTrans" presStyleLbl="node1" presStyleIdx="3" presStyleCnt="5"/>
      <dgm:spPr/>
      <dgm:t>
        <a:bodyPr/>
        <a:lstStyle/>
        <a:p>
          <a:endParaRPr lang="en-US"/>
        </a:p>
      </dgm:t>
    </dgm:pt>
    <dgm:pt modelId="{990F7703-DEF6-4715-B37C-F6A7522D00CB}" type="pres">
      <dgm:prSet presAssocID="{4A248C68-F05F-410B-8C3C-5A106B258BD0}" presName="dummy" presStyleCnt="0"/>
      <dgm:spPr/>
    </dgm:pt>
    <dgm:pt modelId="{B509DAAE-0B1E-4923-A1BF-CCC262E2581A}" type="pres">
      <dgm:prSet presAssocID="{4A248C68-F05F-410B-8C3C-5A106B258BD0}" presName="node" presStyleLbl="revTx" presStyleIdx="4" presStyleCnt="5" custScaleX="140178" custRadScaleRad="97073" custRadScaleInc="1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8E66-15DE-45CF-8F1F-DEFBD7E6DC18}" type="pres">
      <dgm:prSet presAssocID="{173D7D16-25B2-40E8-990B-6DE11955AB8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BAAB7CA-EC83-4C77-870F-3551EDE5CE0F}" type="presOf" srcId="{1DDB78D9-2721-4099-B05F-93EAD12E1BB7}" destId="{272EC760-EE4A-4BA5-AAB8-3BFA9808188E}" srcOrd="0" destOrd="0" presId="urn:microsoft.com/office/officeart/2005/8/layout/cycle1"/>
    <dgm:cxn modelId="{0C3EE25F-06EC-4C96-9100-865697A3E4E9}" srcId="{DD9AE301-4C96-4C65-8AE9-6B436579D334}" destId="{55A8D7FA-FEED-403F-8F3D-74DE98D44D29}" srcOrd="0" destOrd="0" parTransId="{8538AED3-9423-47F4-9DF8-2CD25A1E6B70}" sibTransId="{C6A98AD3-0EA2-492E-A010-A6733CB38859}"/>
    <dgm:cxn modelId="{CE1BA57E-B939-466B-826C-43597D92CE89}" type="presOf" srcId="{B62E5FE1-FD66-4A52-981E-0136E9FEEDD0}" destId="{8782347F-A3C3-4B27-95EE-A0CE648ABD81}" srcOrd="0" destOrd="0" presId="urn:microsoft.com/office/officeart/2005/8/layout/cycle1"/>
    <dgm:cxn modelId="{50EBD02B-4CB6-49BF-B48F-AFF7E9D29436}" type="presOf" srcId="{F6C6AE7C-BA0D-4087-8E5C-481BBD8B2BB6}" destId="{04664C44-5527-4125-9166-CCC084B3EFDD}" srcOrd="0" destOrd="0" presId="urn:microsoft.com/office/officeart/2005/8/layout/cycle1"/>
    <dgm:cxn modelId="{4461DB8C-1277-4711-87CD-2F50B7B33DE5}" type="presOf" srcId="{DD9AE301-4C96-4C65-8AE9-6B436579D334}" destId="{D65DE300-82AA-4BDD-AF00-1504B308AB78}" srcOrd="0" destOrd="0" presId="urn:microsoft.com/office/officeart/2005/8/layout/cycle1"/>
    <dgm:cxn modelId="{67D5503F-3BE8-4C80-B202-0676837D7CF2}" type="presOf" srcId="{C6A98AD3-0EA2-492E-A010-A6733CB38859}" destId="{BC2217BC-4DD9-48D8-A20C-57ECE2C025FC}" srcOrd="0" destOrd="0" presId="urn:microsoft.com/office/officeart/2005/8/layout/cycle1"/>
    <dgm:cxn modelId="{4FAC38F9-CEBB-4E99-B83A-64B02D4874CA}" srcId="{DD9AE301-4C96-4C65-8AE9-6B436579D334}" destId="{7B27A793-ECFB-45E8-8B27-EFD42BE354D5}" srcOrd="1" destOrd="0" parTransId="{F7AC8699-A79A-46CD-92CF-9D13BDE1120B}" sibTransId="{A2624098-2328-41B0-965B-AD96BE409AAE}"/>
    <dgm:cxn modelId="{97E8557A-A039-4908-84B0-7F762CE7738C}" type="presOf" srcId="{A2624098-2328-41B0-965B-AD96BE409AAE}" destId="{8CF79C39-5848-4744-82D7-9462055D563E}" srcOrd="0" destOrd="0" presId="urn:microsoft.com/office/officeart/2005/8/layout/cycle1"/>
    <dgm:cxn modelId="{89DF7567-1522-413D-A16C-00237A7FA5A1}" srcId="{DD9AE301-4C96-4C65-8AE9-6B436579D334}" destId="{B62E5FE1-FD66-4A52-981E-0136E9FEEDD0}" srcOrd="3" destOrd="0" parTransId="{D6320E0D-EF5C-4A16-9CF7-AD80B3213709}" sibTransId="{0B50BAA8-99AD-4D2C-A702-4BC31EB7533C}"/>
    <dgm:cxn modelId="{76D88C41-C66A-4F57-AC64-B8A836D47AE1}" type="presOf" srcId="{4A248C68-F05F-410B-8C3C-5A106B258BD0}" destId="{B509DAAE-0B1E-4923-A1BF-CCC262E2581A}" srcOrd="0" destOrd="0" presId="urn:microsoft.com/office/officeart/2005/8/layout/cycle1"/>
    <dgm:cxn modelId="{E3733A9C-B3B7-4B2E-99F0-567864AD5F44}" type="presOf" srcId="{7B27A793-ECFB-45E8-8B27-EFD42BE354D5}" destId="{BC67CE8E-4EFA-416A-BFD4-358B1207FA84}" srcOrd="0" destOrd="0" presId="urn:microsoft.com/office/officeart/2005/8/layout/cycle1"/>
    <dgm:cxn modelId="{2DDA991A-C254-4A0D-9C5F-5705CFA6242C}" srcId="{DD9AE301-4C96-4C65-8AE9-6B436579D334}" destId="{4A248C68-F05F-410B-8C3C-5A106B258BD0}" srcOrd="4" destOrd="0" parTransId="{6452FBBB-C48F-4C07-A89A-2F635B792307}" sibTransId="{173D7D16-25B2-40E8-990B-6DE11955AB8E}"/>
    <dgm:cxn modelId="{D918D746-54A1-49CD-B010-91B9B5897206}" type="presOf" srcId="{55A8D7FA-FEED-403F-8F3D-74DE98D44D29}" destId="{ED276599-1293-4C38-B71F-4B26123A5285}" srcOrd="0" destOrd="0" presId="urn:microsoft.com/office/officeart/2005/8/layout/cycle1"/>
    <dgm:cxn modelId="{F797FB6D-C0C7-4923-A8FD-98662403F9E3}" type="presOf" srcId="{173D7D16-25B2-40E8-990B-6DE11955AB8E}" destId="{ABBA8E66-15DE-45CF-8F1F-DEFBD7E6DC18}" srcOrd="0" destOrd="0" presId="urn:microsoft.com/office/officeart/2005/8/layout/cycle1"/>
    <dgm:cxn modelId="{25056083-0FA4-4D0E-9E28-6B382BBF9EA2}" type="presOf" srcId="{0B50BAA8-99AD-4D2C-A702-4BC31EB7533C}" destId="{590AEAEE-F1CF-4237-95A5-7E9A1CDB3F5F}" srcOrd="0" destOrd="0" presId="urn:microsoft.com/office/officeart/2005/8/layout/cycle1"/>
    <dgm:cxn modelId="{2E0629EB-56B8-447A-9984-841DE7D32C86}" srcId="{DD9AE301-4C96-4C65-8AE9-6B436579D334}" destId="{F6C6AE7C-BA0D-4087-8E5C-481BBD8B2BB6}" srcOrd="2" destOrd="0" parTransId="{D02D1494-0DF2-48E7-8107-F9431AA5E4BC}" sibTransId="{1DDB78D9-2721-4099-B05F-93EAD12E1BB7}"/>
    <dgm:cxn modelId="{E6BDC4CF-83E4-4942-941F-ED1537E299A6}" type="presParOf" srcId="{D65DE300-82AA-4BDD-AF00-1504B308AB78}" destId="{D4A5607C-EB59-491B-835D-3B99F091B372}" srcOrd="0" destOrd="0" presId="urn:microsoft.com/office/officeart/2005/8/layout/cycle1"/>
    <dgm:cxn modelId="{6B24AB44-9817-4B07-BF17-63728CED857E}" type="presParOf" srcId="{D65DE300-82AA-4BDD-AF00-1504B308AB78}" destId="{ED276599-1293-4C38-B71F-4B26123A5285}" srcOrd="1" destOrd="0" presId="urn:microsoft.com/office/officeart/2005/8/layout/cycle1"/>
    <dgm:cxn modelId="{A290E172-6007-4177-9DC9-45859753B25D}" type="presParOf" srcId="{D65DE300-82AA-4BDD-AF00-1504B308AB78}" destId="{BC2217BC-4DD9-48D8-A20C-57ECE2C025FC}" srcOrd="2" destOrd="0" presId="urn:microsoft.com/office/officeart/2005/8/layout/cycle1"/>
    <dgm:cxn modelId="{4A3040D2-F707-42BB-A4F2-D807EEB298EF}" type="presParOf" srcId="{D65DE300-82AA-4BDD-AF00-1504B308AB78}" destId="{FC19B85E-D6CA-4276-A2B2-2FAD41349E83}" srcOrd="3" destOrd="0" presId="urn:microsoft.com/office/officeart/2005/8/layout/cycle1"/>
    <dgm:cxn modelId="{77689964-10FE-4FCB-9269-C745924E5F11}" type="presParOf" srcId="{D65DE300-82AA-4BDD-AF00-1504B308AB78}" destId="{BC67CE8E-4EFA-416A-BFD4-358B1207FA84}" srcOrd="4" destOrd="0" presId="urn:microsoft.com/office/officeart/2005/8/layout/cycle1"/>
    <dgm:cxn modelId="{CDB9C2B5-6585-43AF-94FA-50CE6C102FA7}" type="presParOf" srcId="{D65DE300-82AA-4BDD-AF00-1504B308AB78}" destId="{8CF79C39-5848-4744-82D7-9462055D563E}" srcOrd="5" destOrd="0" presId="urn:microsoft.com/office/officeart/2005/8/layout/cycle1"/>
    <dgm:cxn modelId="{AD37EBB4-3777-4A8F-9D3E-F4F9A1DC5037}" type="presParOf" srcId="{D65DE300-82AA-4BDD-AF00-1504B308AB78}" destId="{7014FB71-8CF0-4080-BE58-449593106B78}" srcOrd="6" destOrd="0" presId="urn:microsoft.com/office/officeart/2005/8/layout/cycle1"/>
    <dgm:cxn modelId="{5F5CF40F-A8A8-43D8-9A0F-DD73ABCE0546}" type="presParOf" srcId="{D65DE300-82AA-4BDD-AF00-1504B308AB78}" destId="{04664C44-5527-4125-9166-CCC084B3EFDD}" srcOrd="7" destOrd="0" presId="urn:microsoft.com/office/officeart/2005/8/layout/cycle1"/>
    <dgm:cxn modelId="{02A0AEE0-8A92-4020-82CC-E0846B3CE0E1}" type="presParOf" srcId="{D65DE300-82AA-4BDD-AF00-1504B308AB78}" destId="{272EC760-EE4A-4BA5-AAB8-3BFA9808188E}" srcOrd="8" destOrd="0" presId="urn:microsoft.com/office/officeart/2005/8/layout/cycle1"/>
    <dgm:cxn modelId="{02025320-F754-4490-BDD8-C87C818534F6}" type="presParOf" srcId="{D65DE300-82AA-4BDD-AF00-1504B308AB78}" destId="{BD727930-E7B6-46E4-BF83-DE98F4BCC534}" srcOrd="9" destOrd="0" presId="urn:microsoft.com/office/officeart/2005/8/layout/cycle1"/>
    <dgm:cxn modelId="{2F6CBF54-2A1B-47EB-9861-A4FF35B82929}" type="presParOf" srcId="{D65DE300-82AA-4BDD-AF00-1504B308AB78}" destId="{8782347F-A3C3-4B27-95EE-A0CE648ABD81}" srcOrd="10" destOrd="0" presId="urn:microsoft.com/office/officeart/2005/8/layout/cycle1"/>
    <dgm:cxn modelId="{2D27F8B1-36CD-4D1A-8702-785D290D3855}" type="presParOf" srcId="{D65DE300-82AA-4BDD-AF00-1504B308AB78}" destId="{590AEAEE-F1CF-4237-95A5-7E9A1CDB3F5F}" srcOrd="11" destOrd="0" presId="urn:microsoft.com/office/officeart/2005/8/layout/cycle1"/>
    <dgm:cxn modelId="{729E2A12-CC13-4FCC-999F-F74BCBAB00EC}" type="presParOf" srcId="{D65DE300-82AA-4BDD-AF00-1504B308AB78}" destId="{990F7703-DEF6-4715-B37C-F6A7522D00CB}" srcOrd="12" destOrd="0" presId="urn:microsoft.com/office/officeart/2005/8/layout/cycle1"/>
    <dgm:cxn modelId="{F1D318D2-98D4-40C6-9A19-4C6A49DDCE59}" type="presParOf" srcId="{D65DE300-82AA-4BDD-AF00-1504B308AB78}" destId="{B509DAAE-0B1E-4923-A1BF-CCC262E2581A}" srcOrd="13" destOrd="0" presId="urn:microsoft.com/office/officeart/2005/8/layout/cycle1"/>
    <dgm:cxn modelId="{81F6ABD6-94DD-435A-9D3E-862A92782116}" type="presParOf" srcId="{D65DE300-82AA-4BDD-AF00-1504B308AB78}" destId="{ABBA8E66-15DE-45CF-8F1F-DEFBD7E6DC1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BC4EE-5DA4-49F4-9430-85A5908F2CB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811C3D-2910-43A1-9E34-9C577B3704E3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Pemerintah</a:t>
          </a:r>
          <a:r>
            <a:rPr lang="en-US" dirty="0" smtClean="0"/>
            <a:t>: PP </a:t>
          </a:r>
          <a:r>
            <a:rPr lang="en-US" dirty="0" err="1" smtClean="0"/>
            <a:t>ditempatkan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kementrianyang</a:t>
          </a:r>
          <a:r>
            <a:rPr lang="en-US" dirty="0" smtClean="0"/>
            <a:t> </a:t>
          </a:r>
          <a:r>
            <a:rPr lang="en-US" dirty="0" err="1" smtClean="0"/>
            <a:t>berwenang</a:t>
          </a:r>
          <a:r>
            <a:rPr lang="en-US" dirty="0" smtClean="0"/>
            <a:t> </a:t>
          </a:r>
          <a:r>
            <a:rPr lang="en-US" dirty="0" err="1" smtClean="0"/>
            <a:t>selenggarakan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.</a:t>
          </a:r>
          <a:endParaRPr lang="en-US" dirty="0"/>
        </a:p>
      </dgm:t>
    </dgm:pt>
    <dgm:pt modelId="{3CF78CB5-4996-4D0D-91BC-CEA80CDCBE52}" type="parTrans" cxnId="{1D1C1678-8C1B-4048-8D24-FF1E97282D72}">
      <dgm:prSet/>
      <dgm:spPr/>
      <dgm:t>
        <a:bodyPr/>
        <a:lstStyle/>
        <a:p>
          <a:endParaRPr lang="en-US"/>
        </a:p>
      </dgm:t>
    </dgm:pt>
    <dgm:pt modelId="{E2CAF5E4-3D9D-4551-898B-7F60D4CE2FD4}" type="sibTrans" cxnId="{1D1C1678-8C1B-4048-8D24-FF1E97282D72}">
      <dgm:prSet/>
      <dgm:spPr/>
      <dgm:t>
        <a:bodyPr/>
        <a:lstStyle/>
        <a:p>
          <a:endParaRPr lang="en-US"/>
        </a:p>
      </dgm:t>
    </dgm:pt>
    <dgm:pt modelId="{5C11D3DA-D17F-4481-A3AD-3691D039E4C5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Mandiri</a:t>
          </a:r>
          <a:r>
            <a:rPr lang="en-US" dirty="0" smtClean="0"/>
            <a:t>: </a:t>
          </a:r>
          <a:r>
            <a:rPr lang="en-US" dirty="0" err="1" smtClean="0"/>
            <a:t>Menempatkan</a:t>
          </a:r>
          <a:r>
            <a:rPr lang="en-US" dirty="0" smtClean="0"/>
            <a:t> PP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r>
            <a:rPr lang="en-US" dirty="0" smtClean="0"/>
            <a:t> yang </a:t>
          </a:r>
          <a:r>
            <a:rPr lang="en-US" dirty="0" err="1" smtClean="0"/>
            <a:t>menyelenggarakan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BE9F194A-05EC-4713-968E-E97E4C867161}" type="parTrans" cxnId="{2075B92F-95F1-47BB-AB65-E746971013B4}">
      <dgm:prSet/>
      <dgm:spPr/>
      <dgm:t>
        <a:bodyPr/>
        <a:lstStyle/>
        <a:p>
          <a:endParaRPr lang="en-US"/>
        </a:p>
      </dgm:t>
    </dgm:pt>
    <dgm:pt modelId="{37030D0E-7D4C-4D1E-B048-6DE7B19EA857}" type="sibTrans" cxnId="{2075B92F-95F1-47BB-AB65-E746971013B4}">
      <dgm:prSet/>
      <dgm:spPr/>
      <dgm:t>
        <a:bodyPr/>
        <a:lstStyle/>
        <a:p>
          <a:endParaRPr lang="en-US"/>
        </a:p>
      </dgm:t>
    </dgm:pt>
    <dgm:pt modelId="{8A844890-DD96-4BF7-9B90-E852413570F6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Multipartai:Menempatkan</a:t>
          </a:r>
          <a:r>
            <a:rPr lang="en-US" dirty="0" smtClean="0"/>
            <a:t> PP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yang </a:t>
          </a:r>
          <a:r>
            <a:rPr lang="en-US" dirty="0" err="1" smtClean="0"/>
            <a:t>diisi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wakil-wakil </a:t>
          </a:r>
          <a:r>
            <a:rPr lang="en-US" dirty="0" err="1" smtClean="0"/>
            <a:t>partai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298021A3-B21C-47C9-B577-5751EF2950E8}" type="parTrans" cxnId="{E0D5B5F5-3C95-474F-9C7D-E6BE50DA0121}">
      <dgm:prSet/>
      <dgm:spPr/>
      <dgm:t>
        <a:bodyPr/>
        <a:lstStyle/>
        <a:p>
          <a:endParaRPr lang="en-US"/>
        </a:p>
      </dgm:t>
    </dgm:pt>
    <dgm:pt modelId="{F2677B85-95F6-41E1-B9E5-9430FFD34AC1}" type="sibTrans" cxnId="{E0D5B5F5-3C95-474F-9C7D-E6BE50DA0121}">
      <dgm:prSet/>
      <dgm:spPr/>
      <dgm:t>
        <a:bodyPr/>
        <a:lstStyle/>
        <a:p>
          <a:endParaRPr lang="en-US"/>
        </a:p>
      </dgm:t>
    </dgm:pt>
    <dgm:pt modelId="{649202AD-4AB0-4D92-BA72-E4DEA10DE90A}">
      <dgm:prSet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Pengawasan</a:t>
          </a:r>
          <a:r>
            <a:rPr lang="en-US" dirty="0" smtClean="0"/>
            <a:t>: PP </a:t>
          </a:r>
          <a:r>
            <a:rPr lang="en-US" dirty="0" err="1" smtClean="0"/>
            <a:t>ditempatkan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r>
            <a:rPr lang="en-US" dirty="0" smtClean="0"/>
            <a:t>, </a:t>
          </a:r>
          <a:r>
            <a:rPr lang="en-US" dirty="0" err="1" smtClean="0"/>
            <a:t>sedangkan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kementrian</a:t>
          </a:r>
          <a:r>
            <a:rPr lang="en-US" dirty="0" smtClean="0"/>
            <a:t>. </a:t>
          </a:r>
          <a:endParaRPr lang="en-US" dirty="0"/>
        </a:p>
      </dgm:t>
    </dgm:pt>
    <dgm:pt modelId="{969EE08B-6329-4068-8DF5-F83C41125BF0}" type="parTrans" cxnId="{3349EA49-B0BB-480B-9699-325782A84BDF}">
      <dgm:prSet/>
      <dgm:spPr/>
      <dgm:t>
        <a:bodyPr/>
        <a:lstStyle/>
        <a:p>
          <a:endParaRPr lang="en-US"/>
        </a:p>
      </dgm:t>
    </dgm:pt>
    <dgm:pt modelId="{9A71846E-5196-4A9D-9707-7FCE2F1AEE94}" type="sibTrans" cxnId="{3349EA49-B0BB-480B-9699-325782A84BDF}">
      <dgm:prSet/>
      <dgm:spPr/>
      <dgm:t>
        <a:bodyPr/>
        <a:lstStyle/>
        <a:p>
          <a:endParaRPr lang="en-US"/>
        </a:p>
      </dgm:t>
    </dgm:pt>
    <dgm:pt modelId="{96FD206E-E0DB-4A1B-9D5E-1E94C85DB7C2}" type="pres">
      <dgm:prSet presAssocID="{2D1BC4EE-5DA4-49F4-9430-85A5908F2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7FD4D-5297-4127-B129-4BCF984E3054}" type="pres">
      <dgm:prSet presAssocID="{0D811C3D-2910-43A1-9E34-9C577B3704E3}" presName="parentText" presStyleLbl="node1" presStyleIdx="0" presStyleCnt="4" custScaleY="61689" custLinFactY="-14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236A6-4FFA-4A7F-A4D6-CFF5A8208ED1}" type="pres">
      <dgm:prSet presAssocID="{E2CAF5E4-3D9D-4551-898B-7F60D4CE2FD4}" presName="spacer" presStyleCnt="0"/>
      <dgm:spPr/>
    </dgm:pt>
    <dgm:pt modelId="{6A0A6AD2-E1DD-422F-A174-E410E631CD09}" type="pres">
      <dgm:prSet presAssocID="{649202AD-4AB0-4D92-BA72-E4DEA10DE90A}" presName="parentText" presStyleLbl="node1" presStyleIdx="1" presStyleCnt="4" custScaleY="76925" custLinFactNeighborY="-798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8D221-517B-42D9-B3F4-0ADA95FAB4C9}" type="pres">
      <dgm:prSet presAssocID="{9A71846E-5196-4A9D-9707-7FCE2F1AEE94}" presName="spacer" presStyleCnt="0"/>
      <dgm:spPr/>
    </dgm:pt>
    <dgm:pt modelId="{1B4145E4-F087-4F01-A4EC-27A36FBDFEE2}" type="pres">
      <dgm:prSet presAssocID="{5C11D3DA-D17F-4481-A3AD-3691D039E4C5}" presName="parentText" presStyleLbl="node1" presStyleIdx="2" presStyleCnt="4" custScaleY="74804" custLinFactNeighborY="-23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01E12-9E0B-4C27-9759-D2D043C2D3C6}" type="pres">
      <dgm:prSet presAssocID="{37030D0E-7D4C-4D1E-B048-6DE7B19EA857}" presName="spacer" presStyleCnt="0"/>
      <dgm:spPr/>
    </dgm:pt>
    <dgm:pt modelId="{73ACE309-88AD-499C-8DD8-209E439D8835}" type="pres">
      <dgm:prSet presAssocID="{8A844890-DD96-4BF7-9B90-E852413570F6}" presName="parentText" presStyleLbl="node1" presStyleIdx="3" presStyleCnt="4" custScaleY="74574" custLinFactNeighborY="332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C4C13-BFBA-402A-908A-5F138D99C447}" type="presOf" srcId="{2D1BC4EE-5DA4-49F4-9430-85A5908F2CBE}" destId="{96FD206E-E0DB-4A1B-9D5E-1E94C85DB7C2}" srcOrd="0" destOrd="0" presId="urn:microsoft.com/office/officeart/2005/8/layout/vList2"/>
    <dgm:cxn modelId="{FA67B9A6-3A81-499F-8771-BA976FDB7B27}" type="presOf" srcId="{0D811C3D-2910-43A1-9E34-9C577B3704E3}" destId="{47D7FD4D-5297-4127-B129-4BCF984E3054}" srcOrd="0" destOrd="0" presId="urn:microsoft.com/office/officeart/2005/8/layout/vList2"/>
    <dgm:cxn modelId="{B789A00B-AA67-4CA7-8316-266C4D903EBF}" type="presOf" srcId="{5C11D3DA-D17F-4481-A3AD-3691D039E4C5}" destId="{1B4145E4-F087-4F01-A4EC-27A36FBDFEE2}" srcOrd="0" destOrd="0" presId="urn:microsoft.com/office/officeart/2005/8/layout/vList2"/>
    <dgm:cxn modelId="{E5720DEE-D724-4FB0-A6DD-FA10B5F67266}" type="presOf" srcId="{8A844890-DD96-4BF7-9B90-E852413570F6}" destId="{73ACE309-88AD-499C-8DD8-209E439D8835}" srcOrd="0" destOrd="0" presId="urn:microsoft.com/office/officeart/2005/8/layout/vList2"/>
    <dgm:cxn modelId="{3349EA49-B0BB-480B-9699-325782A84BDF}" srcId="{2D1BC4EE-5DA4-49F4-9430-85A5908F2CBE}" destId="{649202AD-4AB0-4D92-BA72-E4DEA10DE90A}" srcOrd="1" destOrd="0" parTransId="{969EE08B-6329-4068-8DF5-F83C41125BF0}" sibTransId="{9A71846E-5196-4A9D-9707-7FCE2F1AEE94}"/>
    <dgm:cxn modelId="{E0D5B5F5-3C95-474F-9C7D-E6BE50DA0121}" srcId="{2D1BC4EE-5DA4-49F4-9430-85A5908F2CBE}" destId="{8A844890-DD96-4BF7-9B90-E852413570F6}" srcOrd="3" destOrd="0" parTransId="{298021A3-B21C-47C9-B577-5751EF2950E8}" sibTransId="{F2677B85-95F6-41E1-B9E5-9430FFD34AC1}"/>
    <dgm:cxn modelId="{1D1C1678-8C1B-4048-8D24-FF1E97282D72}" srcId="{2D1BC4EE-5DA4-49F4-9430-85A5908F2CBE}" destId="{0D811C3D-2910-43A1-9E34-9C577B3704E3}" srcOrd="0" destOrd="0" parTransId="{3CF78CB5-4996-4D0D-91BC-CEA80CDCBE52}" sibTransId="{E2CAF5E4-3D9D-4551-898B-7F60D4CE2FD4}"/>
    <dgm:cxn modelId="{9C31CBFD-9BA1-4669-A940-4F0F1A384F66}" type="presOf" srcId="{649202AD-4AB0-4D92-BA72-E4DEA10DE90A}" destId="{6A0A6AD2-E1DD-422F-A174-E410E631CD09}" srcOrd="0" destOrd="0" presId="urn:microsoft.com/office/officeart/2005/8/layout/vList2"/>
    <dgm:cxn modelId="{2075B92F-95F1-47BB-AB65-E746971013B4}" srcId="{2D1BC4EE-5DA4-49F4-9430-85A5908F2CBE}" destId="{5C11D3DA-D17F-4481-A3AD-3691D039E4C5}" srcOrd="2" destOrd="0" parTransId="{BE9F194A-05EC-4713-968E-E97E4C867161}" sibTransId="{37030D0E-7D4C-4D1E-B048-6DE7B19EA857}"/>
    <dgm:cxn modelId="{D6207578-FEFA-4691-B06A-59AFCEF2BA27}" type="presParOf" srcId="{96FD206E-E0DB-4A1B-9D5E-1E94C85DB7C2}" destId="{47D7FD4D-5297-4127-B129-4BCF984E3054}" srcOrd="0" destOrd="0" presId="urn:microsoft.com/office/officeart/2005/8/layout/vList2"/>
    <dgm:cxn modelId="{E2B29AA5-CBED-493F-9E7A-1033FD88D672}" type="presParOf" srcId="{96FD206E-E0DB-4A1B-9D5E-1E94C85DB7C2}" destId="{C4B236A6-4FFA-4A7F-A4D6-CFF5A8208ED1}" srcOrd="1" destOrd="0" presId="urn:microsoft.com/office/officeart/2005/8/layout/vList2"/>
    <dgm:cxn modelId="{272FB98C-A00E-45F2-92DC-3202528346A1}" type="presParOf" srcId="{96FD206E-E0DB-4A1B-9D5E-1E94C85DB7C2}" destId="{6A0A6AD2-E1DD-422F-A174-E410E631CD09}" srcOrd="2" destOrd="0" presId="urn:microsoft.com/office/officeart/2005/8/layout/vList2"/>
    <dgm:cxn modelId="{66433372-3D91-4EC4-B9C5-A7C92574F9ED}" type="presParOf" srcId="{96FD206E-E0DB-4A1B-9D5E-1E94C85DB7C2}" destId="{26C8D221-517B-42D9-B3F4-0ADA95FAB4C9}" srcOrd="3" destOrd="0" presId="urn:microsoft.com/office/officeart/2005/8/layout/vList2"/>
    <dgm:cxn modelId="{246FD0B3-A6FB-4A50-BCAE-D028D773B6BC}" type="presParOf" srcId="{96FD206E-E0DB-4A1B-9D5E-1E94C85DB7C2}" destId="{1B4145E4-F087-4F01-A4EC-27A36FBDFEE2}" srcOrd="4" destOrd="0" presId="urn:microsoft.com/office/officeart/2005/8/layout/vList2"/>
    <dgm:cxn modelId="{DBE65AFC-BD85-4BD6-BC05-3B05C43AEECA}" type="presParOf" srcId="{96FD206E-E0DB-4A1B-9D5E-1E94C85DB7C2}" destId="{1F801E12-9E0B-4C27-9759-D2D043C2D3C6}" srcOrd="5" destOrd="0" presId="urn:microsoft.com/office/officeart/2005/8/layout/vList2"/>
    <dgm:cxn modelId="{AB4B7B38-E211-4976-BEA6-858AC7156D20}" type="presParOf" srcId="{96FD206E-E0DB-4A1B-9D5E-1E94C85DB7C2}" destId="{73ACE309-88AD-499C-8DD8-209E439D88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30D16-0D35-43FB-90C4-623B2BCAABC2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3500000"/>
            <a:gd name="adj2" fmla="val 16200000"/>
            <a:gd name="adj3" fmla="val 3426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CBAB-4F4C-4088-A656-958D5494543D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0800000"/>
            <a:gd name="adj2" fmla="val 13500000"/>
            <a:gd name="adj3" fmla="val 3426"/>
          </a:avLst>
        </a:prstGeom>
        <a:solidFill>
          <a:schemeClr val="accent5">
            <a:hueOff val="15944301"/>
            <a:satOff val="-6089"/>
            <a:lumOff val="-18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82C97-D8DE-4D35-BE24-63C31F4C9198}">
      <dsp:nvSpPr>
        <dsp:cNvPr id="0" name=""/>
        <dsp:cNvSpPr/>
      </dsp:nvSpPr>
      <dsp:spPr>
        <a:xfrm>
          <a:off x="611487" y="531873"/>
          <a:ext cx="4053617" cy="4053617"/>
        </a:xfrm>
        <a:prstGeom prst="blockArc">
          <a:avLst>
            <a:gd name="adj1" fmla="val 8287342"/>
            <a:gd name="adj2" fmla="val 10936041"/>
            <a:gd name="adj3" fmla="val 3426"/>
          </a:avLst>
        </a:prstGeom>
        <a:solidFill>
          <a:schemeClr val="accent5">
            <a:hueOff val="13286917"/>
            <a:satOff val="-5074"/>
            <a:lumOff val="-1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8F57-45BC-4510-BD6D-D6742DB1D999}">
      <dsp:nvSpPr>
        <dsp:cNvPr id="0" name=""/>
        <dsp:cNvSpPr/>
      </dsp:nvSpPr>
      <dsp:spPr>
        <a:xfrm>
          <a:off x="536921" y="453125"/>
          <a:ext cx="4053617" cy="4053617"/>
        </a:xfrm>
        <a:prstGeom prst="blockArc">
          <a:avLst>
            <a:gd name="adj1" fmla="val 5427621"/>
            <a:gd name="adj2" fmla="val 8100169"/>
            <a:gd name="adj3" fmla="val 3426"/>
          </a:avLst>
        </a:prstGeom>
        <a:solidFill>
          <a:schemeClr val="accent5">
            <a:hueOff val="10629533"/>
            <a:satOff val="-4059"/>
            <a:lumOff val="-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F99CB-E54C-49D7-8884-54FE9967CF59}">
      <dsp:nvSpPr>
        <dsp:cNvPr id="0" name=""/>
        <dsp:cNvSpPr/>
      </dsp:nvSpPr>
      <dsp:spPr>
        <a:xfrm>
          <a:off x="521041" y="453061"/>
          <a:ext cx="4053617" cy="4053617"/>
        </a:xfrm>
        <a:prstGeom prst="blockArc">
          <a:avLst>
            <a:gd name="adj1" fmla="val 2646292"/>
            <a:gd name="adj2" fmla="val 5400216"/>
            <a:gd name="adj3" fmla="val 3426"/>
          </a:avLst>
        </a:prstGeom>
        <a:solidFill>
          <a:schemeClr val="accent5">
            <a:hueOff val="7972150"/>
            <a:satOff val="-3045"/>
            <a:lumOff val="-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F34F4-165D-4832-BA14-14D9605D865C}">
      <dsp:nvSpPr>
        <dsp:cNvPr id="0" name=""/>
        <dsp:cNvSpPr/>
      </dsp:nvSpPr>
      <dsp:spPr>
        <a:xfrm>
          <a:off x="615121" y="362166"/>
          <a:ext cx="4053617" cy="4053617"/>
        </a:xfrm>
        <a:prstGeom prst="blockArc">
          <a:avLst>
            <a:gd name="adj1" fmla="val 156912"/>
            <a:gd name="adj2" fmla="val 2872083"/>
            <a:gd name="adj3" fmla="val 3426"/>
          </a:avLst>
        </a:prstGeom>
        <a:solidFill>
          <a:schemeClr val="accent5">
            <a:hueOff val="5314767"/>
            <a:satOff val="-2030"/>
            <a:lumOff val="-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01B16-BCC1-4C62-929B-B1EFF9CF3490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8900000"/>
            <a:gd name="adj2" fmla="val 0"/>
            <a:gd name="adj3" fmla="val 3426"/>
          </a:avLst>
        </a:prstGeom>
        <a:solidFill>
          <a:schemeClr val="accent5">
            <a:hueOff val="2657383"/>
            <a:satOff val="-1015"/>
            <a:lumOff val="-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CE64-5CF4-45C2-9452-2AE79705AA4E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6200000"/>
            <a:gd name="adj2" fmla="val 18900000"/>
            <a:gd name="adj3" fmla="val 34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E100-8147-4094-9970-CE85692879B2}">
      <dsp:nvSpPr>
        <dsp:cNvPr id="0" name=""/>
        <dsp:cNvSpPr/>
      </dsp:nvSpPr>
      <dsp:spPr>
        <a:xfrm>
          <a:off x="1774508" y="1606938"/>
          <a:ext cx="1730693" cy="17458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STAKE HOLDER PEMILU</a:t>
          </a:r>
          <a:endParaRPr lang="en-US" sz="2500" kern="1200" dirty="0"/>
        </a:p>
      </dsp:txBody>
      <dsp:txXfrm>
        <a:off x="2027962" y="1862614"/>
        <a:ext cx="1223785" cy="1234511"/>
      </dsp:txXfrm>
    </dsp:sp>
    <dsp:sp modelId="{EA7C6797-C290-47DA-ACEC-582FC598FBAF}">
      <dsp:nvSpPr>
        <dsp:cNvPr id="0" name=""/>
        <dsp:cNvSpPr/>
      </dsp:nvSpPr>
      <dsp:spPr>
        <a:xfrm>
          <a:off x="1978310" y="-168127"/>
          <a:ext cx="1323091" cy="13118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Pemilih</a:t>
          </a:r>
          <a:endParaRPr lang="en-US" sz="1600" b="1" kern="1200" dirty="0"/>
        </a:p>
      </dsp:txBody>
      <dsp:txXfrm>
        <a:off x="2172072" y="23984"/>
        <a:ext cx="935567" cy="927594"/>
      </dsp:txXfrm>
    </dsp:sp>
    <dsp:sp modelId="{BEE4DB33-DCF3-4D67-8742-15593291EC61}">
      <dsp:nvSpPr>
        <dsp:cNvPr id="0" name=""/>
        <dsp:cNvSpPr/>
      </dsp:nvSpPr>
      <dsp:spPr>
        <a:xfrm>
          <a:off x="3357181" y="396723"/>
          <a:ext cx="1382587" cy="1349053"/>
        </a:xfrm>
        <a:prstGeom prst="ellipse">
          <a:avLst/>
        </a:prstGeom>
        <a:solidFill>
          <a:schemeClr val="accent5">
            <a:hueOff val="2657383"/>
            <a:satOff val="-1015"/>
            <a:lumOff val="-3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Peny</a:t>
          </a:r>
          <a:r>
            <a:rPr lang="en-US" sz="1600" b="1" kern="1200" dirty="0" smtClean="0"/>
            <a:t>. </a:t>
          </a:r>
          <a:r>
            <a:rPr lang="en-US" sz="1600" b="1" kern="1200" dirty="0" err="1" smtClean="0"/>
            <a:t>Pemilu</a:t>
          </a:r>
          <a:endParaRPr lang="en-US" sz="1600" b="1" kern="1200" dirty="0"/>
        </a:p>
      </dsp:txBody>
      <dsp:txXfrm>
        <a:off x="3559656" y="594287"/>
        <a:ext cx="977637" cy="953925"/>
      </dsp:txXfrm>
    </dsp:sp>
    <dsp:sp modelId="{5BF857AD-4306-45DE-858F-58147F4F7BE2}">
      <dsp:nvSpPr>
        <dsp:cNvPr id="0" name=""/>
        <dsp:cNvSpPr/>
      </dsp:nvSpPr>
      <dsp:spPr>
        <a:xfrm>
          <a:off x="3934271" y="1804581"/>
          <a:ext cx="1395347" cy="1350577"/>
        </a:xfrm>
        <a:prstGeom prst="ellipse">
          <a:avLst/>
        </a:prstGeom>
        <a:solidFill>
          <a:schemeClr val="accent5">
            <a:hueOff val="5314767"/>
            <a:satOff val="-2030"/>
            <a:lumOff val="-6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Peserta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Pemilu</a:t>
          </a:r>
          <a:endParaRPr lang="en-US" sz="1600" b="1" kern="1200" dirty="0"/>
        </a:p>
      </dsp:txBody>
      <dsp:txXfrm>
        <a:off x="4138615" y="2002368"/>
        <a:ext cx="986659" cy="955003"/>
      </dsp:txXfrm>
    </dsp:sp>
    <dsp:sp modelId="{18827736-96E3-47DB-B5B7-3BA7662442E5}">
      <dsp:nvSpPr>
        <dsp:cNvPr id="0" name=""/>
        <dsp:cNvSpPr/>
      </dsp:nvSpPr>
      <dsp:spPr>
        <a:xfrm>
          <a:off x="3280987" y="3139927"/>
          <a:ext cx="1394633" cy="1452770"/>
        </a:xfrm>
        <a:prstGeom prst="ellipse">
          <a:avLst/>
        </a:prstGeom>
        <a:solidFill>
          <a:schemeClr val="accent5">
            <a:hueOff val="7972150"/>
            <a:satOff val="-3045"/>
            <a:lumOff val="-9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Media, </a:t>
          </a:r>
          <a:r>
            <a:rPr lang="en-US" sz="1600" b="1" kern="1200" dirty="0" err="1" smtClean="0"/>
            <a:t>Pengamat</a:t>
          </a:r>
          <a:endParaRPr lang="en-US" sz="1600" b="1" kern="1200" dirty="0"/>
        </a:p>
      </dsp:txBody>
      <dsp:txXfrm>
        <a:off x="3485226" y="3352680"/>
        <a:ext cx="986155" cy="1027264"/>
      </dsp:txXfrm>
    </dsp:sp>
    <dsp:sp modelId="{3CE5A2C7-F22B-42A8-BE97-1BB13F025225}">
      <dsp:nvSpPr>
        <dsp:cNvPr id="0" name=""/>
        <dsp:cNvSpPr/>
      </dsp:nvSpPr>
      <dsp:spPr>
        <a:xfrm>
          <a:off x="1890669" y="3822792"/>
          <a:ext cx="1314112" cy="1298333"/>
        </a:xfrm>
        <a:prstGeom prst="ellipse">
          <a:avLst/>
        </a:prstGeom>
        <a:solidFill>
          <a:schemeClr val="accent5">
            <a:hueOff val="10629533"/>
            <a:satOff val="-4059"/>
            <a:lumOff val="-12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DPR</a:t>
          </a:r>
          <a:endParaRPr lang="en-US" sz="1600" b="1" kern="1200" dirty="0"/>
        </a:p>
      </dsp:txBody>
      <dsp:txXfrm>
        <a:off x="2083116" y="4012928"/>
        <a:ext cx="929218" cy="918061"/>
      </dsp:txXfrm>
    </dsp:sp>
    <dsp:sp modelId="{B3F88AEB-192C-4D9B-9122-1C086F41B49B}">
      <dsp:nvSpPr>
        <dsp:cNvPr id="0" name=""/>
        <dsp:cNvSpPr/>
      </dsp:nvSpPr>
      <dsp:spPr>
        <a:xfrm>
          <a:off x="481281" y="3204969"/>
          <a:ext cx="1347520" cy="1367031"/>
        </a:xfrm>
        <a:prstGeom prst="ellipse">
          <a:avLst/>
        </a:prstGeom>
        <a:solidFill>
          <a:schemeClr val="accent5">
            <a:hueOff val="13286917"/>
            <a:satOff val="-5074"/>
            <a:lumOff val="-1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Peme-rintah</a:t>
          </a:r>
          <a:endParaRPr lang="en-US" sz="1600" b="1" kern="1200" dirty="0"/>
        </a:p>
      </dsp:txBody>
      <dsp:txXfrm>
        <a:off x="678621" y="3405166"/>
        <a:ext cx="952840" cy="966637"/>
      </dsp:txXfrm>
    </dsp:sp>
    <dsp:sp modelId="{8AE3F757-75F4-42EB-AC50-2C2ACD7348BE}">
      <dsp:nvSpPr>
        <dsp:cNvPr id="0" name=""/>
        <dsp:cNvSpPr/>
      </dsp:nvSpPr>
      <dsp:spPr>
        <a:xfrm>
          <a:off x="4381" y="1828803"/>
          <a:ext cx="1286770" cy="1302133"/>
        </a:xfrm>
        <a:prstGeom prst="ellipse">
          <a:avLst/>
        </a:prstGeom>
        <a:solidFill>
          <a:schemeClr val="accent5">
            <a:hueOff val="15944301"/>
            <a:satOff val="-6089"/>
            <a:lumOff val="-18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Penegak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Hukum</a:t>
          </a:r>
          <a:endParaRPr lang="en-US" sz="1600" b="1" kern="1200" dirty="0" smtClean="0"/>
        </a:p>
      </dsp:txBody>
      <dsp:txXfrm>
        <a:off x="192824" y="2019496"/>
        <a:ext cx="909884" cy="920747"/>
      </dsp:txXfrm>
    </dsp:sp>
    <dsp:sp modelId="{52A1AC3F-7E3C-48AB-B4DB-F7288C32C62F}">
      <dsp:nvSpPr>
        <dsp:cNvPr id="0" name=""/>
        <dsp:cNvSpPr/>
      </dsp:nvSpPr>
      <dsp:spPr>
        <a:xfrm>
          <a:off x="557471" y="389900"/>
          <a:ext cx="1347530" cy="1362700"/>
        </a:xfrm>
        <a:prstGeom prst="ellipse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Institusi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Khusus</a:t>
          </a:r>
          <a:endParaRPr lang="en-US" sz="1600" b="1" kern="1200" dirty="0"/>
        </a:p>
      </dsp:txBody>
      <dsp:txXfrm>
        <a:off x="754812" y="589463"/>
        <a:ext cx="952848" cy="96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BC71-FDF9-4308-B2EC-DC37DC80594C}">
      <dsp:nvSpPr>
        <dsp:cNvPr id="0" name=""/>
        <dsp:cNvSpPr/>
      </dsp:nvSpPr>
      <dsp:spPr>
        <a:xfrm rot="5400000">
          <a:off x="2513812" y="236296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Depar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temen</a:t>
          </a:r>
          <a:endParaRPr lang="en-US" sz="1800" kern="1200" dirty="0"/>
        </a:p>
      </dsp:txBody>
      <dsp:txXfrm rot="-5400000">
        <a:off x="2844960" y="386263"/>
        <a:ext cx="988702" cy="1136437"/>
      </dsp:txXfrm>
    </dsp:sp>
    <dsp:sp modelId="{4A43DD51-62A9-4870-BE15-3DCB53E4FFA7}">
      <dsp:nvSpPr>
        <dsp:cNvPr id="0" name=""/>
        <dsp:cNvSpPr/>
      </dsp:nvSpPr>
      <dsp:spPr>
        <a:xfrm>
          <a:off x="4101084" y="459181"/>
          <a:ext cx="184251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101084" y="459181"/>
        <a:ext cx="1842516" cy="990600"/>
      </dsp:txXfrm>
    </dsp:sp>
    <dsp:sp modelId="{7724DA5A-C95F-47A9-BB46-9F9E6BCF47C9}">
      <dsp:nvSpPr>
        <dsp:cNvPr id="0" name=""/>
        <dsp:cNvSpPr/>
      </dsp:nvSpPr>
      <dsp:spPr>
        <a:xfrm rot="5400000">
          <a:off x="962532" y="236296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720337"/>
            <a:satOff val="-1421"/>
            <a:lumOff val="-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Komisi</a:t>
          </a:r>
          <a:endParaRPr lang="en-US" sz="2000" kern="1200" dirty="0"/>
        </a:p>
      </dsp:txBody>
      <dsp:txXfrm rot="-5400000">
        <a:off x="1293680" y="386263"/>
        <a:ext cx="988702" cy="1136437"/>
      </dsp:txXfrm>
    </dsp:sp>
    <dsp:sp modelId="{D5DDE771-B92C-4A10-959F-1044B5EA1B78}">
      <dsp:nvSpPr>
        <dsp:cNvPr id="0" name=""/>
        <dsp:cNvSpPr/>
      </dsp:nvSpPr>
      <dsp:spPr>
        <a:xfrm rot="5400000">
          <a:off x="1730633" y="1624440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440673"/>
            <a:satOff val="-2842"/>
            <a:lumOff val="-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Bentuk</a:t>
          </a:r>
          <a:r>
            <a:rPr lang="en-US" sz="2100" kern="1200" dirty="0" smtClean="0"/>
            <a:t> PP</a:t>
          </a:r>
          <a:endParaRPr lang="en-US" sz="2100" kern="1200" dirty="0"/>
        </a:p>
      </dsp:txBody>
      <dsp:txXfrm rot="-5400000">
        <a:off x="2061781" y="1774407"/>
        <a:ext cx="988702" cy="1136437"/>
      </dsp:txXfrm>
    </dsp:sp>
    <dsp:sp modelId="{FFEDCA21-F094-482D-9FF0-D59D7B81EF71}">
      <dsp:nvSpPr>
        <dsp:cNvPr id="0" name=""/>
        <dsp:cNvSpPr/>
      </dsp:nvSpPr>
      <dsp:spPr>
        <a:xfrm>
          <a:off x="0" y="1860550"/>
          <a:ext cx="1783080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0" y="1860550"/>
        <a:ext cx="1783080" cy="990600"/>
      </dsp:txXfrm>
    </dsp:sp>
    <dsp:sp modelId="{48C71C29-5718-4617-BBAC-733F7F4F13BC}">
      <dsp:nvSpPr>
        <dsp:cNvPr id="0" name=""/>
        <dsp:cNvSpPr/>
      </dsp:nvSpPr>
      <dsp:spPr>
        <a:xfrm rot="5400000">
          <a:off x="3286480" y="1637665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161010"/>
            <a:satOff val="-4262"/>
            <a:lumOff val="-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Badan</a:t>
          </a:r>
          <a:endParaRPr lang="en-US" sz="2000" kern="1200" dirty="0"/>
        </a:p>
      </dsp:txBody>
      <dsp:txXfrm rot="-5400000">
        <a:off x="3617628" y="1787632"/>
        <a:ext cx="988702" cy="1136437"/>
      </dsp:txXfrm>
    </dsp:sp>
    <dsp:sp modelId="{D5E717B0-793A-4CE5-B167-1ABDDD29FF64}">
      <dsp:nvSpPr>
        <dsp:cNvPr id="0" name=""/>
        <dsp:cNvSpPr/>
      </dsp:nvSpPr>
      <dsp:spPr>
        <a:xfrm rot="5400000">
          <a:off x="2513812" y="3039033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881347"/>
            <a:satOff val="-5683"/>
            <a:lumOff val="-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Dewan</a:t>
          </a:r>
          <a:endParaRPr lang="en-US" sz="2000" kern="1200" dirty="0"/>
        </a:p>
      </dsp:txBody>
      <dsp:txXfrm rot="-5400000">
        <a:off x="2844960" y="3189000"/>
        <a:ext cx="988702" cy="1136437"/>
      </dsp:txXfrm>
    </dsp:sp>
    <dsp:sp modelId="{A673CAFF-DC59-4B26-9C46-53F36A320531}">
      <dsp:nvSpPr>
        <dsp:cNvPr id="0" name=""/>
        <dsp:cNvSpPr/>
      </dsp:nvSpPr>
      <dsp:spPr>
        <a:xfrm>
          <a:off x="4101084" y="3261918"/>
          <a:ext cx="184251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101084" y="3261918"/>
        <a:ext cx="1842516" cy="990600"/>
      </dsp:txXfrm>
    </dsp:sp>
    <dsp:sp modelId="{38CEA8E5-872B-4546-BB18-0C934E25B4E3}">
      <dsp:nvSpPr>
        <dsp:cNvPr id="0" name=""/>
        <dsp:cNvSpPr/>
      </dsp:nvSpPr>
      <dsp:spPr>
        <a:xfrm rot="5400000">
          <a:off x="962532" y="3039033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Unit</a:t>
          </a:r>
          <a:endParaRPr lang="en-US" sz="2000" kern="1200" dirty="0"/>
        </a:p>
      </dsp:txBody>
      <dsp:txXfrm rot="-5400000">
        <a:off x="1293680" y="3189000"/>
        <a:ext cx="988702" cy="113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CB39-E40E-4C84-9B52-1C091D0BB908}">
      <dsp:nvSpPr>
        <dsp:cNvPr id="0" name=""/>
        <dsp:cNvSpPr/>
      </dsp:nvSpPr>
      <dsp:spPr>
        <a:xfrm>
          <a:off x="0" y="0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Penyelenggara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berpihak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154901" y="0"/>
        <a:ext cx="4280698" cy="677819"/>
      </dsp:txXfrm>
    </dsp:sp>
    <dsp:sp modelId="{30B980F1-8BB3-491D-A6E1-E5E10F60AEFC}">
      <dsp:nvSpPr>
        <dsp:cNvPr id="0" name=""/>
        <dsp:cNvSpPr/>
      </dsp:nvSpPr>
      <dsp:spPr>
        <a:xfrm>
          <a:off x="67781" y="67781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94FED-08AC-470A-BD91-BBEC6CC704F2}">
      <dsp:nvSpPr>
        <dsp:cNvPr id="0" name=""/>
        <dsp:cNvSpPr/>
      </dsp:nvSpPr>
      <dsp:spPr>
        <a:xfrm>
          <a:off x="0" y="745601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3720337"/>
            <a:satOff val="-1421"/>
            <a:lumOff val="-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Perencanaan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matang</a:t>
          </a:r>
          <a:endParaRPr lang="en-US" sz="2000" kern="1200" dirty="0"/>
        </a:p>
      </dsp:txBody>
      <dsp:txXfrm>
        <a:off x="1154901" y="745601"/>
        <a:ext cx="4280698" cy="677819"/>
      </dsp:txXfrm>
    </dsp:sp>
    <dsp:sp modelId="{C9A377BC-B998-4F86-95C9-4DB9ECBBEE32}">
      <dsp:nvSpPr>
        <dsp:cNvPr id="0" name=""/>
        <dsp:cNvSpPr/>
      </dsp:nvSpPr>
      <dsp:spPr>
        <a:xfrm>
          <a:off x="67781" y="813382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783628"/>
            <a:satOff val="-1212"/>
            <a:lumOff val="-1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70BF2-3307-47B8-B5D8-DE36BE022A0A}">
      <dsp:nvSpPr>
        <dsp:cNvPr id="0" name=""/>
        <dsp:cNvSpPr/>
      </dsp:nvSpPr>
      <dsp:spPr>
        <a:xfrm>
          <a:off x="0" y="1491202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7440673"/>
            <a:satOff val="-2842"/>
            <a:lumOff val="-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tahapan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rapi</a:t>
          </a:r>
          <a:endParaRPr lang="en-US" sz="2000" kern="1200" dirty="0"/>
        </a:p>
      </dsp:txBody>
      <dsp:txXfrm>
        <a:off x="1154901" y="1491202"/>
        <a:ext cx="4280698" cy="677819"/>
      </dsp:txXfrm>
    </dsp:sp>
    <dsp:sp modelId="{F776E057-EA58-476B-A936-3B67C94B575B}">
      <dsp:nvSpPr>
        <dsp:cNvPr id="0" name=""/>
        <dsp:cNvSpPr/>
      </dsp:nvSpPr>
      <dsp:spPr>
        <a:xfrm>
          <a:off x="67781" y="1558983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7567256"/>
            <a:satOff val="-2424"/>
            <a:lumOff val="-3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2F816-DFA4-43F1-B2C0-1C4D82BBB8D7}">
      <dsp:nvSpPr>
        <dsp:cNvPr id="0" name=""/>
        <dsp:cNvSpPr/>
      </dsp:nvSpPr>
      <dsp:spPr>
        <a:xfrm>
          <a:off x="0" y="2236803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1161010"/>
            <a:satOff val="-4262"/>
            <a:lumOff val="-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Penyelenggara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bertindak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diskriminatif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pemilih</a:t>
          </a:r>
          <a:endParaRPr lang="en-US" sz="2000" kern="1200" dirty="0"/>
        </a:p>
      </dsp:txBody>
      <dsp:txXfrm>
        <a:off x="1154901" y="2236803"/>
        <a:ext cx="4280698" cy="677819"/>
      </dsp:txXfrm>
    </dsp:sp>
    <dsp:sp modelId="{143B5895-DD91-4FBC-9FAF-EB53322C46B7}">
      <dsp:nvSpPr>
        <dsp:cNvPr id="0" name=""/>
        <dsp:cNvSpPr/>
      </dsp:nvSpPr>
      <dsp:spPr>
        <a:xfrm>
          <a:off x="67781" y="2304584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350885"/>
            <a:satOff val="-3637"/>
            <a:lumOff val="-4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E504-6200-4926-AC55-B27688A63A35}">
      <dsp:nvSpPr>
        <dsp:cNvPr id="0" name=""/>
        <dsp:cNvSpPr/>
      </dsp:nvSpPr>
      <dsp:spPr>
        <a:xfrm>
          <a:off x="0" y="2976628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4881347"/>
            <a:satOff val="-5683"/>
            <a:lumOff val="-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Penghitungan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suara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transparan</a:t>
          </a:r>
          <a:endParaRPr lang="en-US" sz="2000" kern="1200" dirty="0"/>
        </a:p>
      </dsp:txBody>
      <dsp:txXfrm>
        <a:off x="1154901" y="2976628"/>
        <a:ext cx="4280698" cy="677819"/>
      </dsp:txXfrm>
    </dsp:sp>
    <dsp:sp modelId="{5ABAB088-4EFA-4618-B992-F901D5D06811}">
      <dsp:nvSpPr>
        <dsp:cNvPr id="0" name=""/>
        <dsp:cNvSpPr/>
      </dsp:nvSpPr>
      <dsp:spPr>
        <a:xfrm>
          <a:off x="67781" y="3050185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5134512"/>
            <a:satOff val="-4849"/>
            <a:lumOff val="-6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09E22-3323-4115-9FE7-A39A4C40F5B0}">
      <dsp:nvSpPr>
        <dsp:cNvPr id="0" name=""/>
        <dsp:cNvSpPr/>
      </dsp:nvSpPr>
      <dsp:spPr>
        <a:xfrm>
          <a:off x="0" y="3728005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Dan </a:t>
          </a:r>
          <a:r>
            <a:rPr lang="en-US" sz="2000" kern="1200" dirty="0" err="1" smtClean="0"/>
            <a:t>sebagainya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154901" y="3728005"/>
        <a:ext cx="4280698" cy="677819"/>
      </dsp:txXfrm>
    </dsp:sp>
    <dsp:sp modelId="{C8C2CF79-709B-4664-BFBD-482597739F3D}">
      <dsp:nvSpPr>
        <dsp:cNvPr id="0" name=""/>
        <dsp:cNvSpPr/>
      </dsp:nvSpPr>
      <dsp:spPr>
        <a:xfrm>
          <a:off x="67781" y="3795786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8918140"/>
            <a:satOff val="-6061"/>
            <a:lumOff val="-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76599-1293-4C38-B71F-4B26123A5285}">
      <dsp:nvSpPr>
        <dsp:cNvPr id="0" name=""/>
        <dsp:cNvSpPr/>
      </dsp:nvSpPr>
      <dsp:spPr>
        <a:xfrm>
          <a:off x="2894849" y="185433"/>
          <a:ext cx="1476743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Independen</a:t>
          </a:r>
          <a:endParaRPr lang="en-US" sz="2000" kern="1200" dirty="0"/>
        </a:p>
      </dsp:txBody>
      <dsp:txXfrm>
        <a:off x="2894849" y="185433"/>
        <a:ext cx="1476743" cy="1195908"/>
      </dsp:txXfrm>
    </dsp:sp>
    <dsp:sp modelId="{BC2217BC-4DD9-48D8-A20C-57ECE2C025FC}">
      <dsp:nvSpPr>
        <dsp:cNvPr id="0" name=""/>
        <dsp:cNvSpPr/>
      </dsp:nvSpPr>
      <dsp:spPr>
        <a:xfrm>
          <a:off x="188634" y="206086"/>
          <a:ext cx="4487176" cy="4487176"/>
        </a:xfrm>
        <a:prstGeom prst="circularArrow">
          <a:avLst>
            <a:gd name="adj1" fmla="val 5197"/>
            <a:gd name="adj2" fmla="val 335689"/>
            <a:gd name="adj3" fmla="val 20937772"/>
            <a:gd name="adj4" fmla="val 19652877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7CE8E-4EFA-416A-BFD4-358B1207FA84}">
      <dsp:nvSpPr>
        <dsp:cNvPr id="0" name=""/>
        <dsp:cNvSpPr/>
      </dsp:nvSpPr>
      <dsp:spPr>
        <a:xfrm>
          <a:off x="3298622" y="2260845"/>
          <a:ext cx="2036416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Profesional</a:t>
          </a:r>
          <a:endParaRPr lang="en-US" sz="2000" kern="1200" dirty="0"/>
        </a:p>
      </dsp:txBody>
      <dsp:txXfrm>
        <a:off x="3298622" y="2260845"/>
        <a:ext cx="2036416" cy="1195908"/>
      </dsp:txXfrm>
    </dsp:sp>
    <dsp:sp modelId="{8CF79C39-5848-4744-82D7-9462055D563E}">
      <dsp:nvSpPr>
        <dsp:cNvPr id="0" name=""/>
        <dsp:cNvSpPr/>
      </dsp:nvSpPr>
      <dsp:spPr>
        <a:xfrm>
          <a:off x="179734" y="-26"/>
          <a:ext cx="4487176" cy="4487176"/>
        </a:xfrm>
        <a:prstGeom prst="circularArrow">
          <a:avLst>
            <a:gd name="adj1" fmla="val 5197"/>
            <a:gd name="adj2" fmla="val 335689"/>
            <a:gd name="adj3" fmla="val 3599081"/>
            <a:gd name="adj4" fmla="val 2252563"/>
            <a:gd name="adj5" fmla="val 6063"/>
          </a:avLst>
        </a:prstGeom>
        <a:solidFill>
          <a:schemeClr val="accent5">
            <a:hueOff val="4650421"/>
            <a:satOff val="-1776"/>
            <a:lumOff val="-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64C44-5527-4125-9166-CCC084B3EFDD}">
      <dsp:nvSpPr>
        <dsp:cNvPr id="0" name=""/>
        <dsp:cNvSpPr/>
      </dsp:nvSpPr>
      <dsp:spPr>
        <a:xfrm>
          <a:off x="1600202" y="3636560"/>
          <a:ext cx="1646239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Efektif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Efisien</a:t>
          </a:r>
          <a:endParaRPr lang="en-US" sz="2000" kern="1200" dirty="0"/>
        </a:p>
      </dsp:txBody>
      <dsp:txXfrm>
        <a:off x="1600202" y="3636560"/>
        <a:ext cx="1646239" cy="1195908"/>
      </dsp:txXfrm>
    </dsp:sp>
    <dsp:sp modelId="{272EC760-EE4A-4BA5-AAB8-3BFA9808188E}">
      <dsp:nvSpPr>
        <dsp:cNvPr id="0" name=""/>
        <dsp:cNvSpPr/>
      </dsp:nvSpPr>
      <dsp:spPr>
        <a:xfrm>
          <a:off x="200603" y="9595"/>
          <a:ext cx="4487176" cy="4487176"/>
        </a:xfrm>
        <a:prstGeom prst="circularArrow">
          <a:avLst>
            <a:gd name="adj1" fmla="val 5197"/>
            <a:gd name="adj2" fmla="val 335689"/>
            <a:gd name="adj3" fmla="val 8312560"/>
            <a:gd name="adj4" fmla="val 6904911"/>
            <a:gd name="adj5" fmla="val 6063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347F-A3C3-4B27-95EE-A0CE648ABD81}">
      <dsp:nvSpPr>
        <dsp:cNvPr id="0" name=""/>
        <dsp:cNvSpPr/>
      </dsp:nvSpPr>
      <dsp:spPr>
        <a:xfrm>
          <a:off x="-305838" y="2223659"/>
          <a:ext cx="1671305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Keputusan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Cepat</a:t>
          </a:r>
          <a:endParaRPr lang="en-US" sz="2000" kern="1200" dirty="0"/>
        </a:p>
      </dsp:txBody>
      <dsp:txXfrm>
        <a:off x="-305838" y="2223659"/>
        <a:ext cx="1671305" cy="1195908"/>
      </dsp:txXfrm>
    </dsp:sp>
    <dsp:sp modelId="{590AEAEE-F1CF-4237-95A5-7E9A1CDB3F5F}">
      <dsp:nvSpPr>
        <dsp:cNvPr id="0" name=""/>
        <dsp:cNvSpPr/>
      </dsp:nvSpPr>
      <dsp:spPr>
        <a:xfrm>
          <a:off x="187436" y="99303"/>
          <a:ext cx="4487176" cy="4487176"/>
        </a:xfrm>
        <a:prstGeom prst="circularArrow">
          <a:avLst>
            <a:gd name="adj1" fmla="val 5197"/>
            <a:gd name="adj2" fmla="val 335689"/>
            <a:gd name="adj3" fmla="val 12416447"/>
            <a:gd name="adj4" fmla="val 11006000"/>
            <a:gd name="adj5" fmla="val 6063"/>
          </a:avLst>
        </a:prstGeom>
        <a:solidFill>
          <a:schemeClr val="accent5">
            <a:hueOff val="13951262"/>
            <a:satOff val="-5328"/>
            <a:lumOff val="-1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DAAE-0B1E-4923-A1BF-CCC262E2581A}">
      <dsp:nvSpPr>
        <dsp:cNvPr id="0" name=""/>
        <dsp:cNvSpPr/>
      </dsp:nvSpPr>
      <dsp:spPr>
        <a:xfrm>
          <a:off x="457200" y="76201"/>
          <a:ext cx="1676400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</a:t>
          </a:r>
          <a:r>
            <a:rPr lang="id-ID" sz="2000" kern="1200" dirty="0" smtClean="0"/>
            <a:t>s</a:t>
          </a:r>
          <a:r>
            <a:rPr lang="en-US" sz="2000" kern="1200" dirty="0" err="1" smtClean="0"/>
            <a:t>paransi</a:t>
          </a:r>
          <a:endParaRPr lang="en-US" sz="2000" kern="1200" dirty="0"/>
        </a:p>
      </dsp:txBody>
      <dsp:txXfrm>
        <a:off x="457200" y="76201"/>
        <a:ext cx="1676400" cy="1195908"/>
      </dsp:txXfrm>
    </dsp:sp>
    <dsp:sp modelId="{ABBA8E66-15DE-45CF-8F1F-DEFBD7E6DC18}">
      <dsp:nvSpPr>
        <dsp:cNvPr id="0" name=""/>
        <dsp:cNvSpPr/>
      </dsp:nvSpPr>
      <dsp:spPr>
        <a:xfrm>
          <a:off x="81353" y="70872"/>
          <a:ext cx="4487176" cy="4487176"/>
        </a:xfrm>
        <a:prstGeom prst="circularArrow">
          <a:avLst>
            <a:gd name="adj1" fmla="val 5197"/>
            <a:gd name="adj2" fmla="val 335689"/>
            <a:gd name="adj3" fmla="val 16862322"/>
            <a:gd name="adj4" fmla="val 15869104"/>
            <a:gd name="adj5" fmla="val 6063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FD4D-5297-4127-B129-4BCF984E3054}">
      <dsp:nvSpPr>
        <dsp:cNvPr id="0" name=""/>
        <dsp:cNvSpPr/>
      </dsp:nvSpPr>
      <dsp:spPr>
        <a:xfrm>
          <a:off x="0" y="194670"/>
          <a:ext cx="3733800" cy="952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Pemerintah</a:t>
          </a:r>
          <a:r>
            <a:rPr lang="en-US" sz="1700" kern="1200" dirty="0" smtClean="0"/>
            <a:t>: PP </a:t>
          </a:r>
          <a:r>
            <a:rPr lang="en-US" sz="1700" kern="1200" dirty="0" err="1" smtClean="0"/>
            <a:t>ditempatkan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kementrianyang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berwenang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selenggarakan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46505" y="241175"/>
        <a:ext cx="3640790" cy="859647"/>
      </dsp:txXfrm>
    </dsp:sp>
    <dsp:sp modelId="{6A0A6AD2-E1DD-422F-A174-E410E631CD09}">
      <dsp:nvSpPr>
        <dsp:cNvPr id="0" name=""/>
        <dsp:cNvSpPr/>
      </dsp:nvSpPr>
      <dsp:spPr>
        <a:xfrm>
          <a:off x="0" y="1234842"/>
          <a:ext cx="3733800" cy="1187945"/>
        </a:xfrm>
        <a:prstGeom prst="roundRect">
          <a:avLst/>
        </a:prstGeom>
        <a:solidFill>
          <a:schemeClr val="accent5">
            <a:hueOff val="6200561"/>
            <a:satOff val="-2368"/>
            <a:lumOff val="-71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Pengawasan</a:t>
          </a:r>
          <a:r>
            <a:rPr lang="en-US" sz="1700" kern="1200" dirty="0" smtClean="0"/>
            <a:t>: PP </a:t>
          </a:r>
          <a:r>
            <a:rPr lang="en-US" sz="1700" kern="1200" dirty="0" err="1" smtClean="0"/>
            <a:t>ditempatkan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pengawas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independen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sedangkan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pelaksanaan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dilakukan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kementrian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57991" y="1292833"/>
        <a:ext cx="3617818" cy="1071963"/>
      </dsp:txXfrm>
    </dsp:sp>
    <dsp:sp modelId="{1B4145E4-F087-4F01-A4EC-27A36FBDFEE2}">
      <dsp:nvSpPr>
        <dsp:cNvPr id="0" name=""/>
        <dsp:cNvSpPr/>
      </dsp:nvSpPr>
      <dsp:spPr>
        <a:xfrm>
          <a:off x="0" y="2508456"/>
          <a:ext cx="3733800" cy="1155190"/>
        </a:xfrm>
        <a:prstGeom prst="roundRect">
          <a:avLst/>
        </a:prstGeom>
        <a:solidFill>
          <a:schemeClr val="accent5">
            <a:hueOff val="12401122"/>
            <a:satOff val="-4736"/>
            <a:lumOff val="-143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Mandiri</a:t>
          </a:r>
          <a:r>
            <a:rPr lang="en-US" sz="1700" kern="1200" dirty="0" smtClean="0"/>
            <a:t>: </a:t>
          </a:r>
          <a:r>
            <a:rPr lang="en-US" sz="1700" kern="1200" dirty="0" err="1" smtClean="0"/>
            <a:t>Menempatkan</a:t>
          </a:r>
          <a:r>
            <a:rPr lang="en-US" sz="1700" kern="1200" dirty="0" smtClean="0"/>
            <a:t> PP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lembaga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independen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menyelenggarakan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endParaRPr lang="en-US" sz="1700" kern="1200" dirty="0"/>
        </a:p>
      </dsp:txBody>
      <dsp:txXfrm>
        <a:off x="56392" y="2564848"/>
        <a:ext cx="3621016" cy="1042406"/>
      </dsp:txXfrm>
    </dsp:sp>
    <dsp:sp modelId="{73ACE309-88AD-499C-8DD8-209E439D8835}">
      <dsp:nvSpPr>
        <dsp:cNvPr id="0" name=""/>
        <dsp:cNvSpPr/>
      </dsp:nvSpPr>
      <dsp:spPr>
        <a:xfrm>
          <a:off x="0" y="3749315"/>
          <a:ext cx="3733800" cy="1151639"/>
        </a:xfrm>
        <a:prstGeom prst="roundRect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Multipartai:Menempatkan</a:t>
          </a:r>
          <a:r>
            <a:rPr lang="en-US" sz="1700" kern="1200" dirty="0" smtClean="0"/>
            <a:t> PP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lembaga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diisi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wakil-wakil </a:t>
          </a:r>
          <a:r>
            <a:rPr lang="en-US" sz="1700" kern="1200" dirty="0" err="1" smtClean="0"/>
            <a:t>partai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peserta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endParaRPr lang="en-US" sz="1700" kern="1200" dirty="0"/>
        </a:p>
      </dsp:txBody>
      <dsp:txXfrm>
        <a:off x="56218" y="3805533"/>
        <a:ext cx="3621364" cy="103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FATIH GAMA </a:t>
            </a:r>
          </a:p>
          <a:p>
            <a:r>
              <a:rPr lang="en-US" sz="1800" dirty="0" smtClean="0"/>
              <a:t>STPMD “APMD”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Penyelenggara</a:t>
            </a:r>
            <a:r>
              <a:rPr lang="en-US" sz="4000" dirty="0" smtClean="0"/>
              <a:t> </a:t>
            </a:r>
            <a:r>
              <a:rPr lang="en-US" sz="4000" dirty="0" err="1" smtClean="0"/>
              <a:t>Pemilu</a:t>
            </a:r>
            <a:r>
              <a:rPr lang="en-US" sz="4000" dirty="0" smtClean="0"/>
              <a:t> &amp; Tata </a:t>
            </a:r>
            <a:r>
              <a:rPr lang="en-US" sz="4000" dirty="0" err="1" smtClean="0"/>
              <a:t>Kelola</a:t>
            </a:r>
            <a:r>
              <a:rPr lang="en-US" sz="4000" dirty="0" smtClean="0"/>
              <a:t> </a:t>
            </a:r>
            <a:r>
              <a:rPr lang="en-US" sz="4000" dirty="0" err="1" smtClean="0"/>
              <a:t>Pemilu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6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MALPRAKTIK PEMILU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634345" y="1828800"/>
            <a:ext cx="4191000" cy="1752600"/>
          </a:xfrm>
          <a:prstGeom prst="wedgeRoundRectCallout">
            <a:avLst>
              <a:gd name="adj1" fmla="val 324"/>
              <a:gd name="adj2" fmla="val 75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(Ada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malpraktik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vote buying,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43100"/>
            <a:ext cx="4419600" cy="3962400"/>
          </a:xfrm>
          <a:prstGeom prst="ellipse">
            <a:avLst/>
          </a:prstGeom>
          <a:solidFill>
            <a:srgbClr val="A8D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Penyelenggaraan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harus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bebas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penyimpangan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&amp; </a:t>
            </a:r>
            <a:r>
              <a:rPr lang="en-US" dirty="0" err="1">
                <a:solidFill>
                  <a:srgbClr val="002060"/>
                </a:solidFill>
              </a:rPr>
              <a:t>pelanggaraan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 demi </a:t>
            </a:r>
            <a:r>
              <a:rPr lang="en-US" dirty="0" err="1">
                <a:solidFill>
                  <a:srgbClr val="002060"/>
                </a:solidFill>
              </a:rPr>
              <a:t>menjamin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terlindungi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politik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warga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negara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Senyatanya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sering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terjadi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penyimpangan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penyelenggaraan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Ini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dikenal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malpraktik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308764" cy="254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7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 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MALPRAKTIK </a:t>
            </a:r>
            <a:r>
              <a:rPr lang="en-US" dirty="0"/>
              <a:t>PEMILU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72071"/>
            <a:ext cx="4114800" cy="236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lain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KPU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267201"/>
            <a:ext cx="4114800" cy="238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endParaRPr lang="en-US" dirty="0"/>
          </a:p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yang </a:t>
            </a:r>
            <a:r>
              <a:rPr lang="en-US" dirty="0" err="1"/>
              <a:t>penyelesaiannya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6707"/>
            <a:ext cx="3676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81400"/>
            <a:ext cx="38290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0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 BERDISKUSI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1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7795"/>
              </p:ext>
            </p:extLst>
          </p:nvPr>
        </p:nvGraphicFramePr>
        <p:xfrm>
          <a:off x="152400" y="1676400"/>
          <a:ext cx="5334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KELOLA PEMILU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1662545"/>
            <a:ext cx="3200400" cy="2133600"/>
          </a:xfrm>
          <a:prstGeom prst="wedgeRoundRectCallout">
            <a:avLst>
              <a:gd name="adj1" fmla="val -11533"/>
              <a:gd name="adj2" fmla="val 7431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Hal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Election Stakeholder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Electoral </a:t>
            </a:r>
            <a:r>
              <a:rPr lang="en-US" dirty="0" smtClean="0"/>
              <a:t>Process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9869"/>
            <a:ext cx="32797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 smtClean="0"/>
              <a:t>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</a:t>
            </a:r>
            <a:br>
              <a:rPr lang="en-US" dirty="0" smtClean="0"/>
            </a:br>
            <a:r>
              <a:rPr lang="en-US" dirty="0" smtClean="0"/>
              <a:t>PRA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828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Kandidasi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1832264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Kampanye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590799"/>
            <a:ext cx="2819400" cy="15482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2286000"/>
            <a:ext cx="0" cy="609600"/>
          </a:xfrm>
          <a:prstGeom prst="straightConnector1">
            <a:avLst/>
          </a:prstGeom>
          <a:ln w="38100">
            <a:solidFill>
              <a:srgbClr val="6BE4F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" y="4419600"/>
            <a:ext cx="28194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min.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Status </a:t>
            </a:r>
            <a:r>
              <a:rPr lang="en-US" dirty="0" err="1" smtClean="0"/>
              <a:t>hukum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67891" y="3629891"/>
            <a:ext cx="0" cy="1018309"/>
          </a:xfrm>
          <a:prstGeom prst="straightConnector1">
            <a:avLst/>
          </a:prstGeom>
          <a:ln w="38100">
            <a:solidFill>
              <a:srgbClr val="6BE4F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52800" y="2590800"/>
            <a:ext cx="2819400" cy="2971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Wilayah </a:t>
            </a:r>
            <a:r>
              <a:rPr lang="en-US" dirty="0" err="1" smtClean="0"/>
              <a:t>kandidasi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menjadi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0800" y="2590800"/>
            <a:ext cx="25146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Mekanisme</a:t>
            </a:r>
            <a:r>
              <a:rPr lang="en-US" dirty="0" smtClean="0"/>
              <a:t> &amp;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ampanye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</a:t>
            </a:r>
            <a:br>
              <a:rPr lang="en-US" dirty="0" smtClean="0"/>
            </a:br>
            <a:r>
              <a:rPr lang="en-US" dirty="0" smtClean="0"/>
              <a:t>PEMUNGUTAN SUARA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1905000"/>
            <a:ext cx="3276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terpenuhinya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haknya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19050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AB3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0" y="28956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39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2000" y="38862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CEB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Kerahasiaan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5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707" y="1828800"/>
            <a:ext cx="8712693" cy="4407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PASKA PEMUNGUTAN SUARA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327" y="1676400"/>
            <a:ext cx="3193473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Kecermatan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/</a:t>
            </a:r>
            <a:r>
              <a:rPr lang="en-US" dirty="0" err="1" smtClean="0"/>
              <a:t>rusak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berjenjang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327" y="4308765"/>
            <a:ext cx="3200400" cy="21682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yang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11915"/>
            <a:ext cx="4965989" cy="46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5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536036"/>
              </p:ext>
            </p:extLst>
          </p:nvPr>
        </p:nvGraphicFramePr>
        <p:xfrm>
          <a:off x="2895600" y="1828800"/>
          <a:ext cx="5943600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(PP)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971800" cy="2819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embaga</a:t>
            </a:r>
            <a:r>
              <a:rPr lang="en-US" dirty="0" smtClean="0"/>
              <a:t> yang </a:t>
            </a:r>
            <a:r>
              <a:rPr lang="en-US" dirty="0" err="1" smtClean="0"/>
              <a:t>mengurus</a:t>
            </a:r>
            <a:r>
              <a:rPr lang="en-US" dirty="0" smtClean="0"/>
              <a:t> &amp;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kait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07645"/>
              </p:ext>
            </p:extLst>
          </p:nvPr>
        </p:nvGraphicFramePr>
        <p:xfrm>
          <a:off x="3429000" y="1981200"/>
          <a:ext cx="54356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PP yang </a:t>
            </a:r>
            <a:r>
              <a:rPr lang="en-US" dirty="0" err="1" smtClean="0"/>
              <a:t>kredibel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77091" y="1905000"/>
            <a:ext cx="2514600" cy="1752600"/>
          </a:xfrm>
          <a:prstGeom prst="wedgeEllipseCallout">
            <a:avLst>
              <a:gd name="adj1" fmla="val -19180"/>
              <a:gd name="adj2" fmla="val 8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Legitimasi</a:t>
            </a:r>
            <a:r>
              <a:rPr lang="en-US" dirty="0" smtClean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digugat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PP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Kredibel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" y="4310063"/>
            <a:ext cx="3136178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0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216272"/>
              </p:ext>
            </p:extLst>
          </p:nvPr>
        </p:nvGraphicFramePr>
        <p:xfrm>
          <a:off x="152400" y="1752600"/>
          <a:ext cx="50292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Prasyarat</a:t>
            </a:r>
            <a:r>
              <a:rPr lang="en-US" dirty="0" smtClean="0"/>
              <a:t> Pp yang </a:t>
            </a:r>
            <a:r>
              <a:rPr lang="en-US" dirty="0" err="1" smtClean="0"/>
              <a:t>kredibel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47800" y="2854036"/>
            <a:ext cx="2286000" cy="2286000"/>
          </a:xfrm>
          <a:prstGeom prst="ellipse">
            <a:avLst/>
          </a:prstGeom>
          <a:solidFill>
            <a:srgbClr val="94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KREDIBILITAS</a:t>
            </a:r>
          </a:p>
          <a:p>
            <a:pPr algn="ctr"/>
            <a:r>
              <a:rPr lang="en-US" dirty="0" smtClean="0"/>
              <a:t>P. PEMILU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89418" y="1717964"/>
            <a:ext cx="3525982" cy="49114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PP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/>
              <a:t>implementasi</a:t>
            </a:r>
            <a:r>
              <a:rPr lang="en-US" dirty="0"/>
              <a:t> E</a:t>
            </a:r>
            <a:r>
              <a:rPr lang="en-US" dirty="0" smtClean="0"/>
              <a:t>lectoral </a:t>
            </a:r>
            <a:r>
              <a:rPr lang="en-US" dirty="0" err="1" smtClean="0"/>
              <a:t>Procces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 </a:t>
            </a:r>
            <a:r>
              <a:rPr lang="en-US" dirty="0"/>
              <a:t>yang </a:t>
            </a:r>
            <a:r>
              <a:rPr lang="en-US" dirty="0" err="1"/>
              <a:t>digariskan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dilatih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&amp; </a:t>
            </a:r>
            <a:r>
              <a:rPr lang="en-US" dirty="0" err="1" smtClean="0"/>
              <a:t>Independen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dana </a:t>
            </a:r>
            <a:r>
              <a:rPr lang="en-US" dirty="0" err="1" smtClean="0"/>
              <a:t>kampanye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99440"/>
              </p:ext>
            </p:extLst>
          </p:nvPr>
        </p:nvGraphicFramePr>
        <p:xfrm>
          <a:off x="381000" y="1600200"/>
          <a:ext cx="3733800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Kelembagaan</a:t>
            </a:r>
            <a:r>
              <a:rPr lang="en-US" dirty="0" smtClean="0"/>
              <a:t> PP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80" y="1676400"/>
            <a:ext cx="48291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285</TotalTime>
  <Words>456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Penyelenggara Pemilu &amp; Tata Kelola Pemilu</vt:lpstr>
      <vt:lpstr>TATA KELOLA PEMILU</vt:lpstr>
      <vt:lpstr>ELECTORAL PROCESs:  PRA Pemungutan Suara</vt:lpstr>
      <vt:lpstr>ELECTORAL PROCESS:  PEMUNGUTAN SUARA</vt:lpstr>
      <vt:lpstr>ELECTORAL PROCESS: PASKA PEMUNGUTAN SUARA</vt:lpstr>
      <vt:lpstr>Tentang Penyelenggara Pemilu (PP)</vt:lpstr>
      <vt:lpstr>Mengapa perlu PP yang kredibel?</vt:lpstr>
      <vt:lpstr>Prasyarat Pp yang kredibel</vt:lpstr>
      <vt:lpstr>MODEL Kelembagaan PP</vt:lpstr>
      <vt:lpstr>MALPRAKTIK PEMILU</vt:lpstr>
      <vt:lpstr>JENIS MALPRAKTIK PEMILU</vt:lpstr>
      <vt:lpstr>MARI BERDISKUSI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Penyelenggara Pemilu &amp; Tata Kelola Pemilu</dc:title>
  <dc:creator>ismail - [2010]</dc:creator>
  <cp:lastModifiedBy>user</cp:lastModifiedBy>
  <cp:revision>28</cp:revision>
  <dcterms:created xsi:type="dcterms:W3CDTF">2016-12-14T12:45:11Z</dcterms:created>
  <dcterms:modified xsi:type="dcterms:W3CDTF">2019-12-10T01:49:28Z</dcterms:modified>
</cp:coreProperties>
</file>