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handoutMasterIdLst>
    <p:handoutMasterId r:id="rId19"/>
  </p:handout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65" r:id="rId9"/>
    <p:sldId id="263" r:id="rId10"/>
    <p:sldId id="264" r:id="rId11"/>
    <p:sldId id="272" r:id="rId12"/>
    <p:sldId id="273" r:id="rId13"/>
    <p:sldId id="257" r:id="rId14"/>
    <p:sldId id="258" r:id="rId15"/>
    <p:sldId id="259" r:id="rId16"/>
    <p:sldId id="261" r:id="rId17"/>
    <p:sldId id="26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133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E27F6-911D-488B-9FC6-01C0D49700A6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EA9DF-095E-457C-A61B-1BCD96D42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091CBD-BBB6-4278-B093-17402AE35532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A2FC41-2725-47B9-9FA3-DA7D37E2F59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066799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Apakah</a:t>
            </a:r>
            <a:r>
              <a:rPr lang="en-US" sz="3200" dirty="0" smtClean="0"/>
              <a:t> </a:t>
            </a:r>
            <a:r>
              <a:rPr lang="en-US" sz="3200" dirty="0" err="1" smtClean="0"/>
              <a:t>paradigma</a:t>
            </a:r>
            <a:r>
              <a:rPr lang="en-US" sz="3200" smtClean="0"/>
              <a:t> ?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7696200" cy="44958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Guba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(1990: 17)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serangkaian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keyakinan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membimbing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berurusan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prinsip-prinsip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konstruksi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menentukan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dunia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meliputi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epistemologi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ontologi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metodologi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mengetahui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dunia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ontologi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berkaitan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realitas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metodologi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memfokuskan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meraih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endParaRPr lang="en-US" sz="2000" dirty="0" smtClean="0"/>
          </a:p>
          <a:p>
            <a:pPr marL="457200" indent="-457200" algn="just"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239000" cy="6074736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mengesampingkan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dilekatkan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pelaku-pelaku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  <a:p>
            <a:pPr marL="651510" indent="-51435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teori-teori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endParaRPr lang="en-US" dirty="0" smtClean="0"/>
          </a:p>
          <a:p>
            <a:pPr marL="651510" indent="-51435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diterapkannya</a:t>
            </a:r>
            <a:r>
              <a:rPr lang="en-US" dirty="0" smtClean="0"/>
              <a:t> data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kasus-kasus</a:t>
            </a:r>
            <a:r>
              <a:rPr lang="en-US" dirty="0" smtClean="0"/>
              <a:t> individual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dirty="0" err="1" smtClean="0">
                <a:effectLst/>
                <a:latin typeface="Arial" pitchFamily="34" charset="0"/>
                <a:cs typeface="Arial" pitchFamily="34" charset="0"/>
              </a:rPr>
              <a:t>Karakteristik</a:t>
            </a:r>
            <a:r>
              <a:rPr lang="en-US" sz="2800" b="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effectLst/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800" b="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effectLst/>
                <a:latin typeface="Arial" pitchFamily="34" charset="0"/>
                <a:cs typeface="Arial" pitchFamily="34" charset="0"/>
              </a:rPr>
              <a:t>kualitatif</a:t>
            </a:r>
            <a:endParaRPr lang="en-US" sz="2800" b="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Creswell (1998):</a:t>
            </a:r>
          </a:p>
          <a:p>
            <a:pPr marL="651510" indent="-514350"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Ontologi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realitas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subjektif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banyak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651510" indent="-514350"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Epistemologi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berinteraksi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objek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diteliti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651510" indent="-514350"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Aksiologi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sarat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bias</a:t>
            </a:r>
          </a:p>
          <a:p>
            <a:pPr marL="651510" indent="-514350"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Retorikal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personal</a:t>
            </a:r>
          </a:p>
          <a:p>
            <a:pPr marL="651510" indent="-514350"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Metodologi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induktif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kategori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diidentifikasi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selama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terikat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konteks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pengembangan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pemahaman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807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Wimmer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Dominick (2000)</a:t>
            </a: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Role the researcher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bagian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integral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data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keterlibatan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objek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diteliti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data.</a:t>
            </a: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Design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disusun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selama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berlangsung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,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diubah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disesuaikan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3. s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etting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alami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Measurement instrument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instrumen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Theory buildi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ng;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mengembangkan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bagian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integral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PARADIGMA DAN SUDUT PANDANG TEORITIS PENELITIAN KUALITATIF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199"/>
            <a:ext cx="8229600" cy="3352801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POSITIVISME, POST POSITIVISME</a:t>
            </a:r>
          </a:p>
          <a:p>
            <a:pPr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KONSTRUKTIVISME</a:t>
            </a:r>
          </a:p>
          <a:p>
            <a:pPr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FEMINISME</a:t>
            </a:r>
          </a:p>
          <a:p>
            <a:pPr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MODEL-MODEL ETNIK</a:t>
            </a:r>
          </a:p>
          <a:p>
            <a:pPr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MODEL-MODEL MARXIS</a:t>
            </a:r>
          </a:p>
          <a:p>
            <a:pPr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MODEL-MODEL CULTURAL STUDIES (KAJIAN BUDAYA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STRATEGI PENELITIAN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didesain</a:t>
            </a:r>
            <a:endParaRPr lang="en-US" sz="2800" dirty="0" smtClean="0"/>
          </a:p>
          <a:p>
            <a:r>
              <a:rPr lang="en-US" sz="2800" dirty="0" err="1" smtClean="0"/>
              <a:t>Studi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endParaRPr lang="en-US" sz="2800" dirty="0" smtClean="0"/>
          </a:p>
          <a:p>
            <a:r>
              <a:rPr lang="en-US" sz="2800" dirty="0" err="1" smtClean="0"/>
              <a:t>Etnografi</a:t>
            </a:r>
            <a:r>
              <a:rPr lang="en-US" sz="2800" dirty="0" smtClean="0"/>
              <a:t>, </a:t>
            </a:r>
            <a:r>
              <a:rPr lang="en-US" sz="2800" dirty="0" err="1" smtClean="0"/>
              <a:t>Observasi</a:t>
            </a:r>
            <a:r>
              <a:rPr lang="en-US" sz="2800" dirty="0" smtClean="0"/>
              <a:t> </a:t>
            </a:r>
            <a:r>
              <a:rPr lang="en-US" sz="2800" dirty="0" err="1" smtClean="0"/>
              <a:t>partisipatif</a:t>
            </a:r>
            <a:endParaRPr lang="en-US" sz="2800" dirty="0" smtClean="0"/>
          </a:p>
          <a:p>
            <a:r>
              <a:rPr lang="en-US" sz="2800" dirty="0" err="1" smtClean="0"/>
              <a:t>Fenomenologi</a:t>
            </a:r>
            <a:r>
              <a:rPr lang="en-US" sz="2800" dirty="0" smtClean="0"/>
              <a:t> , </a:t>
            </a:r>
            <a:r>
              <a:rPr lang="en-US" sz="2800" dirty="0" err="1" smtClean="0"/>
              <a:t>etnometodelogi</a:t>
            </a:r>
            <a:endParaRPr lang="en-US" sz="2800" dirty="0" smtClean="0"/>
          </a:p>
          <a:p>
            <a:r>
              <a:rPr lang="en-US" sz="2800" dirty="0" smtClean="0"/>
              <a:t>Grounded theory</a:t>
            </a:r>
          </a:p>
          <a:p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biografis</a:t>
            </a:r>
            <a:endParaRPr lang="en-US" sz="2800" dirty="0" smtClean="0"/>
          </a:p>
          <a:p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historis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tindakan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terapan</a:t>
            </a:r>
            <a:endParaRPr lang="en-US" sz="2800" dirty="0" smtClean="0"/>
          </a:p>
          <a:p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Klinis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Pengumpulan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Analisis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Wawancara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Observasi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Artefak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dokumen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catatan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visual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Pengumpulan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pribadi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pengolahan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data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komputer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tekstual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Empat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kriteria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derajat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pertanggungjawaban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kaum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Positivis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konvensional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Validitas</a:t>
            </a:r>
            <a:r>
              <a:rPr lang="en-US" dirty="0" smtClean="0"/>
              <a:t> internal, </a:t>
            </a: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memetakan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yang </a:t>
            </a:r>
            <a:r>
              <a:rPr lang="en-US" dirty="0" err="1" smtClean="0"/>
              <a:t>dikaji</a:t>
            </a:r>
            <a:endParaRPr lang="en-US" dirty="0" smtClean="0"/>
          </a:p>
          <a:p>
            <a:r>
              <a:rPr lang="en-US" dirty="0" err="1" smtClean="0"/>
              <a:t>Validita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, </a:t>
            </a: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digeneralisasikan</a:t>
            </a:r>
            <a:endParaRPr lang="en-US" dirty="0" smtClean="0"/>
          </a:p>
          <a:p>
            <a:r>
              <a:rPr lang="en-US" dirty="0" err="1" smtClean="0"/>
              <a:t>Reliabilitas</a:t>
            </a:r>
            <a:r>
              <a:rPr lang="en-US" dirty="0" smtClean="0"/>
              <a:t>, </a:t>
            </a:r>
            <a:r>
              <a:rPr lang="en-US" dirty="0" err="1" smtClean="0"/>
              <a:t>sejauhmana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diulang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lain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objektivitas</a:t>
            </a:r>
            <a:r>
              <a:rPr lang="en-US" dirty="0" smtClean="0"/>
              <a:t>, </a:t>
            </a:r>
            <a:r>
              <a:rPr lang="en-US" dirty="0" err="1" smtClean="0"/>
              <a:t>sejauhmana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bias.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 algn="just"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yang lama (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intens</a:t>
            </a:r>
            <a:r>
              <a:rPr lang="en-US" dirty="0" smtClean="0"/>
              <a:t>) . 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haruslah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fenomena-fenomena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kotemporer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inovatif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personal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smtClean="0"/>
          </a:p>
          <a:p>
            <a:pPr algn="just">
              <a:buNone/>
            </a:pPr>
            <a:r>
              <a:rPr lang="en-US" smtClean="0"/>
              <a:t> </a:t>
            </a:r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Sifat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konstruksi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pemikiran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mempresentasikan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beragam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memahami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dunia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konstruksi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dipahami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benar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menerapkan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positivisme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positivisme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subjektivisme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objektif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bersandar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positivisme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bersandar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positivisme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 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Apakah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ilmiah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sistematis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menemukan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memproduksi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mensyaratkan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ketekunan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integritas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pribadi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interaksi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pihak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lain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keinginan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objektif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subjektif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objektif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berhubungan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pengujian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hipotesis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data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dikuantifikasikan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teknik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pengukuran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objektif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statistik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subjektif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berhubungan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data visual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verbal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mencerminkan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pengalaman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sehari-hari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objektif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Perbedaan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perbedaan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penafsiran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realitas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kedudukan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realitas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objektif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ilmiah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diterapkan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sistematik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terkontrol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empiris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kritis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hipotesis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mengenai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diasumsikan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fenomena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kebenaran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ditemukan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menyingkirkan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campur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Mirip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realitas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8076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menerapkan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asumsi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mereka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lewat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deduktif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deduktif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dugaan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kebenaran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dibuat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premis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dimulai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1)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kerangka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teoritis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2)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merumuskan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hipotesis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3)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logis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mendeduksi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seharusnya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patokan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hipotesis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Kaum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objektivist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berpendapat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derajat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diramalkan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meskipun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setepat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varian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objektif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behavioristik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struktural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memandang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disebabkan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kekuatan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luar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kemauan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dirinya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b="0" dirty="0" err="1" smtClean="0">
                <a:effectLst/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800" b="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effectLst/>
                <a:latin typeface="Arial" pitchFamily="34" charset="0"/>
                <a:cs typeface="Arial" pitchFamily="34" charset="0"/>
              </a:rPr>
              <a:t>Subjektif</a:t>
            </a:r>
            <a:endParaRPr lang="en-US" sz="2800" b="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9496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Fokus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pertama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subjektif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bagian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Studi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humanistik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mengasumsikan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objektif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melainkan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sifat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interpretatif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kontekstual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makna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mereka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pandangan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manusialah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menentukan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bebas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memilih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pun,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mereka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justru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mengubah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 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0456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subjektivis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subjek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ilmiah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ilmiah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diartikan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alam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mereka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lain,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diramalkan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tatanan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kausal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fenomena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tatanan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begitu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kompleks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permanen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fakta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sekarang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didahului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fakta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terdahulu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namun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Sejarah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Kualitatif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 algn="just"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Tradisional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berlangsung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awal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1900-an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berlangsung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hingga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PD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II.Para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cenderung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menulis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paparan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objektif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dominan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mengenai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pengalaman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lapangan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cerminan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positivis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Fase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modernis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fase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berlangsung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pasca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hingga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1970-an,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fase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berupaya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menjadikan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akuratnya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marL="457200" indent="-457200" algn="just"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genre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kabur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(1970-1986)yang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kurun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sejarah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genre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kabur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seperangkat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utuh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diterapkan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Muncul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buku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Geertz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mennginginkan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sudut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pandang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pluralistik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terbuka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interpretatif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Krisis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representasi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karya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ditampilkan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mempersoalkan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genre,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kelas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isu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rasial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Kurun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kelima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memunculkan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lapangan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dll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dirty="0" err="1" smtClean="0">
                <a:latin typeface="Arial" pitchFamily="34" charset="0"/>
                <a:cs typeface="Arial" pitchFamily="34" charset="0"/>
              </a:rPr>
              <a:t>Perbedaan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Kuantitatif</a:t>
            </a:r>
            <a:r>
              <a:rPr lang="en-US" dirty="0" smtClean="0"/>
              <a:t>: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kuantifikasi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eksak</a:t>
            </a:r>
            <a:r>
              <a:rPr lang="en-US" dirty="0" smtClean="0"/>
              <a:t> (IPA-</a:t>
            </a:r>
            <a:r>
              <a:rPr lang="en-US" dirty="0" err="1" smtClean="0"/>
              <a:t>matematika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sangatlah</a:t>
            </a:r>
            <a:r>
              <a:rPr lang="en-US" dirty="0" smtClean="0"/>
              <a:t>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memprediksi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positivis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Positivis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melepaskan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,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memfokuskan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kecil-variabel</a:t>
            </a:r>
            <a:r>
              <a:rPr lang="en-US" dirty="0" smtClean="0"/>
              <a:t>-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294</TotalTime>
  <Words>1092</Words>
  <Application>Microsoft Office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Apakah paradigma ?</vt:lpstr>
      <vt:lpstr>Sifat paradigma</vt:lpstr>
      <vt:lpstr>Apakah penelitian ilmiah itu?</vt:lpstr>
      <vt:lpstr>perspektif/paradigma objektif</vt:lpstr>
      <vt:lpstr>Slide 5</vt:lpstr>
      <vt:lpstr>Pendekatan Subjektif</vt:lpstr>
      <vt:lpstr>Slide 7</vt:lpstr>
      <vt:lpstr>Sejarah Penelitian Kualitatif</vt:lpstr>
      <vt:lpstr>Perbedaan kuantitatif dan kualitatif </vt:lpstr>
      <vt:lpstr>Slide 10</vt:lpstr>
      <vt:lpstr>Karakteristik penelitian kualitatif</vt:lpstr>
      <vt:lpstr>Slide 12</vt:lpstr>
      <vt:lpstr>PARADIGMA DAN SUDUT PANDANG TEORITIS PENELITIAN KUALITATIF</vt:lpstr>
      <vt:lpstr>STRATEGI PENELITIAN </vt:lpstr>
      <vt:lpstr>Metode Pengumpulan data dan Analisis</vt:lpstr>
      <vt:lpstr>Empat kriteria derajat pertanggungjawaban penelitian menurut kaum Positivis konvensional  </vt:lpstr>
      <vt:lpstr>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Penelitian Kualitatif</dc:title>
  <dc:creator>Lenovo</dc:creator>
  <cp:lastModifiedBy>FADJARINI</cp:lastModifiedBy>
  <cp:revision>37</cp:revision>
  <dcterms:created xsi:type="dcterms:W3CDTF">2010-08-01T13:33:08Z</dcterms:created>
  <dcterms:modified xsi:type="dcterms:W3CDTF">2011-04-14T02:02:14Z</dcterms:modified>
</cp:coreProperties>
</file>