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9C2B4-E03A-4009-A903-58CAB5DCA69F}" type="datetimeFigureOut">
              <a:rPr lang="id-ID" smtClean="0"/>
              <a:pPr/>
              <a:t>17/05/2019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Analisis Politik  awal kemerdekaan sampai </a:t>
            </a:r>
            <a:r>
              <a:rPr lang="id-ID" smtClean="0"/>
              <a:t>jatuhnya </a:t>
            </a:r>
            <a:r>
              <a:rPr lang="id-ID" smtClean="0"/>
              <a:t>Soekarno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Jaka Triwidaryanta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Awal Kemerdekaan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Internasional: Persaingan Liberalisme dan Fasisme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 Liberalisme:kebebasan individu: organisasi, vote, berpendapat</a:t>
            </a:r>
          </a:p>
          <a:p>
            <a:pPr marL="514350" indent="-514350">
              <a:buNone/>
            </a:pPr>
            <a:r>
              <a:rPr lang="id-ID" dirty="0" smtClean="0"/>
              <a:t>     Fasisme: memberi hak istimewa kelompok – tuan tanah  dan  pemilik alat produksi</a:t>
            </a:r>
          </a:p>
          <a:p>
            <a:pPr marL="514350" indent="-514350">
              <a:buNone/>
            </a:pPr>
            <a:r>
              <a:rPr lang="id-ID" dirty="0" smtClean="0"/>
              <a:t>Mengapa Liberalisme menang dan bagaimanakah pengaruhnya Indonesia yang baru merdeka. Liberalisme = Sekutu( Inggris, Belanda,USA, Australia)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Negara yang baru merdeka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Proklamasi=== entitas politik yang merdeka</a:t>
            </a:r>
          </a:p>
          <a:p>
            <a:pPr marL="514350" indent="-514350">
              <a:buAutoNum type="arabicPeriod"/>
            </a:pPr>
            <a:r>
              <a:rPr lang="id-ID" dirty="0" smtClean="0"/>
              <a:t>UUD1945( konstitusi dan konstitusionalisme)</a:t>
            </a:r>
          </a:p>
          <a:p>
            <a:pPr marL="514350" indent="-514350">
              <a:buAutoNum type="alphaUcPeriod"/>
            </a:pPr>
            <a:r>
              <a:rPr lang="id-ID" dirty="0" smtClean="0"/>
              <a:t>Kelembagaan negara( cheks and balances)</a:t>
            </a:r>
          </a:p>
          <a:p>
            <a:pPr marL="514350" indent="-514350">
              <a:buAutoNum type="alphaUcPeriod"/>
            </a:pPr>
            <a:r>
              <a:rPr lang="id-ID" dirty="0" smtClean="0"/>
              <a:t>Hubungan negara dengan warga</a:t>
            </a:r>
          </a:p>
          <a:p>
            <a:pPr marL="514350" indent="-514350">
              <a:buAutoNum type="alphaUcPeriod"/>
            </a:pPr>
            <a:r>
              <a:rPr lang="id-ID" dirty="0" smtClean="0"/>
              <a:t>Hubungan warga dengan warga</a:t>
            </a:r>
          </a:p>
          <a:p>
            <a:pPr marL="514350" indent="-514350">
              <a:buNone/>
            </a:pPr>
            <a:r>
              <a:rPr lang="id-ID" dirty="0" smtClean="0"/>
              <a:t>Liberalisme atau Pancasila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Struktur politik dan pemerintahan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Negara Indonesia{Republik, Kesatuan, Presidentiil} awal kemerdekaan amat rapuh</a:t>
            </a:r>
          </a:p>
          <a:p>
            <a:pPr marL="514350" indent="-514350">
              <a:buAutoNum type="arabicPeriod"/>
            </a:pPr>
            <a:r>
              <a:rPr lang="id-ID" dirty="0" smtClean="0"/>
              <a:t>Secara politik polarisasi politik tinggi karena banyaknya pemikiran politik dan patrimonial yang  ada dalam politik Indonesia</a:t>
            </a:r>
          </a:p>
          <a:p>
            <a:pPr marL="514350" indent="-514350">
              <a:buAutoNum type="arabicPeriod"/>
            </a:pPr>
            <a:r>
              <a:rPr lang="id-ID" dirty="0" smtClean="0"/>
              <a:t>Struktur kelembagaan tidak lengkap dan tak legitimate( Presiden: DPR/MPR tak dipilih rakyat, yanglain tak ada</a:t>
            </a:r>
          </a:p>
          <a:p>
            <a:pPr marL="514350" indent="-514350">
              <a:buAutoNum type="arabicPeriod"/>
            </a:pPr>
            <a:r>
              <a:rPr lang="id-ID" dirty="0" smtClean="0"/>
              <a:t>Tak ada pengorganisasian politik pada masyarakat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Ekonomi Politik dan budaya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Negara dengan ragam budaya,etnis, bahasa</a:t>
            </a:r>
          </a:p>
          <a:p>
            <a:pPr marL="514350" indent="-514350">
              <a:buAutoNum type="arabicPeriod"/>
            </a:pPr>
            <a:r>
              <a:rPr lang="id-ID" dirty="0" smtClean="0"/>
              <a:t>Negara belum mampu mewujudkan keseimbangan pembangunan karakter dengan pembangunan kesejahteraan</a:t>
            </a:r>
          </a:p>
          <a:p>
            <a:pPr marL="514350" indent="-514350">
              <a:buAutoNum type="arabicPeriod"/>
            </a:pPr>
            <a:r>
              <a:rPr lang="id-ID" dirty="0" smtClean="0"/>
              <a:t>Banyak potensi ekonomi tapi belum mampu dilakukan karena keterbatasan kapasitas kelembagaan dan  tenaga ahli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Dinding Terjal politik dan Pemeritahan Soekarno Hatta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endParaRPr lang="id-ID" dirty="0" smtClean="0"/>
          </a:p>
          <a:p>
            <a:pPr marL="514350" indent="-514350">
              <a:buAutoNum type="arabicPeriod"/>
            </a:pPr>
            <a:r>
              <a:rPr lang="id-ID" dirty="0" smtClean="0"/>
              <a:t>Liberalisme menuntut pembentukan partai: Hatta dan Sekarno beda pendapat</a:t>
            </a:r>
          </a:p>
          <a:p>
            <a:pPr marL="514350" indent="-514350">
              <a:buAutoNum type="arabicPeriod"/>
            </a:pPr>
            <a:r>
              <a:rPr lang="id-ID" dirty="0" smtClean="0"/>
              <a:t>Perubahan sistem pemerintahan tanpa merubah UUD 1945</a:t>
            </a:r>
          </a:p>
          <a:p>
            <a:pPr marL="514350" indent="-514350">
              <a:buAutoNum type="arabicPeriod"/>
            </a:pPr>
            <a:r>
              <a:rPr lang="id-ID" dirty="0" smtClean="0"/>
              <a:t>Pergantian hukum dasar yang memiliki pijakan yang berbeda: UUD 1945 Konstitusi RIS, UUDS 1950</a:t>
            </a:r>
          </a:p>
          <a:p>
            <a:pPr marL="514350" indent="-514350">
              <a:buAutoNum type="arabicPeriod"/>
            </a:pPr>
            <a:r>
              <a:rPr lang="id-ID" dirty="0" smtClean="0"/>
              <a:t>Suksesnya Pemilu 1955 berujung pada gagalnya konstituante yang memicu pemberontakan lokal</a:t>
            </a:r>
          </a:p>
          <a:p>
            <a:pPr marL="514350" indent="-514350">
              <a:buAutoNum type="arabicPeriod"/>
            </a:pPr>
            <a:r>
              <a:rPr lang="id-ID" dirty="0" smtClean="0"/>
              <a:t>Ekonomi memburuk, sedang politik diplomasi sukses melalui Konferensi Asia Afrika, Non Blok</a:t>
            </a:r>
          </a:p>
          <a:p>
            <a:pPr marL="514350" indent="-514350">
              <a:buAutoNum type="arabicPeriod"/>
            </a:pPr>
            <a:r>
              <a:rPr lang="id-ID" dirty="0" smtClean="0"/>
              <a:t>Konfrontasi dengan Malaya  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Jatuhnya Soekarno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d-ID" dirty="0" smtClean="0"/>
              <a:t>1.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; </a:t>
            </a:r>
            <a:r>
              <a:rPr lang="en-US" dirty="0" err="1" smtClean="0"/>
              <a:t>rangkap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,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seumur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Pembubaran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Masyumi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3.Pembubaran DPR  </a:t>
            </a:r>
            <a:r>
              <a:rPr lang="en-US" dirty="0" err="1" smtClean="0"/>
              <a:t>diganti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 </a:t>
            </a:r>
            <a:r>
              <a:rPr lang="en-US" dirty="0" err="1" smtClean="0"/>
              <a:t>dekrit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</a:t>
            </a:r>
            <a:r>
              <a:rPr lang="en-US" dirty="0" err="1" smtClean="0"/>
              <a:t>melemah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PKI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 TNI AD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penyeimbang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poros</a:t>
            </a:r>
            <a:r>
              <a:rPr lang="en-US" dirty="0" smtClean="0"/>
              <a:t> PKI–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TNI AD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Ketegangan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internal 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dicampuri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6. CIA </a:t>
            </a:r>
            <a:r>
              <a:rPr lang="en-US" dirty="0" err="1" smtClean="0"/>
              <a:t>memanfaatkan</a:t>
            </a:r>
            <a:r>
              <a:rPr lang="en-US" dirty="0" smtClean="0"/>
              <a:t>  </a:t>
            </a:r>
            <a:r>
              <a:rPr lang="en-US" dirty="0" err="1" smtClean="0"/>
              <a:t>konflik</a:t>
            </a:r>
            <a:r>
              <a:rPr lang="en-US" dirty="0" smtClean="0"/>
              <a:t> senior </a:t>
            </a:r>
            <a:r>
              <a:rPr lang="en-US" dirty="0" err="1" smtClean="0"/>
              <a:t>dan</a:t>
            </a:r>
            <a:r>
              <a:rPr lang="en-US" dirty="0" smtClean="0"/>
              <a:t> junior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G30s PKI. </a:t>
            </a:r>
            <a:r>
              <a:rPr lang="en-US" dirty="0" err="1" smtClean="0"/>
              <a:t>Ketakutan</a:t>
            </a:r>
            <a:r>
              <a:rPr lang="en-US" dirty="0" smtClean="0"/>
              <a:t> USA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komunis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asia</a:t>
            </a:r>
            <a:r>
              <a:rPr lang="en-US" smtClean="0"/>
              <a:t> Tenggara,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Pangkalan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Cubik</a:t>
            </a:r>
            <a:r>
              <a:rPr lang="en-US" dirty="0" smtClean="0"/>
              <a:t> USA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bioeh</a:t>
            </a:r>
            <a:r>
              <a:rPr lang="en-US" dirty="0" smtClean="0"/>
              <a:t> </a:t>
            </a:r>
            <a:r>
              <a:rPr lang="en-US" dirty="0" err="1" smtClean="0"/>
              <a:t>diperpanjan</a:t>
            </a:r>
            <a:r>
              <a:rPr lang="en-US" dirty="0" smtClean="0"/>
              <a:t>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347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Analisis Politik  awal kemerdekaan sampai jatuhnya Soekarno</vt:lpstr>
      <vt:lpstr>Awal Kemerdekaan</vt:lpstr>
      <vt:lpstr>Negara yang baru merdeka</vt:lpstr>
      <vt:lpstr>Struktur politik dan pemerintahan</vt:lpstr>
      <vt:lpstr>Ekonomi Politik dan budaya</vt:lpstr>
      <vt:lpstr>Dinding Terjal politik dan Pemeritahan Soekarno Hatta</vt:lpstr>
      <vt:lpstr>Jatuhnya Soekarno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Politik  awal kemerdekaan sampai jatuhnya Sorkarno</dc:title>
  <dc:creator>Jaka</dc:creator>
  <cp:lastModifiedBy>Jaka</cp:lastModifiedBy>
  <cp:revision>2</cp:revision>
  <dcterms:created xsi:type="dcterms:W3CDTF">2019-04-05T11:43:56Z</dcterms:created>
  <dcterms:modified xsi:type="dcterms:W3CDTF">2019-05-17T04:56:54Z</dcterms:modified>
</cp:coreProperties>
</file>