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6" r:id="rId4"/>
    <p:sldId id="267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2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9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7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8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43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89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287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76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7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5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71845-B15B-4FF1-949F-5FC5EBFEA659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C1B1F-8156-4A23-AF6B-0986BE5BF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88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AU" b="1" dirty="0" smtClean="0"/>
          </a:p>
          <a:p>
            <a:pPr marL="0" indent="0" algn="ctr">
              <a:buNone/>
            </a:pPr>
            <a:endParaRPr lang="en-AU" b="1" dirty="0" smtClean="0"/>
          </a:p>
          <a:p>
            <a:pPr marL="0" indent="0" algn="ctr">
              <a:buNone/>
            </a:pPr>
            <a:r>
              <a:rPr lang="en-AU" b="1" dirty="0" err="1" smtClean="0"/>
              <a:t>Indeks</a:t>
            </a:r>
            <a:r>
              <a:rPr lang="en-AU" b="1" dirty="0" smtClean="0"/>
              <a:t>  </a:t>
            </a:r>
            <a:r>
              <a:rPr lang="en-AU" b="1" dirty="0" err="1" smtClean="0"/>
              <a:t>Kepuasaan</a:t>
            </a:r>
            <a:r>
              <a:rPr lang="en-AU" b="1" dirty="0" smtClean="0"/>
              <a:t> </a:t>
            </a:r>
            <a:r>
              <a:rPr lang="en-AU" b="1" dirty="0" err="1" smtClean="0"/>
              <a:t>Masyarakat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238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AU" b="1" dirty="0" smtClean="0"/>
              <a:t/>
            </a:r>
            <a:br>
              <a:rPr lang="en-AU" b="1" dirty="0" smtClean="0"/>
            </a:br>
            <a:r>
              <a:rPr lang="en-AU" sz="4000" b="1" dirty="0" err="1" smtClean="0"/>
              <a:t>Indeks</a:t>
            </a:r>
            <a:r>
              <a:rPr lang="en-AU" sz="4000" b="1" dirty="0" smtClean="0"/>
              <a:t>  </a:t>
            </a:r>
            <a:r>
              <a:rPr lang="en-AU" sz="4000" b="1" dirty="0" err="1" smtClean="0"/>
              <a:t>Kepuasaan</a:t>
            </a:r>
            <a:r>
              <a:rPr lang="en-AU" sz="4000" b="1" dirty="0" smtClean="0"/>
              <a:t> </a:t>
            </a:r>
            <a:r>
              <a:rPr lang="en-AU" sz="4000" b="1" dirty="0" err="1" smtClean="0"/>
              <a:t>Masyarakat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Penyusunan </a:t>
            </a:r>
            <a:r>
              <a:rPr lang="en-AU" dirty="0" err="1" smtClean="0"/>
              <a:t>Indeks</a:t>
            </a:r>
            <a:r>
              <a:rPr lang="en-AU" dirty="0" smtClean="0"/>
              <a:t>  </a:t>
            </a:r>
            <a:r>
              <a:rPr lang="en-AU" dirty="0" err="1" smtClean="0"/>
              <a:t>Kepuasaan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smtClean="0"/>
              <a:t>(IKM) </a:t>
            </a:r>
            <a:r>
              <a:rPr lang="en-AU" dirty="0" err="1" smtClean="0"/>
              <a:t>dimaksud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mengetahui</a:t>
            </a:r>
            <a:r>
              <a:rPr lang="en-AU" dirty="0" smtClean="0"/>
              <a:t> </a:t>
            </a:r>
            <a:r>
              <a:rPr lang="en-AU" dirty="0" err="1" smtClean="0"/>
              <a:t>kinerja</a:t>
            </a:r>
            <a:r>
              <a:rPr lang="en-AU" dirty="0" smtClean="0"/>
              <a:t> </a:t>
            </a:r>
            <a:r>
              <a:rPr lang="en-AU" dirty="0" err="1" smtClean="0"/>
              <a:t>pelayanan</a:t>
            </a:r>
            <a:r>
              <a:rPr lang="en-AU" dirty="0" smtClean="0"/>
              <a:t> unit yang </a:t>
            </a:r>
            <a:r>
              <a:rPr lang="en-AU" dirty="0" err="1" smtClean="0"/>
              <a:t>bersangkutan</a:t>
            </a:r>
            <a:r>
              <a:rPr lang="en-AU" dirty="0" smtClean="0"/>
              <a:t> </a:t>
            </a:r>
            <a:r>
              <a:rPr lang="en-AU" dirty="0" err="1" smtClean="0"/>
              <a:t>hal</a:t>
            </a:r>
            <a:r>
              <a:rPr lang="en-AU" dirty="0" smtClean="0"/>
              <a:t> </a:t>
            </a:r>
            <a:r>
              <a:rPr lang="en-AU" dirty="0" err="1" smtClean="0"/>
              <a:t>tersebut</a:t>
            </a:r>
            <a:r>
              <a:rPr lang="en-AU" dirty="0" smtClean="0"/>
              <a:t> </a:t>
            </a:r>
            <a:r>
              <a:rPr lang="en-AU" dirty="0" err="1" smtClean="0"/>
              <a:t>dikarenakan</a:t>
            </a:r>
            <a:r>
              <a:rPr lang="en-AU" dirty="0" smtClean="0"/>
              <a:t> </a:t>
            </a:r>
            <a:r>
              <a:rPr lang="en-AU" dirty="0" err="1" smtClean="0"/>
              <a:t>pelayanan</a:t>
            </a:r>
            <a:r>
              <a:rPr lang="en-AU" dirty="0" smtClean="0"/>
              <a:t> </a:t>
            </a:r>
            <a:r>
              <a:rPr lang="en-AU" dirty="0" err="1" smtClean="0"/>
              <a:t>publik</a:t>
            </a:r>
            <a:r>
              <a:rPr lang="en-AU" dirty="0" smtClean="0"/>
              <a:t> </a:t>
            </a:r>
            <a:r>
              <a:rPr lang="en-AU" dirty="0" err="1" smtClean="0"/>
              <a:t>oleh</a:t>
            </a:r>
            <a:r>
              <a:rPr lang="en-AU" dirty="0" smtClean="0"/>
              <a:t> </a:t>
            </a:r>
            <a:r>
              <a:rPr lang="en-AU" dirty="0" err="1" smtClean="0"/>
              <a:t>aparatur</a:t>
            </a:r>
            <a:r>
              <a:rPr lang="en-AU" dirty="0" smtClean="0"/>
              <a:t> </a:t>
            </a:r>
            <a:r>
              <a:rPr lang="en-AU" dirty="0" err="1" smtClean="0"/>
              <a:t>pemerintah</a:t>
            </a:r>
            <a:r>
              <a:rPr lang="en-AU" dirty="0" smtClean="0"/>
              <a:t> </a:t>
            </a:r>
            <a:r>
              <a:rPr lang="en-AU" dirty="0" err="1" smtClean="0"/>
              <a:t>dewasa</a:t>
            </a:r>
            <a:r>
              <a:rPr lang="en-AU" dirty="0" smtClean="0"/>
              <a:t> </a:t>
            </a:r>
            <a:r>
              <a:rPr lang="en-AU" dirty="0" err="1" smtClean="0"/>
              <a:t>ini</a:t>
            </a:r>
            <a:r>
              <a:rPr lang="en-AU" dirty="0" smtClean="0"/>
              <a:t> </a:t>
            </a:r>
            <a:r>
              <a:rPr lang="en-AU" dirty="0" err="1" smtClean="0"/>
              <a:t>masih</a:t>
            </a:r>
            <a:r>
              <a:rPr lang="en-AU" dirty="0" smtClean="0"/>
              <a:t> </a:t>
            </a:r>
            <a:r>
              <a:rPr lang="en-AU" dirty="0" err="1" smtClean="0"/>
              <a:t>banyak</a:t>
            </a:r>
            <a:r>
              <a:rPr lang="en-AU" dirty="0" smtClean="0"/>
              <a:t> </a:t>
            </a:r>
            <a:r>
              <a:rPr lang="en-AU" dirty="0" err="1" smtClean="0"/>
              <a:t>dijumpai</a:t>
            </a:r>
            <a:r>
              <a:rPr lang="en-AU" dirty="0" smtClean="0"/>
              <a:t> </a:t>
            </a:r>
            <a:r>
              <a:rPr lang="en-AU" dirty="0" err="1" smtClean="0"/>
              <a:t>kelemahan</a:t>
            </a:r>
            <a:r>
              <a:rPr lang="en-AU" dirty="0" smtClean="0"/>
              <a:t> </a:t>
            </a:r>
            <a:r>
              <a:rPr lang="en-AU" dirty="0" err="1" smtClean="0"/>
              <a:t>sehingga</a:t>
            </a:r>
            <a:r>
              <a:rPr lang="en-AU" dirty="0" smtClean="0"/>
              <a:t> </a:t>
            </a:r>
            <a:r>
              <a:rPr lang="en-AU" dirty="0" err="1" smtClean="0"/>
              <a:t>belum</a:t>
            </a:r>
            <a:r>
              <a:rPr lang="en-AU" dirty="0" smtClean="0"/>
              <a:t>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memenuhi</a:t>
            </a:r>
            <a:r>
              <a:rPr lang="en-AU" dirty="0" smtClean="0"/>
              <a:t> </a:t>
            </a:r>
            <a:r>
              <a:rPr lang="en-AU" dirty="0" err="1" smtClean="0"/>
              <a:t>kualitas</a:t>
            </a:r>
            <a:r>
              <a:rPr lang="en-AU" dirty="0" smtClean="0"/>
              <a:t> yang </a:t>
            </a:r>
            <a:r>
              <a:rPr lang="en-AU" dirty="0" err="1" smtClean="0"/>
              <a:t>diharapkan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. </a:t>
            </a:r>
          </a:p>
          <a:p>
            <a:r>
              <a:rPr lang="en-AU" dirty="0" smtClean="0"/>
              <a:t>Hal </a:t>
            </a:r>
            <a:r>
              <a:rPr lang="en-AU" dirty="0" err="1" smtClean="0"/>
              <a:t>tersebut</a:t>
            </a:r>
            <a:r>
              <a:rPr lang="en-AU" dirty="0" smtClean="0"/>
              <a:t> </a:t>
            </a:r>
            <a:r>
              <a:rPr lang="en-AU" dirty="0" err="1" smtClean="0"/>
              <a:t>ditandai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adanya</a:t>
            </a:r>
            <a:r>
              <a:rPr lang="en-AU" dirty="0" smtClean="0"/>
              <a:t> </a:t>
            </a:r>
            <a:r>
              <a:rPr lang="en-AU" dirty="0" err="1" smtClean="0"/>
              <a:t>berbagai</a:t>
            </a:r>
            <a:r>
              <a:rPr lang="en-AU" dirty="0" smtClean="0"/>
              <a:t> </a:t>
            </a:r>
            <a:r>
              <a:rPr lang="en-AU" dirty="0" err="1" smtClean="0"/>
              <a:t>keluhan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yang </a:t>
            </a:r>
            <a:r>
              <a:rPr lang="en-AU" dirty="0" err="1" smtClean="0"/>
              <a:t>disampaikan</a:t>
            </a:r>
            <a:r>
              <a:rPr lang="en-AU" dirty="0" smtClean="0"/>
              <a:t> </a:t>
            </a:r>
            <a:r>
              <a:rPr lang="en-AU" dirty="0" err="1" smtClean="0"/>
              <a:t>melalui</a:t>
            </a:r>
            <a:r>
              <a:rPr lang="en-AU" dirty="0" smtClean="0"/>
              <a:t> media </a:t>
            </a:r>
            <a:r>
              <a:rPr lang="en-AU" dirty="0" err="1" smtClean="0"/>
              <a:t>masa</a:t>
            </a:r>
            <a:r>
              <a:rPr lang="en-AU" dirty="0" smtClean="0"/>
              <a:t> </a:t>
            </a:r>
            <a:r>
              <a:rPr lang="en-AU" dirty="0" err="1" smtClean="0"/>
              <a:t>sehingga</a:t>
            </a:r>
            <a:r>
              <a:rPr lang="en-AU" dirty="0" smtClean="0"/>
              <a:t>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menimbulkan</a:t>
            </a:r>
            <a:r>
              <a:rPr lang="en-AU" dirty="0" smtClean="0"/>
              <a:t> </a:t>
            </a:r>
            <a:r>
              <a:rPr lang="en-AU" dirty="0" err="1" smtClean="0"/>
              <a:t>citra</a:t>
            </a:r>
            <a:r>
              <a:rPr lang="en-AU" dirty="0" smtClean="0"/>
              <a:t> yang </a:t>
            </a:r>
            <a:r>
              <a:rPr lang="en-AU" dirty="0" err="1" smtClean="0"/>
              <a:t>kurang</a:t>
            </a:r>
            <a:r>
              <a:rPr lang="en-AU" dirty="0" smtClean="0"/>
              <a:t> </a:t>
            </a:r>
            <a:r>
              <a:rPr lang="en-AU" dirty="0" err="1" smtClean="0"/>
              <a:t>baik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dirty="0" err="1" smtClean="0"/>
              <a:t>aparatur</a:t>
            </a:r>
            <a:r>
              <a:rPr lang="en-AU" dirty="0" smtClean="0"/>
              <a:t> </a:t>
            </a:r>
            <a:r>
              <a:rPr lang="en-AU" dirty="0" err="1" smtClean="0"/>
              <a:t>pemerintah</a:t>
            </a:r>
            <a:r>
              <a:rPr lang="en-AU" dirty="0" smtClean="0"/>
              <a:t>. </a:t>
            </a:r>
            <a:endParaRPr lang="en-AU" dirty="0" smtClean="0"/>
          </a:p>
          <a:p>
            <a:r>
              <a:rPr lang="en-AU" dirty="0" err="1" smtClean="0"/>
              <a:t>Mengingat</a:t>
            </a:r>
            <a:r>
              <a:rPr lang="en-AU" dirty="0" smtClean="0"/>
              <a:t> </a:t>
            </a:r>
            <a:r>
              <a:rPr lang="en-AU" dirty="0" err="1" smtClean="0"/>
              <a:t>fungsi</a:t>
            </a:r>
            <a:r>
              <a:rPr lang="en-AU" dirty="0" smtClean="0"/>
              <a:t> </a:t>
            </a:r>
            <a:r>
              <a:rPr lang="en-AU" dirty="0" err="1" smtClean="0"/>
              <a:t>utama</a:t>
            </a:r>
            <a:r>
              <a:rPr lang="en-AU" dirty="0" smtClean="0"/>
              <a:t> </a:t>
            </a:r>
            <a:r>
              <a:rPr lang="en-AU" dirty="0" err="1" smtClean="0"/>
              <a:t>pemerintah</a:t>
            </a:r>
            <a:r>
              <a:rPr lang="en-AU" dirty="0" smtClean="0"/>
              <a:t> adalah </a:t>
            </a:r>
            <a:r>
              <a:rPr lang="en-AU" dirty="0" err="1" smtClean="0"/>
              <a:t>melayani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jenis </a:t>
            </a:r>
            <a:r>
              <a:rPr lang="en-AU" dirty="0" err="1" smtClean="0"/>
              <a:t>pelayanan</a:t>
            </a:r>
            <a:r>
              <a:rPr lang="en-AU" dirty="0" smtClean="0"/>
              <a:t> yang sangat </a:t>
            </a:r>
            <a:r>
              <a:rPr lang="en-AU" dirty="0" err="1" smtClean="0"/>
              <a:t>beragam</a:t>
            </a:r>
            <a:r>
              <a:rPr lang="en-AU" dirty="0" smtClean="0"/>
              <a:t> </a:t>
            </a:r>
            <a:r>
              <a:rPr lang="en-AU" dirty="0" err="1" smtClean="0"/>
              <a:t>sifat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karakteristik yang </a:t>
            </a:r>
            <a:r>
              <a:rPr lang="en-AU" dirty="0" err="1" smtClean="0"/>
              <a:t>berbeda</a:t>
            </a:r>
            <a:r>
              <a:rPr lang="en-AU" dirty="0" smtClean="0"/>
              <a:t> </a:t>
            </a:r>
            <a:r>
              <a:rPr lang="en-AU" dirty="0" err="1" smtClean="0"/>
              <a:t>maka</a:t>
            </a:r>
            <a:r>
              <a:rPr lang="en-AU" dirty="0" smtClean="0"/>
              <a:t> </a:t>
            </a:r>
            <a:r>
              <a:rPr lang="en-AU" dirty="0" err="1" smtClean="0"/>
              <a:t>pemerintah</a:t>
            </a:r>
            <a:r>
              <a:rPr lang="en-AU" dirty="0" smtClean="0"/>
              <a:t> </a:t>
            </a:r>
            <a:r>
              <a:rPr lang="en-AU" dirty="0" err="1" smtClean="0"/>
              <a:t>perlu</a:t>
            </a:r>
            <a:r>
              <a:rPr lang="en-AU" dirty="0" smtClean="0"/>
              <a:t> </a:t>
            </a:r>
            <a:r>
              <a:rPr lang="en-AU" dirty="0" err="1" smtClean="0"/>
              <a:t>terus</a:t>
            </a:r>
            <a:r>
              <a:rPr lang="en-AU" dirty="0" smtClean="0"/>
              <a:t> </a:t>
            </a:r>
            <a:r>
              <a:rPr lang="en-AU" dirty="0" err="1" smtClean="0"/>
              <a:t>berupaya</a:t>
            </a:r>
            <a:r>
              <a:rPr lang="en-AU" dirty="0" smtClean="0"/>
              <a:t> </a:t>
            </a:r>
            <a:r>
              <a:rPr lang="en-AU" dirty="0" err="1" smtClean="0"/>
              <a:t>meningkatkan</a:t>
            </a:r>
            <a:r>
              <a:rPr lang="en-AU" dirty="0" smtClean="0"/>
              <a:t> </a:t>
            </a:r>
            <a:r>
              <a:rPr lang="en-AU" dirty="0" err="1" smtClean="0"/>
              <a:t>kualitas</a:t>
            </a:r>
            <a:r>
              <a:rPr lang="en-AU" dirty="0" smtClean="0"/>
              <a:t> </a:t>
            </a:r>
            <a:r>
              <a:rPr lang="en-AU" dirty="0" err="1" smtClean="0"/>
              <a:t>pelayanan</a:t>
            </a:r>
            <a:r>
              <a:rPr lang="en-AU" dirty="0" smtClean="0"/>
              <a:t>. </a:t>
            </a:r>
            <a:endParaRPr lang="en-AU" dirty="0"/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4023920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638800"/>
          </a:xfrm>
        </p:spPr>
        <p:txBody>
          <a:bodyPr>
            <a:normAutofit fontScale="92500" lnSpcReduction="10000"/>
          </a:bodyPr>
          <a:lstStyle/>
          <a:p>
            <a:r>
              <a:rPr lang="en-AU" dirty="0" smtClean="0"/>
              <a:t>Kebijakan </a:t>
            </a:r>
            <a:r>
              <a:rPr lang="en-AU" dirty="0" err="1" smtClean="0"/>
              <a:t>pemerintah</a:t>
            </a:r>
            <a:r>
              <a:rPr lang="en-AU" dirty="0" smtClean="0"/>
              <a:t> </a:t>
            </a:r>
            <a:r>
              <a:rPr lang="en-AU" dirty="0" err="1" smtClean="0"/>
              <a:t>mengembangkan</a:t>
            </a:r>
            <a:r>
              <a:rPr lang="en-AU" dirty="0"/>
              <a:t> </a:t>
            </a:r>
            <a:r>
              <a:rPr lang="en-AU" dirty="0" err="1"/>
              <a:t>Indeks</a:t>
            </a:r>
            <a:r>
              <a:rPr lang="en-AU" dirty="0"/>
              <a:t>  </a:t>
            </a:r>
            <a:r>
              <a:rPr lang="en-AU" dirty="0" err="1"/>
              <a:t>Kepuasaan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 smtClean="0"/>
              <a:t> </a:t>
            </a:r>
            <a:r>
              <a:rPr lang="en-US" dirty="0" smtClean="0"/>
              <a:t> (IKM)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Pendayagunaan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Negara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smtClean="0"/>
              <a:t> KEP</a:t>
            </a:r>
            <a:r>
              <a:rPr lang="en-US" dirty="0"/>
              <a:t>/ </a:t>
            </a:r>
            <a:r>
              <a:rPr lang="en-US" dirty="0" smtClean="0"/>
              <a:t>25/ M</a:t>
            </a:r>
            <a:r>
              <a:rPr lang="en-US" dirty="0"/>
              <a:t>. PAN / </a:t>
            </a:r>
            <a:r>
              <a:rPr lang="en-US" dirty="0" smtClean="0"/>
              <a:t>2 </a:t>
            </a:r>
            <a:r>
              <a:rPr lang="en-US" dirty="0"/>
              <a:t>/</a:t>
            </a:r>
            <a:r>
              <a:rPr lang="en-US" dirty="0" smtClean="0"/>
              <a:t>2004  </a:t>
            </a:r>
            <a:r>
              <a:rPr lang="en-US" dirty="0" err="1" smtClean="0"/>
              <a:t>tanggal</a:t>
            </a:r>
            <a:r>
              <a:rPr lang="en-US" dirty="0" smtClean="0"/>
              <a:t> 24 </a:t>
            </a:r>
            <a:r>
              <a:rPr lang="en-US" dirty="0" err="1" smtClean="0"/>
              <a:t>Februari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edoman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Penyusunan IKM Unit Pelayanan </a:t>
            </a:r>
            <a:r>
              <a:rPr lang="en-US" dirty="0" err="1" smtClean="0"/>
              <a:t>Inastansi</a:t>
            </a:r>
            <a:r>
              <a:rPr lang="en-US" dirty="0" smtClean="0"/>
              <a:t> Pemerintah. </a:t>
            </a:r>
            <a:endParaRPr lang="en-AU" dirty="0"/>
          </a:p>
          <a:p>
            <a:r>
              <a:rPr lang="en-AU" dirty="0" err="1" smtClean="0"/>
              <a:t>Pedoman</a:t>
            </a:r>
            <a:r>
              <a:rPr lang="en-AU" dirty="0" smtClean="0"/>
              <a:t> </a:t>
            </a:r>
            <a:r>
              <a:rPr lang="en-AU" dirty="0" err="1" smtClean="0"/>
              <a:t>tersebut</a:t>
            </a:r>
            <a:r>
              <a:rPr lang="en-AU" dirty="0" smtClean="0"/>
              <a:t> yang </a:t>
            </a:r>
            <a:r>
              <a:rPr lang="en-AU" dirty="0" err="1"/>
              <a:t>digunakan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acuan</a:t>
            </a:r>
            <a:r>
              <a:rPr lang="en-AU" dirty="0"/>
              <a:t> </a:t>
            </a:r>
            <a:r>
              <a:rPr lang="en-AU" dirty="0" err="1"/>
              <a:t>bagi</a:t>
            </a:r>
            <a:r>
              <a:rPr lang="en-AU" dirty="0"/>
              <a:t> </a:t>
            </a:r>
            <a:r>
              <a:rPr lang="en-AU" dirty="0" err="1"/>
              <a:t>Instansi</a:t>
            </a:r>
            <a:r>
              <a:rPr lang="en-AU" dirty="0"/>
              <a:t>, Pemerintah </a:t>
            </a:r>
            <a:r>
              <a:rPr lang="en-AU" dirty="0" err="1"/>
              <a:t>Pusat</a:t>
            </a:r>
            <a:r>
              <a:rPr lang="en-AU" dirty="0"/>
              <a:t>, </a:t>
            </a:r>
            <a:r>
              <a:rPr lang="en-AU" dirty="0" smtClean="0"/>
              <a:t>Pemerintah </a:t>
            </a:r>
            <a:r>
              <a:rPr lang="en-AU" dirty="0" err="1" smtClean="0"/>
              <a:t>Propinsi</a:t>
            </a:r>
            <a:r>
              <a:rPr lang="en-AU" dirty="0" smtClean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kabupaten</a:t>
            </a:r>
            <a:r>
              <a:rPr lang="en-AU" dirty="0"/>
              <a:t>/Kota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mengetahui</a:t>
            </a:r>
            <a:r>
              <a:rPr lang="en-AU" dirty="0"/>
              <a:t> </a:t>
            </a:r>
            <a:r>
              <a:rPr lang="en-AU" dirty="0" err="1"/>
              <a:t>tingkat</a:t>
            </a:r>
            <a:r>
              <a:rPr lang="en-AU" dirty="0"/>
              <a:t> </a:t>
            </a:r>
            <a:r>
              <a:rPr lang="en-AU" dirty="0" err="1"/>
              <a:t>kinerja</a:t>
            </a:r>
            <a:r>
              <a:rPr lang="en-AU" dirty="0"/>
              <a:t> unit </a:t>
            </a:r>
            <a:r>
              <a:rPr lang="en-AU" dirty="0" err="1"/>
              <a:t>pelayanan</a:t>
            </a:r>
            <a:r>
              <a:rPr lang="en-AU" dirty="0"/>
              <a:t> di </a:t>
            </a:r>
            <a:r>
              <a:rPr lang="en-AU" dirty="0" err="1"/>
              <a:t>lingkungan</a:t>
            </a:r>
            <a:r>
              <a:rPr lang="en-AU" dirty="0"/>
              <a:t> </a:t>
            </a:r>
            <a:r>
              <a:rPr lang="en-AU" dirty="0" err="1"/>
              <a:t>instansi</a:t>
            </a:r>
            <a:r>
              <a:rPr lang="en-AU" dirty="0"/>
              <a:t> </a:t>
            </a:r>
            <a:r>
              <a:rPr lang="en-AU" dirty="0" err="1" smtClean="0"/>
              <a:t>masing-masing</a:t>
            </a:r>
            <a:endParaRPr lang="en-AU" dirty="0" smtClean="0"/>
          </a:p>
          <a:p>
            <a:pPr marL="0" indent="0">
              <a:buNone/>
            </a:pP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179731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Penyelenggara Pelayanan </a:t>
            </a:r>
            <a:r>
              <a:rPr lang="en-US" sz="3600" b="1" dirty="0" err="1" smtClean="0"/>
              <a:t>Publik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5626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Penyelenggara</a:t>
            </a:r>
            <a:r>
              <a:rPr lang="en-US" dirty="0"/>
              <a:t> Pelayanan </a:t>
            </a:r>
            <a:r>
              <a:rPr lang="en-US" dirty="0" err="1" smtClean="0"/>
              <a:t>Publik</a:t>
            </a:r>
            <a:r>
              <a:rPr lang="en-US" dirty="0" smtClean="0"/>
              <a:t> adalah </a:t>
            </a:r>
            <a:r>
              <a:rPr lang="en-US" dirty="0" err="1" smtClean="0"/>
              <a:t>Instansi</a:t>
            </a:r>
            <a:r>
              <a:rPr lang="en-US" dirty="0" smtClean="0"/>
              <a:t> Pemerintah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b="1" dirty="0" err="1"/>
              <a:t>Instansi</a:t>
            </a:r>
            <a:r>
              <a:rPr lang="en-US" b="1" dirty="0"/>
              <a:t> </a:t>
            </a:r>
            <a:r>
              <a:rPr lang="en-US" b="1" dirty="0" smtClean="0"/>
              <a:t>Pemerintah </a:t>
            </a:r>
            <a:r>
              <a:rPr lang="en-US" dirty="0" smtClean="0"/>
              <a:t>adalah 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smtClean="0"/>
              <a:t>Pemerintah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Pemerintah Daerah </a:t>
            </a:r>
            <a:r>
              <a:rPr lang="en-US" dirty="0" err="1" smtClean="0"/>
              <a:t>termasuk</a:t>
            </a:r>
            <a:r>
              <a:rPr lang="en-US" dirty="0" smtClean="0"/>
              <a:t> BUMN/ BUMD </a:t>
            </a:r>
            <a:r>
              <a:rPr lang="en-US" dirty="0" err="1" smtClean="0"/>
              <a:t>dan</a:t>
            </a:r>
            <a:r>
              <a:rPr lang="en-US" dirty="0" smtClean="0"/>
              <a:t> BHMN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Unit </a:t>
            </a:r>
            <a:r>
              <a:rPr lang="en-US" b="1" dirty="0"/>
              <a:t>Pelayanan </a:t>
            </a:r>
            <a:r>
              <a:rPr lang="en-US" b="1" dirty="0" err="1"/>
              <a:t>Publik</a:t>
            </a:r>
            <a:r>
              <a:rPr lang="en-US" b="1" dirty="0"/>
              <a:t> </a:t>
            </a:r>
            <a:r>
              <a:rPr lang="en-US" dirty="0"/>
              <a:t>adalah </a:t>
            </a:r>
            <a:r>
              <a:rPr lang="en-US" dirty="0" smtClean="0"/>
              <a:t>unit </a:t>
            </a:r>
            <a:r>
              <a:rPr lang="en-US" dirty="0" err="1" smtClean="0"/>
              <a:t>kerja</a:t>
            </a:r>
            <a:r>
              <a:rPr lang="en-US" dirty="0" smtClean="0"/>
              <a:t>/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Pemerintah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/>
              <a:t>BUMN/ BUMD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BHMN,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Pemberi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b="1" dirty="0" smtClean="0"/>
              <a:t> </a:t>
            </a:r>
            <a:r>
              <a:rPr lang="en-US" dirty="0" smtClean="0"/>
              <a:t>adalah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pemerintajh</a:t>
            </a:r>
            <a:r>
              <a:rPr lang="en-US" dirty="0" smtClean="0"/>
              <a:t> yang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perundang2-an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Penerima</a:t>
            </a:r>
            <a:r>
              <a:rPr lang="en-US" b="1" dirty="0" smtClean="0"/>
              <a:t> Pelayanan </a:t>
            </a:r>
            <a:r>
              <a:rPr lang="en-US" b="1" dirty="0" err="1" smtClean="0"/>
              <a:t>Publik</a:t>
            </a:r>
            <a:r>
              <a:rPr lang="en-US" b="1" dirty="0" smtClean="0"/>
              <a:t> </a:t>
            </a:r>
            <a:r>
              <a:rPr lang="en-US" dirty="0" smtClean="0"/>
              <a:t>adalah orang,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yang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/>
              <a:t>Penyelenggara Pelayanan </a:t>
            </a:r>
            <a:r>
              <a:rPr lang="en-US" dirty="0" err="1"/>
              <a:t>Publik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234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01000" cy="1020762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P</a:t>
            </a:r>
            <a:r>
              <a:rPr lang="en-US" sz="2800" b="1" dirty="0" err="1" smtClean="0">
                <a:latin typeface="+mn-lt"/>
              </a:rPr>
              <a:t>engukuran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I</a:t>
            </a:r>
            <a:r>
              <a:rPr lang="en-US" sz="2800" b="1" dirty="0" err="1" smtClean="0">
                <a:latin typeface="+mn-lt"/>
              </a:rPr>
              <a:t>ndeks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K</a:t>
            </a:r>
            <a:r>
              <a:rPr lang="en-US" sz="2800" b="1" dirty="0" err="1" smtClean="0">
                <a:latin typeface="+mn-lt"/>
              </a:rPr>
              <a:t>epuasan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</a:t>
            </a:r>
            <a:r>
              <a:rPr lang="en-US" sz="2800" b="1" dirty="0" err="1" smtClean="0">
                <a:latin typeface="+mn-lt"/>
              </a:rPr>
              <a:t>asyarakat</a:t>
            </a:r>
            <a:r>
              <a:rPr lang="en-US" sz="2800" b="1" dirty="0" smtClean="0">
                <a:latin typeface="+mn-lt"/>
              </a:rPr>
              <a:t/>
            </a:r>
            <a:br>
              <a:rPr lang="en-US" sz="2800" b="1" dirty="0" smtClean="0">
                <a:latin typeface="+mn-lt"/>
              </a:rPr>
            </a:br>
            <a:r>
              <a:rPr lang="en-US" sz="2800" b="1" dirty="0" err="1" smtClean="0">
                <a:latin typeface="+mn-lt"/>
              </a:rPr>
              <a:t>menurut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KepMenPan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smtClean="0">
                <a:latin typeface="+mn-lt"/>
              </a:rPr>
              <a:t>No KEP</a:t>
            </a:r>
            <a:r>
              <a:rPr lang="en-US" sz="2800" b="1" dirty="0">
                <a:latin typeface="+mn-lt"/>
              </a:rPr>
              <a:t>/ 25/ </a:t>
            </a:r>
            <a:r>
              <a:rPr lang="en-US" sz="2800" b="1" dirty="0" smtClean="0">
                <a:latin typeface="+mn-lt"/>
              </a:rPr>
              <a:t>M.PAN /2 </a:t>
            </a:r>
            <a:r>
              <a:rPr lang="en-US" sz="2800" b="1" dirty="0">
                <a:latin typeface="+mn-lt"/>
              </a:rPr>
              <a:t>/2004 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4953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14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Prosedur Pelayanan</a:t>
            </a:r>
            <a:r>
              <a:rPr lang="en-US" dirty="0" smtClean="0"/>
              <a:t>: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kesederhanaan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Persyaratan Pelayanan,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teknisdan</a:t>
            </a:r>
            <a:r>
              <a:rPr lang="en-US" dirty="0" smtClean="0"/>
              <a:t> </a:t>
            </a:r>
            <a:r>
              <a:rPr lang="en-US" dirty="0" err="1" smtClean="0"/>
              <a:t>admimnistratif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jenis </a:t>
            </a:r>
            <a:r>
              <a:rPr lang="en-US" dirty="0" err="1" smtClean="0"/>
              <a:t>pelayanannya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Kejelasan</a:t>
            </a:r>
            <a:r>
              <a:rPr lang="en-US" b="1" dirty="0" smtClean="0"/>
              <a:t> </a:t>
            </a:r>
            <a:r>
              <a:rPr lang="en-US" b="1" dirty="0" err="1" smtClean="0"/>
              <a:t>Petugas</a:t>
            </a:r>
            <a:r>
              <a:rPr lang="en-US" b="1" dirty="0" smtClean="0"/>
              <a:t>  </a:t>
            </a:r>
            <a:r>
              <a:rPr lang="en-US" b="1" dirty="0" err="1" smtClean="0"/>
              <a:t>Pelayananya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(</a:t>
            </a:r>
            <a:r>
              <a:rPr lang="en-US" dirty="0" err="1" smtClean="0"/>
              <a:t>nama</a:t>
            </a:r>
            <a:r>
              <a:rPr lang="en-US" dirty="0" smtClean="0"/>
              <a:t>, </a:t>
            </a:r>
            <a:r>
              <a:rPr lang="en-US" dirty="0" err="1" smtClean="0"/>
              <a:t>jabatan</a:t>
            </a:r>
            <a:r>
              <a:rPr lang="en-US" dirty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jawabnya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100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6388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err="1" smtClean="0"/>
              <a:t>Kedisiplinan</a:t>
            </a:r>
            <a:r>
              <a:rPr lang="en-US" b="1" dirty="0" smtClean="0"/>
              <a:t> </a:t>
            </a:r>
            <a:r>
              <a:rPr lang="en-US" b="1" dirty="0" err="1" smtClean="0"/>
              <a:t>Petugas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kesungguhan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konsistensi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err="1" smtClean="0"/>
              <a:t>Tanggungjawab</a:t>
            </a:r>
            <a:r>
              <a:rPr lang="en-US" b="1" dirty="0" smtClean="0"/>
              <a:t> </a:t>
            </a:r>
            <a:r>
              <a:rPr lang="en-US" b="1" dirty="0" err="1" smtClean="0"/>
              <a:t>Petugas</a:t>
            </a:r>
            <a:r>
              <a:rPr lang="en-US" b="1" dirty="0" smtClean="0"/>
              <a:t> Pelayanan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. 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err="1" smtClean="0"/>
              <a:t>Kemampuan</a:t>
            </a:r>
            <a:r>
              <a:rPr lang="en-US" b="1" dirty="0" smtClean="0"/>
              <a:t> </a:t>
            </a:r>
            <a:r>
              <a:rPr lang="en-US" b="1" dirty="0" err="1" smtClean="0"/>
              <a:t>Petugas</a:t>
            </a:r>
            <a:r>
              <a:rPr lang="en-US" b="1" dirty="0" smtClean="0"/>
              <a:t> Pelayanan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/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err="1" smtClean="0"/>
              <a:t>kecepatan</a:t>
            </a:r>
            <a:r>
              <a:rPr lang="en-US" b="1" dirty="0" smtClean="0"/>
              <a:t> Pelayanan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target </a:t>
            </a:r>
            <a:r>
              <a:rPr lang="en-US" dirty="0" err="1" smtClean="0"/>
              <a:t>waktu</a:t>
            </a:r>
            <a:r>
              <a:rPr lang="en-US" dirty="0" smtClean="0"/>
              <a:t> Pelayanan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leh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penyelenggara </a:t>
            </a:r>
            <a:r>
              <a:rPr lang="en-US" dirty="0" err="1" smtClean="0"/>
              <a:t>layanan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Keadilan </a:t>
            </a:r>
            <a:r>
              <a:rPr lang="en-US" b="1" dirty="0" err="1" smtClean="0"/>
              <a:t>mendapatkan</a:t>
            </a:r>
            <a:r>
              <a:rPr lang="en-US" b="1" dirty="0" smtClean="0"/>
              <a:t> Pelayanan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pelaksanaan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mebedakan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/ </a:t>
            </a:r>
            <a:r>
              <a:rPr lang="en-US" dirty="0" err="1" smtClean="0"/>
              <a:t>satatus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dilayani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35846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486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US" sz="3000" b="1" dirty="0" smtClean="0"/>
              <a:t>Kesopanan </a:t>
            </a:r>
            <a:r>
              <a:rPr lang="en-US" sz="3000" b="1" dirty="0" err="1" smtClean="0"/>
              <a:t>dan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keramahan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petugas</a:t>
            </a:r>
            <a:r>
              <a:rPr lang="en-US" sz="3000" b="1" dirty="0" smtClean="0"/>
              <a:t>, </a:t>
            </a:r>
            <a:r>
              <a:rPr lang="en-US" sz="3000" dirty="0" err="1" smtClean="0"/>
              <a:t>yaitu</a:t>
            </a:r>
            <a:r>
              <a:rPr lang="en-US" sz="3000" dirty="0" smtClean="0"/>
              <a:t> </a:t>
            </a:r>
            <a:r>
              <a:rPr lang="en-US" sz="3000" dirty="0" err="1" smtClean="0"/>
              <a:t>sikap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perilaku</a:t>
            </a:r>
            <a:r>
              <a:rPr lang="en-US" sz="3000" dirty="0" smtClean="0"/>
              <a:t> </a:t>
            </a:r>
            <a:r>
              <a:rPr lang="en-US" sz="3000" dirty="0" err="1" smtClean="0"/>
              <a:t>petugas</a:t>
            </a:r>
            <a:r>
              <a:rPr lang="en-US" sz="3000" dirty="0" smtClean="0"/>
              <a:t>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memberikan</a:t>
            </a:r>
            <a:r>
              <a:rPr lang="en-US" sz="3000" dirty="0" smtClean="0"/>
              <a:t> </a:t>
            </a:r>
            <a:r>
              <a:rPr lang="en-US" sz="3000" dirty="0" err="1" smtClean="0"/>
              <a:t>pelayanan</a:t>
            </a:r>
            <a:r>
              <a:rPr lang="en-US" sz="3000" dirty="0" smtClean="0"/>
              <a:t> </a:t>
            </a:r>
            <a:r>
              <a:rPr lang="en-US" sz="3000" dirty="0" err="1" smtClean="0"/>
              <a:t>kepada</a:t>
            </a:r>
            <a:r>
              <a:rPr lang="en-US" sz="3000" dirty="0" smtClean="0"/>
              <a:t> </a:t>
            </a:r>
            <a:r>
              <a:rPr lang="en-US" sz="3000" dirty="0" err="1" smtClean="0"/>
              <a:t>masyarakat</a:t>
            </a:r>
            <a:r>
              <a:rPr lang="en-US" sz="3000" dirty="0" smtClean="0"/>
              <a:t> </a:t>
            </a:r>
            <a:r>
              <a:rPr lang="en-US" sz="3000" dirty="0" err="1" smtClean="0"/>
              <a:t>secara</a:t>
            </a:r>
            <a:r>
              <a:rPr lang="en-US" sz="3000" dirty="0" smtClean="0"/>
              <a:t> </a:t>
            </a:r>
            <a:r>
              <a:rPr lang="en-US" sz="3000" dirty="0" err="1" smtClean="0"/>
              <a:t>sopan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ramah</a:t>
            </a:r>
            <a:r>
              <a:rPr lang="en-US" sz="3000" dirty="0" smtClean="0"/>
              <a:t> </a:t>
            </a:r>
            <a:r>
              <a:rPr lang="en-US" sz="3000" dirty="0" err="1" smtClean="0"/>
              <a:t>serta</a:t>
            </a:r>
            <a:r>
              <a:rPr lang="en-US" sz="3000" dirty="0" smtClean="0"/>
              <a:t> </a:t>
            </a:r>
            <a:r>
              <a:rPr lang="en-US" sz="3000" dirty="0" err="1" smtClean="0"/>
              <a:t>saling</a:t>
            </a:r>
            <a:r>
              <a:rPr lang="en-US" sz="3000" dirty="0" smtClean="0"/>
              <a:t> </a:t>
            </a:r>
            <a:r>
              <a:rPr lang="en-US" sz="3000" dirty="0" err="1" smtClean="0"/>
              <a:t>menghargai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menghormati</a:t>
            </a:r>
            <a:r>
              <a:rPr lang="en-US" sz="3000" dirty="0" smtClean="0"/>
              <a:t>. 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sz="3000" b="1" dirty="0" err="1" smtClean="0"/>
              <a:t>Kewajaran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beaya</a:t>
            </a:r>
            <a:r>
              <a:rPr lang="en-US" sz="3000" b="1" dirty="0" smtClean="0"/>
              <a:t> Pelayanan</a:t>
            </a:r>
            <a:r>
              <a:rPr lang="en-US" sz="3000" dirty="0" smtClean="0"/>
              <a:t>, </a:t>
            </a:r>
            <a:r>
              <a:rPr lang="en-US" sz="3000" dirty="0" err="1" smtClean="0"/>
              <a:t>yaitu</a:t>
            </a:r>
            <a:r>
              <a:rPr lang="en-US" sz="3000" dirty="0" smtClean="0"/>
              <a:t> </a:t>
            </a:r>
            <a:r>
              <a:rPr lang="en-US" sz="3000" dirty="0" err="1" smtClean="0"/>
              <a:t>keterjangkauan</a:t>
            </a:r>
            <a:r>
              <a:rPr lang="en-US" sz="3000" dirty="0" smtClean="0"/>
              <a:t> </a:t>
            </a:r>
            <a:r>
              <a:rPr lang="en-US" sz="3000" dirty="0" err="1" smtClean="0"/>
              <a:t>masyarakat</a:t>
            </a:r>
            <a:r>
              <a:rPr lang="en-US" sz="3000" dirty="0" smtClean="0"/>
              <a:t> </a:t>
            </a:r>
            <a:r>
              <a:rPr lang="en-US" sz="3000" dirty="0" err="1" smtClean="0"/>
              <a:t>terhadap</a:t>
            </a:r>
            <a:r>
              <a:rPr lang="en-US" sz="3000" dirty="0" smtClean="0"/>
              <a:t> </a:t>
            </a:r>
            <a:r>
              <a:rPr lang="en-US" sz="3000" dirty="0" err="1" smtClean="0"/>
              <a:t>besarnya</a:t>
            </a:r>
            <a:r>
              <a:rPr lang="en-US" sz="3000" dirty="0" smtClean="0"/>
              <a:t> </a:t>
            </a:r>
            <a:r>
              <a:rPr lang="en-US" sz="3000" dirty="0" err="1" smtClean="0"/>
              <a:t>beaya</a:t>
            </a:r>
            <a:r>
              <a:rPr lang="en-US" sz="3000" dirty="0" smtClean="0"/>
              <a:t> yang </a:t>
            </a:r>
            <a:r>
              <a:rPr lang="en-US" sz="3000" dirty="0" err="1" smtClean="0"/>
              <a:t>ditetapkan</a:t>
            </a:r>
            <a:r>
              <a:rPr lang="en-US" sz="3000" dirty="0" smtClean="0"/>
              <a:t> </a:t>
            </a:r>
            <a:r>
              <a:rPr lang="en-US" sz="3000" dirty="0" err="1" smtClean="0"/>
              <a:t>oleh</a:t>
            </a:r>
            <a:r>
              <a:rPr lang="en-US" sz="3000" dirty="0" smtClean="0"/>
              <a:t> unit </a:t>
            </a:r>
            <a:r>
              <a:rPr lang="en-US" sz="3000" dirty="0" err="1" smtClean="0"/>
              <a:t>pelayanan</a:t>
            </a:r>
            <a:r>
              <a:rPr lang="en-US" sz="3000" dirty="0" smtClean="0"/>
              <a:t>. 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sz="3000" b="1" dirty="0" err="1" smtClean="0"/>
              <a:t>Kepastian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biaya</a:t>
            </a:r>
            <a:r>
              <a:rPr lang="en-US" sz="3000" b="1" dirty="0" smtClean="0"/>
              <a:t>  Pelayanan</a:t>
            </a:r>
            <a:r>
              <a:rPr lang="en-US" sz="3000" dirty="0" smtClean="0"/>
              <a:t>, </a:t>
            </a:r>
            <a:r>
              <a:rPr lang="en-US" sz="3000" dirty="0" err="1" smtClean="0"/>
              <a:t>yaitu</a:t>
            </a:r>
            <a:r>
              <a:rPr lang="en-US" sz="3000" dirty="0" smtClean="0"/>
              <a:t> </a:t>
            </a:r>
            <a:r>
              <a:rPr lang="en-US" sz="3000" dirty="0" err="1" smtClean="0"/>
              <a:t>kesesuaian</a:t>
            </a:r>
            <a:r>
              <a:rPr lang="en-US" sz="3000" dirty="0" smtClean="0"/>
              <a:t> </a:t>
            </a:r>
            <a:r>
              <a:rPr lang="en-US" sz="3000" dirty="0" err="1" smtClean="0"/>
              <a:t>antara</a:t>
            </a:r>
            <a:r>
              <a:rPr lang="en-US" sz="3000" dirty="0" smtClean="0"/>
              <a:t> </a:t>
            </a:r>
            <a:r>
              <a:rPr lang="en-US" sz="3000" dirty="0" err="1" smtClean="0"/>
              <a:t>beaya</a:t>
            </a:r>
            <a:r>
              <a:rPr lang="en-US" sz="3000" dirty="0" smtClean="0"/>
              <a:t> yang </a:t>
            </a:r>
            <a:r>
              <a:rPr lang="en-US" sz="3000" dirty="0" err="1" smtClean="0"/>
              <a:t>dibayarkan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biaya</a:t>
            </a:r>
            <a:r>
              <a:rPr lang="en-US" sz="3000" dirty="0" smtClean="0"/>
              <a:t> yang </a:t>
            </a:r>
            <a:r>
              <a:rPr lang="en-US" sz="3000" dirty="0" err="1" smtClean="0"/>
              <a:t>telah</a:t>
            </a:r>
            <a:r>
              <a:rPr lang="en-US" sz="3000" dirty="0" smtClean="0"/>
              <a:t> </a:t>
            </a:r>
            <a:r>
              <a:rPr lang="en-US" sz="3000" dirty="0" err="1" smtClean="0"/>
              <a:t>ditetapkan</a:t>
            </a:r>
            <a:r>
              <a:rPr lang="en-US" sz="3000" dirty="0" smtClean="0"/>
              <a:t>.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sz="3000" b="1" dirty="0" err="1" smtClean="0"/>
              <a:t>Kepastian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jadwal</a:t>
            </a:r>
            <a:r>
              <a:rPr lang="en-US" sz="3000" b="1" dirty="0" smtClean="0"/>
              <a:t> Pelayanan</a:t>
            </a:r>
            <a:r>
              <a:rPr lang="en-US" sz="3000" dirty="0" smtClean="0"/>
              <a:t>, </a:t>
            </a:r>
            <a:r>
              <a:rPr lang="en-US" sz="3000" dirty="0" err="1" smtClean="0"/>
              <a:t>yaitu</a:t>
            </a:r>
            <a:r>
              <a:rPr lang="en-US" sz="3000" dirty="0" smtClean="0"/>
              <a:t> pelaksanaan </a:t>
            </a:r>
            <a:r>
              <a:rPr lang="en-US" sz="3000" dirty="0" err="1" smtClean="0"/>
              <a:t>waktu</a:t>
            </a:r>
            <a:r>
              <a:rPr lang="en-US" sz="3000" dirty="0" smtClean="0"/>
              <a:t> </a:t>
            </a:r>
            <a:r>
              <a:rPr lang="en-US" sz="3000" dirty="0" err="1" smtClean="0"/>
              <a:t>pelayanan</a:t>
            </a:r>
            <a:r>
              <a:rPr lang="en-US" sz="3000" dirty="0" smtClean="0"/>
              <a:t>, </a:t>
            </a:r>
            <a:r>
              <a:rPr lang="en-US" sz="3000" dirty="0" err="1" smtClean="0"/>
              <a:t>sesuai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ketentuan</a:t>
            </a:r>
            <a:r>
              <a:rPr lang="en-US" sz="3000" dirty="0" smtClean="0"/>
              <a:t> yang </a:t>
            </a:r>
            <a:r>
              <a:rPr lang="en-US" sz="3000" dirty="0" err="1" smtClean="0"/>
              <a:t>telah</a:t>
            </a:r>
            <a:r>
              <a:rPr lang="en-US" sz="3000" dirty="0" smtClean="0"/>
              <a:t> </a:t>
            </a:r>
            <a:r>
              <a:rPr lang="en-US" sz="3000" dirty="0" err="1" smtClean="0"/>
              <a:t>ditetapkan</a:t>
            </a:r>
            <a:endParaRPr lang="en-US" sz="3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003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 startAt="13"/>
            </a:pPr>
            <a:r>
              <a:rPr lang="en-US" b="1" dirty="0" smtClean="0"/>
              <a:t>Kenyamanan </a:t>
            </a:r>
            <a:r>
              <a:rPr lang="en-US" b="1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bersih</a:t>
            </a:r>
            <a:r>
              <a:rPr lang="en-US" dirty="0" smtClean="0"/>
              <a:t>, </a:t>
            </a:r>
            <a:r>
              <a:rPr lang="en-US" dirty="0" err="1" smtClean="0"/>
              <a:t>rapi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rasa </a:t>
            </a:r>
            <a:r>
              <a:rPr lang="en-US" dirty="0" err="1" smtClean="0"/>
              <a:t>nyaman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 startAt="13"/>
            </a:pPr>
            <a:r>
              <a:rPr lang="en-US" b="1" dirty="0" err="1" smtClean="0"/>
              <a:t>Keamanan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terjaminnya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unit penyelenggara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tenang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resiko-resiko</a:t>
            </a:r>
            <a:r>
              <a:rPr lang="en-US" dirty="0" smtClean="0"/>
              <a:t> yang </a:t>
            </a:r>
            <a:r>
              <a:rPr lang="en-US" dirty="0" err="1" smtClean="0"/>
              <a:t>diakibatkan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pelaksanaan </a:t>
            </a:r>
            <a:r>
              <a:rPr lang="en-US" dirty="0" err="1" smtClean="0"/>
              <a:t>pelayanan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823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smtClean="0"/>
              <a:t>Penyusunan </a:t>
            </a:r>
            <a:r>
              <a:rPr lang="en-AU" dirty="0" err="1"/>
              <a:t>Indeks</a:t>
            </a:r>
            <a:r>
              <a:rPr lang="en-AU" dirty="0"/>
              <a:t>  </a:t>
            </a:r>
            <a:r>
              <a:rPr lang="en-AU" dirty="0" err="1"/>
              <a:t>Kepuasaan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smtClean="0"/>
              <a:t>(IKM) </a:t>
            </a:r>
            <a:r>
              <a:rPr lang="en-AU" dirty="0" err="1" smtClean="0"/>
              <a:t>dimaksudkan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acuan</a:t>
            </a:r>
            <a:r>
              <a:rPr lang="en-AU" dirty="0" smtClean="0"/>
              <a:t> </a:t>
            </a:r>
            <a:r>
              <a:rPr lang="en-AU" dirty="0" err="1" smtClean="0"/>
              <a:t>bagi</a:t>
            </a:r>
            <a:r>
              <a:rPr lang="en-AU" dirty="0" smtClean="0"/>
              <a:t> Unit Pelayanan </a:t>
            </a:r>
            <a:r>
              <a:rPr lang="en-AU" dirty="0" err="1" smtClean="0"/>
              <a:t>Inatansi</a:t>
            </a:r>
            <a:r>
              <a:rPr lang="en-AU" dirty="0" smtClean="0"/>
              <a:t> Pemerintah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menysun</a:t>
            </a:r>
            <a:r>
              <a:rPr lang="en-AU" dirty="0" smtClean="0"/>
              <a:t> IKM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tujuan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/>
              <a:t>mengetahui</a:t>
            </a:r>
            <a:r>
              <a:rPr lang="en-AU" dirty="0"/>
              <a:t> </a:t>
            </a:r>
            <a:r>
              <a:rPr lang="en-AU" dirty="0" err="1"/>
              <a:t>tingkat</a:t>
            </a:r>
            <a:r>
              <a:rPr lang="en-AU" dirty="0"/>
              <a:t> </a:t>
            </a:r>
            <a:r>
              <a:rPr lang="en-AU" dirty="0" err="1"/>
              <a:t>kinerja</a:t>
            </a:r>
            <a:r>
              <a:rPr lang="en-AU" dirty="0"/>
              <a:t> unit </a:t>
            </a:r>
            <a:r>
              <a:rPr lang="en-AU" dirty="0" err="1"/>
              <a:t>pelayanan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rangka</a:t>
            </a:r>
            <a:r>
              <a:rPr lang="en-AU" dirty="0"/>
              <a:t> </a:t>
            </a:r>
            <a:r>
              <a:rPr lang="en-AU" dirty="0" err="1"/>
              <a:t>meningkatkan</a:t>
            </a:r>
            <a:r>
              <a:rPr lang="en-AU" dirty="0"/>
              <a:t> </a:t>
            </a:r>
            <a:r>
              <a:rPr lang="en-AU" dirty="0" err="1"/>
              <a:t>kualitas</a:t>
            </a:r>
            <a:r>
              <a:rPr lang="en-AU" dirty="0"/>
              <a:t> </a:t>
            </a:r>
            <a:r>
              <a:rPr lang="en-AU" dirty="0" err="1"/>
              <a:t>pelayanan</a:t>
            </a:r>
            <a:r>
              <a:rPr lang="en-AU" dirty="0"/>
              <a:t>. </a:t>
            </a:r>
          </a:p>
          <a:p>
            <a:r>
              <a:rPr lang="en-AU" dirty="0" err="1"/>
              <a:t>Bagi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/>
              <a:t> IKM </a:t>
            </a:r>
            <a:r>
              <a:rPr lang="en-AU" dirty="0" err="1"/>
              <a:t>dapat</a:t>
            </a:r>
            <a:r>
              <a:rPr lang="en-AU" dirty="0"/>
              <a:t> </a:t>
            </a:r>
            <a:r>
              <a:rPr lang="en-AU" dirty="0" err="1"/>
              <a:t>digunakan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gambaran</a:t>
            </a:r>
            <a:r>
              <a:rPr lang="en-AU" dirty="0"/>
              <a:t> </a:t>
            </a:r>
            <a:r>
              <a:rPr lang="en-AU" dirty="0" err="1"/>
              <a:t>tentang</a:t>
            </a:r>
            <a:r>
              <a:rPr lang="en-AU" dirty="0"/>
              <a:t> </a:t>
            </a:r>
            <a:r>
              <a:rPr lang="en-AU" dirty="0" err="1"/>
              <a:t>kinerja</a:t>
            </a:r>
            <a:r>
              <a:rPr lang="en-AU" dirty="0"/>
              <a:t> </a:t>
            </a:r>
            <a:r>
              <a:rPr lang="en-AU" dirty="0" err="1"/>
              <a:t>pelayanan</a:t>
            </a:r>
            <a:r>
              <a:rPr lang="en-AU" dirty="0"/>
              <a:t> unit yang </a:t>
            </a:r>
            <a:r>
              <a:rPr lang="en-AU" dirty="0" err="1"/>
              <a:t>bersangkutan</a:t>
            </a:r>
            <a:r>
              <a:rPr lang="en-A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32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585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 Indeks  Kepuasaan Masyarakat </vt:lpstr>
      <vt:lpstr>PowerPoint Presentation</vt:lpstr>
      <vt:lpstr>Penyelenggara Pelayanan Publik</vt:lpstr>
      <vt:lpstr>Pengukuran Indeks Kepuasan Masyarakat menurut KepMenPan No KEP/ 25/ M.PAN /2 /2004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14</cp:revision>
  <dcterms:created xsi:type="dcterms:W3CDTF">2020-12-13T08:27:47Z</dcterms:created>
  <dcterms:modified xsi:type="dcterms:W3CDTF">2020-12-14T01:48:33Z</dcterms:modified>
</cp:coreProperties>
</file>