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56" r:id="rId2"/>
    <p:sldId id="263" r:id="rId3"/>
    <p:sldId id="264" r:id="rId4"/>
    <p:sldId id="265" r:id="rId5"/>
    <p:sldId id="266" r:id="rId6"/>
    <p:sldId id="267" r:id="rId7"/>
    <p:sldId id="257" r:id="rId8"/>
    <p:sldId id="268" r:id="rId9"/>
    <p:sldId id="262" r:id="rId10"/>
    <p:sldId id="259" r:id="rId11"/>
    <p:sldId id="271" r:id="rId12"/>
    <p:sldId id="272" r:id="rId13"/>
    <p:sldId id="260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4145A-8B90-4B7D-8A2B-8CA3486C429F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94E96-DCF9-4812-9310-77E01CF71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2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94E96-DCF9-4812-9310-77E01CF714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92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C705A6C-7667-4ADF-AE40-DC885401198A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3B71661-AB51-4489-AE9F-B86906DC5F4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PEMBANGUNAN BERKELANJUTAN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8984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599" cy="5592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Emil </a:t>
            </a:r>
            <a:r>
              <a:rPr lang="en-US" dirty="0" err="1" smtClean="0"/>
              <a:t>Salim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solidaritas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mengeliminasi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posistif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mengabaikan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.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penerapannya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proses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terpadu</a:t>
            </a:r>
            <a:r>
              <a:rPr lang="en-US" dirty="0" smtClean="0"/>
              <a:t>, </a:t>
            </a:r>
            <a:r>
              <a:rPr lang="en-US" dirty="0" err="1" smtClean="0"/>
              <a:t>viabilitas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,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sosialnya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03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1" y="1981201"/>
            <a:ext cx="8686799" cy="838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Sustainable Development= </a:t>
            </a:r>
            <a:r>
              <a:rPr lang="en-US" dirty="0" err="1" smtClean="0"/>
              <a:t>ekological</a:t>
            </a:r>
            <a:r>
              <a:rPr lang="en-US" dirty="0" smtClean="0"/>
              <a:t> sustainability + social and economical Development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3327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398640" y="2783760"/>
            <a:ext cx="5737122" cy="2911578"/>
          </a:xfrm>
          <a:prstGeom prst="triangl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14601" y="4343400"/>
            <a:ext cx="3505200" cy="911942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2065338" algn="l"/>
              </a:tabLst>
            </a:pPr>
            <a:r>
              <a:rPr lang="en-US" b="1" i="1" spc="-60" dirty="0" smtClean="0">
                <a:solidFill>
                  <a:schemeClr val="tx1"/>
                </a:solidFill>
              </a:rPr>
              <a:t>Sustainable Developm</a:t>
            </a:r>
            <a:r>
              <a:rPr lang="en-US" b="1" i="1" dirty="0" smtClean="0">
                <a:solidFill>
                  <a:schemeClr val="tx1"/>
                </a:solidFill>
              </a:rPr>
              <a:t>ent</a:t>
            </a:r>
            <a:endParaRPr lang="en-US" b="1" i="1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079947" y="3990668"/>
            <a:ext cx="342900" cy="3121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316363" y="5257800"/>
            <a:ext cx="0" cy="4596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070987" y="4015179"/>
            <a:ext cx="457200" cy="28766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1000" y="3694611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Biosphere ecological sustainability</a:t>
            </a:r>
            <a:endParaRPr lang="en-US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5715000" y="3847011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Form of society: social </a:t>
            </a:r>
            <a:r>
              <a:rPr lang="en-US" i="1" dirty="0" err="1" smtClean="0"/>
              <a:t>deveoment</a:t>
            </a:r>
            <a:endParaRPr lang="en-US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2514601" y="5830669"/>
            <a:ext cx="3276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Mode of production economic development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3715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04800"/>
            <a:ext cx="8381999" cy="58213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Pembangunan </a:t>
            </a:r>
            <a:r>
              <a:rPr lang="en-US" dirty="0" err="1"/>
              <a:t>B</a:t>
            </a:r>
            <a:r>
              <a:rPr lang="en-US" dirty="0" err="1" smtClean="0"/>
              <a:t>erkelanjutan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terlepas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sinergi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err="1" smtClean="0"/>
              <a:t>Pengelolaan</a:t>
            </a:r>
            <a:r>
              <a:rPr lang="en-US" dirty="0" smtClean="0"/>
              <a:t> sumberdaya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mengekonomikan</a:t>
            </a:r>
            <a:r>
              <a:rPr lang="en-US" dirty="0" smtClean="0"/>
              <a:t> sumberdaya (economically viable),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memberdayakan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(socially acceptable)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 (ecological visible).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tercermin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/>
              <a:t>.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6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diorientasikan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r>
              <a:rPr lang="en-US" dirty="0" smtClean="0"/>
              <a:t>Pembangunan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seksama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endParaRPr lang="en-US" dirty="0" smtClean="0"/>
          </a:p>
          <a:p>
            <a:r>
              <a:rPr lang="en-US" dirty="0" smtClean="0"/>
              <a:t>Pembangunan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Pembanguan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terselenggaranya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endParaRPr lang="en-US" dirty="0" smtClean="0"/>
          </a:p>
          <a:p>
            <a:r>
              <a:rPr lang="en-US" dirty="0" smtClean="0"/>
              <a:t>Pembangunan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yang </a:t>
            </a:r>
            <a:r>
              <a:rPr lang="en-US" dirty="0" err="1" smtClean="0"/>
              <a:t>terbuka</a:t>
            </a:r>
            <a:r>
              <a:rPr lang="en-US" dirty="0" smtClean="0"/>
              <a:t>,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senantiasa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aktual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Pembangunan </a:t>
            </a:r>
            <a:r>
              <a:rPr lang="en-US" sz="3200" dirty="0" err="1" smtClean="0"/>
              <a:t>berkelanjutan</a:t>
            </a:r>
            <a:r>
              <a:rPr lang="en-US" sz="3200" dirty="0" smtClean="0"/>
              <a:t> </a:t>
            </a:r>
            <a:r>
              <a:rPr lang="en-US" sz="3200" dirty="0" err="1" smtClean="0"/>
              <a:t>berwawasan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menghendaki</a:t>
            </a:r>
            <a:r>
              <a:rPr lang="en-US" sz="3200" dirty="0" smtClean="0"/>
              <a:t> </a:t>
            </a:r>
            <a:r>
              <a:rPr lang="en-US" sz="3200" dirty="0" err="1" smtClean="0"/>
              <a:t>syarat-syarat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berikut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8327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melestarikan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yang </a:t>
            </a:r>
            <a:r>
              <a:rPr lang="en-US" dirty="0" err="1" smtClean="0"/>
              <a:t>mendukungnya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disetiap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berkesinambungan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melestarikan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memasok</a:t>
            </a:r>
            <a:r>
              <a:rPr lang="en-US" dirty="0" smtClean="0"/>
              <a:t>, </a:t>
            </a:r>
            <a:r>
              <a:rPr lang="en-US" dirty="0" err="1" smtClean="0"/>
              <a:t>melindungi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kelestarian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Pembangunan </a:t>
            </a:r>
            <a:r>
              <a:rPr lang="en-US" sz="3200" dirty="0" err="1" smtClean="0"/>
              <a:t>berkelanjutan</a:t>
            </a:r>
            <a:r>
              <a:rPr lang="en-US" sz="3200" dirty="0" smtClean="0"/>
              <a:t>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</a:t>
            </a:r>
            <a:r>
              <a:rPr lang="en-US" sz="3200" dirty="0" err="1" smtClean="0"/>
              <a:t>ciri-ciri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berikut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4060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408333" cy="4495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1980an </a:t>
            </a:r>
          </a:p>
          <a:p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ambisi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;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terisolasi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yang lain.</a:t>
            </a:r>
          </a:p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upaya-upaya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.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3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524000"/>
            <a:ext cx="7408333" cy="4953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menitikberatkan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ketidakmerataan</a:t>
            </a:r>
            <a:r>
              <a:rPr lang="en-US" dirty="0" smtClean="0"/>
              <a:t>, </a:t>
            </a:r>
            <a:r>
              <a:rPr lang="en-US" dirty="0" err="1" smtClean="0"/>
              <a:t>kemiskinan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penekan</a:t>
            </a:r>
            <a:r>
              <a:rPr lang="en-US" dirty="0" smtClean="0"/>
              <a:t> planet 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, </a:t>
            </a:r>
            <a:r>
              <a:rPr lang="en-US" dirty="0" err="1" smtClean="0"/>
              <a:t>ketidakmerataan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.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yang </a:t>
            </a:r>
            <a:r>
              <a:rPr lang="en-US" dirty="0" err="1" smtClean="0"/>
              <a:t>mantap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29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8001000" cy="65532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per 1 </a:t>
            </a:r>
            <a:r>
              <a:rPr lang="en-US" dirty="0" err="1" smtClean="0"/>
              <a:t>juli</a:t>
            </a:r>
            <a:r>
              <a:rPr lang="en-US" dirty="0" smtClean="0"/>
              <a:t> 2015 </a:t>
            </a:r>
            <a:r>
              <a:rPr lang="en-US" dirty="0" err="1" smtClean="0"/>
              <a:t>diperkirakan</a:t>
            </a:r>
            <a:r>
              <a:rPr lang="en-US" dirty="0" smtClean="0"/>
              <a:t>  7.324.782.225 </a:t>
            </a:r>
            <a:r>
              <a:rPr lang="en-US" dirty="0" err="1" smtClean="0"/>
              <a:t>jiwa</a:t>
            </a:r>
            <a:endParaRPr lang="en-US" dirty="0" smtClean="0"/>
          </a:p>
          <a:p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. 25%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di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mengkonsumsi</a:t>
            </a:r>
            <a:r>
              <a:rPr lang="en-US" dirty="0" smtClean="0"/>
              <a:t> 80%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 75%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di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mengkonsumsi</a:t>
            </a:r>
            <a:r>
              <a:rPr lang="en-US" dirty="0" smtClean="0"/>
              <a:t> 20%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ketidakmerataan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atmosfir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menipisnya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ozon</a:t>
            </a:r>
            <a:r>
              <a:rPr lang="en-US" dirty="0" smtClean="0"/>
              <a:t>, </a:t>
            </a:r>
            <a:r>
              <a:rPr lang="en-US" dirty="0" err="1" smtClean="0"/>
              <a:t>pemanasan</a:t>
            </a:r>
            <a:r>
              <a:rPr lang="en-US" dirty="0" smtClean="0"/>
              <a:t> global, </a:t>
            </a:r>
            <a:r>
              <a:rPr lang="en-US" dirty="0" err="1" smtClean="0"/>
              <a:t>hujan</a:t>
            </a:r>
            <a:r>
              <a:rPr lang="en-US" dirty="0" smtClean="0"/>
              <a:t> </a:t>
            </a:r>
            <a:r>
              <a:rPr lang="en-US" dirty="0" err="1" smtClean="0"/>
              <a:t>asam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.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Penangkapan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yang </a:t>
            </a:r>
            <a:r>
              <a:rPr lang="en-US" dirty="0" err="1" smtClean="0"/>
              <a:t>berlebihan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Penggundulan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Merosotnya</a:t>
            </a:r>
            <a:r>
              <a:rPr lang="en-US" dirty="0" smtClean="0"/>
              <a:t> 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Degradasi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, </a:t>
            </a:r>
            <a:r>
              <a:rPr lang="en-US" dirty="0" err="1" smtClean="0"/>
              <a:t>erosi</a:t>
            </a:r>
            <a:r>
              <a:rPr lang="en-US" dirty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berlebihan</a:t>
            </a:r>
            <a:endParaRPr lang="en-US" dirty="0" smtClean="0"/>
          </a:p>
          <a:p>
            <a:pPr marL="574675" indent="-234950">
              <a:buFontTx/>
              <a:buChar char="-"/>
            </a:pPr>
            <a:endParaRPr lang="en-US" dirty="0" smtClean="0"/>
          </a:p>
          <a:p>
            <a:pPr marL="574675" indent="-234950"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3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Di Indonesia </a:t>
            </a:r>
            <a:r>
              <a:rPr lang="en-US" dirty="0" err="1" smtClean="0"/>
              <a:t>menunjukkan</a:t>
            </a:r>
            <a:r>
              <a:rPr lang="en-US" dirty="0" smtClean="0"/>
              <a:t> (</a:t>
            </a:r>
            <a:r>
              <a:rPr lang="en-US" dirty="0" err="1" smtClean="0"/>
              <a:t>dari</a:t>
            </a:r>
            <a:r>
              <a:rPr lang="en-US" dirty="0" smtClean="0"/>
              <a:t> draft </a:t>
            </a:r>
            <a:r>
              <a:rPr lang="en-US" dirty="0" err="1" smtClean="0"/>
              <a:t>akademik</a:t>
            </a:r>
            <a:r>
              <a:rPr lang="en-US" dirty="0" smtClean="0"/>
              <a:t> RUU PSDA/2001)</a:t>
            </a:r>
          </a:p>
          <a:p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1,7 </a:t>
            </a:r>
            <a:r>
              <a:rPr lang="en-US" dirty="0" err="1" smtClean="0"/>
              <a:t>juta</a:t>
            </a:r>
            <a:r>
              <a:rPr lang="en-US" dirty="0" smtClean="0"/>
              <a:t> ha per </a:t>
            </a:r>
            <a:r>
              <a:rPr lang="en-US" dirty="0" err="1" smtClean="0"/>
              <a:t>tahun</a:t>
            </a:r>
            <a:r>
              <a:rPr lang="en-US" dirty="0" smtClean="0"/>
              <a:t>,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dikawasan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endParaRPr lang="en-US" dirty="0" smtClean="0"/>
          </a:p>
          <a:p>
            <a:r>
              <a:rPr lang="en-US" dirty="0" err="1" smtClean="0"/>
              <a:t>Disektor</a:t>
            </a:r>
            <a:r>
              <a:rPr lang="en-US" dirty="0" smtClean="0"/>
              <a:t> </a:t>
            </a:r>
            <a:r>
              <a:rPr lang="en-US" dirty="0" err="1" smtClean="0"/>
              <a:t>perikanan</a:t>
            </a:r>
            <a:r>
              <a:rPr lang="en-US" dirty="0" smtClean="0"/>
              <a:t>, 70% </a:t>
            </a:r>
            <a:r>
              <a:rPr lang="en-US" dirty="0" err="1" smtClean="0"/>
              <a:t>terumbu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menalami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endapan</a:t>
            </a:r>
            <a:r>
              <a:rPr lang="en-US" dirty="0" smtClean="0"/>
              <a:t> </a:t>
            </a:r>
            <a:r>
              <a:rPr lang="en-US" dirty="0" err="1" smtClean="0"/>
              <a:t>erosi</a:t>
            </a:r>
            <a:r>
              <a:rPr lang="en-US" dirty="0" smtClean="0"/>
              <a:t>,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, overfishing,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endParaRPr lang="en-US" dirty="0" smtClean="0"/>
          </a:p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besar-besaran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bentang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,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vegetasi</a:t>
            </a:r>
            <a:r>
              <a:rPr lang="en-US" dirty="0" smtClean="0"/>
              <a:t> yang </a:t>
            </a:r>
            <a:r>
              <a:rPr lang="en-US" dirty="0" err="1" smtClean="0"/>
              <a:t>berda</a:t>
            </a:r>
            <a:r>
              <a:rPr lang="en-US" dirty="0" smtClean="0"/>
              <a:t> </a:t>
            </a:r>
            <a:r>
              <a:rPr lang="en-US" dirty="0" err="1" smtClean="0"/>
              <a:t>diatasnya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pestisida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 di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di </a:t>
            </a:r>
            <a:r>
              <a:rPr lang="en-US" dirty="0" err="1" smtClean="0"/>
              <a:t>pulau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. 73% </a:t>
            </a:r>
            <a:r>
              <a:rPr lang="en-US" dirty="0" err="1" smtClean="0"/>
              <a:t>sumur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terkontaminasi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kima</a:t>
            </a:r>
            <a:r>
              <a:rPr lang="en-US" dirty="0" smtClean="0"/>
              <a:t> </a:t>
            </a:r>
            <a:r>
              <a:rPr lang="en-US" dirty="0" err="1" smtClean="0"/>
              <a:t>amoniak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2,2 </a:t>
            </a:r>
            <a:r>
              <a:rPr lang="en-US" dirty="0" err="1" smtClean="0"/>
              <a:t>juta</a:t>
            </a:r>
            <a:r>
              <a:rPr lang="en-US" dirty="0" smtClean="0"/>
              <a:t> ton </a:t>
            </a:r>
            <a:r>
              <a:rPr lang="en-US" dirty="0" err="1" smtClean="0"/>
              <a:t>limbah</a:t>
            </a:r>
            <a:r>
              <a:rPr lang="en-US" dirty="0" smtClean="0"/>
              <a:t> B3 </a:t>
            </a:r>
            <a:r>
              <a:rPr lang="en-US" dirty="0" err="1" smtClean="0"/>
              <a:t>dibuang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jakarta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36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990600"/>
            <a:ext cx="7408333" cy="5135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Diperlukan</a:t>
            </a:r>
            <a:r>
              <a:rPr lang="en-US" dirty="0" smtClean="0"/>
              <a:t> model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model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solidaritas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mengentaskan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mengeliminasi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64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524000"/>
            <a:ext cx="7408333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Pembangunan</a:t>
            </a:r>
          </a:p>
          <a:p>
            <a:pPr lvl="1"/>
            <a:r>
              <a:rPr lang="en-US" dirty="0" smtClean="0"/>
              <a:t>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.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pembanguan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tingginya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bruto</a:t>
            </a:r>
            <a:r>
              <a:rPr lang="en-US" dirty="0" smtClean="0"/>
              <a:t> (PDB)</a:t>
            </a:r>
          </a:p>
          <a:p>
            <a:pPr lvl="1"/>
            <a:r>
              <a:rPr lang="en-US" dirty="0" smtClean="0"/>
              <a:t>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memusatkan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esensi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sosial.Dalam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(social development)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penghapusan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, </a:t>
            </a:r>
            <a:r>
              <a:rPr lang="en-US" dirty="0" err="1" smtClean="0"/>
              <a:t>eksploitasi</a:t>
            </a:r>
            <a:r>
              <a:rPr lang="en-US" dirty="0" smtClean="0"/>
              <a:t>,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738188" lvl="1" indent="0">
              <a:buNone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.</a:t>
            </a:r>
          </a:p>
          <a:p>
            <a:pPr marL="738188" lvl="1" indent="-280988"/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,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67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457200"/>
            <a:ext cx="7408333" cy="6096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Pembangunan </a:t>
            </a:r>
            <a:r>
              <a:rPr lang="en-US" b="1" dirty="0" err="1" smtClean="0"/>
              <a:t>Berkelanjutan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Pembangunan (World </a:t>
            </a:r>
            <a:r>
              <a:rPr lang="en-US" dirty="0" err="1" smtClean="0"/>
              <a:t>Commision</a:t>
            </a:r>
            <a:r>
              <a:rPr lang="en-US" dirty="0" smtClean="0"/>
              <a:t> on Environment and Development/WCED): Sustainable development is development that meets the needs of the present </a:t>
            </a:r>
            <a:r>
              <a:rPr lang="en-US" dirty="0" err="1" smtClean="0"/>
              <a:t>withaut</a:t>
            </a:r>
            <a:r>
              <a:rPr lang="en-US" dirty="0" smtClean="0"/>
              <a:t> </a:t>
            </a:r>
            <a:r>
              <a:rPr lang="en-US" dirty="0" err="1" smtClean="0"/>
              <a:t>comprimising</a:t>
            </a:r>
            <a:r>
              <a:rPr lang="en-US" dirty="0" smtClean="0"/>
              <a:t> the ability of future generations to meet their own needs (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mengorbankan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pPr marL="0" indent="398463">
              <a:buNone/>
            </a:pPr>
            <a:r>
              <a:rPr lang="en-US" dirty="0" smtClean="0"/>
              <a:t>Ada 2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:</a:t>
            </a:r>
          </a:p>
          <a:p>
            <a:pPr marL="514350" indent="-174625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needs yang </a:t>
            </a:r>
            <a:r>
              <a:rPr lang="en-US" dirty="0" err="1" smtClean="0"/>
              <a:t>sangat</a:t>
            </a:r>
            <a:r>
              <a:rPr lang="en-US" dirty="0" smtClean="0"/>
              <a:t>    </a:t>
            </a:r>
            <a:r>
              <a:rPr lang="en-US" dirty="0" err="1" smtClean="0"/>
              <a:t>esensial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diprioritaskan</a:t>
            </a:r>
            <a:r>
              <a:rPr lang="en-US" dirty="0" smtClean="0"/>
              <a:t> </a:t>
            </a:r>
          </a:p>
          <a:p>
            <a:pPr marL="514350" indent="-174625">
              <a:buAutoNum type="arabicPeriod"/>
            </a:pPr>
            <a:r>
              <a:rPr lang="en-US" dirty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(limitation)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agar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pPr marL="514350" indent="-174625">
              <a:buAutoNum type="arabicPeriod"/>
            </a:pPr>
            <a:endParaRPr lang="en-US" dirty="0" smtClean="0"/>
          </a:p>
          <a:p>
            <a:pPr marL="514350" indent="-174625">
              <a:buAutoNum type="arabicPeriod"/>
            </a:pPr>
            <a:endParaRPr lang="en-US" dirty="0" smtClean="0"/>
          </a:p>
          <a:p>
            <a:pPr marL="0" indent="339725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93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Stockholm United Nation Conference on Human Environmental </a:t>
            </a:r>
            <a:r>
              <a:rPr lang="en-US" dirty="0" err="1" smtClean="0"/>
              <a:t>th</a:t>
            </a:r>
            <a:r>
              <a:rPr lang="en-US" dirty="0" smtClean="0"/>
              <a:t> 1972 (</a:t>
            </a:r>
            <a:r>
              <a:rPr lang="en-US" dirty="0" err="1" smtClean="0"/>
              <a:t>Deklarasi</a:t>
            </a:r>
            <a:r>
              <a:rPr lang="en-US" dirty="0" smtClean="0"/>
              <a:t> Stockholm):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di </a:t>
            </a:r>
            <a:r>
              <a:rPr lang="en-US" dirty="0" err="1" smtClean="0"/>
              <a:t>bumi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, air, </a:t>
            </a:r>
            <a:r>
              <a:rPr lang="en-US" dirty="0" err="1" smtClean="0"/>
              <a:t>tanah</a:t>
            </a:r>
            <a:r>
              <a:rPr lang="en-US" dirty="0" smtClean="0"/>
              <a:t>, flora </a:t>
            </a:r>
            <a:r>
              <a:rPr lang="en-US" dirty="0" err="1" smtClean="0"/>
              <a:t>dan</a:t>
            </a:r>
            <a:r>
              <a:rPr lang="en-US" dirty="0" smtClean="0"/>
              <a:t> fauna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yang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dijaga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hati-hati</a:t>
            </a:r>
            <a:endParaRPr lang="en-US" dirty="0" smtClean="0"/>
          </a:p>
          <a:p>
            <a:r>
              <a:rPr lang="en-US" dirty="0" err="1" smtClean="0"/>
              <a:t>Brutland</a:t>
            </a:r>
            <a:r>
              <a:rPr lang="en-US" dirty="0" smtClean="0"/>
              <a:t> Report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PBB 1987: </a:t>
            </a:r>
            <a:r>
              <a:rPr lang="en-US" dirty="0" err="1" smtClean="0"/>
              <a:t>merupakan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berprinsip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mengorbankan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endParaRPr lang="en-US" dirty="0" smtClean="0"/>
          </a:p>
          <a:p>
            <a:r>
              <a:rPr lang="en-US" dirty="0" smtClean="0"/>
              <a:t>WCED </a:t>
            </a:r>
            <a:r>
              <a:rPr lang="en-US" dirty="0" err="1" smtClean="0"/>
              <a:t>th</a:t>
            </a:r>
            <a:r>
              <a:rPr lang="en-US" dirty="0" smtClean="0"/>
              <a:t> 1987: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r>
              <a:rPr lang="en-US" dirty="0" smtClean="0"/>
              <a:t>KTT </a:t>
            </a:r>
            <a:r>
              <a:rPr lang="en-US" dirty="0" err="1" smtClean="0"/>
              <a:t>tentang</a:t>
            </a:r>
            <a:r>
              <a:rPr lang="en-US" dirty="0" smtClean="0"/>
              <a:t> Pembangunan </a:t>
            </a:r>
            <a:r>
              <a:rPr lang="en-US" dirty="0" err="1" smtClean="0"/>
              <a:t>Berkelanjutan</a:t>
            </a:r>
            <a:r>
              <a:rPr lang="en-US" dirty="0" smtClean="0"/>
              <a:t> 2002: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yang </a:t>
            </a:r>
            <a:r>
              <a:rPr lang="en-US" dirty="0" err="1" smtClean="0"/>
              <a:t>disiapkan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multilateral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Sudharta</a:t>
            </a:r>
            <a:r>
              <a:rPr lang="en-US" dirty="0" smtClean="0"/>
              <a:t> P. </a:t>
            </a:r>
            <a:r>
              <a:rPr lang="en-US" dirty="0" err="1" smtClean="0"/>
              <a:t>Hadi</a:t>
            </a:r>
            <a:r>
              <a:rPr lang="en-US" dirty="0" smtClean="0"/>
              <a:t>: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menyelaraskan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pembangunandan</a:t>
            </a:r>
            <a:r>
              <a:rPr lang="en-US" dirty="0" smtClean="0"/>
              <a:t> </a:t>
            </a:r>
            <a:r>
              <a:rPr lang="en-US" dirty="0" err="1" smtClean="0"/>
              <a:t>pengelolaam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Pengertian</a:t>
            </a:r>
            <a:r>
              <a:rPr lang="en-US" sz="3200" dirty="0" smtClean="0"/>
              <a:t> Pembangunan </a:t>
            </a:r>
            <a:r>
              <a:rPr lang="en-US" sz="3200" dirty="0" err="1" smtClean="0"/>
              <a:t>Berkelanjutan</a:t>
            </a:r>
            <a:r>
              <a:rPr lang="en-US" sz="3200" dirty="0" smtClean="0"/>
              <a:t> </a:t>
            </a:r>
            <a:r>
              <a:rPr lang="en-US" sz="3200" dirty="0" err="1" smtClean="0"/>
              <a:t>menurut</a:t>
            </a:r>
            <a:r>
              <a:rPr lang="en-US" sz="3200" dirty="0" smtClean="0"/>
              <a:t> </a:t>
            </a:r>
            <a:r>
              <a:rPr lang="en-US" sz="3200" dirty="0" err="1" smtClean="0"/>
              <a:t>para</a:t>
            </a:r>
            <a:r>
              <a:rPr lang="en-US" sz="3200" dirty="0" smtClean="0"/>
              <a:t> </a:t>
            </a:r>
            <a:r>
              <a:rPr lang="en-US" sz="3200" dirty="0" err="1" smtClean="0"/>
              <a:t>ahli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293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1958</TotalTime>
  <Words>1209</Words>
  <Application>Microsoft Office PowerPoint</Application>
  <PresentationFormat>On-screen Show (4:3)</PresentationFormat>
  <Paragraphs>76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Waveform</vt:lpstr>
      <vt:lpstr>PEMBANGUNAN BERKELANJUTAN</vt:lpstr>
      <vt:lpstr>Latar belakang</vt:lpstr>
      <vt:lpstr>Latar belakang</vt:lpstr>
      <vt:lpstr>PowerPoint Presentation</vt:lpstr>
      <vt:lpstr>PowerPoint Presentation</vt:lpstr>
      <vt:lpstr>PowerPoint Presentation</vt:lpstr>
      <vt:lpstr>Pengertian dan Definisi</vt:lpstr>
      <vt:lpstr>PowerPoint Presentation</vt:lpstr>
      <vt:lpstr>Pengertian Pembangunan Berkelanjutan menurut para ahli</vt:lpstr>
      <vt:lpstr>PowerPoint Presentation</vt:lpstr>
      <vt:lpstr>Tiga dimensi pembangunan Berkelanjutan</vt:lpstr>
      <vt:lpstr>PowerPoint Presentation</vt:lpstr>
      <vt:lpstr>Pembangunan berkelanjutan berwawasan lingkungan menghendaki syarat-syarat sebagai berikut:</vt:lpstr>
      <vt:lpstr>Pembangunan berkelanjutan mempunyai ciri-ciri sebagai berikut: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PEMBANGUNAN BERKELANJUTAN</dc:title>
  <dc:creator>Widati</dc:creator>
  <cp:lastModifiedBy>Widati</cp:lastModifiedBy>
  <cp:revision>42</cp:revision>
  <dcterms:created xsi:type="dcterms:W3CDTF">2017-03-02T03:58:11Z</dcterms:created>
  <dcterms:modified xsi:type="dcterms:W3CDTF">2018-02-26T10:15:22Z</dcterms:modified>
</cp:coreProperties>
</file>