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256" r:id="rId2"/>
    <p:sldId id="313" r:id="rId3"/>
    <p:sldId id="306" r:id="rId4"/>
    <p:sldId id="309" r:id="rId5"/>
    <p:sldId id="314" r:id="rId6"/>
    <p:sldId id="310" r:id="rId7"/>
    <p:sldId id="315" r:id="rId8"/>
    <p:sldId id="316" r:id="rId9"/>
    <p:sldId id="317" r:id="rId10"/>
    <p:sldId id="318" r:id="rId11"/>
    <p:sldId id="319" r:id="rId12"/>
    <p:sldId id="320" r:id="rId13"/>
    <p:sldId id="321" r:id="rId14"/>
    <p:sldId id="322" r:id="rId15"/>
    <p:sldId id="323" r:id="rId16"/>
    <p:sldId id="324" r:id="rId17"/>
    <p:sldId id="325" r:id="rId18"/>
    <p:sldId id="326" r:id="rId19"/>
    <p:sldId id="327" r:id="rId20"/>
    <p:sldId id="328" r:id="rId21"/>
    <p:sldId id="329" r:id="rId22"/>
    <p:sldId id="330" r:id="rId23"/>
    <p:sldId id="331" r:id="rId24"/>
    <p:sldId id="332" r:id="rId25"/>
    <p:sldId id="333" r:id="rId26"/>
    <p:sldId id="334" r:id="rId27"/>
    <p:sldId id="335" r:id="rId28"/>
    <p:sldId id="336" r:id="rId29"/>
    <p:sldId id="337" r:id="rId30"/>
    <p:sldId id="338" r:id="rId31"/>
    <p:sldId id="339" r:id="rId32"/>
    <p:sldId id="340" r:id="rId33"/>
    <p:sldId id="341" r:id="rId34"/>
    <p:sldId id="342" r:id="rId35"/>
    <p:sldId id="343" r:id="rId36"/>
    <p:sldId id="344" r:id="rId37"/>
    <p:sldId id="345" r:id="rId38"/>
    <p:sldId id="346" r:id="rId39"/>
    <p:sldId id="347" r:id="rId40"/>
    <p:sldId id="348" r:id="rId41"/>
    <p:sldId id="349" r:id="rId42"/>
    <p:sldId id="350" r:id="rId43"/>
    <p:sldId id="351"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4" d="100"/>
          <a:sy n="64" d="100"/>
        </p:scale>
        <p:origin x="-696" y="7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E87F377-70DB-425D-A2CB-48F8F85A4169}" type="datetimeFigureOut">
              <a:rPr lang="en-US" smtClean="0"/>
              <a:pPr/>
              <a:t>10/29/2016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945F1DB-E1A6-4B43-A41E-E6A2B482FD2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5F1DB-E1A6-4B43-A41E-E6A2B482FD29}" type="slidenum">
              <a:rPr lang="en-US" smtClean="0"/>
              <a:pPr/>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03F07C0-6234-437D-B4C9-824FDA689032}" type="datetimeFigureOut">
              <a:rPr lang="en-US" smtClean="0"/>
              <a:pPr/>
              <a:t>10/29/2016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05D336-8471-42F0-A88F-4FEC43B1BCE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3F07C0-6234-437D-B4C9-824FDA689032}" type="datetimeFigureOut">
              <a:rPr lang="en-US" smtClean="0"/>
              <a:pPr/>
              <a:t>10/29/2016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05D336-8471-42F0-A88F-4FEC43B1BCE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3F07C0-6234-437D-B4C9-824FDA689032}" type="datetimeFigureOut">
              <a:rPr lang="en-US" smtClean="0"/>
              <a:pPr/>
              <a:t>10/29/2016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05D336-8471-42F0-A88F-4FEC43B1BCE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3F07C0-6234-437D-B4C9-824FDA689032}" type="datetimeFigureOut">
              <a:rPr lang="en-US" smtClean="0"/>
              <a:pPr/>
              <a:t>10/29/2016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05D336-8471-42F0-A88F-4FEC43B1BCE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03F07C0-6234-437D-B4C9-824FDA689032}" type="datetimeFigureOut">
              <a:rPr lang="en-US" smtClean="0"/>
              <a:pPr/>
              <a:t>10/29/2016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05D336-8471-42F0-A88F-4FEC43B1BCE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03F07C0-6234-437D-B4C9-824FDA689032}" type="datetimeFigureOut">
              <a:rPr lang="en-US" smtClean="0"/>
              <a:pPr/>
              <a:t>10/29/2016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05D336-8471-42F0-A88F-4FEC43B1BCE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03F07C0-6234-437D-B4C9-824FDA689032}" type="datetimeFigureOut">
              <a:rPr lang="en-US" smtClean="0"/>
              <a:pPr/>
              <a:t>10/29/2016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905D336-8471-42F0-A88F-4FEC43B1BCE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03F07C0-6234-437D-B4C9-824FDA689032}" type="datetimeFigureOut">
              <a:rPr lang="en-US" smtClean="0"/>
              <a:pPr/>
              <a:t>10/29/2016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905D336-8471-42F0-A88F-4FEC43B1BCE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3F07C0-6234-437D-B4C9-824FDA689032}" type="datetimeFigureOut">
              <a:rPr lang="en-US" smtClean="0"/>
              <a:pPr/>
              <a:t>10/29/2016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905D336-8471-42F0-A88F-4FEC43B1BCE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3F07C0-6234-437D-B4C9-824FDA689032}" type="datetimeFigureOut">
              <a:rPr lang="en-US" smtClean="0"/>
              <a:pPr/>
              <a:t>10/29/2016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05D336-8471-42F0-A88F-4FEC43B1BCE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3F07C0-6234-437D-B4C9-824FDA689032}" type="datetimeFigureOut">
              <a:rPr lang="en-US" smtClean="0"/>
              <a:pPr/>
              <a:t>10/29/2016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05D336-8471-42F0-A88F-4FEC43B1BCE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3F07C0-6234-437D-B4C9-824FDA689032}" type="datetimeFigureOut">
              <a:rPr lang="en-US" smtClean="0"/>
              <a:pPr/>
              <a:t>10/29/2016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05D336-8471-42F0-A88F-4FEC43B1BCE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GERAKAN SOSIAL</a:t>
            </a:r>
            <a:endParaRPr lang="en-US" dirty="0"/>
          </a:p>
        </p:txBody>
      </p:sp>
      <p:sp>
        <p:nvSpPr>
          <p:cNvPr id="5" name="Rectangle 4"/>
          <p:cNvSpPr/>
          <p:nvPr/>
        </p:nvSpPr>
        <p:spPr>
          <a:xfrm>
            <a:off x="2362200" y="3429000"/>
            <a:ext cx="4419600" cy="523220"/>
          </a:xfrm>
          <a:prstGeom prst="rect">
            <a:avLst/>
          </a:prstGeom>
        </p:spPr>
        <p:txBody>
          <a:bodyPr wrap="square">
            <a:spAutoFit/>
          </a:bodyPr>
          <a:lstStyle/>
          <a:p>
            <a:pPr lvl="0" algn="ctr"/>
            <a:r>
              <a:rPr lang="en-US" sz="2800" b="1" dirty="0" err="1" smtClean="0">
                <a:ln w="12700">
                  <a:solidFill>
                    <a:srgbClr val="1F497D">
                      <a:satMod val="155000"/>
                    </a:srgbClr>
                  </a:solidFill>
                  <a:prstDash val="solid"/>
                </a:ln>
                <a:effectLst>
                  <a:outerShdw blurRad="41275" dist="20320" dir="1800000" algn="tl" rotWithShape="0">
                    <a:srgbClr val="000000">
                      <a:alpha val="40000"/>
                    </a:srgbClr>
                  </a:outerShdw>
                </a:effectLst>
              </a:rPr>
              <a:t>Dra</a:t>
            </a:r>
            <a:r>
              <a:rPr lang="en-US" sz="2800" b="1" dirty="0" smtClean="0">
                <a:ln w="12700">
                  <a:solidFill>
                    <a:srgbClr val="1F497D">
                      <a:satMod val="155000"/>
                    </a:srgbClr>
                  </a:solidFill>
                  <a:prstDash val="solid"/>
                </a:ln>
                <a:effectLst>
                  <a:outerShdw blurRad="41275" dist="20320" dir="1800000" algn="tl" rotWithShape="0">
                    <a:srgbClr val="000000">
                      <a:alpha val="40000"/>
                    </a:srgbClr>
                  </a:outerShdw>
                </a:effectLst>
              </a:rPr>
              <a:t>. </a:t>
            </a:r>
            <a:r>
              <a:rPr lang="en-US" sz="2800" b="1" dirty="0" err="1" smtClean="0">
                <a:ln w="12700">
                  <a:solidFill>
                    <a:srgbClr val="1F497D">
                      <a:satMod val="155000"/>
                    </a:srgbClr>
                  </a:solidFill>
                  <a:prstDash val="solid"/>
                </a:ln>
                <a:effectLst>
                  <a:outerShdw blurRad="41275" dist="20320" dir="1800000" algn="tl" rotWithShape="0">
                    <a:srgbClr val="000000">
                      <a:alpha val="40000"/>
                    </a:srgbClr>
                  </a:outerShdw>
                </a:effectLst>
              </a:rPr>
              <a:t>Oktarina</a:t>
            </a:r>
            <a:r>
              <a:rPr lang="en-US" sz="2800" b="1" dirty="0" smtClean="0">
                <a:ln w="12700">
                  <a:solidFill>
                    <a:srgbClr val="1F497D">
                      <a:satMod val="155000"/>
                    </a:srgbClr>
                  </a:solidFill>
                  <a:prstDash val="solid"/>
                </a:ln>
                <a:effectLst>
                  <a:outerShdw blurRad="41275" dist="20320" dir="1800000" algn="tl" rotWithShape="0">
                    <a:srgbClr val="000000">
                      <a:alpha val="40000"/>
                    </a:srgbClr>
                  </a:outerShdw>
                </a:effectLst>
              </a:rPr>
              <a:t> </a:t>
            </a:r>
            <a:r>
              <a:rPr lang="en-US" sz="2800" b="1" dirty="0" err="1" smtClean="0">
                <a:ln w="12700">
                  <a:solidFill>
                    <a:srgbClr val="1F497D">
                      <a:satMod val="155000"/>
                    </a:srgbClr>
                  </a:solidFill>
                  <a:prstDash val="solid"/>
                </a:ln>
                <a:effectLst>
                  <a:outerShdw blurRad="41275" dist="20320" dir="1800000" algn="tl" rotWithShape="0">
                    <a:srgbClr val="000000">
                      <a:alpha val="40000"/>
                    </a:srgbClr>
                  </a:outerShdw>
                </a:effectLst>
              </a:rPr>
              <a:t>Albizzia</a:t>
            </a:r>
            <a:r>
              <a:rPr lang="en-US" sz="2800" b="1" dirty="0" smtClean="0">
                <a:ln w="12700">
                  <a:solidFill>
                    <a:srgbClr val="1F497D">
                      <a:satMod val="155000"/>
                    </a:srgbClr>
                  </a:solidFill>
                  <a:prstDash val="solid"/>
                </a:ln>
                <a:effectLst>
                  <a:outerShdw blurRad="41275" dist="20320" dir="1800000" algn="tl" rotWithShape="0">
                    <a:srgbClr val="000000">
                      <a:alpha val="40000"/>
                    </a:srgbClr>
                  </a:outerShdw>
                </a:effectLst>
              </a:rPr>
              <a:t>, </a:t>
            </a:r>
            <a:r>
              <a:rPr lang="en-US" sz="2800" b="1" dirty="0" err="1" smtClean="0">
                <a:ln w="12700">
                  <a:solidFill>
                    <a:srgbClr val="1F497D">
                      <a:satMod val="155000"/>
                    </a:srgbClr>
                  </a:solidFill>
                  <a:prstDash val="solid"/>
                </a:ln>
                <a:effectLst>
                  <a:outerShdw blurRad="41275" dist="20320" dir="1800000" algn="tl" rotWithShape="0">
                    <a:srgbClr val="000000">
                      <a:alpha val="40000"/>
                    </a:srgbClr>
                  </a:outerShdw>
                </a:effectLst>
              </a:rPr>
              <a:t>M.Si</a:t>
            </a:r>
            <a:endParaRPr lang="en-US" sz="2800" b="1" dirty="0">
              <a:ln w="12700">
                <a:solidFill>
                  <a:srgbClr val="1F497D">
                    <a:satMod val="155000"/>
                  </a:srgbClr>
                </a:solidFill>
                <a:prstDash val="solid"/>
              </a:ln>
              <a:effectLst>
                <a:outerShdw blurRad="41275" dist="20320" dir="1800000" algn="tl" rotWithShape="0">
                  <a:srgbClr val="000000">
                    <a:alpha val="40000"/>
                  </a:srgbClr>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srcRect l="49679" t="36385" r="11571" b="43639"/>
          <a:stretch>
            <a:fillRect/>
          </a:stretch>
        </p:blipFill>
        <p:spPr bwMode="auto">
          <a:xfrm>
            <a:off x="304800" y="381000"/>
            <a:ext cx="8458200" cy="607255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srcRect l="8942" t="61355" r="51314" b="17955"/>
          <a:stretch>
            <a:fillRect/>
          </a:stretch>
        </p:blipFill>
        <p:spPr bwMode="auto">
          <a:xfrm>
            <a:off x="533400" y="381000"/>
            <a:ext cx="8382000" cy="60769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592762"/>
          </a:xfrm>
        </p:spPr>
        <p:txBody>
          <a:bodyPr>
            <a:normAutofit fontScale="90000"/>
          </a:bodyPr>
          <a:lstStyle/>
          <a:p>
            <a:pPr algn="just"/>
            <a:r>
              <a:rPr lang="en-US" sz="3600" dirty="0" err="1" smtClean="0"/>
              <a:t>Pengertian</a:t>
            </a:r>
            <a:r>
              <a:rPr lang="en-US" sz="3600" dirty="0" smtClean="0"/>
              <a:t> </a:t>
            </a:r>
            <a:r>
              <a:rPr lang="en-US" sz="3600" dirty="0" err="1" smtClean="0"/>
              <a:t>dan</a:t>
            </a:r>
            <a:r>
              <a:rPr lang="en-US" sz="3600" dirty="0" smtClean="0"/>
              <a:t> </a:t>
            </a:r>
            <a:r>
              <a:rPr lang="en-US" sz="3600" dirty="0" err="1" smtClean="0"/>
              <a:t>konsep</a:t>
            </a:r>
            <a:r>
              <a:rPr lang="en-US" sz="3600" dirty="0" smtClean="0"/>
              <a:t> </a:t>
            </a:r>
            <a:r>
              <a:rPr lang="en-US" sz="3600" dirty="0" err="1" smtClean="0"/>
              <a:t>gerakan</a:t>
            </a:r>
            <a:r>
              <a:rPr lang="en-US" sz="3600" dirty="0" smtClean="0"/>
              <a:t> </a:t>
            </a:r>
            <a:r>
              <a:rPr lang="en-US" sz="3600" dirty="0" err="1" smtClean="0"/>
              <a:t>sosial</a:t>
            </a:r>
            <a:r>
              <a:rPr lang="en-US" sz="3600" dirty="0" smtClean="0"/>
              <a:t> :</a:t>
            </a:r>
            <a:br>
              <a:rPr lang="en-US" sz="3600" dirty="0" smtClean="0"/>
            </a:br>
            <a:r>
              <a:rPr lang="en-US" sz="3600" dirty="0" smtClean="0"/>
              <a:t>1. </a:t>
            </a:r>
            <a:r>
              <a:rPr lang="en-US" sz="3600" dirty="0" err="1" smtClean="0"/>
              <a:t>Dalam</a:t>
            </a:r>
            <a:r>
              <a:rPr lang="en-US" sz="3600" dirty="0" smtClean="0"/>
              <a:t> </a:t>
            </a:r>
            <a:r>
              <a:rPr lang="en-US" sz="3600" dirty="0" err="1" smtClean="0"/>
              <a:t>sosiologi</a:t>
            </a:r>
            <a:r>
              <a:rPr lang="en-US" sz="3600" dirty="0" smtClean="0"/>
              <a:t> </a:t>
            </a:r>
            <a:r>
              <a:rPr lang="en-US" sz="3600" dirty="0" err="1" smtClean="0"/>
              <a:t>gerakan</a:t>
            </a:r>
            <a:r>
              <a:rPr lang="en-US" sz="3600" dirty="0" smtClean="0"/>
              <a:t> </a:t>
            </a:r>
            <a:r>
              <a:rPr lang="en-US" sz="3600" dirty="0" err="1" smtClean="0"/>
              <a:t>sosial</a:t>
            </a:r>
            <a:r>
              <a:rPr lang="en-US" sz="3600" dirty="0" smtClean="0"/>
              <a:t> </a:t>
            </a:r>
            <a:r>
              <a:rPr lang="en-US" sz="3600" dirty="0" err="1" smtClean="0"/>
              <a:t>di</a:t>
            </a:r>
            <a:r>
              <a:rPr lang="en-US" sz="3600" dirty="0" smtClean="0"/>
              <a:t> </a:t>
            </a:r>
            <a:r>
              <a:rPr lang="en-US" sz="3600" dirty="0" err="1" smtClean="0"/>
              <a:t>klarifikasikan</a:t>
            </a:r>
            <a:r>
              <a:rPr lang="en-US" sz="3600" dirty="0" smtClean="0"/>
              <a:t> </a:t>
            </a:r>
            <a:r>
              <a:rPr lang="en-US" sz="3600" dirty="0" err="1" smtClean="0"/>
              <a:t>sebagai</a:t>
            </a:r>
            <a:r>
              <a:rPr lang="en-US" sz="3600" dirty="0" smtClean="0"/>
              <a:t> </a:t>
            </a:r>
            <a:r>
              <a:rPr lang="en-US" sz="3600" dirty="0" err="1" smtClean="0"/>
              <a:t>suatu</a:t>
            </a:r>
            <a:r>
              <a:rPr lang="en-US" sz="3600" dirty="0" smtClean="0"/>
              <a:t> </a:t>
            </a:r>
            <a:r>
              <a:rPr lang="en-US" sz="3600" dirty="0" err="1" smtClean="0"/>
              <a:t>bentuk</a:t>
            </a:r>
            <a:r>
              <a:rPr lang="en-US" sz="3600" dirty="0" smtClean="0"/>
              <a:t> </a:t>
            </a:r>
            <a:r>
              <a:rPr lang="en-US" sz="3600" dirty="0" err="1" smtClean="0"/>
              <a:t>perilaku</a:t>
            </a:r>
            <a:r>
              <a:rPr lang="en-US" sz="3600" dirty="0" smtClean="0"/>
              <a:t>.</a:t>
            </a:r>
            <a:br>
              <a:rPr lang="en-US" sz="3600" dirty="0" smtClean="0"/>
            </a:br>
            <a:r>
              <a:rPr lang="en-US" sz="3600" dirty="0" smtClean="0"/>
              <a:t>2. </a:t>
            </a:r>
            <a:r>
              <a:rPr lang="en-US" sz="3600" dirty="0" err="1" smtClean="0"/>
              <a:t>Gerakan</a:t>
            </a:r>
            <a:r>
              <a:rPr lang="en-US" sz="3600" dirty="0" smtClean="0"/>
              <a:t> </a:t>
            </a:r>
            <a:r>
              <a:rPr lang="en-US" sz="3600" dirty="0" err="1" smtClean="0"/>
              <a:t>sosial</a:t>
            </a:r>
            <a:r>
              <a:rPr lang="en-US" sz="3600" dirty="0" smtClean="0"/>
              <a:t> </a:t>
            </a:r>
            <a:r>
              <a:rPr lang="en-US" sz="3600" dirty="0" err="1" smtClean="0"/>
              <a:t>adalah</a:t>
            </a:r>
            <a:r>
              <a:rPr lang="en-US" sz="3600" dirty="0" smtClean="0"/>
              <a:t> </a:t>
            </a:r>
            <a:r>
              <a:rPr lang="en-US" sz="3600" dirty="0" err="1" smtClean="0"/>
              <a:t>aktivitas</a:t>
            </a:r>
            <a:r>
              <a:rPr lang="en-US" sz="3600" dirty="0" smtClean="0"/>
              <a:t> </a:t>
            </a:r>
            <a:r>
              <a:rPr lang="en-US" sz="3600" dirty="0" err="1" smtClean="0"/>
              <a:t>sosial</a:t>
            </a:r>
            <a:r>
              <a:rPr lang="en-US" sz="3600" dirty="0" smtClean="0"/>
              <a:t> </a:t>
            </a:r>
            <a:r>
              <a:rPr lang="en-US" sz="3600" dirty="0" err="1" smtClean="0"/>
              <a:t>berupa</a:t>
            </a:r>
            <a:r>
              <a:rPr lang="en-US" sz="3600" dirty="0" smtClean="0"/>
              <a:t> </a:t>
            </a:r>
            <a:r>
              <a:rPr lang="en-US" sz="3600" dirty="0" err="1" smtClean="0"/>
              <a:t>gerakan</a:t>
            </a:r>
            <a:r>
              <a:rPr lang="en-US" sz="3600" dirty="0" smtClean="0"/>
              <a:t> </a:t>
            </a:r>
            <a:r>
              <a:rPr lang="en-US" sz="3600" dirty="0" err="1" smtClean="0"/>
              <a:t>sejenis</a:t>
            </a:r>
            <a:r>
              <a:rPr lang="en-US" sz="3600" dirty="0" smtClean="0"/>
              <a:t> </a:t>
            </a:r>
            <a:r>
              <a:rPr lang="en-US" sz="3600" dirty="0" err="1" smtClean="0"/>
              <a:t>tindakan</a:t>
            </a:r>
            <a:r>
              <a:rPr lang="en-US" sz="3600" dirty="0" smtClean="0"/>
              <a:t> </a:t>
            </a:r>
            <a:r>
              <a:rPr lang="en-US" sz="3600" dirty="0" err="1" smtClean="0"/>
              <a:t>sekelompok</a:t>
            </a:r>
            <a:r>
              <a:rPr lang="en-US" sz="3600" dirty="0" smtClean="0"/>
              <a:t> yang </a:t>
            </a:r>
            <a:r>
              <a:rPr lang="en-US" sz="3600" dirty="0" err="1" smtClean="0"/>
              <a:t>merupakan</a:t>
            </a:r>
            <a:r>
              <a:rPr lang="en-US" sz="3600" dirty="0" smtClean="0"/>
              <a:t> </a:t>
            </a:r>
            <a:r>
              <a:rPr lang="en-US" sz="3600" dirty="0" err="1" smtClean="0"/>
              <a:t>kelompok</a:t>
            </a:r>
            <a:r>
              <a:rPr lang="en-US" sz="3600" dirty="0" smtClean="0"/>
              <a:t> informal yang </a:t>
            </a:r>
            <a:r>
              <a:rPr lang="en-US" sz="3600" dirty="0" err="1" smtClean="0"/>
              <a:t>berbentuk</a:t>
            </a:r>
            <a:r>
              <a:rPr lang="en-US" sz="3600" dirty="0" smtClean="0"/>
              <a:t> </a:t>
            </a:r>
            <a:r>
              <a:rPr lang="en-US" sz="3600" dirty="0" err="1" smtClean="0"/>
              <a:t>organisasi</a:t>
            </a:r>
            <a:r>
              <a:rPr lang="en-US" sz="3600" dirty="0" smtClean="0"/>
              <a:t> </a:t>
            </a:r>
            <a:r>
              <a:rPr lang="en-US" sz="3600" dirty="0" err="1" smtClean="0"/>
              <a:t>berjumlah</a:t>
            </a:r>
            <a:r>
              <a:rPr lang="en-US" sz="3600" dirty="0" smtClean="0"/>
              <a:t> </a:t>
            </a:r>
            <a:r>
              <a:rPr lang="en-US" sz="3600" dirty="0" err="1" smtClean="0"/>
              <a:t>besar</a:t>
            </a:r>
            <a:r>
              <a:rPr lang="en-US" sz="3600" dirty="0" smtClean="0"/>
              <a:t> </a:t>
            </a:r>
            <a:r>
              <a:rPr lang="en-US" sz="3600" dirty="0" err="1" smtClean="0"/>
              <a:t>atau</a:t>
            </a:r>
            <a:r>
              <a:rPr lang="en-US" sz="3600" dirty="0" smtClean="0"/>
              <a:t> </a:t>
            </a:r>
            <a:r>
              <a:rPr lang="en-US" sz="3600" dirty="0" err="1" smtClean="0"/>
              <a:t>individu</a:t>
            </a:r>
            <a:r>
              <a:rPr lang="en-US" sz="3600" dirty="0" smtClean="0"/>
              <a:t> yang </a:t>
            </a:r>
            <a:r>
              <a:rPr lang="en-US" sz="3600" dirty="0" err="1" smtClean="0"/>
              <a:t>secara</a:t>
            </a:r>
            <a:r>
              <a:rPr lang="en-US" sz="3600" dirty="0" smtClean="0"/>
              <a:t> </a:t>
            </a:r>
            <a:r>
              <a:rPr lang="en-US" sz="3600" dirty="0" err="1" smtClean="0"/>
              <a:t>spesifik</a:t>
            </a:r>
            <a:r>
              <a:rPr lang="en-US" sz="3600" dirty="0" smtClean="0"/>
              <a:t> </a:t>
            </a:r>
            <a:r>
              <a:rPr lang="en-US" sz="3600" dirty="0" err="1" smtClean="0"/>
              <a:t>berfokus</a:t>
            </a:r>
            <a:r>
              <a:rPr lang="en-US" sz="3600" dirty="0" smtClean="0"/>
              <a:t> </a:t>
            </a:r>
            <a:r>
              <a:rPr lang="en-US" sz="3600" dirty="0" err="1" smtClean="0"/>
              <a:t>pada</a:t>
            </a:r>
            <a:r>
              <a:rPr lang="en-US" sz="3600" dirty="0" smtClean="0"/>
              <a:t> </a:t>
            </a:r>
            <a:r>
              <a:rPr lang="en-US" sz="3600" dirty="0" err="1" smtClean="0"/>
              <a:t>suatu</a:t>
            </a:r>
            <a:r>
              <a:rPr lang="en-US" sz="3600" dirty="0" smtClean="0"/>
              <a:t> </a:t>
            </a:r>
            <a:r>
              <a:rPr lang="en-US" sz="3600" dirty="0" err="1" smtClean="0"/>
              <a:t>isu-isu</a:t>
            </a:r>
            <a:r>
              <a:rPr lang="en-US" sz="3600" dirty="0" smtClean="0"/>
              <a:t> </a:t>
            </a:r>
            <a:r>
              <a:rPr lang="en-US" sz="3600" dirty="0" err="1" smtClean="0"/>
              <a:t>sosial</a:t>
            </a:r>
            <a:r>
              <a:rPr lang="en-US" sz="3600" dirty="0" smtClean="0"/>
              <a:t> </a:t>
            </a:r>
            <a:r>
              <a:rPr lang="en-US" sz="3600" dirty="0" err="1" smtClean="0"/>
              <a:t>dengan</a:t>
            </a:r>
            <a:r>
              <a:rPr lang="en-US" sz="3600" dirty="0" smtClean="0"/>
              <a:t> </a:t>
            </a:r>
            <a:r>
              <a:rPr lang="en-US" sz="3600" dirty="0" err="1" smtClean="0"/>
              <a:t>melaksanakan</a:t>
            </a:r>
            <a:r>
              <a:rPr lang="en-US" sz="3600" dirty="0" smtClean="0"/>
              <a:t>, </a:t>
            </a:r>
            <a:r>
              <a:rPr lang="en-US" sz="3600" dirty="0" err="1" smtClean="0"/>
              <a:t>menolak</a:t>
            </a:r>
            <a:r>
              <a:rPr lang="en-US" sz="3600" dirty="0" smtClean="0"/>
              <a:t> </a:t>
            </a:r>
            <a:r>
              <a:rPr lang="en-US" sz="3600" dirty="0" err="1" smtClean="0"/>
              <a:t>atau</a:t>
            </a:r>
            <a:r>
              <a:rPr lang="en-US" sz="3600" dirty="0" smtClean="0"/>
              <a:t> </a:t>
            </a:r>
            <a:r>
              <a:rPr lang="en-US" sz="3600" dirty="0" err="1" smtClean="0"/>
              <a:t>mengkampanyekan</a:t>
            </a:r>
            <a:r>
              <a:rPr lang="en-US" sz="3600" dirty="0" smtClean="0"/>
              <a:t> </a:t>
            </a:r>
            <a:r>
              <a:rPr lang="en-US" sz="3600" dirty="0" err="1" smtClean="0"/>
              <a:t>sebuah</a:t>
            </a:r>
            <a:r>
              <a:rPr lang="en-US" sz="3600" dirty="0" smtClean="0"/>
              <a:t> </a:t>
            </a:r>
            <a:r>
              <a:rPr lang="en-US" sz="3600" dirty="0" err="1" smtClean="0"/>
              <a:t>perubahan</a:t>
            </a:r>
            <a:r>
              <a:rPr lang="en-US" sz="3600" dirty="0" smtClean="0"/>
              <a:t> </a:t>
            </a:r>
            <a:r>
              <a:rPr lang="en-US" sz="3600" dirty="0" err="1" smtClean="0"/>
              <a:t>sosial</a:t>
            </a:r>
            <a:r>
              <a:rPr lang="en-US" sz="3600" dirty="0" smtClean="0"/>
              <a:t>, </a:t>
            </a:r>
            <a:endParaRPr lang="en-US" sz="36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4678362"/>
          </a:xfrm>
        </p:spPr>
        <p:txBody>
          <a:bodyPr>
            <a:normAutofit/>
          </a:bodyPr>
          <a:lstStyle/>
          <a:p>
            <a:pPr algn="l"/>
            <a:r>
              <a:rPr lang="en-US" sz="2700" dirty="0" smtClean="0"/>
              <a:t>3. </a:t>
            </a:r>
            <a:r>
              <a:rPr lang="en-US" sz="2700" dirty="0" err="1" smtClean="0"/>
              <a:t>Sejumlah</a:t>
            </a:r>
            <a:r>
              <a:rPr lang="en-US" sz="2700" dirty="0" smtClean="0"/>
              <a:t> </a:t>
            </a:r>
            <a:r>
              <a:rPr lang="en-US" sz="2700" dirty="0" err="1" smtClean="0"/>
              <a:t>ahli</a:t>
            </a:r>
            <a:r>
              <a:rPr lang="en-US" sz="2700" dirty="0" smtClean="0"/>
              <a:t> </a:t>
            </a:r>
            <a:r>
              <a:rPr lang="en-US" sz="2700" dirty="0" err="1" smtClean="0"/>
              <a:t>sosiologi</a:t>
            </a:r>
            <a:r>
              <a:rPr lang="en-US" sz="2700" dirty="0" smtClean="0"/>
              <a:t> </a:t>
            </a:r>
            <a:r>
              <a:rPr lang="en-US" sz="2700" dirty="0" err="1" smtClean="0"/>
              <a:t>menekankan</a:t>
            </a:r>
            <a:r>
              <a:rPr lang="en-US" sz="2700" dirty="0" smtClean="0"/>
              <a:t> </a:t>
            </a:r>
            <a:r>
              <a:rPr lang="en-US" sz="2700" dirty="0" err="1" smtClean="0"/>
              <a:t>pada</a:t>
            </a:r>
            <a:r>
              <a:rPr lang="en-US" sz="2700" dirty="0" smtClean="0"/>
              <a:t> </a:t>
            </a:r>
            <a:r>
              <a:rPr lang="en-US" sz="2700" dirty="0" err="1" smtClean="0"/>
              <a:t>segi</a:t>
            </a:r>
            <a:r>
              <a:rPr lang="en-US" sz="2700" dirty="0" smtClean="0"/>
              <a:t> </a:t>
            </a:r>
            <a:r>
              <a:rPr lang="en-US" sz="2700" dirty="0" err="1" smtClean="0"/>
              <a:t>kolektif</a:t>
            </a:r>
            <a:r>
              <a:rPr lang="en-US" sz="2700" dirty="0" smtClean="0"/>
              <a:t> </a:t>
            </a:r>
            <a:r>
              <a:rPr lang="en-US" sz="2700" dirty="0" err="1" smtClean="0"/>
              <a:t>dalam</a:t>
            </a:r>
            <a:r>
              <a:rPr lang="en-US" sz="2700" dirty="0" smtClean="0"/>
              <a:t> </a:t>
            </a:r>
            <a:r>
              <a:rPr lang="en-US" sz="2700" dirty="0" err="1" smtClean="0"/>
              <a:t>gerakan</a:t>
            </a:r>
            <a:r>
              <a:rPr lang="en-US" sz="2700" dirty="0" smtClean="0"/>
              <a:t> </a:t>
            </a:r>
            <a:r>
              <a:rPr lang="en-US" sz="2700" dirty="0" err="1" smtClean="0"/>
              <a:t>sosial</a:t>
            </a:r>
            <a:r>
              <a:rPr lang="en-US" sz="2700" dirty="0" smtClean="0"/>
              <a:t> </a:t>
            </a:r>
            <a:r>
              <a:rPr lang="en-US" sz="2700" dirty="0" err="1" smtClean="0"/>
              <a:t>ini</a:t>
            </a:r>
            <a:r>
              <a:rPr lang="en-US" sz="2700" dirty="0" smtClean="0"/>
              <a:t>, </a:t>
            </a:r>
            <a:r>
              <a:rPr lang="en-US" sz="2700" dirty="0" err="1" smtClean="0"/>
              <a:t>sedangkan</a:t>
            </a:r>
            <a:r>
              <a:rPr lang="en-US" sz="2700" dirty="0" smtClean="0"/>
              <a:t> </a:t>
            </a:r>
            <a:r>
              <a:rPr lang="en-US" sz="2700" dirty="0" err="1" smtClean="0"/>
              <a:t>diantara</a:t>
            </a:r>
            <a:r>
              <a:rPr lang="en-US" sz="2700" dirty="0" smtClean="0"/>
              <a:t> </a:t>
            </a:r>
            <a:r>
              <a:rPr lang="en-US" sz="2700" dirty="0" err="1" smtClean="0"/>
              <a:t>mereka</a:t>
            </a:r>
            <a:r>
              <a:rPr lang="en-US" sz="2700" dirty="0" smtClean="0"/>
              <a:t> </a:t>
            </a:r>
            <a:r>
              <a:rPr lang="en-US" sz="2700" dirty="0" err="1" smtClean="0"/>
              <a:t>ada</a:t>
            </a:r>
            <a:r>
              <a:rPr lang="en-US" sz="2700" dirty="0" smtClean="0"/>
              <a:t> pula yang </a:t>
            </a:r>
            <a:r>
              <a:rPr lang="en-US" sz="2700" dirty="0" err="1" smtClean="0"/>
              <a:t>menambahkan</a:t>
            </a:r>
            <a:r>
              <a:rPr lang="en-US" sz="2700" dirty="0" smtClean="0"/>
              <a:t> </a:t>
            </a:r>
            <a:r>
              <a:rPr lang="en-US" sz="2700" dirty="0" err="1" smtClean="0"/>
              <a:t>segi</a:t>
            </a:r>
            <a:r>
              <a:rPr lang="en-US" sz="2700" dirty="0" smtClean="0"/>
              <a:t> </a:t>
            </a:r>
            <a:r>
              <a:rPr lang="en-US" sz="2700" dirty="0" err="1" smtClean="0"/>
              <a:t>kesengajaan</a:t>
            </a:r>
            <a:r>
              <a:rPr lang="en-US" sz="2700" dirty="0" smtClean="0"/>
              <a:t>, </a:t>
            </a:r>
            <a:r>
              <a:rPr lang="en-US" sz="2700" dirty="0" err="1" smtClean="0"/>
              <a:t>organisasi</a:t>
            </a:r>
            <a:r>
              <a:rPr lang="en-US" sz="2700" dirty="0" smtClean="0"/>
              <a:t> </a:t>
            </a:r>
            <a:r>
              <a:rPr lang="en-US" sz="2700" dirty="0" err="1" smtClean="0"/>
              <a:t>dan</a:t>
            </a:r>
            <a:r>
              <a:rPr lang="en-US" sz="2700" dirty="0" smtClean="0"/>
              <a:t> </a:t>
            </a:r>
            <a:r>
              <a:rPr lang="en-US" sz="2700" dirty="0" err="1" smtClean="0"/>
              <a:t>kesinambungan</a:t>
            </a:r>
            <a:r>
              <a:rPr lang="en-US" sz="2700" dirty="0" smtClean="0"/>
              <a:t>.</a:t>
            </a:r>
            <a:br>
              <a:rPr lang="en-US" sz="2700" dirty="0" smtClean="0"/>
            </a:br>
            <a:r>
              <a:rPr lang="en-US" sz="2700" dirty="0" smtClean="0"/>
              <a:t/>
            </a:r>
            <a:br>
              <a:rPr lang="en-US" sz="2700" dirty="0" smtClean="0"/>
            </a:br>
            <a:r>
              <a:rPr lang="en-US" sz="2700" dirty="0" smtClean="0"/>
              <a:t>4. “any board social alliance of people who are associated in seeking to effect or to block an aspect of social change within a society” </a:t>
            </a:r>
            <a:r>
              <a:rPr lang="en-US" sz="2700" dirty="0" err="1" smtClean="0"/>
              <a:t>artinya</a:t>
            </a:r>
            <a:r>
              <a:rPr lang="en-US" sz="2700" dirty="0" smtClean="0"/>
              <a:t> </a:t>
            </a:r>
            <a:r>
              <a:rPr lang="en-US" sz="2700" dirty="0" err="1" smtClean="0"/>
              <a:t>suatu</a:t>
            </a:r>
            <a:r>
              <a:rPr lang="en-US" sz="2700" dirty="0" smtClean="0"/>
              <a:t> </a:t>
            </a:r>
            <a:r>
              <a:rPr lang="en-US" sz="2700" dirty="0" err="1" smtClean="0"/>
              <a:t>aliansi</a:t>
            </a:r>
            <a:r>
              <a:rPr lang="en-US" sz="2700" dirty="0" smtClean="0"/>
              <a:t> </a:t>
            </a:r>
            <a:r>
              <a:rPr lang="en-US" sz="2700" dirty="0" err="1" smtClean="0"/>
              <a:t>sosial</a:t>
            </a:r>
            <a:r>
              <a:rPr lang="en-US" sz="2700" dirty="0" smtClean="0"/>
              <a:t> </a:t>
            </a:r>
            <a:r>
              <a:rPr lang="en-US" sz="2700" dirty="0" err="1" smtClean="0"/>
              <a:t>sejumlah</a:t>
            </a:r>
            <a:r>
              <a:rPr lang="en-US" sz="2700" dirty="0" smtClean="0"/>
              <a:t> </a:t>
            </a:r>
            <a:r>
              <a:rPr lang="en-US" sz="2700" dirty="0" err="1" smtClean="0"/>
              <a:t>besar</a:t>
            </a:r>
            <a:r>
              <a:rPr lang="en-US" sz="2700" dirty="0" smtClean="0"/>
              <a:t> </a:t>
            </a:r>
            <a:r>
              <a:rPr lang="en-US" sz="2700" dirty="0" err="1" smtClean="0"/>
              <a:t>orang</a:t>
            </a:r>
            <a:r>
              <a:rPr lang="en-US" sz="2700" dirty="0" smtClean="0"/>
              <a:t> yang </a:t>
            </a:r>
            <a:r>
              <a:rPr lang="en-US" sz="2700" dirty="0" err="1" smtClean="0"/>
              <a:t>berserikat</a:t>
            </a:r>
            <a:r>
              <a:rPr lang="en-US" sz="2700" dirty="0" smtClean="0"/>
              <a:t> </a:t>
            </a:r>
            <a:r>
              <a:rPr lang="en-US" sz="2700" dirty="0" err="1" smtClean="0"/>
              <a:t>untuk</a:t>
            </a:r>
            <a:r>
              <a:rPr lang="en-US" sz="2700" dirty="0" smtClean="0"/>
              <a:t> </a:t>
            </a:r>
            <a:r>
              <a:rPr lang="en-US" sz="2700" dirty="0" err="1" smtClean="0"/>
              <a:t>mendorong</a:t>
            </a:r>
            <a:r>
              <a:rPr lang="en-US" sz="2700" dirty="0" smtClean="0"/>
              <a:t> </a:t>
            </a:r>
            <a:r>
              <a:rPr lang="en-US" sz="2700" dirty="0" err="1" smtClean="0"/>
              <a:t>ataupun</a:t>
            </a:r>
            <a:r>
              <a:rPr lang="en-US" sz="2700" dirty="0" smtClean="0"/>
              <a:t> </a:t>
            </a:r>
            <a:r>
              <a:rPr lang="en-US" sz="2700" dirty="0" err="1" smtClean="0"/>
              <a:t>menghambat</a:t>
            </a:r>
            <a:r>
              <a:rPr lang="en-US" sz="2700" dirty="0" smtClean="0"/>
              <a:t>  </a:t>
            </a:r>
            <a:r>
              <a:rPr lang="en-US" sz="2700" dirty="0" err="1" smtClean="0"/>
              <a:t>suatu</a:t>
            </a:r>
            <a:r>
              <a:rPr lang="en-US" sz="2700" dirty="0" smtClean="0"/>
              <a:t> </a:t>
            </a:r>
            <a:r>
              <a:rPr lang="en-US" sz="2700" dirty="0" err="1" smtClean="0"/>
              <a:t>segi</a:t>
            </a:r>
            <a:r>
              <a:rPr lang="en-US" sz="2700" dirty="0" smtClean="0"/>
              <a:t> </a:t>
            </a:r>
            <a:r>
              <a:rPr lang="en-US" sz="2700" dirty="0" err="1" smtClean="0"/>
              <a:t>perubahan</a:t>
            </a:r>
            <a:r>
              <a:rPr lang="en-US" sz="2700" dirty="0" smtClean="0"/>
              <a:t> </a:t>
            </a:r>
            <a:r>
              <a:rPr lang="en-US" sz="2700" dirty="0" err="1" smtClean="0"/>
              <a:t>sosial</a:t>
            </a:r>
            <a:r>
              <a:rPr lang="en-US" sz="2700" dirty="0" smtClean="0"/>
              <a:t> </a:t>
            </a:r>
            <a:r>
              <a:rPr lang="en-US" sz="2700" dirty="0" err="1" smtClean="0"/>
              <a:t>dalam</a:t>
            </a:r>
            <a:r>
              <a:rPr lang="en-US" sz="2700" dirty="0" smtClean="0"/>
              <a:t> </a:t>
            </a:r>
            <a:r>
              <a:rPr lang="en-US" sz="2700" dirty="0" err="1" smtClean="0"/>
              <a:t>suatu</a:t>
            </a:r>
            <a:r>
              <a:rPr lang="en-US" sz="2700" dirty="0" smtClean="0"/>
              <a:t> </a:t>
            </a:r>
            <a:r>
              <a:rPr lang="en-US" sz="2700" dirty="0" err="1" smtClean="0"/>
              <a:t>mayarakat</a:t>
            </a:r>
            <a:r>
              <a:rPr lang="en-US" sz="2700" dirty="0" smtClean="0"/>
              <a:t>. </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47500" lnSpcReduction="20000"/>
          </a:bodyPr>
          <a:lstStyle/>
          <a:p>
            <a:r>
              <a:rPr lang="en-US" dirty="0" err="1" smtClean="0"/>
              <a:t>Konsep</a:t>
            </a:r>
            <a:r>
              <a:rPr lang="en-US" dirty="0" smtClean="0"/>
              <a:t> </a:t>
            </a:r>
            <a:r>
              <a:rPr lang="en-US" dirty="0" err="1" smtClean="0"/>
              <a:t>TriNetwork</a:t>
            </a:r>
            <a:r>
              <a:rPr lang="en-US" dirty="0" smtClean="0"/>
              <a:t> </a:t>
            </a:r>
            <a:r>
              <a:rPr lang="en-US" dirty="0" err="1" smtClean="0"/>
              <a:t>memposisikan</a:t>
            </a:r>
            <a:r>
              <a:rPr lang="en-US" dirty="0" smtClean="0"/>
              <a:t> </a:t>
            </a:r>
            <a:r>
              <a:rPr lang="en-US" dirty="0" err="1" smtClean="0"/>
              <a:t>diri</a:t>
            </a:r>
            <a:r>
              <a:rPr lang="en-US" dirty="0" smtClean="0"/>
              <a:t> </a:t>
            </a:r>
            <a:r>
              <a:rPr lang="en-US" dirty="0" err="1" smtClean="0"/>
              <a:t>organisasi</a:t>
            </a:r>
            <a:r>
              <a:rPr lang="en-US" dirty="0" smtClean="0"/>
              <a:t> </a:t>
            </a:r>
            <a:r>
              <a:rPr lang="en-US" dirty="0" err="1" smtClean="0"/>
              <a:t>dari</a:t>
            </a:r>
            <a:r>
              <a:rPr lang="en-US" dirty="0" smtClean="0"/>
              <a:t> </a:t>
            </a:r>
            <a:r>
              <a:rPr lang="en-US" dirty="0" err="1" smtClean="0"/>
              <a:t>tiga</a:t>
            </a:r>
            <a:r>
              <a:rPr lang="en-US" dirty="0" smtClean="0"/>
              <a:t> </a:t>
            </a:r>
            <a:r>
              <a:rPr lang="en-US" dirty="0" err="1" smtClean="0"/>
              <a:t>aspek</a:t>
            </a:r>
            <a:r>
              <a:rPr lang="en-US" dirty="0" smtClean="0"/>
              <a:t> </a:t>
            </a:r>
            <a:r>
              <a:rPr lang="en-US" dirty="0" err="1" smtClean="0"/>
              <a:t>penting</a:t>
            </a:r>
            <a:r>
              <a:rPr lang="en-US" dirty="0" smtClean="0"/>
              <a:t> </a:t>
            </a:r>
            <a:r>
              <a:rPr lang="en-US" dirty="0" err="1" smtClean="0"/>
              <a:t>dalam</a:t>
            </a:r>
            <a:r>
              <a:rPr lang="en-US" dirty="0" smtClean="0"/>
              <a:t> </a:t>
            </a:r>
            <a:r>
              <a:rPr lang="en-US" dirty="0" err="1" smtClean="0"/>
              <a:t>dunia</a:t>
            </a:r>
            <a:r>
              <a:rPr lang="en-US" dirty="0" smtClean="0"/>
              <a:t> </a:t>
            </a:r>
            <a:r>
              <a:rPr lang="en-US" dirty="0" err="1" smtClean="0"/>
              <a:t>kemasyarakatan</a:t>
            </a:r>
            <a:r>
              <a:rPr lang="en-US" dirty="0" smtClean="0"/>
              <a:t> </a:t>
            </a:r>
            <a:r>
              <a:rPr lang="en-US" dirty="0" err="1" smtClean="0"/>
              <a:t>yaitu</a:t>
            </a:r>
            <a:endParaRPr lang="en-US" dirty="0" smtClean="0"/>
          </a:p>
          <a:p>
            <a:r>
              <a:rPr lang="en-US" dirty="0" smtClean="0"/>
              <a:t>1. </a:t>
            </a:r>
            <a:r>
              <a:rPr lang="en-US" dirty="0" err="1" smtClean="0"/>
              <a:t>Masyarakat</a:t>
            </a:r>
            <a:endParaRPr lang="en-US" dirty="0" smtClean="0"/>
          </a:p>
          <a:p>
            <a:r>
              <a:rPr lang="en-US" dirty="0" smtClean="0"/>
              <a:t>        </a:t>
            </a:r>
            <a:r>
              <a:rPr lang="en-US" dirty="0" err="1" smtClean="0"/>
              <a:t>Sebuah</a:t>
            </a:r>
            <a:r>
              <a:rPr lang="en-US" dirty="0" smtClean="0"/>
              <a:t> </a:t>
            </a:r>
            <a:r>
              <a:rPr lang="en-US" dirty="0" err="1" smtClean="0"/>
              <a:t>organisasi</a:t>
            </a:r>
            <a:r>
              <a:rPr lang="en-US" dirty="0" smtClean="0"/>
              <a:t> yang </a:t>
            </a:r>
            <a:r>
              <a:rPr lang="en-US" dirty="0" err="1" smtClean="0"/>
              <a:t>mandiri</a:t>
            </a:r>
            <a:r>
              <a:rPr lang="en-US" dirty="0" smtClean="0"/>
              <a:t> </a:t>
            </a:r>
            <a:r>
              <a:rPr lang="en-US" dirty="0" err="1" smtClean="0"/>
              <a:t>harusnya</a:t>
            </a:r>
            <a:r>
              <a:rPr lang="en-US" dirty="0" smtClean="0"/>
              <a:t> </a:t>
            </a:r>
            <a:r>
              <a:rPr lang="en-US" dirty="0" err="1" smtClean="0"/>
              <a:t>memiliki</a:t>
            </a:r>
            <a:r>
              <a:rPr lang="en-US" dirty="0" smtClean="0"/>
              <a:t> </a:t>
            </a:r>
            <a:r>
              <a:rPr lang="en-US" dirty="0" err="1" smtClean="0"/>
              <a:t>sebuah</a:t>
            </a:r>
            <a:r>
              <a:rPr lang="en-US" dirty="0" smtClean="0"/>
              <a:t> </a:t>
            </a:r>
            <a:r>
              <a:rPr lang="en-US" dirty="0" err="1" smtClean="0"/>
              <a:t>tujuan</a:t>
            </a:r>
            <a:r>
              <a:rPr lang="en-US" dirty="0" smtClean="0"/>
              <a:t> agar </a:t>
            </a:r>
            <a:r>
              <a:rPr lang="en-US" dirty="0" err="1" smtClean="0"/>
              <a:t>dapat</a:t>
            </a:r>
            <a:r>
              <a:rPr lang="en-US" dirty="0" smtClean="0"/>
              <a:t> </a:t>
            </a:r>
            <a:r>
              <a:rPr lang="en-US" dirty="0" err="1" smtClean="0"/>
              <a:t>melakukan</a:t>
            </a:r>
            <a:r>
              <a:rPr lang="en-US" dirty="0" smtClean="0"/>
              <a:t> </a:t>
            </a:r>
            <a:r>
              <a:rPr lang="en-US" dirty="0" err="1" smtClean="0"/>
              <a:t>perubahan</a:t>
            </a:r>
            <a:r>
              <a:rPr lang="en-US" dirty="0" smtClean="0"/>
              <a:t> </a:t>
            </a:r>
            <a:r>
              <a:rPr lang="en-US" dirty="0" err="1" smtClean="0"/>
              <a:t>dan</a:t>
            </a:r>
            <a:r>
              <a:rPr lang="en-US" dirty="0" smtClean="0"/>
              <a:t> </a:t>
            </a:r>
            <a:r>
              <a:rPr lang="en-US" dirty="0" err="1" smtClean="0"/>
              <a:t>tentunya</a:t>
            </a:r>
            <a:r>
              <a:rPr lang="en-US" dirty="0" smtClean="0"/>
              <a:t> </a:t>
            </a:r>
            <a:r>
              <a:rPr lang="en-US" dirty="0" err="1" smtClean="0"/>
              <a:t>harus</a:t>
            </a:r>
            <a:r>
              <a:rPr lang="en-US" dirty="0" smtClean="0"/>
              <a:t> </a:t>
            </a:r>
            <a:r>
              <a:rPr lang="en-US" dirty="0" err="1" smtClean="0"/>
              <a:t>berorientasi</a:t>
            </a:r>
            <a:r>
              <a:rPr lang="en-US" dirty="0" smtClean="0"/>
              <a:t> </a:t>
            </a:r>
            <a:r>
              <a:rPr lang="en-US" dirty="0" err="1" smtClean="0"/>
              <a:t>terhadap</a:t>
            </a:r>
            <a:r>
              <a:rPr lang="en-US" dirty="0" smtClean="0"/>
              <a:t> </a:t>
            </a:r>
            <a:r>
              <a:rPr lang="en-US" dirty="0" err="1" smtClean="0"/>
              <a:t>masyarakat</a:t>
            </a:r>
            <a:r>
              <a:rPr lang="en-US" dirty="0" smtClean="0"/>
              <a:t>. </a:t>
            </a:r>
            <a:r>
              <a:rPr lang="en-US" dirty="0" err="1" smtClean="0"/>
              <a:t>Perjuangan</a:t>
            </a:r>
            <a:r>
              <a:rPr lang="en-US" dirty="0" smtClean="0"/>
              <a:t> </a:t>
            </a:r>
            <a:r>
              <a:rPr lang="en-US" dirty="0" err="1" smtClean="0"/>
              <a:t>yg</a:t>
            </a:r>
            <a:r>
              <a:rPr lang="en-US" dirty="0" smtClean="0"/>
              <a:t> </a:t>
            </a:r>
            <a:r>
              <a:rPr lang="en-US" dirty="0" err="1" smtClean="0"/>
              <a:t>tdk</a:t>
            </a:r>
            <a:r>
              <a:rPr lang="en-US" dirty="0" smtClean="0"/>
              <a:t> </a:t>
            </a:r>
            <a:r>
              <a:rPr lang="en-US" dirty="0" err="1" smtClean="0"/>
              <a:t>berorientasi</a:t>
            </a:r>
            <a:r>
              <a:rPr lang="en-US" dirty="0" smtClean="0"/>
              <a:t> </a:t>
            </a:r>
            <a:r>
              <a:rPr lang="en-US" dirty="0" err="1" smtClean="0"/>
              <a:t>tujuan</a:t>
            </a:r>
            <a:r>
              <a:rPr lang="en-US" dirty="0" smtClean="0"/>
              <a:t>, </a:t>
            </a:r>
            <a:r>
              <a:rPr lang="en-US" dirty="0" err="1" smtClean="0"/>
              <a:t>maka</a:t>
            </a:r>
            <a:r>
              <a:rPr lang="en-US" dirty="0" smtClean="0"/>
              <a:t> </a:t>
            </a:r>
            <a:r>
              <a:rPr lang="en-US" dirty="0" err="1" smtClean="0"/>
              <a:t>akan</a:t>
            </a:r>
            <a:r>
              <a:rPr lang="en-US" dirty="0" smtClean="0"/>
              <a:t> </a:t>
            </a:r>
            <a:r>
              <a:rPr lang="en-US" dirty="0" err="1" smtClean="0"/>
              <a:t>sia</a:t>
            </a:r>
            <a:r>
              <a:rPr lang="en-US" dirty="0" smtClean="0"/>
              <a:t> </a:t>
            </a:r>
            <a:r>
              <a:rPr lang="en-US" dirty="0" err="1" smtClean="0"/>
              <a:t>sia</a:t>
            </a:r>
            <a:r>
              <a:rPr lang="en-US" dirty="0" smtClean="0"/>
              <a:t> </a:t>
            </a:r>
            <a:r>
              <a:rPr lang="en-US" dirty="0" err="1" smtClean="0"/>
              <a:t>krn</a:t>
            </a:r>
            <a:r>
              <a:rPr lang="en-US" dirty="0" smtClean="0"/>
              <a:t> </a:t>
            </a:r>
            <a:r>
              <a:rPr lang="en-US" dirty="0" err="1" smtClean="0"/>
              <a:t>tdk</a:t>
            </a:r>
            <a:r>
              <a:rPr lang="en-US" dirty="0" smtClean="0"/>
              <a:t> </a:t>
            </a:r>
            <a:r>
              <a:rPr lang="en-US" dirty="0" err="1" smtClean="0"/>
              <a:t>ada</a:t>
            </a:r>
            <a:r>
              <a:rPr lang="en-US" dirty="0" smtClean="0"/>
              <a:t> </a:t>
            </a:r>
            <a:r>
              <a:rPr lang="en-US" dirty="0" err="1" smtClean="0"/>
              <a:t>yg</a:t>
            </a:r>
            <a:r>
              <a:rPr lang="en-US" dirty="0" smtClean="0"/>
              <a:t> </a:t>
            </a:r>
            <a:r>
              <a:rPr lang="en-US" dirty="0" err="1" smtClean="0"/>
              <a:t>merasakan</a:t>
            </a:r>
            <a:r>
              <a:rPr lang="en-US" dirty="0" smtClean="0"/>
              <a:t> </a:t>
            </a:r>
            <a:r>
              <a:rPr lang="en-US" dirty="0" err="1" smtClean="0"/>
              <a:t>hasil</a:t>
            </a:r>
            <a:r>
              <a:rPr lang="en-US" dirty="0" smtClean="0"/>
              <a:t> </a:t>
            </a:r>
            <a:r>
              <a:rPr lang="en-US" dirty="0" err="1" smtClean="0"/>
              <a:t>dan</a:t>
            </a:r>
            <a:r>
              <a:rPr lang="en-US" dirty="0" smtClean="0"/>
              <a:t> </a:t>
            </a:r>
            <a:r>
              <a:rPr lang="en-US" dirty="0" err="1" smtClean="0"/>
              <a:t>mampu</a:t>
            </a:r>
            <a:r>
              <a:rPr lang="en-US" dirty="0" smtClean="0"/>
              <a:t> </a:t>
            </a:r>
            <a:r>
              <a:rPr lang="en-US" dirty="0" err="1" smtClean="0"/>
              <a:t>memberikan</a:t>
            </a:r>
            <a:r>
              <a:rPr lang="en-US" dirty="0" smtClean="0"/>
              <a:t> </a:t>
            </a:r>
            <a:r>
              <a:rPr lang="en-US" dirty="0" err="1" smtClean="0"/>
              <a:t>sebuah</a:t>
            </a:r>
            <a:r>
              <a:rPr lang="en-US" dirty="0" smtClean="0"/>
              <a:t> </a:t>
            </a:r>
            <a:r>
              <a:rPr lang="en-US" dirty="0" err="1" smtClean="0"/>
              <a:t>respons</a:t>
            </a:r>
            <a:r>
              <a:rPr lang="en-US" dirty="0" smtClean="0"/>
              <a:t> </a:t>
            </a:r>
            <a:r>
              <a:rPr lang="en-US" dirty="0" err="1" smtClean="0"/>
              <a:t>terhadap</a:t>
            </a:r>
            <a:r>
              <a:rPr lang="en-US" dirty="0" smtClean="0"/>
              <a:t> </a:t>
            </a:r>
            <a:r>
              <a:rPr lang="en-US" dirty="0" err="1" smtClean="0"/>
              <a:t>kinerja</a:t>
            </a:r>
            <a:r>
              <a:rPr lang="en-US" dirty="0" smtClean="0"/>
              <a:t> </a:t>
            </a:r>
            <a:r>
              <a:rPr lang="en-US" dirty="0" err="1" smtClean="0"/>
              <a:t>organisasi</a:t>
            </a:r>
            <a:r>
              <a:rPr lang="en-US" dirty="0" smtClean="0"/>
              <a:t>.</a:t>
            </a:r>
          </a:p>
          <a:p>
            <a:pPr>
              <a:buNone/>
            </a:pPr>
            <a:r>
              <a:rPr lang="en-US" dirty="0" smtClean="0"/>
              <a:t>   </a:t>
            </a:r>
          </a:p>
          <a:p>
            <a:pPr>
              <a:buNone/>
            </a:pPr>
            <a:r>
              <a:rPr lang="en-US" dirty="0" smtClean="0"/>
              <a:t>	   2. </a:t>
            </a:r>
            <a:r>
              <a:rPr lang="en-US" dirty="0" err="1" smtClean="0"/>
              <a:t>Pemeintah</a:t>
            </a:r>
            <a:endParaRPr lang="en-US" dirty="0" smtClean="0"/>
          </a:p>
          <a:p>
            <a:r>
              <a:rPr lang="en-US" dirty="0" smtClean="0"/>
              <a:t>       </a:t>
            </a:r>
            <a:r>
              <a:rPr lang="en-US" dirty="0" err="1" smtClean="0"/>
              <a:t>Sebagai</a:t>
            </a:r>
            <a:r>
              <a:rPr lang="en-US" dirty="0" smtClean="0"/>
              <a:t> </a:t>
            </a:r>
            <a:r>
              <a:rPr lang="en-US" dirty="0" err="1" smtClean="0"/>
              <a:t>penguasa</a:t>
            </a:r>
            <a:r>
              <a:rPr lang="en-US" dirty="0" smtClean="0"/>
              <a:t> </a:t>
            </a:r>
            <a:r>
              <a:rPr lang="en-US" dirty="0" err="1" smtClean="0"/>
              <a:t>di</a:t>
            </a:r>
            <a:r>
              <a:rPr lang="en-US" dirty="0" smtClean="0"/>
              <a:t> </a:t>
            </a:r>
            <a:r>
              <a:rPr lang="en-US" dirty="0" err="1" smtClean="0"/>
              <a:t>negara</a:t>
            </a:r>
            <a:r>
              <a:rPr lang="en-US" dirty="0" smtClean="0"/>
              <a:t> </a:t>
            </a:r>
            <a:r>
              <a:rPr lang="en-US" dirty="0" err="1" smtClean="0"/>
              <a:t>adalah</a:t>
            </a:r>
            <a:r>
              <a:rPr lang="en-US" dirty="0" smtClean="0"/>
              <a:t> </a:t>
            </a:r>
            <a:r>
              <a:rPr lang="en-US" dirty="0" err="1" smtClean="0"/>
              <a:t>pemerintah</a:t>
            </a:r>
            <a:r>
              <a:rPr lang="en-US" dirty="0" smtClean="0"/>
              <a:t>, </a:t>
            </a:r>
            <a:r>
              <a:rPr lang="en-US" dirty="0" err="1" smtClean="0"/>
              <a:t>karean</a:t>
            </a:r>
            <a:r>
              <a:rPr lang="en-US" dirty="0" smtClean="0"/>
              <a:t> </a:t>
            </a:r>
            <a:r>
              <a:rPr lang="en-US" dirty="0" err="1" smtClean="0"/>
              <a:t>itu</a:t>
            </a:r>
            <a:r>
              <a:rPr lang="en-US" dirty="0" smtClean="0"/>
              <a:t> </a:t>
            </a:r>
            <a:r>
              <a:rPr lang="en-US" dirty="0" err="1" smtClean="0"/>
              <a:t>wajib</a:t>
            </a:r>
            <a:r>
              <a:rPr lang="en-US" dirty="0" smtClean="0"/>
              <a:t> </a:t>
            </a:r>
            <a:r>
              <a:rPr lang="en-US" dirty="0" err="1" smtClean="0"/>
              <a:t>hukumnya</a:t>
            </a:r>
            <a:r>
              <a:rPr lang="en-US" dirty="0" smtClean="0"/>
              <a:t> </a:t>
            </a:r>
            <a:r>
              <a:rPr lang="en-US" dirty="0" err="1" smtClean="0"/>
              <a:t>berkolaborasi</a:t>
            </a:r>
            <a:r>
              <a:rPr lang="en-US" dirty="0" smtClean="0"/>
              <a:t> </a:t>
            </a:r>
            <a:r>
              <a:rPr lang="en-US" dirty="0" err="1" smtClean="0"/>
              <a:t>dengan</a:t>
            </a:r>
            <a:r>
              <a:rPr lang="en-US" dirty="0" smtClean="0"/>
              <a:t> </a:t>
            </a:r>
            <a:r>
              <a:rPr lang="en-US" dirty="0" err="1" smtClean="0"/>
              <a:t>penguasai</a:t>
            </a:r>
            <a:r>
              <a:rPr lang="en-US" dirty="0" smtClean="0"/>
              <a:t>  agar </a:t>
            </a:r>
            <a:r>
              <a:rPr lang="en-US" dirty="0" err="1" smtClean="0"/>
              <a:t>dapat</a:t>
            </a:r>
            <a:r>
              <a:rPr lang="en-US" dirty="0" smtClean="0"/>
              <a:t> </a:t>
            </a:r>
            <a:r>
              <a:rPr lang="en-US" dirty="0" err="1" smtClean="0"/>
              <a:t>memberikan</a:t>
            </a:r>
            <a:r>
              <a:rPr lang="en-US" dirty="0" smtClean="0"/>
              <a:t> </a:t>
            </a:r>
            <a:r>
              <a:rPr lang="en-US" dirty="0" err="1" smtClean="0"/>
              <a:t>fungsi</a:t>
            </a:r>
            <a:r>
              <a:rPr lang="en-US" dirty="0" smtClean="0"/>
              <a:t> </a:t>
            </a:r>
            <a:r>
              <a:rPr lang="en-US" dirty="0" err="1" smtClean="0"/>
              <a:t>sosial</a:t>
            </a:r>
            <a:r>
              <a:rPr lang="en-US" dirty="0" smtClean="0"/>
              <a:t> </a:t>
            </a:r>
            <a:r>
              <a:rPr lang="en-US" dirty="0" err="1" smtClean="0"/>
              <a:t>kontrol</a:t>
            </a:r>
            <a:r>
              <a:rPr lang="en-US" dirty="0" smtClean="0"/>
              <a:t> </a:t>
            </a:r>
            <a:r>
              <a:rPr lang="en-US" dirty="0" err="1" smtClean="0"/>
              <a:t>sehingga</a:t>
            </a:r>
            <a:r>
              <a:rPr lang="en-US" dirty="0" smtClean="0"/>
              <a:t> policy yang </a:t>
            </a:r>
            <a:r>
              <a:rPr lang="en-US" dirty="0" err="1" smtClean="0"/>
              <a:t>ditetapkan</a:t>
            </a:r>
            <a:r>
              <a:rPr lang="en-US" dirty="0" smtClean="0"/>
              <a:t> </a:t>
            </a:r>
            <a:r>
              <a:rPr lang="en-US" dirty="0" err="1" smtClean="0"/>
              <a:t>dapat</a:t>
            </a:r>
            <a:r>
              <a:rPr lang="en-US" dirty="0" smtClean="0"/>
              <a:t> </a:t>
            </a:r>
            <a:r>
              <a:rPr lang="en-US" dirty="0" err="1" smtClean="0"/>
              <a:t>bersinergi</a:t>
            </a:r>
            <a:r>
              <a:rPr lang="en-US" dirty="0" smtClean="0"/>
              <a:t> </a:t>
            </a:r>
            <a:r>
              <a:rPr lang="en-US" dirty="0" err="1" smtClean="0"/>
              <a:t>dengan</a:t>
            </a:r>
            <a:r>
              <a:rPr lang="en-US" dirty="0" smtClean="0"/>
              <a:t> </a:t>
            </a:r>
            <a:r>
              <a:rPr lang="en-US" dirty="0" err="1" smtClean="0"/>
              <a:t>tujuan</a:t>
            </a:r>
            <a:r>
              <a:rPr lang="en-US" dirty="0" smtClean="0"/>
              <a:t>. </a:t>
            </a:r>
            <a:r>
              <a:rPr lang="en-US" dirty="0" err="1" smtClean="0"/>
              <a:t>Selain</a:t>
            </a:r>
            <a:r>
              <a:rPr lang="en-US" dirty="0" smtClean="0"/>
              <a:t> </a:t>
            </a:r>
            <a:r>
              <a:rPr lang="en-US" dirty="0" err="1" smtClean="0"/>
              <a:t>itu</a:t>
            </a:r>
            <a:r>
              <a:rPr lang="en-US" dirty="0" smtClean="0"/>
              <a:t> </a:t>
            </a:r>
            <a:r>
              <a:rPr lang="en-US" dirty="0" err="1" smtClean="0"/>
              <a:t>juga</a:t>
            </a:r>
            <a:r>
              <a:rPr lang="en-US" dirty="0" smtClean="0"/>
              <a:t> </a:t>
            </a:r>
            <a:r>
              <a:rPr lang="en-US" dirty="0" err="1" smtClean="0"/>
              <a:t>memiliki</a:t>
            </a:r>
            <a:r>
              <a:rPr lang="en-US" dirty="0" smtClean="0"/>
              <a:t> </a:t>
            </a:r>
            <a:r>
              <a:rPr lang="en-US" dirty="0" err="1" smtClean="0"/>
              <a:t>peran</a:t>
            </a:r>
            <a:r>
              <a:rPr lang="en-US" dirty="0" smtClean="0"/>
              <a:t> yang </a:t>
            </a:r>
            <a:r>
              <a:rPr lang="en-US" dirty="0" err="1" smtClean="0"/>
              <a:t>sentral</a:t>
            </a:r>
            <a:r>
              <a:rPr lang="en-US" dirty="0" smtClean="0"/>
              <a:t> </a:t>
            </a:r>
            <a:r>
              <a:rPr lang="en-US" dirty="0" err="1" smtClean="0"/>
              <a:t>dalam</a:t>
            </a:r>
            <a:r>
              <a:rPr lang="en-US" dirty="0" smtClean="0"/>
              <a:t> </a:t>
            </a:r>
            <a:r>
              <a:rPr lang="en-US" dirty="0" err="1" smtClean="0"/>
              <a:t>upaya</a:t>
            </a:r>
            <a:r>
              <a:rPr lang="en-US" dirty="0" smtClean="0"/>
              <a:t> </a:t>
            </a:r>
            <a:r>
              <a:rPr lang="en-US" dirty="0" err="1" smtClean="0"/>
              <a:t>pemberdayaan</a:t>
            </a:r>
            <a:r>
              <a:rPr lang="en-US" dirty="0" smtClean="0"/>
              <a:t> </a:t>
            </a:r>
            <a:r>
              <a:rPr lang="en-US" dirty="0" err="1" smtClean="0"/>
              <a:t>masyarakat</a:t>
            </a:r>
            <a:r>
              <a:rPr lang="en-US" dirty="0" smtClean="0"/>
              <a:t> yang </a:t>
            </a:r>
            <a:r>
              <a:rPr lang="en-US" dirty="0" err="1" smtClean="0"/>
              <a:t>merupakan</a:t>
            </a:r>
            <a:r>
              <a:rPr lang="en-US" dirty="0" smtClean="0"/>
              <a:t> </a:t>
            </a:r>
            <a:r>
              <a:rPr lang="en-US" dirty="0" err="1" smtClean="0"/>
              <a:t>prioritas</a:t>
            </a:r>
            <a:r>
              <a:rPr lang="en-US" dirty="0" smtClean="0"/>
              <a:t> </a:t>
            </a:r>
            <a:r>
              <a:rPr lang="en-US" dirty="0" err="1" smtClean="0"/>
              <a:t>dari</a:t>
            </a:r>
            <a:r>
              <a:rPr lang="en-US" dirty="0" smtClean="0"/>
              <a:t> </a:t>
            </a:r>
            <a:r>
              <a:rPr lang="en-US" dirty="0" err="1" smtClean="0"/>
              <a:t>pemerintahan</a:t>
            </a:r>
            <a:r>
              <a:rPr lang="en-US" dirty="0" smtClean="0"/>
              <a:t> </a:t>
            </a:r>
            <a:r>
              <a:rPr lang="en-US" dirty="0" err="1" smtClean="0"/>
              <a:t>untuk</a:t>
            </a:r>
            <a:r>
              <a:rPr lang="en-US" dirty="0" smtClean="0"/>
              <a:t> </a:t>
            </a:r>
            <a:r>
              <a:rPr lang="en-US" dirty="0" err="1" smtClean="0"/>
              <a:t>mensejahterakan</a:t>
            </a:r>
            <a:r>
              <a:rPr lang="en-US" dirty="0" smtClean="0"/>
              <a:t> </a:t>
            </a:r>
            <a:r>
              <a:rPr lang="en-US" dirty="0" err="1" smtClean="0"/>
              <a:t>rakyat</a:t>
            </a:r>
            <a:r>
              <a:rPr lang="en-US" dirty="0" smtClean="0"/>
              <a:t>  </a:t>
            </a:r>
            <a:r>
              <a:rPr lang="en-US" dirty="0" err="1" smtClean="0"/>
              <a:t>dan</a:t>
            </a:r>
            <a:r>
              <a:rPr lang="en-US" dirty="0" smtClean="0"/>
              <a:t> </a:t>
            </a:r>
            <a:r>
              <a:rPr lang="en-US" dirty="0" err="1" smtClean="0"/>
              <a:t>tentunya</a:t>
            </a:r>
            <a:r>
              <a:rPr lang="en-US" dirty="0" smtClean="0"/>
              <a:t> </a:t>
            </a:r>
            <a:r>
              <a:rPr lang="en-US" dirty="0" err="1" smtClean="0"/>
              <a:t>bersinergi</a:t>
            </a:r>
            <a:r>
              <a:rPr lang="en-US" dirty="0" smtClean="0"/>
              <a:t> </a:t>
            </a:r>
            <a:r>
              <a:rPr lang="en-US" dirty="0" err="1" smtClean="0"/>
              <a:t>dengan</a:t>
            </a:r>
            <a:r>
              <a:rPr lang="en-US" dirty="0" smtClean="0"/>
              <a:t> </a:t>
            </a:r>
            <a:r>
              <a:rPr lang="en-US" dirty="0" err="1" smtClean="0"/>
              <a:t>aspek</a:t>
            </a:r>
            <a:r>
              <a:rPr lang="en-US" dirty="0" smtClean="0"/>
              <a:t> yang </a:t>
            </a:r>
            <a:r>
              <a:rPr lang="en-US" dirty="0" err="1" smtClean="0"/>
              <a:t>pertama</a:t>
            </a:r>
            <a:r>
              <a:rPr lang="en-US" dirty="0" smtClean="0"/>
              <a:t> </a:t>
            </a:r>
            <a:r>
              <a:rPr lang="en-US" dirty="0" err="1" smtClean="0"/>
              <a:t>yaitu</a:t>
            </a:r>
            <a:r>
              <a:rPr lang="en-US" dirty="0" smtClean="0"/>
              <a:t> </a:t>
            </a:r>
            <a:r>
              <a:rPr lang="en-US" dirty="0" err="1" smtClean="0"/>
              <a:t>tujuan</a:t>
            </a:r>
            <a:r>
              <a:rPr lang="en-US" dirty="0" smtClean="0"/>
              <a:t> </a:t>
            </a:r>
            <a:r>
              <a:rPr lang="en-US" dirty="0" err="1" smtClean="0"/>
              <a:t>masyarakat</a:t>
            </a:r>
            <a:r>
              <a:rPr lang="en-US" dirty="0" smtClean="0"/>
              <a:t>.</a:t>
            </a:r>
          </a:p>
          <a:p>
            <a:endParaRPr lang="en-US" dirty="0" smtClean="0"/>
          </a:p>
          <a:p>
            <a:pPr>
              <a:buNone/>
            </a:pPr>
            <a:r>
              <a:rPr lang="en-US" dirty="0" smtClean="0"/>
              <a:t>	      3. </a:t>
            </a:r>
            <a:r>
              <a:rPr lang="en-US" dirty="0" err="1" smtClean="0"/>
              <a:t>Instansi</a:t>
            </a:r>
            <a:r>
              <a:rPr lang="en-US" dirty="0" smtClean="0"/>
              <a:t> </a:t>
            </a:r>
            <a:r>
              <a:rPr lang="en-US" dirty="0" err="1" smtClean="0"/>
              <a:t>Swasta</a:t>
            </a:r>
            <a:endParaRPr lang="en-US" dirty="0" smtClean="0"/>
          </a:p>
          <a:p>
            <a:r>
              <a:rPr lang="en-US" dirty="0" smtClean="0"/>
              <a:t>       </a:t>
            </a:r>
            <a:r>
              <a:rPr lang="en-US" dirty="0" err="1" smtClean="0"/>
              <a:t>Perkembangan</a:t>
            </a:r>
            <a:r>
              <a:rPr lang="en-US" dirty="0" smtClean="0"/>
              <a:t> </a:t>
            </a:r>
            <a:r>
              <a:rPr lang="en-US" dirty="0" err="1" smtClean="0"/>
              <a:t>ekonomi</a:t>
            </a:r>
            <a:r>
              <a:rPr lang="en-US" dirty="0" smtClean="0"/>
              <a:t> </a:t>
            </a:r>
            <a:r>
              <a:rPr lang="en-US" dirty="0" err="1" smtClean="0"/>
              <a:t>tak</a:t>
            </a:r>
            <a:r>
              <a:rPr lang="en-US" dirty="0" smtClean="0"/>
              <a:t> </a:t>
            </a:r>
            <a:r>
              <a:rPr lang="en-US" dirty="0" err="1" smtClean="0"/>
              <a:t>akan</a:t>
            </a:r>
            <a:r>
              <a:rPr lang="en-US" dirty="0" smtClean="0"/>
              <a:t> </a:t>
            </a:r>
            <a:r>
              <a:rPr lang="en-US" dirty="0" err="1" smtClean="0"/>
              <a:t>lepas</a:t>
            </a:r>
            <a:r>
              <a:rPr lang="en-US" dirty="0" smtClean="0"/>
              <a:t> </a:t>
            </a:r>
            <a:r>
              <a:rPr lang="en-US" dirty="0" err="1" smtClean="0"/>
              <a:t>dari</a:t>
            </a:r>
            <a:r>
              <a:rPr lang="en-US" dirty="0" smtClean="0"/>
              <a:t> </a:t>
            </a:r>
            <a:r>
              <a:rPr lang="en-US" dirty="0" err="1" smtClean="0"/>
              <a:t>peran</a:t>
            </a:r>
            <a:r>
              <a:rPr lang="en-US" dirty="0" smtClean="0"/>
              <a:t> </a:t>
            </a:r>
            <a:r>
              <a:rPr lang="en-US" dirty="0" err="1" smtClean="0"/>
              <a:t>instansi</a:t>
            </a:r>
            <a:r>
              <a:rPr lang="en-US" dirty="0" smtClean="0"/>
              <a:t> </a:t>
            </a:r>
            <a:r>
              <a:rPr lang="en-US" dirty="0" err="1" smtClean="0"/>
              <a:t>swasta</a:t>
            </a:r>
            <a:r>
              <a:rPr lang="en-US" dirty="0" smtClean="0"/>
              <a:t> </a:t>
            </a:r>
            <a:r>
              <a:rPr lang="en-US" dirty="0" err="1" smtClean="0"/>
              <a:t>aspek</a:t>
            </a:r>
            <a:r>
              <a:rPr lang="en-US" dirty="0" smtClean="0"/>
              <a:t> yang </a:t>
            </a:r>
            <a:r>
              <a:rPr lang="en-US" dirty="0" err="1" smtClean="0"/>
              <a:t>menjadi</a:t>
            </a:r>
            <a:r>
              <a:rPr lang="en-US" dirty="0" smtClean="0"/>
              <a:t> </a:t>
            </a:r>
            <a:r>
              <a:rPr lang="en-US" dirty="0" err="1" smtClean="0"/>
              <a:t>sentral</a:t>
            </a:r>
            <a:r>
              <a:rPr lang="en-US" dirty="0" smtClean="0"/>
              <a:t> </a:t>
            </a:r>
            <a:r>
              <a:rPr lang="en-US" dirty="0" err="1" smtClean="0"/>
              <a:t>dan</a:t>
            </a:r>
            <a:r>
              <a:rPr lang="en-US" dirty="0" smtClean="0"/>
              <a:t> </a:t>
            </a:r>
            <a:r>
              <a:rPr lang="en-US" dirty="0" err="1" smtClean="0"/>
              <a:t>tentunya</a:t>
            </a:r>
            <a:r>
              <a:rPr lang="en-US" dirty="0" smtClean="0"/>
              <a:t> </a:t>
            </a:r>
            <a:r>
              <a:rPr lang="en-US" dirty="0" err="1" smtClean="0"/>
              <a:t>berakibat</a:t>
            </a:r>
            <a:r>
              <a:rPr lang="en-US" dirty="0" smtClean="0"/>
              <a:t> yang </a:t>
            </a:r>
            <a:r>
              <a:rPr lang="en-US" dirty="0" err="1" smtClean="0"/>
              <a:t>sangat</a:t>
            </a:r>
            <a:r>
              <a:rPr lang="en-US" dirty="0" smtClean="0"/>
              <a:t> fatal </a:t>
            </a:r>
            <a:r>
              <a:rPr lang="en-US" dirty="0" err="1" smtClean="0"/>
              <a:t>jika</a:t>
            </a:r>
            <a:r>
              <a:rPr lang="en-US" dirty="0" smtClean="0"/>
              <a:t> </a:t>
            </a:r>
            <a:r>
              <a:rPr lang="en-US" dirty="0" err="1" smtClean="0"/>
              <a:t>ekonomi</a:t>
            </a:r>
            <a:r>
              <a:rPr lang="en-US" dirty="0" smtClean="0"/>
              <a:t> </a:t>
            </a:r>
            <a:r>
              <a:rPr lang="en-US" dirty="0" err="1" smtClean="0"/>
              <a:t>mengalami</a:t>
            </a:r>
            <a:r>
              <a:rPr lang="en-US" dirty="0" smtClean="0"/>
              <a:t> </a:t>
            </a:r>
            <a:r>
              <a:rPr lang="en-US" dirty="0" err="1" smtClean="0"/>
              <a:t>kolaps</a:t>
            </a:r>
            <a:r>
              <a:rPr lang="en-US" dirty="0" smtClean="0"/>
              <a:t> </a:t>
            </a:r>
            <a:r>
              <a:rPr lang="en-US" dirty="0" err="1" smtClean="0"/>
              <a:t>dan</a:t>
            </a:r>
            <a:r>
              <a:rPr lang="en-US" dirty="0" smtClean="0"/>
              <a:t> </a:t>
            </a:r>
            <a:r>
              <a:rPr lang="en-US" dirty="0" err="1" smtClean="0"/>
              <a:t>mengakibatkan</a:t>
            </a:r>
            <a:r>
              <a:rPr lang="en-US" dirty="0" smtClean="0"/>
              <a:t> </a:t>
            </a:r>
            <a:r>
              <a:rPr lang="en-US" dirty="0" err="1" smtClean="0"/>
              <a:t>masyarakat</a:t>
            </a:r>
            <a:r>
              <a:rPr lang="en-US" dirty="0" smtClean="0"/>
              <a:t> </a:t>
            </a:r>
            <a:r>
              <a:rPr lang="en-US" dirty="0" err="1" smtClean="0"/>
              <a:t>menderita</a:t>
            </a:r>
            <a:endParaRPr lang="en-US" dirty="0" smtClean="0"/>
          </a:p>
          <a:p>
            <a:r>
              <a:rPr lang="en-US" dirty="0" err="1" smtClean="0"/>
              <a:t>Ketiga</a:t>
            </a:r>
            <a:r>
              <a:rPr lang="en-US" dirty="0" smtClean="0"/>
              <a:t> </a:t>
            </a:r>
            <a:r>
              <a:rPr lang="en-US" dirty="0" err="1" smtClean="0"/>
              <a:t>aspek</a:t>
            </a:r>
            <a:r>
              <a:rPr lang="en-US" dirty="0" smtClean="0"/>
              <a:t> </a:t>
            </a:r>
            <a:r>
              <a:rPr lang="en-US" dirty="0" err="1" smtClean="0"/>
              <a:t>tersebut</a:t>
            </a:r>
            <a:r>
              <a:rPr lang="en-US" dirty="0" smtClean="0"/>
              <a:t> </a:t>
            </a:r>
            <a:r>
              <a:rPr lang="en-US" dirty="0" err="1" smtClean="0"/>
              <a:t>harusnya</a:t>
            </a:r>
            <a:r>
              <a:rPr lang="en-US" dirty="0" smtClean="0"/>
              <a:t> </a:t>
            </a:r>
            <a:r>
              <a:rPr lang="en-US" dirty="0" err="1" smtClean="0"/>
              <a:t>menjadi</a:t>
            </a:r>
            <a:r>
              <a:rPr lang="en-US" dirty="0" smtClean="0"/>
              <a:t> </a:t>
            </a:r>
            <a:r>
              <a:rPr lang="en-US" dirty="0" err="1" smtClean="0"/>
              <a:t>sebuah</a:t>
            </a:r>
            <a:r>
              <a:rPr lang="en-US" dirty="0" smtClean="0"/>
              <a:t> </a:t>
            </a:r>
            <a:r>
              <a:rPr lang="en-US" dirty="0" err="1" smtClean="0"/>
              <a:t>sinergi</a:t>
            </a:r>
            <a:r>
              <a:rPr lang="en-US" dirty="0" smtClean="0"/>
              <a:t> </a:t>
            </a:r>
            <a:r>
              <a:rPr lang="en-US" dirty="0" err="1" smtClean="0"/>
              <a:t>dalam</a:t>
            </a:r>
            <a:r>
              <a:rPr lang="en-US" dirty="0" smtClean="0"/>
              <a:t> </a:t>
            </a:r>
            <a:r>
              <a:rPr lang="en-US" dirty="0" err="1" smtClean="0"/>
              <a:t>satu</a:t>
            </a:r>
            <a:r>
              <a:rPr lang="en-US" dirty="0" smtClean="0"/>
              <a:t> </a:t>
            </a:r>
            <a:r>
              <a:rPr lang="en-US" dirty="0" err="1" smtClean="0"/>
              <a:t>arah</a:t>
            </a:r>
            <a:r>
              <a:rPr lang="en-US" dirty="0" smtClean="0"/>
              <a:t> </a:t>
            </a:r>
            <a:r>
              <a:rPr lang="en-US" dirty="0" err="1" smtClean="0"/>
              <a:t>gerak</a:t>
            </a:r>
            <a:r>
              <a:rPr lang="en-US" dirty="0" smtClean="0"/>
              <a:t> </a:t>
            </a:r>
            <a:r>
              <a:rPr lang="en-US" dirty="0" err="1" smtClean="0"/>
              <a:t>dalam</a:t>
            </a:r>
            <a:r>
              <a:rPr lang="en-US" dirty="0" smtClean="0"/>
              <a:t> </a:t>
            </a:r>
            <a:r>
              <a:rPr lang="en-US" dirty="0" err="1" smtClean="0"/>
              <a:t>membuat</a:t>
            </a:r>
            <a:r>
              <a:rPr lang="en-US" dirty="0" smtClean="0"/>
              <a:t> </a:t>
            </a:r>
            <a:r>
              <a:rPr lang="en-US" dirty="0" err="1" smtClean="0"/>
              <a:t>kebijakan</a:t>
            </a:r>
            <a:r>
              <a:rPr lang="en-US" dirty="0" smtClean="0"/>
              <a:t> </a:t>
            </a:r>
            <a:r>
              <a:rPr lang="en-US" dirty="0" err="1" smtClean="0"/>
              <a:t>organisasi</a:t>
            </a:r>
            <a:r>
              <a:rPr lang="en-US" dirty="0" smtClean="0"/>
              <a:t> yang </a:t>
            </a:r>
            <a:r>
              <a:rPr lang="en-US" dirty="0" err="1" smtClean="0"/>
              <a:t>berorientasi</a:t>
            </a:r>
            <a:r>
              <a:rPr lang="en-US" dirty="0" smtClean="0"/>
              <a:t> </a:t>
            </a:r>
            <a:r>
              <a:rPr lang="en-US" dirty="0" err="1" smtClean="0"/>
              <a:t>tujuan</a:t>
            </a:r>
            <a:r>
              <a:rPr lang="en-US" dirty="0" smtClean="0"/>
              <a:t> </a:t>
            </a:r>
            <a:r>
              <a:rPr lang="en-US" dirty="0" err="1" smtClean="0"/>
              <a:t>dan</a:t>
            </a:r>
            <a:r>
              <a:rPr lang="en-US" dirty="0" smtClean="0"/>
              <a:t> </a:t>
            </a:r>
            <a:r>
              <a:rPr lang="en-US" dirty="0" err="1" smtClean="0"/>
              <a:t>jejaring</a:t>
            </a:r>
            <a:r>
              <a:rPr lang="en-US" dirty="0" smtClean="0"/>
              <a:t>.</a:t>
            </a:r>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pPr algn="just">
              <a:buNone/>
            </a:pPr>
            <a:r>
              <a:rPr lang="en-US" dirty="0" err="1" smtClean="0"/>
              <a:t>Unsur</a:t>
            </a:r>
            <a:r>
              <a:rPr lang="en-US" dirty="0" smtClean="0"/>
              <a:t> </a:t>
            </a:r>
            <a:r>
              <a:rPr lang="en-US" dirty="0" err="1" smtClean="0"/>
              <a:t>dasar</a:t>
            </a:r>
            <a:r>
              <a:rPr lang="en-US" dirty="0" smtClean="0"/>
              <a:t> </a:t>
            </a:r>
            <a:r>
              <a:rPr lang="en-US" dirty="0" err="1" smtClean="0"/>
              <a:t>adalah</a:t>
            </a:r>
            <a:r>
              <a:rPr lang="en-US" dirty="0" smtClean="0"/>
              <a:t> </a:t>
            </a:r>
            <a:r>
              <a:rPr lang="en-US" dirty="0" err="1" smtClean="0"/>
              <a:t>faktor</a:t>
            </a:r>
            <a:r>
              <a:rPr lang="en-US" dirty="0" smtClean="0"/>
              <a:t> </a:t>
            </a:r>
            <a:r>
              <a:rPr lang="en-US" dirty="0" err="1" smtClean="0"/>
              <a:t>ekonomi</a:t>
            </a:r>
            <a:r>
              <a:rPr lang="en-US" dirty="0" smtClean="0"/>
              <a:t> </a:t>
            </a:r>
            <a:r>
              <a:rPr lang="en-US" dirty="0" err="1" smtClean="0"/>
              <a:t>karena</a:t>
            </a:r>
            <a:r>
              <a:rPr lang="en-US" dirty="0" smtClean="0"/>
              <a:t> </a:t>
            </a:r>
            <a:r>
              <a:rPr lang="en-US" dirty="0" err="1" smtClean="0"/>
              <a:t>dinggap</a:t>
            </a:r>
            <a:r>
              <a:rPr lang="en-US" dirty="0" smtClean="0"/>
              <a:t> </a:t>
            </a:r>
            <a:r>
              <a:rPr lang="en-US" dirty="0" err="1" smtClean="0"/>
              <a:t>landasan</a:t>
            </a:r>
            <a:r>
              <a:rPr lang="en-US" dirty="0" smtClean="0"/>
              <a:t> yang </a:t>
            </a:r>
            <a:r>
              <a:rPr lang="en-US" dirty="0" err="1" smtClean="0"/>
              <a:t>secara</a:t>
            </a:r>
            <a:r>
              <a:rPr lang="en-US" dirty="0" smtClean="0"/>
              <a:t> </a:t>
            </a:r>
            <a:r>
              <a:rPr lang="en-US" dirty="0" err="1" smtClean="0"/>
              <a:t>esensial</a:t>
            </a:r>
            <a:r>
              <a:rPr lang="en-US" dirty="0" smtClean="0"/>
              <a:t> </a:t>
            </a:r>
            <a:r>
              <a:rPr lang="en-US" dirty="0" err="1" smtClean="0"/>
              <a:t>menentukan</a:t>
            </a:r>
            <a:r>
              <a:rPr lang="en-US" dirty="0" smtClean="0"/>
              <a:t> </a:t>
            </a:r>
            <a:r>
              <a:rPr lang="en-US" dirty="0" err="1" smtClean="0"/>
              <a:t>dalam</a:t>
            </a:r>
            <a:r>
              <a:rPr lang="en-US" dirty="0" smtClean="0"/>
              <a:t> </a:t>
            </a:r>
            <a:r>
              <a:rPr lang="en-US" dirty="0" err="1" smtClean="0"/>
              <a:t>perubahan</a:t>
            </a:r>
            <a:r>
              <a:rPr lang="en-US" dirty="0" smtClean="0"/>
              <a:t> </a:t>
            </a:r>
            <a:r>
              <a:rPr lang="en-US" dirty="0" err="1" smtClean="0"/>
              <a:t>sosial</a:t>
            </a:r>
            <a:r>
              <a:rPr lang="en-US" dirty="0" smtClean="0"/>
              <a:t>.</a:t>
            </a:r>
          </a:p>
          <a:p>
            <a:pPr algn="just">
              <a:buNone/>
            </a:pPr>
            <a:r>
              <a:rPr lang="en-US" dirty="0" err="1" smtClean="0"/>
              <a:t>Sedangkan</a:t>
            </a:r>
            <a:r>
              <a:rPr lang="en-US" dirty="0" smtClean="0"/>
              <a:t> super </a:t>
            </a:r>
            <a:r>
              <a:rPr lang="en-US" dirty="0" err="1" smtClean="0"/>
              <a:t>struktur</a:t>
            </a:r>
            <a:r>
              <a:rPr lang="en-US" dirty="0" smtClean="0"/>
              <a:t> </a:t>
            </a:r>
            <a:r>
              <a:rPr lang="en-US" dirty="0" err="1" smtClean="0"/>
              <a:t>adalah</a:t>
            </a:r>
            <a:r>
              <a:rPr lang="en-US" dirty="0" smtClean="0"/>
              <a:t> </a:t>
            </a:r>
            <a:r>
              <a:rPr lang="en-US" dirty="0" err="1" smtClean="0"/>
              <a:t>faktor</a:t>
            </a:r>
            <a:r>
              <a:rPr lang="en-US" dirty="0" smtClean="0"/>
              <a:t> </a:t>
            </a:r>
            <a:r>
              <a:rPr lang="en-US" dirty="0" err="1" smtClean="0"/>
              <a:t>pendidikan</a:t>
            </a:r>
            <a:r>
              <a:rPr lang="en-US" dirty="0" smtClean="0"/>
              <a:t> </a:t>
            </a:r>
            <a:r>
              <a:rPr lang="en-US" dirty="0" err="1" smtClean="0"/>
              <a:t>budaya</a:t>
            </a:r>
            <a:r>
              <a:rPr lang="en-US" dirty="0" smtClean="0"/>
              <a:t> </a:t>
            </a:r>
            <a:r>
              <a:rPr lang="en-US" dirty="0" err="1" smtClean="0"/>
              <a:t>dan</a:t>
            </a:r>
            <a:r>
              <a:rPr lang="en-US" dirty="0" smtClean="0"/>
              <a:t> </a:t>
            </a:r>
            <a:r>
              <a:rPr lang="en-US" dirty="0" err="1" smtClean="0"/>
              <a:t>idiologi</a:t>
            </a:r>
            <a:r>
              <a:rPr lang="en-US" dirty="0" smtClean="0"/>
              <a:t> </a:t>
            </a:r>
            <a:r>
              <a:rPr lang="en-US" dirty="0" err="1" smtClean="0"/>
              <a:t>karena</a:t>
            </a:r>
            <a:r>
              <a:rPr lang="en-US" dirty="0" smtClean="0"/>
              <a:t> </a:t>
            </a:r>
            <a:r>
              <a:rPr lang="en-US" dirty="0" err="1" smtClean="0"/>
              <a:t>faktor</a:t>
            </a:r>
            <a:r>
              <a:rPr lang="en-US" dirty="0" smtClean="0"/>
              <a:t> </a:t>
            </a:r>
            <a:r>
              <a:rPr lang="en-US" dirty="0" err="1" smtClean="0"/>
              <a:t>tersebut</a:t>
            </a:r>
            <a:r>
              <a:rPr lang="en-US" dirty="0" smtClean="0"/>
              <a:t> </a:t>
            </a:r>
            <a:r>
              <a:rPr lang="en-US" dirty="0" err="1" smtClean="0"/>
              <a:t>ditentukan</a:t>
            </a:r>
            <a:r>
              <a:rPr lang="en-US" dirty="0" smtClean="0"/>
              <a:t> </a:t>
            </a:r>
            <a:r>
              <a:rPr lang="en-US" dirty="0" err="1" smtClean="0"/>
              <a:t>oleh</a:t>
            </a:r>
            <a:r>
              <a:rPr lang="en-US" dirty="0" smtClean="0"/>
              <a:t> </a:t>
            </a:r>
            <a:r>
              <a:rPr lang="en-US" dirty="0" err="1" smtClean="0"/>
              <a:t>kondisi</a:t>
            </a:r>
            <a:r>
              <a:rPr lang="en-US" dirty="0" smtClean="0"/>
              <a:t> </a:t>
            </a:r>
            <a:r>
              <a:rPr lang="en-US" dirty="0" err="1" smtClean="0"/>
              <a:t>perekonomian</a:t>
            </a:r>
            <a:r>
              <a:rPr lang="en-US" dirty="0" smtClean="0"/>
              <a:t>. </a:t>
            </a:r>
            <a:r>
              <a:rPr lang="en-US" dirty="0" err="1" smtClean="0"/>
              <a:t>Menurut</a:t>
            </a:r>
            <a:r>
              <a:rPr lang="en-US" dirty="0" smtClean="0"/>
              <a:t> </a:t>
            </a:r>
            <a:r>
              <a:rPr lang="en-US" dirty="0" err="1" smtClean="0"/>
              <a:t>pendekatan</a:t>
            </a:r>
            <a:r>
              <a:rPr lang="en-US" dirty="0" smtClean="0"/>
              <a:t> </a:t>
            </a:r>
            <a:r>
              <a:rPr lang="en-US" dirty="0" err="1" smtClean="0"/>
              <a:t>ini</a:t>
            </a:r>
            <a:r>
              <a:rPr lang="en-US" dirty="0" smtClean="0"/>
              <a:t> </a:t>
            </a:r>
            <a:r>
              <a:rPr lang="en-US" dirty="0" err="1" smtClean="0"/>
              <a:t>perubahan</a:t>
            </a:r>
            <a:r>
              <a:rPr lang="en-US" dirty="0" smtClean="0"/>
              <a:t> </a:t>
            </a:r>
            <a:r>
              <a:rPr lang="en-US" dirty="0" err="1" smtClean="0"/>
              <a:t>sosial</a:t>
            </a:r>
            <a:r>
              <a:rPr lang="en-US" dirty="0" smtClean="0"/>
              <a:t> </a:t>
            </a:r>
            <a:r>
              <a:rPr lang="en-US" dirty="0" err="1" smtClean="0"/>
              <a:t>terjadi</a:t>
            </a:r>
            <a:r>
              <a:rPr lang="en-US" dirty="0" smtClean="0"/>
              <a:t> </a:t>
            </a:r>
            <a:r>
              <a:rPr lang="en-US" dirty="0" err="1" smtClean="0"/>
              <a:t>karena</a:t>
            </a:r>
            <a:r>
              <a:rPr lang="en-US" dirty="0" smtClean="0"/>
              <a:t> </a:t>
            </a:r>
            <a:r>
              <a:rPr lang="en-US" dirty="0" err="1" smtClean="0"/>
              <a:t>adanya</a:t>
            </a:r>
            <a:r>
              <a:rPr lang="en-US" dirty="0" smtClean="0"/>
              <a:t> </a:t>
            </a:r>
            <a:r>
              <a:rPr lang="en-US" dirty="0" err="1" smtClean="0"/>
              <a:t>perjuangan</a:t>
            </a:r>
            <a:r>
              <a:rPr lang="en-US" dirty="0" smtClean="0"/>
              <a:t> </a:t>
            </a:r>
            <a:r>
              <a:rPr lang="en-US" dirty="0" err="1" smtClean="0"/>
              <a:t>kelas</a:t>
            </a:r>
            <a:r>
              <a:rPr lang="en-US" dirty="0" smtClean="0"/>
              <a:t> </a:t>
            </a:r>
            <a:r>
              <a:rPr lang="en-US" dirty="0" err="1" smtClean="0"/>
              <a:t>yaitu</a:t>
            </a:r>
            <a:r>
              <a:rPr lang="en-US" dirty="0" smtClean="0"/>
              <a:t> </a:t>
            </a:r>
            <a:r>
              <a:rPr lang="en-US" dirty="0" err="1" smtClean="0"/>
              <a:t>kelas</a:t>
            </a:r>
            <a:r>
              <a:rPr lang="en-US" dirty="0" smtClean="0"/>
              <a:t> yang </a:t>
            </a:r>
            <a:r>
              <a:rPr lang="en-US" dirty="0" err="1" smtClean="0"/>
              <a:t>dieksploitasi</a:t>
            </a:r>
            <a:r>
              <a:rPr lang="en-US" dirty="0" smtClean="0"/>
              <a:t> (</a:t>
            </a:r>
            <a:r>
              <a:rPr lang="en-US" dirty="0" err="1" smtClean="0"/>
              <a:t>buruh</a:t>
            </a:r>
            <a:r>
              <a:rPr lang="en-US" dirty="0" smtClean="0"/>
              <a:t>) </a:t>
            </a:r>
            <a:r>
              <a:rPr lang="en-US" dirty="0" err="1" smtClean="0"/>
              <a:t>berjuang</a:t>
            </a:r>
            <a:r>
              <a:rPr lang="en-US" dirty="0" smtClean="0"/>
              <a:t> </a:t>
            </a:r>
            <a:r>
              <a:rPr lang="en-US" dirty="0" err="1" smtClean="0"/>
              <a:t>melawan</a:t>
            </a:r>
            <a:r>
              <a:rPr lang="en-US" dirty="0" smtClean="0"/>
              <a:t> </a:t>
            </a:r>
            <a:r>
              <a:rPr lang="en-US" dirty="0" err="1" smtClean="0"/>
              <a:t>kelas</a:t>
            </a:r>
            <a:r>
              <a:rPr lang="en-US" dirty="0" smtClean="0"/>
              <a:t> yang </a:t>
            </a:r>
            <a:r>
              <a:rPr lang="en-US" dirty="0" err="1" smtClean="0"/>
              <a:t>mengeksploitasi</a:t>
            </a:r>
            <a:r>
              <a:rPr lang="en-US" dirty="0" smtClean="0"/>
              <a:t> (</a:t>
            </a:r>
            <a:r>
              <a:rPr lang="en-US" dirty="0" err="1" smtClean="0"/>
              <a:t>kelas</a:t>
            </a:r>
            <a:r>
              <a:rPr lang="en-US" dirty="0" smtClean="0"/>
              <a:t> </a:t>
            </a:r>
            <a:r>
              <a:rPr lang="en-US" dirty="0" err="1" smtClean="0"/>
              <a:t>kapitalis</a:t>
            </a:r>
            <a:r>
              <a:rPr lang="en-US" dirty="0" smtClean="0"/>
              <a:t>). </a:t>
            </a:r>
          </a:p>
          <a:p>
            <a:pPr algn="just">
              <a:buNone/>
            </a:pPr>
            <a:r>
              <a:rPr lang="en-US" dirty="0" err="1" smtClean="0"/>
              <a:t>Dengan</a:t>
            </a:r>
            <a:r>
              <a:rPr lang="en-US" dirty="0" smtClean="0"/>
              <a:t> </a:t>
            </a:r>
            <a:r>
              <a:rPr lang="en-US" dirty="0" err="1" smtClean="0"/>
              <a:t>kata</a:t>
            </a:r>
            <a:r>
              <a:rPr lang="en-US" dirty="0" smtClean="0"/>
              <a:t> lain </a:t>
            </a:r>
            <a:r>
              <a:rPr lang="en-US" dirty="0" err="1" smtClean="0"/>
              <a:t>aspek</a:t>
            </a:r>
            <a:r>
              <a:rPr lang="en-US" dirty="0" smtClean="0"/>
              <a:t> </a:t>
            </a:r>
            <a:r>
              <a:rPr lang="en-US" dirty="0" err="1" smtClean="0"/>
              <a:t>esensial</a:t>
            </a:r>
            <a:r>
              <a:rPr lang="en-US" dirty="0" smtClean="0"/>
              <a:t> </a:t>
            </a:r>
            <a:r>
              <a:rPr lang="en-US" dirty="0" err="1" smtClean="0"/>
              <a:t>perubahan</a:t>
            </a:r>
            <a:r>
              <a:rPr lang="en-US" dirty="0" smtClean="0"/>
              <a:t> </a:t>
            </a:r>
            <a:r>
              <a:rPr lang="en-US" dirty="0" err="1" smtClean="0"/>
              <a:t>sosial</a:t>
            </a:r>
            <a:r>
              <a:rPr lang="en-US" dirty="0" smtClean="0"/>
              <a:t> </a:t>
            </a:r>
            <a:r>
              <a:rPr lang="en-US" dirty="0" err="1" smtClean="0"/>
              <a:t>adalah</a:t>
            </a:r>
            <a:r>
              <a:rPr lang="en-US" dirty="0" smtClean="0"/>
              <a:t> </a:t>
            </a:r>
            <a:r>
              <a:rPr lang="en-US" dirty="0" err="1" smtClean="0"/>
              <a:t>revolusi</a:t>
            </a:r>
            <a:r>
              <a:rPr lang="en-US" dirty="0" smtClean="0"/>
              <a:t> </a:t>
            </a:r>
            <a:r>
              <a:rPr lang="en-US" dirty="0" err="1" smtClean="0"/>
              <a:t>kelas</a:t>
            </a:r>
            <a:r>
              <a:rPr lang="en-US" dirty="0" smtClean="0"/>
              <a:t> </a:t>
            </a:r>
            <a:r>
              <a:rPr lang="en-US" dirty="0" err="1" smtClean="0"/>
              <a:t>buruh</a:t>
            </a:r>
            <a:r>
              <a:rPr lang="en-US" dirty="0" smtClean="0"/>
              <a:t>, </a:t>
            </a:r>
            <a:r>
              <a:rPr lang="en-US" dirty="0" err="1" smtClean="0"/>
              <a:t>dengan</a:t>
            </a:r>
            <a:r>
              <a:rPr lang="en-US" dirty="0" smtClean="0"/>
              <a:t> </a:t>
            </a:r>
            <a:r>
              <a:rPr lang="en-US" dirty="0" err="1" smtClean="0"/>
              <a:t>determinisme</a:t>
            </a:r>
            <a:r>
              <a:rPr lang="en-US" dirty="0" smtClean="0"/>
              <a:t> </a:t>
            </a:r>
            <a:r>
              <a:rPr lang="en-US" dirty="0" err="1" smtClean="0"/>
              <a:t>ekonomi</a:t>
            </a:r>
            <a:r>
              <a:rPr lang="en-US" dirty="0" smtClean="0"/>
              <a:t> </a:t>
            </a:r>
            <a:r>
              <a:rPr lang="en-US" dirty="0" err="1" smtClean="0"/>
              <a:t>sebagai</a:t>
            </a:r>
            <a:r>
              <a:rPr lang="en-US" dirty="0" smtClean="0"/>
              <a:t> </a:t>
            </a:r>
            <a:r>
              <a:rPr lang="en-US" dirty="0" err="1" smtClean="0"/>
              <a:t>landasan</a:t>
            </a:r>
            <a:r>
              <a:rPr lang="en-US" dirty="0" smtClean="0"/>
              <a:t> </a:t>
            </a:r>
            <a:r>
              <a:rPr lang="en-US" dirty="0" err="1" smtClean="0"/>
              <a:t>gerakan</a:t>
            </a:r>
            <a:r>
              <a:rPr lang="en-US" dirty="0" smtClean="0"/>
              <a:t> </a:t>
            </a:r>
            <a:r>
              <a:rPr lang="en-US" dirty="0" err="1" smtClean="0"/>
              <a:t>sosial</a:t>
            </a:r>
            <a:r>
              <a:rPr lang="en-US" dirty="0" smtClean="0"/>
              <a:t>.</a:t>
            </a:r>
          </a:p>
          <a:p>
            <a:pPr algn="just">
              <a:buNone/>
            </a:pPr>
            <a:r>
              <a:rPr lang="en-US" dirty="0" err="1" smtClean="0"/>
              <a:t>Pendidikan</a:t>
            </a:r>
            <a:r>
              <a:rPr lang="en-US" dirty="0" smtClean="0"/>
              <a:t>, </a:t>
            </a:r>
            <a:r>
              <a:rPr lang="en-US" dirty="0" err="1" smtClean="0"/>
              <a:t>budaya</a:t>
            </a:r>
            <a:r>
              <a:rPr lang="en-US" dirty="0" smtClean="0"/>
              <a:t> </a:t>
            </a:r>
            <a:r>
              <a:rPr lang="en-US" dirty="0" err="1" smtClean="0"/>
              <a:t>dan</a:t>
            </a:r>
            <a:r>
              <a:rPr lang="en-US" dirty="0" smtClean="0"/>
              <a:t> </a:t>
            </a:r>
            <a:r>
              <a:rPr lang="en-US" dirty="0" err="1" smtClean="0"/>
              <a:t>kesadaran</a:t>
            </a:r>
            <a:r>
              <a:rPr lang="en-US" dirty="0" smtClean="0"/>
              <a:t> </a:t>
            </a:r>
            <a:r>
              <a:rPr lang="en-US" dirty="0" err="1" smtClean="0"/>
              <a:t>merupakan</a:t>
            </a:r>
            <a:r>
              <a:rPr lang="en-US" dirty="0" smtClean="0"/>
              <a:t> </a:t>
            </a:r>
            <a:r>
              <a:rPr lang="en-US" dirty="0" err="1" smtClean="0"/>
              <a:t>sesuatu</a:t>
            </a:r>
            <a:r>
              <a:rPr lang="en-US" dirty="0" smtClean="0"/>
              <a:t> </a:t>
            </a:r>
            <a:r>
              <a:rPr lang="en-US" dirty="0" err="1" smtClean="0"/>
              <a:t>permasalahan</a:t>
            </a:r>
            <a:r>
              <a:rPr lang="en-US" dirty="0" smtClean="0"/>
              <a:t> yang </a:t>
            </a:r>
            <a:r>
              <a:rPr lang="en-US" dirty="0" err="1" smtClean="0"/>
              <a:t>sangat</a:t>
            </a:r>
            <a:r>
              <a:rPr lang="en-US" dirty="0" smtClean="0"/>
              <a:t> </a:t>
            </a:r>
            <a:r>
              <a:rPr lang="en-US" dirty="0" err="1" smtClean="0"/>
              <a:t>penting</a:t>
            </a:r>
            <a:r>
              <a:rPr lang="en-US" dirty="0" smtClean="0"/>
              <a:t> </a:t>
            </a:r>
            <a:r>
              <a:rPr lang="en-US" dirty="0" err="1" smtClean="0"/>
              <a:t>dan</a:t>
            </a:r>
            <a:r>
              <a:rPr lang="en-US" dirty="0" smtClean="0"/>
              <a:t> </a:t>
            </a:r>
            <a:r>
              <a:rPr lang="en-US" dirty="0" err="1" smtClean="0"/>
              <a:t>perlu</a:t>
            </a:r>
            <a:r>
              <a:rPr lang="en-US" dirty="0" smtClean="0"/>
              <a:t> </a:t>
            </a:r>
            <a:r>
              <a:rPr lang="en-US" dirty="0" err="1" smtClean="0"/>
              <a:t>diperjuangkan</a:t>
            </a:r>
            <a:r>
              <a:rPr lang="en-US" dirty="0" smtClean="0"/>
              <a:t> </a:t>
            </a:r>
            <a:r>
              <a:rPr lang="en-US" dirty="0" err="1" smtClean="0"/>
              <a:t>dalam</a:t>
            </a:r>
            <a:r>
              <a:rPr lang="en-US" dirty="0" smtClean="0"/>
              <a:t> </a:t>
            </a:r>
            <a:r>
              <a:rPr lang="en-US" dirty="0" err="1" smtClean="0"/>
              <a:t>perubahan</a:t>
            </a:r>
            <a:r>
              <a:rPr lang="en-US" dirty="0" smtClean="0"/>
              <a:t> </a:t>
            </a:r>
            <a:r>
              <a:rPr lang="en-US" dirty="0" err="1" smtClean="0"/>
              <a:t>sosial</a:t>
            </a:r>
            <a:r>
              <a:rPr lang="en-US" dirty="0" smtClean="0"/>
              <a:t>. </a:t>
            </a:r>
          </a:p>
          <a:p>
            <a:pPr>
              <a:buNone/>
            </a:pPr>
            <a:endParaRPr lang="en-US"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1" algn="just">
              <a:buNone/>
            </a:pPr>
            <a:r>
              <a:rPr lang="en-US" dirty="0" err="1" smtClean="0"/>
              <a:t>Masyarakat</a:t>
            </a:r>
            <a:r>
              <a:rPr lang="en-US" dirty="0" smtClean="0"/>
              <a:t> </a:t>
            </a:r>
            <a:r>
              <a:rPr lang="en-US" dirty="0" err="1" smtClean="0"/>
              <a:t>sipil</a:t>
            </a:r>
            <a:r>
              <a:rPr lang="en-US" dirty="0" smtClean="0"/>
              <a:t> </a:t>
            </a:r>
            <a:r>
              <a:rPr lang="en-US" dirty="0" err="1" smtClean="0"/>
              <a:t>adalah</a:t>
            </a:r>
            <a:r>
              <a:rPr lang="en-US" dirty="0" smtClean="0"/>
              <a:t> </a:t>
            </a:r>
            <a:r>
              <a:rPr lang="en-US" dirty="0" err="1" smtClean="0"/>
              <a:t>suatu</a:t>
            </a:r>
            <a:r>
              <a:rPr lang="en-US" dirty="0" smtClean="0"/>
              <a:t> </a:t>
            </a:r>
            <a:r>
              <a:rPr lang="en-US" dirty="0" err="1" smtClean="0"/>
              <a:t>agregasi</a:t>
            </a:r>
            <a:r>
              <a:rPr lang="en-US" dirty="0" smtClean="0"/>
              <a:t> </a:t>
            </a:r>
            <a:r>
              <a:rPr lang="en-US" dirty="0" err="1" smtClean="0"/>
              <a:t>atau</a:t>
            </a:r>
            <a:r>
              <a:rPr lang="en-US" dirty="0" smtClean="0"/>
              <a:t> </a:t>
            </a:r>
            <a:r>
              <a:rPr lang="en-US" dirty="0" err="1" smtClean="0"/>
              <a:t>percampuran</a:t>
            </a:r>
            <a:r>
              <a:rPr lang="en-US" dirty="0" smtClean="0"/>
              <a:t> </a:t>
            </a:r>
            <a:r>
              <a:rPr lang="en-US" dirty="0" err="1" smtClean="0"/>
              <a:t>kepentingan</a:t>
            </a:r>
            <a:r>
              <a:rPr lang="en-US" dirty="0" smtClean="0"/>
              <a:t> </a:t>
            </a:r>
            <a:r>
              <a:rPr lang="en-US" dirty="0" err="1" smtClean="0"/>
              <a:t>dimana</a:t>
            </a:r>
            <a:r>
              <a:rPr lang="en-US" dirty="0" smtClean="0"/>
              <a:t> </a:t>
            </a:r>
            <a:r>
              <a:rPr lang="en-US" dirty="0" err="1" smtClean="0"/>
              <a:t>kepentingan</a:t>
            </a:r>
            <a:r>
              <a:rPr lang="en-US" dirty="0" smtClean="0"/>
              <a:t> </a:t>
            </a:r>
            <a:r>
              <a:rPr lang="en-US" dirty="0" err="1" smtClean="0"/>
              <a:t>sempit</a:t>
            </a:r>
            <a:r>
              <a:rPr lang="en-US" dirty="0" smtClean="0"/>
              <a:t> </a:t>
            </a:r>
            <a:r>
              <a:rPr lang="en-US" dirty="0" err="1" smtClean="0"/>
              <a:t>ditranformasikan</a:t>
            </a:r>
            <a:r>
              <a:rPr lang="en-US" dirty="0" smtClean="0"/>
              <a:t> </a:t>
            </a:r>
            <a:r>
              <a:rPr lang="en-US" dirty="0" err="1" smtClean="0"/>
              <a:t>menjadi</a:t>
            </a:r>
            <a:r>
              <a:rPr lang="en-US" dirty="0" smtClean="0"/>
              <a:t> </a:t>
            </a:r>
            <a:r>
              <a:rPr lang="en-US" dirty="0" err="1" smtClean="0"/>
              <a:t>pandangan</a:t>
            </a:r>
            <a:r>
              <a:rPr lang="en-US" dirty="0" smtClean="0"/>
              <a:t> yang </a:t>
            </a:r>
            <a:r>
              <a:rPr lang="en-US" dirty="0" err="1" smtClean="0"/>
              <a:t>lebih</a:t>
            </a:r>
            <a:r>
              <a:rPr lang="en-US" dirty="0" smtClean="0"/>
              <a:t> universal </a:t>
            </a:r>
            <a:r>
              <a:rPr lang="en-US" dirty="0" err="1" smtClean="0"/>
              <a:t>sebagai</a:t>
            </a:r>
            <a:r>
              <a:rPr lang="en-US" dirty="0" smtClean="0"/>
              <a:t> </a:t>
            </a:r>
            <a:r>
              <a:rPr lang="en-US" dirty="0" err="1" smtClean="0"/>
              <a:t>idiologi</a:t>
            </a:r>
            <a:r>
              <a:rPr lang="en-US" dirty="0" smtClean="0"/>
              <a:t> </a:t>
            </a:r>
            <a:r>
              <a:rPr lang="en-US" dirty="0" err="1" smtClean="0"/>
              <a:t>dan</a:t>
            </a:r>
            <a:r>
              <a:rPr lang="en-US" dirty="0" smtClean="0"/>
              <a:t> </a:t>
            </a:r>
            <a:r>
              <a:rPr lang="en-US" dirty="0" err="1" smtClean="0"/>
              <a:t>dipakai</a:t>
            </a:r>
            <a:r>
              <a:rPr lang="en-US" dirty="0" smtClean="0"/>
              <a:t> </a:t>
            </a:r>
            <a:r>
              <a:rPr lang="en-US" dirty="0" err="1" smtClean="0"/>
              <a:t>atau</a:t>
            </a:r>
            <a:r>
              <a:rPr lang="en-US" dirty="0" smtClean="0"/>
              <a:t> </a:t>
            </a:r>
            <a:r>
              <a:rPr lang="en-US" dirty="0" err="1" smtClean="0"/>
              <a:t>diubah</a:t>
            </a:r>
            <a:r>
              <a:rPr lang="en-US" dirty="0" smtClean="0"/>
              <a:t> (</a:t>
            </a:r>
            <a:r>
              <a:rPr lang="en-US" dirty="0" err="1" smtClean="0"/>
              <a:t>gramsci</a:t>
            </a:r>
            <a:r>
              <a:rPr lang="en-US" dirty="0" smtClean="0"/>
              <a:t>). </a:t>
            </a:r>
            <a:r>
              <a:rPr lang="en-US" dirty="0" err="1" smtClean="0"/>
              <a:t>Masyarakat</a:t>
            </a:r>
            <a:r>
              <a:rPr lang="en-US" dirty="0" smtClean="0"/>
              <a:t> </a:t>
            </a:r>
            <a:r>
              <a:rPr lang="en-US" dirty="0" err="1" smtClean="0"/>
              <a:t>sipil</a:t>
            </a:r>
            <a:r>
              <a:rPr lang="en-US" dirty="0" smtClean="0"/>
              <a:t> </a:t>
            </a:r>
            <a:r>
              <a:rPr lang="en-US" dirty="0" err="1" smtClean="0"/>
              <a:t>adalah</a:t>
            </a:r>
            <a:r>
              <a:rPr lang="en-US" dirty="0" smtClean="0"/>
              <a:t> </a:t>
            </a:r>
            <a:r>
              <a:rPr lang="en-US" dirty="0" err="1" smtClean="0"/>
              <a:t>dunia</a:t>
            </a:r>
            <a:r>
              <a:rPr lang="en-US" dirty="0" smtClean="0"/>
              <a:t> </a:t>
            </a:r>
            <a:r>
              <a:rPr lang="en-US" dirty="0" err="1" smtClean="0"/>
              <a:t>dimana</a:t>
            </a:r>
            <a:r>
              <a:rPr lang="en-US" dirty="0" smtClean="0"/>
              <a:t> </a:t>
            </a:r>
            <a:r>
              <a:rPr lang="en-US" dirty="0" err="1" smtClean="0"/>
              <a:t>rakyat</a:t>
            </a:r>
            <a:r>
              <a:rPr lang="en-US" dirty="0" smtClean="0"/>
              <a:t> </a:t>
            </a:r>
            <a:r>
              <a:rPr lang="en-US" dirty="0" err="1" smtClean="0"/>
              <a:t>membuat</a:t>
            </a:r>
            <a:r>
              <a:rPr lang="en-US" dirty="0" smtClean="0"/>
              <a:t> </a:t>
            </a:r>
            <a:r>
              <a:rPr lang="en-US" dirty="0" err="1" smtClean="0"/>
              <a:t>perubahan</a:t>
            </a:r>
            <a:r>
              <a:rPr lang="en-US" dirty="0" smtClean="0"/>
              <a:t> </a:t>
            </a:r>
            <a:r>
              <a:rPr lang="en-US" dirty="0" err="1" smtClean="0"/>
              <a:t>dan</a:t>
            </a:r>
            <a:r>
              <a:rPr lang="en-US" dirty="0" smtClean="0"/>
              <a:t> </a:t>
            </a:r>
            <a:r>
              <a:rPr lang="en-US" dirty="0" err="1" smtClean="0"/>
              <a:t>menciptakan</a:t>
            </a:r>
            <a:r>
              <a:rPr lang="en-US" dirty="0" smtClean="0"/>
              <a:t> </a:t>
            </a:r>
            <a:r>
              <a:rPr lang="en-US" dirty="0" err="1" smtClean="0"/>
              <a:t>sejarah</a:t>
            </a:r>
            <a:r>
              <a:rPr lang="en-US" dirty="0" smtClean="0"/>
              <a:t>. </a:t>
            </a:r>
          </a:p>
          <a:p>
            <a:pPr>
              <a:buNone/>
            </a:pP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1" algn="just">
              <a:buNone/>
            </a:pPr>
            <a:r>
              <a:rPr lang="en-US" dirty="0" err="1" smtClean="0"/>
              <a:t>Gerakan</a:t>
            </a:r>
            <a:r>
              <a:rPr lang="en-US" dirty="0" smtClean="0"/>
              <a:t> </a:t>
            </a:r>
            <a:r>
              <a:rPr lang="en-US" dirty="0" err="1" smtClean="0"/>
              <a:t>sosial</a:t>
            </a:r>
            <a:r>
              <a:rPr lang="en-US" dirty="0" smtClean="0"/>
              <a:t> </a:t>
            </a:r>
            <a:r>
              <a:rPr lang="en-US" dirty="0" err="1" smtClean="0"/>
              <a:t>disini</a:t>
            </a:r>
            <a:r>
              <a:rPr lang="en-US" dirty="0" smtClean="0"/>
              <a:t> </a:t>
            </a:r>
            <a:r>
              <a:rPr lang="en-US" dirty="0" err="1" smtClean="0"/>
              <a:t>berbeda</a:t>
            </a:r>
            <a:r>
              <a:rPr lang="en-US" dirty="0" smtClean="0"/>
              <a:t> </a:t>
            </a:r>
            <a:r>
              <a:rPr lang="en-US" dirty="0" err="1" smtClean="0"/>
              <a:t>dengan</a:t>
            </a:r>
            <a:r>
              <a:rPr lang="en-US" dirty="0" smtClean="0"/>
              <a:t> </a:t>
            </a:r>
            <a:r>
              <a:rPr lang="en-US" dirty="0" err="1" smtClean="0"/>
              <a:t>perilaku</a:t>
            </a:r>
            <a:r>
              <a:rPr lang="en-US" dirty="0" smtClean="0"/>
              <a:t> </a:t>
            </a:r>
            <a:r>
              <a:rPr lang="en-US" dirty="0" err="1" smtClean="0"/>
              <a:t>kolektif</a:t>
            </a:r>
            <a:r>
              <a:rPr lang="en-US" dirty="0" smtClean="0"/>
              <a:t> yang </a:t>
            </a:r>
            <a:r>
              <a:rPr lang="en-US" dirty="0" err="1" smtClean="0"/>
              <a:t>dibahas</a:t>
            </a:r>
            <a:r>
              <a:rPr lang="en-US" dirty="0" smtClean="0"/>
              <a:t> </a:t>
            </a:r>
            <a:r>
              <a:rPr lang="en-US" dirty="0" err="1" smtClean="0"/>
              <a:t>terdahulu</a:t>
            </a:r>
            <a:r>
              <a:rPr lang="en-US" dirty="0" smtClean="0"/>
              <a:t> </a:t>
            </a:r>
            <a:r>
              <a:rPr lang="en-US" dirty="0" err="1" smtClean="0"/>
              <a:t>karena</a:t>
            </a:r>
            <a:r>
              <a:rPr lang="en-US" dirty="0" smtClean="0"/>
              <a:t> </a:t>
            </a:r>
            <a:r>
              <a:rPr lang="en-US" dirty="0" err="1" smtClean="0"/>
              <a:t>gerakan</a:t>
            </a:r>
            <a:r>
              <a:rPr lang="en-US" dirty="0" smtClean="0"/>
              <a:t> </a:t>
            </a:r>
            <a:r>
              <a:rPr lang="en-US" dirty="0" err="1" smtClean="0"/>
              <a:t>sosial</a:t>
            </a:r>
            <a:r>
              <a:rPr lang="en-US" dirty="0" smtClean="0"/>
              <a:t> </a:t>
            </a:r>
            <a:r>
              <a:rPr lang="en-US" dirty="0" err="1" smtClean="0"/>
              <a:t>ditandai</a:t>
            </a:r>
            <a:r>
              <a:rPr lang="en-US" dirty="0" smtClean="0"/>
              <a:t> </a:t>
            </a:r>
            <a:r>
              <a:rPr lang="en-US" dirty="0" err="1" smtClean="0"/>
              <a:t>dengan</a:t>
            </a:r>
            <a:r>
              <a:rPr lang="en-US" dirty="0" smtClean="0"/>
              <a:t> </a:t>
            </a:r>
            <a:r>
              <a:rPr lang="en-US" dirty="0" err="1" smtClean="0"/>
              <a:t>adanya</a:t>
            </a:r>
            <a:r>
              <a:rPr lang="en-US" dirty="0" smtClean="0"/>
              <a:t> </a:t>
            </a:r>
            <a:r>
              <a:rPr lang="en-US" dirty="0" err="1" smtClean="0"/>
              <a:t>tujuan</a:t>
            </a:r>
            <a:r>
              <a:rPr lang="en-US" dirty="0" smtClean="0"/>
              <a:t> </a:t>
            </a:r>
            <a:r>
              <a:rPr lang="en-US" dirty="0" err="1" smtClean="0"/>
              <a:t>atau</a:t>
            </a:r>
            <a:r>
              <a:rPr lang="en-US" dirty="0" smtClean="0"/>
              <a:t> </a:t>
            </a:r>
            <a:r>
              <a:rPr lang="en-US" dirty="0" err="1" smtClean="0"/>
              <a:t>kepentingan</a:t>
            </a:r>
            <a:r>
              <a:rPr lang="en-US" dirty="0" smtClean="0"/>
              <a:t> </a:t>
            </a:r>
            <a:r>
              <a:rPr lang="en-US" dirty="0" err="1" smtClean="0"/>
              <a:t>bersama</a:t>
            </a:r>
            <a:r>
              <a:rPr lang="en-US" dirty="0" smtClean="0"/>
              <a:t>. </a:t>
            </a:r>
            <a:r>
              <a:rPr lang="en-US" dirty="0" err="1" smtClean="0"/>
              <a:t>Yaitu</a:t>
            </a:r>
            <a:r>
              <a:rPr lang="en-US" dirty="0" smtClean="0"/>
              <a:t> </a:t>
            </a:r>
            <a:r>
              <a:rPr lang="en-US" dirty="0" err="1" smtClean="0"/>
              <a:t>untuk</a:t>
            </a:r>
            <a:r>
              <a:rPr lang="en-US" dirty="0" smtClean="0"/>
              <a:t> </a:t>
            </a:r>
            <a:r>
              <a:rPr lang="en-US" dirty="0" err="1" smtClean="0"/>
              <a:t>mengubah</a:t>
            </a:r>
            <a:r>
              <a:rPr lang="en-US" dirty="0" smtClean="0"/>
              <a:t> </a:t>
            </a:r>
            <a:r>
              <a:rPr lang="en-US" dirty="0" err="1" smtClean="0"/>
              <a:t>atau</a:t>
            </a:r>
            <a:r>
              <a:rPr lang="en-US" dirty="0" smtClean="0"/>
              <a:t> </a:t>
            </a:r>
            <a:r>
              <a:rPr lang="en-US" dirty="0" err="1" smtClean="0"/>
              <a:t>mempertahankan</a:t>
            </a:r>
            <a:r>
              <a:rPr lang="en-US" dirty="0" smtClean="0"/>
              <a:t> </a:t>
            </a:r>
            <a:r>
              <a:rPr lang="en-US" dirty="0" err="1" smtClean="0"/>
              <a:t>masyarakat</a:t>
            </a:r>
            <a:r>
              <a:rPr lang="en-US" dirty="0" smtClean="0"/>
              <a:t> </a:t>
            </a:r>
            <a:r>
              <a:rPr lang="en-US" dirty="0" err="1" smtClean="0"/>
              <a:t>atau</a:t>
            </a:r>
            <a:r>
              <a:rPr lang="en-US" dirty="0" smtClean="0"/>
              <a:t> </a:t>
            </a:r>
            <a:r>
              <a:rPr lang="en-US" dirty="0" err="1" smtClean="0"/>
              <a:t>institusi</a:t>
            </a:r>
            <a:r>
              <a:rPr lang="en-US" dirty="0" smtClean="0"/>
              <a:t> yang </a:t>
            </a:r>
            <a:r>
              <a:rPr lang="en-US" dirty="0" err="1" smtClean="0"/>
              <a:t>ada</a:t>
            </a:r>
            <a:r>
              <a:rPr lang="en-US" dirty="0" smtClean="0"/>
              <a:t> </a:t>
            </a:r>
            <a:r>
              <a:rPr lang="en-US" dirty="0" err="1" smtClean="0"/>
              <a:t>didalammnya</a:t>
            </a:r>
            <a:r>
              <a:rPr lang="en-US" dirty="0" smtClean="0"/>
              <a:t>. </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srcRect l="49679" t="60642" r="11571" b="17955"/>
          <a:stretch>
            <a:fillRect/>
          </a:stretch>
        </p:blipFill>
        <p:spPr bwMode="auto">
          <a:xfrm>
            <a:off x="381000" y="228600"/>
            <a:ext cx="8458200" cy="650630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srcRect l="9943" t="11111" r="51392" b="66667"/>
          <a:stretch>
            <a:fillRect/>
          </a:stretch>
        </p:blipFill>
        <p:spPr bwMode="auto">
          <a:xfrm>
            <a:off x="457200" y="304800"/>
            <a:ext cx="8572500" cy="65532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02362"/>
          </a:xfrm>
        </p:spPr>
        <p:txBody>
          <a:bodyPr/>
          <a:lstStyle/>
          <a:p>
            <a:endParaRPr lang="en-US" dirty="0"/>
          </a:p>
        </p:txBody>
      </p:sp>
      <p:pic>
        <p:nvPicPr>
          <p:cNvPr id="4098" name="Picture 2"/>
          <p:cNvPicPr>
            <a:picLocks noChangeAspect="1" noChangeArrowheads="1"/>
          </p:cNvPicPr>
          <p:nvPr/>
        </p:nvPicPr>
        <p:blipFill>
          <a:blip r:embed="rId2" cstate="print"/>
          <a:srcRect l="49959" t="11414" r="11837" b="67896"/>
          <a:stretch>
            <a:fillRect/>
          </a:stretch>
        </p:blipFill>
        <p:spPr bwMode="auto">
          <a:xfrm>
            <a:off x="457200" y="228600"/>
            <a:ext cx="8229600" cy="611944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5029200"/>
          </a:xfrm>
        </p:spPr>
        <p:txBody>
          <a:bodyPr>
            <a:normAutofit fontScale="62500" lnSpcReduction="20000"/>
          </a:bodyPr>
          <a:lstStyle/>
          <a:p>
            <a:pPr>
              <a:buNone/>
            </a:pPr>
            <a:r>
              <a:rPr lang="en-US" dirty="0" err="1" smtClean="0"/>
              <a:t>Macam</a:t>
            </a:r>
            <a:r>
              <a:rPr lang="en-US" dirty="0" smtClean="0"/>
              <a:t> </a:t>
            </a:r>
            <a:r>
              <a:rPr lang="en-US" dirty="0" err="1" smtClean="0"/>
              <a:t>macam</a:t>
            </a:r>
            <a:r>
              <a:rPr lang="en-US" dirty="0" smtClean="0"/>
              <a:t> </a:t>
            </a:r>
            <a:r>
              <a:rPr lang="en-US" dirty="0" err="1" smtClean="0"/>
              <a:t>dan</a:t>
            </a:r>
            <a:r>
              <a:rPr lang="en-US" dirty="0" smtClean="0"/>
              <a:t> </a:t>
            </a:r>
            <a:r>
              <a:rPr lang="en-US" dirty="0" err="1" smtClean="0"/>
              <a:t>tipe</a:t>
            </a:r>
            <a:r>
              <a:rPr lang="en-US" dirty="0" smtClean="0"/>
              <a:t> </a:t>
            </a:r>
            <a:r>
              <a:rPr lang="en-US" dirty="0" err="1" smtClean="0"/>
              <a:t>gerakan</a:t>
            </a:r>
            <a:r>
              <a:rPr lang="en-US" dirty="0" smtClean="0"/>
              <a:t> </a:t>
            </a:r>
            <a:r>
              <a:rPr lang="en-US" dirty="0" err="1" smtClean="0"/>
              <a:t>sosial</a:t>
            </a:r>
            <a:endParaRPr lang="en-US" dirty="0" smtClean="0"/>
          </a:p>
          <a:p>
            <a:pPr>
              <a:buNone/>
            </a:pPr>
            <a:r>
              <a:rPr lang="en-US" dirty="0" smtClean="0"/>
              <a:t>(David </a:t>
            </a:r>
            <a:r>
              <a:rPr lang="en-US" dirty="0" err="1" smtClean="0"/>
              <a:t>Aberle</a:t>
            </a:r>
            <a:r>
              <a:rPr lang="en-US" dirty="0" smtClean="0"/>
              <a:t>)</a:t>
            </a:r>
          </a:p>
          <a:p>
            <a:pPr marL="514350" indent="-514350">
              <a:buAutoNum type="alphaLcPeriod"/>
            </a:pPr>
            <a:r>
              <a:rPr lang="en-US" dirty="0" smtClean="0"/>
              <a:t>Alterative Movement</a:t>
            </a:r>
          </a:p>
          <a:p>
            <a:pPr marL="514350" indent="-514350" algn="just">
              <a:buNone/>
            </a:pPr>
            <a:r>
              <a:rPr lang="en-US" dirty="0" smtClean="0"/>
              <a:t>	</a:t>
            </a:r>
            <a:r>
              <a:rPr lang="en-US" dirty="0" err="1" smtClean="0"/>
              <a:t>Ini</a:t>
            </a:r>
            <a:r>
              <a:rPr lang="en-US" dirty="0" smtClean="0"/>
              <a:t> </a:t>
            </a:r>
            <a:r>
              <a:rPr lang="en-US" dirty="0" err="1" smtClean="0"/>
              <a:t>merupakan</a:t>
            </a:r>
            <a:r>
              <a:rPr lang="en-US" dirty="0" smtClean="0"/>
              <a:t> </a:t>
            </a:r>
            <a:r>
              <a:rPr lang="en-US" dirty="0" err="1" smtClean="0"/>
              <a:t>gerakan</a:t>
            </a:r>
            <a:r>
              <a:rPr lang="en-US" dirty="0" smtClean="0"/>
              <a:t> yang </a:t>
            </a:r>
            <a:r>
              <a:rPr lang="en-US" dirty="0" err="1" smtClean="0"/>
              <a:t>bertujuan</a:t>
            </a:r>
            <a:r>
              <a:rPr lang="en-US" dirty="0" smtClean="0"/>
              <a:t> </a:t>
            </a:r>
            <a:r>
              <a:rPr lang="en-US" dirty="0" err="1" smtClean="0"/>
              <a:t>untuk</a:t>
            </a:r>
            <a:r>
              <a:rPr lang="en-US" dirty="0" smtClean="0"/>
              <a:t> </a:t>
            </a:r>
            <a:r>
              <a:rPr lang="en-US" dirty="0" err="1" smtClean="0"/>
              <a:t>merubah</a:t>
            </a:r>
            <a:r>
              <a:rPr lang="en-US" dirty="0" smtClean="0"/>
              <a:t> </a:t>
            </a:r>
            <a:r>
              <a:rPr lang="en-US" dirty="0" err="1" smtClean="0"/>
              <a:t>sebagai</a:t>
            </a:r>
            <a:r>
              <a:rPr lang="en-US" dirty="0" smtClean="0"/>
              <a:t> </a:t>
            </a:r>
            <a:r>
              <a:rPr lang="en-US" dirty="0" err="1" smtClean="0"/>
              <a:t>perilaku</a:t>
            </a:r>
            <a:r>
              <a:rPr lang="en-US" dirty="0" smtClean="0"/>
              <a:t> </a:t>
            </a:r>
            <a:r>
              <a:rPr lang="en-US" dirty="0" err="1" smtClean="0"/>
              <a:t>perorangan</a:t>
            </a:r>
            <a:r>
              <a:rPr lang="en-US" dirty="0" smtClean="0"/>
              <a:t>. </a:t>
            </a:r>
          </a:p>
          <a:p>
            <a:pPr marL="514350" indent="-514350">
              <a:buNone/>
            </a:pPr>
            <a:r>
              <a:rPr lang="en-US" dirty="0" smtClean="0"/>
              <a:t>b.  </a:t>
            </a:r>
            <a:r>
              <a:rPr lang="en-US" dirty="0" err="1" smtClean="0"/>
              <a:t>Rodemptive</a:t>
            </a:r>
            <a:r>
              <a:rPr lang="en-US" dirty="0" smtClean="0"/>
              <a:t> Movement</a:t>
            </a:r>
          </a:p>
          <a:p>
            <a:pPr marL="514350" indent="-514350" algn="just">
              <a:buNone/>
            </a:pPr>
            <a:r>
              <a:rPr lang="en-US" dirty="0" smtClean="0"/>
              <a:t>	</a:t>
            </a:r>
            <a:r>
              <a:rPr lang="en-US" dirty="0" err="1" smtClean="0"/>
              <a:t>Gerakan</a:t>
            </a:r>
            <a:r>
              <a:rPr lang="en-US" dirty="0" smtClean="0"/>
              <a:t> </a:t>
            </a:r>
            <a:r>
              <a:rPr lang="en-US" dirty="0" err="1" smtClean="0"/>
              <a:t>ini</a:t>
            </a:r>
            <a:r>
              <a:rPr lang="en-US" dirty="0" smtClean="0"/>
              <a:t> </a:t>
            </a:r>
            <a:r>
              <a:rPr lang="en-US" dirty="0" err="1" smtClean="0"/>
              <a:t>lebih</a:t>
            </a:r>
            <a:r>
              <a:rPr lang="en-US" dirty="0" smtClean="0"/>
              <a:t> </a:t>
            </a:r>
            <a:r>
              <a:rPr lang="en-US" dirty="0" err="1" smtClean="0"/>
              <a:t>luas</a:t>
            </a:r>
            <a:r>
              <a:rPr lang="en-US" dirty="0" smtClean="0"/>
              <a:t> </a:t>
            </a:r>
            <a:r>
              <a:rPr lang="en-US" dirty="0" err="1" smtClean="0"/>
              <a:t>dibandingkan</a:t>
            </a:r>
            <a:r>
              <a:rPr lang="en-US" dirty="0" smtClean="0"/>
              <a:t> </a:t>
            </a:r>
            <a:r>
              <a:rPr lang="en-US" dirty="0" err="1" smtClean="0"/>
              <a:t>dengan</a:t>
            </a:r>
            <a:r>
              <a:rPr lang="en-US" dirty="0" smtClean="0"/>
              <a:t> alterative movement, </a:t>
            </a:r>
            <a:r>
              <a:rPr lang="en-US" dirty="0" err="1" smtClean="0"/>
              <a:t>karena</a:t>
            </a:r>
            <a:r>
              <a:rPr lang="en-US" dirty="0" smtClean="0"/>
              <a:t> yang </a:t>
            </a:r>
            <a:r>
              <a:rPr lang="en-US" dirty="0" err="1" smtClean="0"/>
              <a:t>hendak</a:t>
            </a:r>
            <a:r>
              <a:rPr lang="en-US" dirty="0" smtClean="0"/>
              <a:t> </a:t>
            </a:r>
            <a:r>
              <a:rPr lang="en-US" dirty="0" err="1" smtClean="0"/>
              <a:t>dicapai</a:t>
            </a:r>
            <a:r>
              <a:rPr lang="en-US" dirty="0" smtClean="0"/>
              <a:t> </a:t>
            </a:r>
            <a:r>
              <a:rPr lang="en-US" dirty="0" err="1" smtClean="0"/>
              <a:t>ialah</a:t>
            </a:r>
            <a:r>
              <a:rPr lang="en-US" dirty="0" smtClean="0"/>
              <a:t> </a:t>
            </a:r>
            <a:r>
              <a:rPr lang="en-US" dirty="0" err="1" smtClean="0"/>
              <a:t>perubahan</a:t>
            </a:r>
            <a:r>
              <a:rPr lang="en-US" dirty="0" smtClean="0"/>
              <a:t> </a:t>
            </a:r>
            <a:r>
              <a:rPr lang="en-US" dirty="0" err="1" smtClean="0"/>
              <a:t>menyeluruh</a:t>
            </a:r>
            <a:r>
              <a:rPr lang="en-US" dirty="0" smtClean="0"/>
              <a:t> </a:t>
            </a:r>
            <a:r>
              <a:rPr lang="en-US" dirty="0" err="1" smtClean="0"/>
              <a:t>pada</a:t>
            </a:r>
            <a:r>
              <a:rPr lang="en-US" dirty="0" smtClean="0"/>
              <a:t> </a:t>
            </a:r>
            <a:r>
              <a:rPr lang="en-US" dirty="0" err="1" smtClean="0"/>
              <a:t>perilaku</a:t>
            </a:r>
            <a:r>
              <a:rPr lang="en-US" dirty="0" smtClean="0"/>
              <a:t> </a:t>
            </a:r>
            <a:r>
              <a:rPr lang="en-US" dirty="0" err="1" smtClean="0"/>
              <a:t>perorangan</a:t>
            </a:r>
            <a:r>
              <a:rPr lang="en-US" dirty="0" smtClean="0"/>
              <a:t>. </a:t>
            </a:r>
            <a:r>
              <a:rPr lang="en-US" dirty="0" err="1" smtClean="0"/>
              <a:t>Gerakan</a:t>
            </a:r>
            <a:r>
              <a:rPr lang="en-US" dirty="0" smtClean="0"/>
              <a:t> </a:t>
            </a:r>
            <a:r>
              <a:rPr lang="en-US" dirty="0" err="1" smtClean="0"/>
              <a:t>ini</a:t>
            </a:r>
            <a:r>
              <a:rPr lang="en-US" dirty="0" smtClean="0"/>
              <a:t> </a:t>
            </a:r>
            <a:r>
              <a:rPr lang="en-US" dirty="0" err="1" smtClean="0"/>
              <a:t>kebanyakan</a:t>
            </a:r>
            <a:r>
              <a:rPr lang="en-US" dirty="0" smtClean="0"/>
              <a:t> </a:t>
            </a:r>
            <a:r>
              <a:rPr lang="en-US" dirty="0" err="1" smtClean="0"/>
              <a:t>terdapat</a:t>
            </a:r>
            <a:r>
              <a:rPr lang="en-US" dirty="0" smtClean="0"/>
              <a:t> </a:t>
            </a:r>
            <a:r>
              <a:rPr lang="en-US" dirty="0" err="1" smtClean="0"/>
              <a:t>di</a:t>
            </a:r>
            <a:r>
              <a:rPr lang="en-US" dirty="0" smtClean="0"/>
              <a:t> </a:t>
            </a:r>
            <a:r>
              <a:rPr lang="en-US" dirty="0" err="1" smtClean="0"/>
              <a:t>bidang</a:t>
            </a:r>
            <a:r>
              <a:rPr lang="en-US" dirty="0" smtClean="0"/>
              <a:t> agama.</a:t>
            </a:r>
          </a:p>
          <a:p>
            <a:pPr marL="514350" indent="-514350" algn="just">
              <a:buNone/>
            </a:pPr>
            <a:r>
              <a:rPr lang="en-US" dirty="0" smtClean="0"/>
              <a:t>c.  Reformative Movement</a:t>
            </a:r>
          </a:p>
          <a:p>
            <a:pPr marL="514350" indent="-514350" algn="just">
              <a:buNone/>
            </a:pPr>
            <a:r>
              <a:rPr lang="en-US" dirty="0" smtClean="0"/>
              <a:t>	</a:t>
            </a:r>
            <a:r>
              <a:rPr lang="en-US" dirty="0" err="1" smtClean="0"/>
              <a:t>Gerakan</a:t>
            </a:r>
            <a:r>
              <a:rPr lang="en-US" dirty="0" smtClean="0"/>
              <a:t> </a:t>
            </a:r>
            <a:r>
              <a:rPr lang="en-US" dirty="0" err="1" smtClean="0"/>
              <a:t>ini</a:t>
            </a:r>
            <a:r>
              <a:rPr lang="en-US" dirty="0" smtClean="0"/>
              <a:t> yang </a:t>
            </a:r>
            <a:r>
              <a:rPr lang="en-US" dirty="0" err="1" smtClean="0"/>
              <a:t>hendak</a:t>
            </a:r>
            <a:r>
              <a:rPr lang="en-US" dirty="0" smtClean="0"/>
              <a:t> </a:t>
            </a:r>
            <a:r>
              <a:rPr lang="en-US" dirty="0" err="1" smtClean="0"/>
              <a:t>diubah</a:t>
            </a:r>
            <a:r>
              <a:rPr lang="en-US" dirty="0" smtClean="0"/>
              <a:t> </a:t>
            </a:r>
            <a:r>
              <a:rPr lang="en-US" dirty="0" err="1" smtClean="0"/>
              <a:t>bukan</a:t>
            </a:r>
            <a:r>
              <a:rPr lang="en-US" dirty="0" smtClean="0"/>
              <a:t> </a:t>
            </a:r>
            <a:r>
              <a:rPr lang="en-US" dirty="0" err="1" smtClean="0"/>
              <a:t>perorangan</a:t>
            </a:r>
            <a:r>
              <a:rPr lang="en-US" dirty="0" smtClean="0"/>
              <a:t> </a:t>
            </a:r>
            <a:r>
              <a:rPr lang="en-US" dirty="0" err="1" smtClean="0"/>
              <a:t>melainkan</a:t>
            </a:r>
            <a:r>
              <a:rPr lang="en-US" dirty="0" smtClean="0"/>
              <a:t>  </a:t>
            </a:r>
            <a:r>
              <a:rPr lang="en-US" dirty="0" err="1" smtClean="0"/>
              <a:t>masyarakat</a:t>
            </a:r>
            <a:r>
              <a:rPr lang="en-US" dirty="0" smtClean="0"/>
              <a:t> </a:t>
            </a:r>
            <a:r>
              <a:rPr lang="en-US" dirty="0" err="1" smtClean="0"/>
              <a:t>namun</a:t>
            </a:r>
            <a:r>
              <a:rPr lang="en-US" dirty="0" smtClean="0"/>
              <a:t> </a:t>
            </a:r>
            <a:r>
              <a:rPr lang="en-US" dirty="0" err="1" smtClean="0"/>
              <a:t>lingkup</a:t>
            </a:r>
            <a:r>
              <a:rPr lang="en-US" dirty="0" smtClean="0"/>
              <a:t> yang </a:t>
            </a:r>
            <a:r>
              <a:rPr lang="en-US" dirty="0" err="1" smtClean="0"/>
              <a:t>hendak</a:t>
            </a:r>
            <a:r>
              <a:rPr lang="en-US" dirty="0" smtClean="0"/>
              <a:t> </a:t>
            </a:r>
            <a:r>
              <a:rPr lang="en-US" dirty="0" err="1" smtClean="0"/>
              <a:t>diubah</a:t>
            </a:r>
            <a:r>
              <a:rPr lang="en-US" dirty="0" smtClean="0"/>
              <a:t> </a:t>
            </a:r>
            <a:r>
              <a:rPr lang="en-US" dirty="0" err="1" smtClean="0"/>
              <a:t>hanya</a:t>
            </a:r>
            <a:r>
              <a:rPr lang="en-US" dirty="0" smtClean="0"/>
              <a:t> </a:t>
            </a:r>
            <a:r>
              <a:rPr lang="en-US" dirty="0" err="1" smtClean="0"/>
              <a:t>segi</a:t>
            </a:r>
            <a:r>
              <a:rPr lang="en-US" dirty="0" smtClean="0"/>
              <a:t> </a:t>
            </a:r>
            <a:r>
              <a:rPr lang="en-US" dirty="0" err="1" smtClean="0"/>
              <a:t>segi</a:t>
            </a:r>
            <a:r>
              <a:rPr lang="en-US" dirty="0" smtClean="0"/>
              <a:t> </a:t>
            </a:r>
            <a:r>
              <a:rPr lang="en-US" dirty="0" err="1" smtClean="0"/>
              <a:t>tertentumasyarakat</a:t>
            </a:r>
            <a:r>
              <a:rPr lang="en-US" dirty="0" smtClean="0"/>
              <a:t> , </a:t>
            </a:r>
            <a:r>
              <a:rPr lang="en-US" dirty="0" err="1" smtClean="0"/>
              <a:t>misalnya</a:t>
            </a:r>
            <a:r>
              <a:rPr lang="en-US" dirty="0" smtClean="0"/>
              <a:t> </a:t>
            </a:r>
            <a:r>
              <a:rPr lang="en-US" dirty="0" err="1" smtClean="0"/>
              <a:t>gerakan</a:t>
            </a:r>
            <a:r>
              <a:rPr lang="en-US" dirty="0" smtClean="0"/>
              <a:t> </a:t>
            </a:r>
            <a:r>
              <a:rPr lang="en-US" dirty="0" err="1" smtClean="0"/>
              <a:t>kaum</a:t>
            </a:r>
            <a:r>
              <a:rPr lang="en-US" dirty="0" smtClean="0"/>
              <a:t> </a:t>
            </a:r>
            <a:r>
              <a:rPr lang="en-US" dirty="0" err="1" smtClean="0"/>
              <a:t>homoseks</a:t>
            </a:r>
            <a:r>
              <a:rPr lang="en-US" dirty="0" smtClean="0"/>
              <a:t> </a:t>
            </a:r>
            <a:r>
              <a:rPr lang="en-US" dirty="0" err="1" smtClean="0"/>
              <a:t>untuk</a:t>
            </a:r>
            <a:r>
              <a:rPr lang="en-US" dirty="0" smtClean="0"/>
              <a:t> </a:t>
            </a:r>
            <a:r>
              <a:rPr lang="en-US" dirty="0" err="1" smtClean="0"/>
              <a:t>memperoleh</a:t>
            </a:r>
            <a:r>
              <a:rPr lang="en-US" dirty="0" smtClean="0"/>
              <a:t> </a:t>
            </a:r>
            <a:r>
              <a:rPr lang="en-US" dirty="0" err="1" smtClean="0"/>
              <a:t>perlakuan</a:t>
            </a:r>
            <a:r>
              <a:rPr lang="en-US" dirty="0" smtClean="0"/>
              <a:t> </a:t>
            </a:r>
            <a:r>
              <a:rPr lang="en-US" dirty="0" err="1" smtClean="0"/>
              <a:t>terhadap</a:t>
            </a:r>
            <a:r>
              <a:rPr lang="en-US" dirty="0" smtClean="0"/>
              <a:t> </a:t>
            </a:r>
            <a:r>
              <a:rPr lang="en-US" dirty="0" err="1" smtClean="0"/>
              <a:t>gaya</a:t>
            </a:r>
            <a:r>
              <a:rPr lang="en-US" dirty="0" smtClean="0"/>
              <a:t> </a:t>
            </a:r>
            <a:r>
              <a:rPr lang="en-US" dirty="0" err="1" smtClean="0"/>
              <a:t>hidup</a:t>
            </a:r>
            <a:r>
              <a:rPr lang="en-US" dirty="0" smtClean="0"/>
              <a:t> </a:t>
            </a:r>
            <a:r>
              <a:rPr lang="en-US" dirty="0" err="1" smtClean="0"/>
              <a:t>mereka</a:t>
            </a:r>
            <a:r>
              <a:rPr lang="en-US" dirty="0" smtClean="0"/>
              <a:t> </a:t>
            </a:r>
            <a:r>
              <a:rPr lang="en-US" dirty="0" err="1" smtClean="0"/>
              <a:t>atau</a:t>
            </a:r>
            <a:r>
              <a:rPr lang="en-US" dirty="0" smtClean="0"/>
              <a:t> </a:t>
            </a:r>
            <a:r>
              <a:rPr lang="en-US" dirty="0" err="1" smtClean="0"/>
              <a:t>gerakan</a:t>
            </a:r>
            <a:r>
              <a:rPr lang="en-US" dirty="0" smtClean="0"/>
              <a:t> </a:t>
            </a:r>
            <a:r>
              <a:rPr lang="en-US" dirty="0" err="1" smtClean="0"/>
              <a:t>kaum</a:t>
            </a:r>
            <a:r>
              <a:rPr lang="en-US" dirty="0" smtClean="0"/>
              <a:t> </a:t>
            </a:r>
            <a:r>
              <a:rPr lang="en-US" dirty="0" err="1" smtClean="0"/>
              <a:t>perempuan</a:t>
            </a:r>
            <a:r>
              <a:rPr lang="en-US" dirty="0" smtClean="0"/>
              <a:t> yang </a:t>
            </a:r>
            <a:r>
              <a:rPr lang="en-US" dirty="0" err="1" smtClean="0"/>
              <a:t>memperjuangkan</a:t>
            </a:r>
            <a:r>
              <a:rPr lang="en-US" dirty="0" smtClean="0"/>
              <a:t> </a:t>
            </a:r>
            <a:r>
              <a:rPr lang="en-US" dirty="0" err="1" smtClean="0"/>
              <a:t>persamaan</a:t>
            </a:r>
            <a:r>
              <a:rPr lang="en-US" dirty="0" smtClean="0"/>
              <a:t> </a:t>
            </a:r>
            <a:r>
              <a:rPr lang="en-US" dirty="0" err="1" smtClean="0"/>
              <a:t>hak</a:t>
            </a:r>
            <a:r>
              <a:rPr lang="en-US" dirty="0" smtClean="0"/>
              <a:t> </a:t>
            </a:r>
            <a:r>
              <a:rPr lang="en-US" dirty="0" err="1" smtClean="0"/>
              <a:t>dengan</a:t>
            </a:r>
            <a:r>
              <a:rPr lang="en-US" dirty="0" smtClean="0"/>
              <a:t> </a:t>
            </a:r>
            <a:r>
              <a:rPr lang="en-US" dirty="0" err="1" smtClean="0"/>
              <a:t>laki</a:t>
            </a:r>
            <a:r>
              <a:rPr lang="en-US" dirty="0" smtClean="0"/>
              <a:t> </a:t>
            </a:r>
            <a:r>
              <a:rPr lang="en-US" dirty="0" err="1" smtClean="0"/>
              <a:t>laki</a:t>
            </a:r>
            <a:r>
              <a:rPr lang="en-US" dirty="0" smtClean="0"/>
              <a:t>.</a:t>
            </a:r>
          </a:p>
          <a:p>
            <a:pPr marL="514350" indent="-514350" algn="just">
              <a:buNone/>
            </a:pPr>
            <a:r>
              <a:rPr lang="en-US" dirty="0" smtClean="0"/>
              <a:t>d. </a:t>
            </a:r>
            <a:r>
              <a:rPr lang="en-US" dirty="0" err="1" smtClean="0"/>
              <a:t>Transmormative</a:t>
            </a:r>
            <a:r>
              <a:rPr lang="en-US" dirty="0" smtClean="0"/>
              <a:t> Movement</a:t>
            </a:r>
          </a:p>
          <a:p>
            <a:pPr marL="514350" indent="-514350" algn="just">
              <a:buNone/>
            </a:pPr>
            <a:r>
              <a:rPr lang="en-US" dirty="0" smtClean="0"/>
              <a:t>	</a:t>
            </a:r>
            <a:r>
              <a:rPr lang="en-US" dirty="0" err="1" smtClean="0"/>
              <a:t>Gerakan</a:t>
            </a:r>
            <a:r>
              <a:rPr lang="en-US" dirty="0" smtClean="0"/>
              <a:t> </a:t>
            </a:r>
            <a:r>
              <a:rPr lang="en-US" dirty="0" err="1" smtClean="0"/>
              <a:t>ini</a:t>
            </a:r>
            <a:r>
              <a:rPr lang="en-US" dirty="0" smtClean="0"/>
              <a:t> </a:t>
            </a:r>
            <a:r>
              <a:rPr lang="en-US" dirty="0" err="1" smtClean="0"/>
              <a:t>merupakan</a:t>
            </a:r>
            <a:r>
              <a:rPr lang="en-US" dirty="0" smtClean="0"/>
              <a:t> </a:t>
            </a:r>
            <a:r>
              <a:rPr lang="en-US" dirty="0" err="1" smtClean="0"/>
              <a:t>gerakan</a:t>
            </a:r>
            <a:r>
              <a:rPr lang="en-US" dirty="0" smtClean="0"/>
              <a:t> </a:t>
            </a:r>
            <a:r>
              <a:rPr lang="en-US" dirty="0" err="1" smtClean="0"/>
              <a:t>untuk</a:t>
            </a:r>
            <a:r>
              <a:rPr lang="en-US" dirty="0" smtClean="0"/>
              <a:t> </a:t>
            </a:r>
            <a:r>
              <a:rPr lang="en-US" dirty="0" err="1" smtClean="0"/>
              <a:t>mengubah</a:t>
            </a:r>
            <a:r>
              <a:rPr lang="en-US" dirty="0" smtClean="0"/>
              <a:t> </a:t>
            </a:r>
            <a:r>
              <a:rPr lang="en-US" dirty="0" err="1" smtClean="0"/>
              <a:t>masyarakat</a:t>
            </a:r>
            <a:r>
              <a:rPr lang="en-US" dirty="0" smtClean="0"/>
              <a:t> </a:t>
            </a:r>
            <a:r>
              <a:rPr lang="en-US" dirty="0" err="1" smtClean="0"/>
              <a:t>secara</a:t>
            </a:r>
            <a:r>
              <a:rPr lang="en-US" dirty="0" smtClean="0"/>
              <a:t> </a:t>
            </a:r>
            <a:r>
              <a:rPr lang="en-US" dirty="0" err="1" smtClean="0"/>
              <a:t>menyeluruh</a:t>
            </a:r>
            <a:r>
              <a:rPr lang="en-US" dirty="0" smtClean="0"/>
              <a:t>.</a:t>
            </a:r>
          </a:p>
          <a:p>
            <a:pPr marL="514350" indent="-514350">
              <a:buNone/>
            </a:pP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553200"/>
          </a:xfrm>
        </p:spPr>
        <p:txBody>
          <a:bodyPr>
            <a:normAutofit fontScale="92500" lnSpcReduction="10000"/>
          </a:bodyPr>
          <a:lstStyle/>
          <a:p>
            <a:pPr>
              <a:buNone/>
            </a:pPr>
            <a:r>
              <a:rPr lang="en-US" sz="3000" dirty="0" err="1" smtClean="0"/>
              <a:t>Komblum</a:t>
            </a:r>
            <a:r>
              <a:rPr lang="en-US" sz="3000" dirty="0" smtClean="0"/>
              <a:t> </a:t>
            </a:r>
          </a:p>
          <a:p>
            <a:pPr>
              <a:buNone/>
            </a:pPr>
            <a:r>
              <a:rPr lang="en-US" sz="3000" dirty="0" err="1" smtClean="0"/>
              <a:t>Membuat</a:t>
            </a:r>
            <a:r>
              <a:rPr lang="en-US" sz="3000" dirty="0" smtClean="0"/>
              <a:t> </a:t>
            </a:r>
            <a:r>
              <a:rPr lang="en-US" sz="3000" dirty="0" err="1" smtClean="0"/>
              <a:t>kriteria</a:t>
            </a:r>
            <a:r>
              <a:rPr lang="en-US" sz="3000" dirty="0" smtClean="0"/>
              <a:t> </a:t>
            </a:r>
            <a:r>
              <a:rPr lang="en-US" sz="3000" dirty="0" err="1" smtClean="0"/>
              <a:t>klarifikasi</a:t>
            </a:r>
            <a:r>
              <a:rPr lang="en-US" sz="3000" dirty="0" smtClean="0"/>
              <a:t> </a:t>
            </a:r>
            <a:r>
              <a:rPr lang="en-US" sz="3000" dirty="0" err="1" smtClean="0"/>
              <a:t>tentang</a:t>
            </a:r>
            <a:r>
              <a:rPr lang="en-US" sz="3000" dirty="0" smtClean="0"/>
              <a:t> </a:t>
            </a:r>
            <a:r>
              <a:rPr lang="en-US" sz="3000" dirty="0" err="1" smtClean="0"/>
              <a:t>gerakan</a:t>
            </a:r>
            <a:r>
              <a:rPr lang="en-US" sz="3000" dirty="0" smtClean="0"/>
              <a:t> </a:t>
            </a:r>
            <a:r>
              <a:rPr lang="en-US" sz="3000" dirty="0" err="1" smtClean="0"/>
              <a:t>sosial</a:t>
            </a:r>
            <a:r>
              <a:rPr lang="en-US" sz="3000" dirty="0" smtClean="0"/>
              <a:t> </a:t>
            </a:r>
            <a:r>
              <a:rPr lang="en-US" sz="3000" dirty="0" err="1" smtClean="0"/>
              <a:t>adalah</a:t>
            </a:r>
            <a:r>
              <a:rPr lang="en-US" sz="3000" dirty="0" smtClean="0"/>
              <a:t> </a:t>
            </a:r>
            <a:r>
              <a:rPr lang="en-US" sz="3000" dirty="0" err="1" smtClean="0"/>
              <a:t>tujuan</a:t>
            </a:r>
            <a:r>
              <a:rPr lang="en-US" sz="3000" dirty="0" smtClean="0"/>
              <a:t> yang </a:t>
            </a:r>
            <a:r>
              <a:rPr lang="en-US" sz="3000" dirty="0" err="1" smtClean="0"/>
              <a:t>hendak</a:t>
            </a:r>
            <a:r>
              <a:rPr lang="en-US" sz="3000" dirty="0" smtClean="0"/>
              <a:t> </a:t>
            </a:r>
            <a:r>
              <a:rPr lang="en-US" sz="3000" dirty="0" err="1" smtClean="0"/>
              <a:t>dicapai</a:t>
            </a:r>
            <a:r>
              <a:rPr lang="en-US" sz="3000" dirty="0" smtClean="0"/>
              <a:t> </a:t>
            </a:r>
            <a:r>
              <a:rPr lang="en-US" sz="3000" dirty="0" err="1" smtClean="0"/>
              <a:t>yaitu</a:t>
            </a:r>
            <a:r>
              <a:rPr lang="en-US" sz="3000" dirty="0" smtClean="0"/>
              <a:t> </a:t>
            </a:r>
          </a:p>
          <a:p>
            <a:pPr>
              <a:buNone/>
            </a:pPr>
            <a:r>
              <a:rPr lang="en-US" sz="3000" dirty="0" smtClean="0"/>
              <a:t>1. Revolutionary movement </a:t>
            </a:r>
            <a:r>
              <a:rPr lang="en-US" sz="3000" dirty="0" err="1" smtClean="0"/>
              <a:t>yaitu</a:t>
            </a:r>
            <a:r>
              <a:rPr lang="en-US" sz="3000" dirty="0" smtClean="0"/>
              <a:t> </a:t>
            </a:r>
            <a:r>
              <a:rPr lang="en-US" sz="3000" dirty="0" err="1" smtClean="0"/>
              <a:t>apabila</a:t>
            </a:r>
            <a:r>
              <a:rPr lang="en-US" sz="3000" dirty="0" smtClean="0"/>
              <a:t> </a:t>
            </a:r>
            <a:r>
              <a:rPr lang="en-US" sz="3000" dirty="0" err="1" smtClean="0"/>
              <a:t>gerkan</a:t>
            </a:r>
            <a:r>
              <a:rPr lang="en-US" sz="3000" dirty="0" smtClean="0"/>
              <a:t> </a:t>
            </a:r>
            <a:r>
              <a:rPr lang="en-US" sz="3000" dirty="0" err="1" smtClean="0"/>
              <a:t>sosial</a:t>
            </a:r>
            <a:r>
              <a:rPr lang="en-US" sz="3000" dirty="0" smtClean="0"/>
              <a:t> </a:t>
            </a:r>
            <a:r>
              <a:rPr lang="en-US" sz="3000" dirty="0" err="1" smtClean="0"/>
              <a:t>bertujuan</a:t>
            </a:r>
            <a:r>
              <a:rPr lang="en-US" sz="3000" dirty="0" smtClean="0"/>
              <a:t> </a:t>
            </a:r>
            <a:r>
              <a:rPr lang="en-US" sz="3000" dirty="0" err="1" smtClean="0"/>
              <a:t>mengubah</a:t>
            </a:r>
            <a:r>
              <a:rPr lang="en-US" sz="3000" dirty="0" smtClean="0"/>
              <a:t> </a:t>
            </a:r>
            <a:r>
              <a:rPr lang="en-US" sz="3000" dirty="0" err="1" smtClean="0"/>
              <a:t>institusi</a:t>
            </a:r>
            <a:r>
              <a:rPr lang="en-US" sz="3000" dirty="0" smtClean="0"/>
              <a:t> </a:t>
            </a:r>
            <a:r>
              <a:rPr lang="en-US" sz="3000" dirty="0" err="1" smtClean="0"/>
              <a:t>dan</a:t>
            </a:r>
            <a:r>
              <a:rPr lang="en-US" sz="3000" dirty="0" smtClean="0"/>
              <a:t> </a:t>
            </a:r>
            <a:r>
              <a:rPr lang="en-US" sz="3000" dirty="0" err="1" smtClean="0"/>
              <a:t>strafikasi</a:t>
            </a:r>
            <a:r>
              <a:rPr lang="en-US" sz="3000" dirty="0" smtClean="0"/>
              <a:t> </a:t>
            </a:r>
            <a:r>
              <a:rPr lang="en-US" sz="3000" dirty="0" err="1" smtClean="0"/>
              <a:t>masyarakat</a:t>
            </a:r>
            <a:r>
              <a:rPr lang="en-US" sz="3000" dirty="0" smtClean="0"/>
              <a:t>. </a:t>
            </a:r>
            <a:r>
              <a:rPr lang="en-US" sz="3000" dirty="0" err="1" smtClean="0"/>
              <a:t>Revolusi</a:t>
            </a:r>
            <a:r>
              <a:rPr lang="en-US" sz="3000" dirty="0" smtClean="0"/>
              <a:t> </a:t>
            </a:r>
            <a:r>
              <a:rPr lang="en-US" sz="3000" dirty="0" err="1" smtClean="0"/>
              <a:t>sosial</a:t>
            </a:r>
            <a:r>
              <a:rPr lang="en-US" sz="3000" dirty="0" smtClean="0"/>
              <a:t> </a:t>
            </a:r>
            <a:r>
              <a:rPr lang="en-US" sz="3000" dirty="0" err="1" smtClean="0"/>
              <a:t>merupakan</a:t>
            </a:r>
            <a:r>
              <a:rPr lang="en-US" sz="3000" dirty="0" smtClean="0"/>
              <a:t> </a:t>
            </a:r>
            <a:r>
              <a:rPr lang="en-US" sz="3000" dirty="0" err="1" smtClean="0"/>
              <a:t>satu</a:t>
            </a:r>
            <a:r>
              <a:rPr lang="en-US" sz="3000" dirty="0" smtClean="0"/>
              <a:t> </a:t>
            </a:r>
            <a:r>
              <a:rPr lang="en-US" sz="3000" dirty="0" err="1" smtClean="0"/>
              <a:t>tranformasi</a:t>
            </a:r>
            <a:r>
              <a:rPr lang="en-US" sz="3000" dirty="0" smtClean="0"/>
              <a:t> </a:t>
            </a:r>
            <a:r>
              <a:rPr lang="en-US" sz="3000" dirty="0" err="1" smtClean="0"/>
              <a:t>menyeluruh</a:t>
            </a:r>
            <a:r>
              <a:rPr lang="en-US" sz="3000" dirty="0" smtClean="0"/>
              <a:t> </a:t>
            </a:r>
            <a:r>
              <a:rPr lang="en-US" sz="3000" dirty="0" err="1" smtClean="0"/>
              <a:t>tatanan</a:t>
            </a:r>
            <a:r>
              <a:rPr lang="en-US" sz="3000" dirty="0" smtClean="0"/>
              <a:t> </a:t>
            </a:r>
            <a:r>
              <a:rPr lang="en-US" sz="3000" dirty="0" err="1" smtClean="0"/>
              <a:t>sosial</a:t>
            </a:r>
            <a:r>
              <a:rPr lang="en-US" sz="3000" dirty="0" smtClean="0"/>
              <a:t> </a:t>
            </a:r>
            <a:r>
              <a:rPr lang="en-US" sz="3000" dirty="0" err="1" smtClean="0"/>
              <a:t>termasuk</a:t>
            </a:r>
            <a:r>
              <a:rPr lang="en-US" sz="3000" dirty="0" smtClean="0"/>
              <a:t> </a:t>
            </a:r>
            <a:r>
              <a:rPr lang="en-US" sz="3000" dirty="0" err="1" smtClean="0"/>
              <a:t>didalamnya</a:t>
            </a:r>
            <a:r>
              <a:rPr lang="en-US" sz="3000" dirty="0" smtClean="0"/>
              <a:t> </a:t>
            </a:r>
            <a:r>
              <a:rPr lang="en-US" sz="3000" dirty="0" err="1" smtClean="0"/>
              <a:t>institusi</a:t>
            </a:r>
            <a:r>
              <a:rPr lang="en-US" sz="3000" dirty="0" smtClean="0"/>
              <a:t> </a:t>
            </a:r>
            <a:r>
              <a:rPr lang="en-US" sz="3000" dirty="0" err="1" smtClean="0"/>
              <a:t>pemerintah</a:t>
            </a:r>
            <a:r>
              <a:rPr lang="en-US" sz="3000" dirty="0" smtClean="0"/>
              <a:t> </a:t>
            </a:r>
            <a:r>
              <a:rPr lang="en-US" sz="3000" dirty="0" err="1" smtClean="0"/>
              <a:t>dan</a:t>
            </a:r>
            <a:r>
              <a:rPr lang="en-US" sz="3000" dirty="0" smtClean="0"/>
              <a:t> </a:t>
            </a:r>
            <a:r>
              <a:rPr lang="en-US" sz="3000" dirty="0" err="1" smtClean="0"/>
              <a:t>sistem</a:t>
            </a:r>
            <a:r>
              <a:rPr lang="en-US" sz="3000" dirty="0" smtClean="0"/>
              <a:t> </a:t>
            </a:r>
            <a:r>
              <a:rPr lang="en-US" sz="3000" dirty="0" err="1" smtClean="0"/>
              <a:t>strafikasi</a:t>
            </a:r>
            <a:r>
              <a:rPr lang="en-US" sz="3000" dirty="0" smtClean="0"/>
              <a:t>.</a:t>
            </a:r>
          </a:p>
          <a:p>
            <a:pPr>
              <a:buNone/>
            </a:pPr>
            <a:r>
              <a:rPr lang="en-US" sz="3000" dirty="0" smtClean="0"/>
              <a:t>    </a:t>
            </a:r>
            <a:r>
              <a:rPr lang="en-US" sz="3000" dirty="0" err="1" smtClean="0"/>
              <a:t>Menurut</a:t>
            </a:r>
            <a:r>
              <a:rPr lang="en-US" sz="3000" dirty="0" smtClean="0"/>
              <a:t> </a:t>
            </a:r>
            <a:r>
              <a:rPr lang="en-US" sz="3000" dirty="0" err="1" smtClean="0"/>
              <a:t>gidden</a:t>
            </a:r>
            <a:r>
              <a:rPr lang="en-US" sz="3000" dirty="0" smtClean="0"/>
              <a:t> </a:t>
            </a:r>
            <a:r>
              <a:rPr lang="en-US" sz="3000" dirty="0" err="1" smtClean="0"/>
              <a:t>suatu</a:t>
            </a:r>
            <a:r>
              <a:rPr lang="en-US" sz="3000" dirty="0" smtClean="0"/>
              <a:t> </a:t>
            </a:r>
            <a:r>
              <a:rPr lang="en-US" sz="3000" dirty="0" err="1" smtClean="0"/>
              <a:t>revolusi</a:t>
            </a:r>
            <a:r>
              <a:rPr lang="en-US" sz="3000" dirty="0" smtClean="0"/>
              <a:t> </a:t>
            </a:r>
            <a:r>
              <a:rPr lang="en-US" sz="3000" dirty="0" err="1" smtClean="0"/>
              <a:t>haras</a:t>
            </a:r>
            <a:r>
              <a:rPr lang="en-US" sz="3000" dirty="0" smtClean="0"/>
              <a:t> </a:t>
            </a:r>
            <a:r>
              <a:rPr lang="en-US" sz="3000" dirty="0" err="1" smtClean="0"/>
              <a:t>memenuhi</a:t>
            </a:r>
            <a:r>
              <a:rPr lang="en-US" sz="3000" dirty="0" smtClean="0"/>
              <a:t> 3 </a:t>
            </a:r>
            <a:r>
              <a:rPr lang="en-US" sz="3000" dirty="0" err="1" smtClean="0"/>
              <a:t>kriteria</a:t>
            </a:r>
            <a:r>
              <a:rPr lang="en-US" sz="3000" dirty="0" smtClean="0"/>
              <a:t> :</a:t>
            </a:r>
          </a:p>
          <a:p>
            <a:pPr marL="514350" indent="-514350">
              <a:buNone/>
            </a:pPr>
            <a:r>
              <a:rPr lang="en-US" sz="3000" dirty="0" smtClean="0"/>
              <a:t>     a. </a:t>
            </a:r>
            <a:r>
              <a:rPr lang="en-US" sz="3000" dirty="0" err="1" smtClean="0"/>
              <a:t>Melibatkan</a:t>
            </a:r>
            <a:r>
              <a:rPr lang="en-US" sz="3000" dirty="0" smtClean="0"/>
              <a:t> </a:t>
            </a:r>
            <a:r>
              <a:rPr lang="en-US" sz="3000" dirty="0" err="1" smtClean="0"/>
              <a:t>gerakan</a:t>
            </a:r>
            <a:r>
              <a:rPr lang="en-US" sz="3000" dirty="0" smtClean="0"/>
              <a:t> </a:t>
            </a:r>
            <a:r>
              <a:rPr lang="en-US" sz="3000" dirty="0" err="1" smtClean="0"/>
              <a:t>sosial</a:t>
            </a:r>
            <a:r>
              <a:rPr lang="en-US" sz="3000" dirty="0" smtClean="0"/>
              <a:t> </a:t>
            </a:r>
            <a:r>
              <a:rPr lang="en-US" sz="3000" dirty="0" err="1" smtClean="0"/>
              <a:t>massal</a:t>
            </a:r>
            <a:endParaRPr lang="en-US" sz="3000" dirty="0" smtClean="0"/>
          </a:p>
          <a:p>
            <a:pPr marL="514350" indent="-514350">
              <a:buNone/>
            </a:pPr>
            <a:r>
              <a:rPr lang="en-US" sz="3000" dirty="0" smtClean="0"/>
              <a:t>     b. </a:t>
            </a:r>
            <a:r>
              <a:rPr lang="en-US" sz="3000" dirty="0" err="1" smtClean="0"/>
              <a:t>Menghasilkan</a:t>
            </a:r>
            <a:r>
              <a:rPr lang="en-US" sz="3000" dirty="0" smtClean="0"/>
              <a:t> </a:t>
            </a:r>
            <a:r>
              <a:rPr lang="en-US" sz="3000" dirty="0" err="1" smtClean="0"/>
              <a:t>proses</a:t>
            </a:r>
            <a:r>
              <a:rPr lang="en-US" sz="3000" dirty="0" smtClean="0"/>
              <a:t> </a:t>
            </a:r>
            <a:r>
              <a:rPr lang="en-US" sz="3000" dirty="0" err="1" smtClean="0"/>
              <a:t>reformasi</a:t>
            </a:r>
            <a:r>
              <a:rPr lang="en-US" sz="3000" dirty="0" smtClean="0"/>
              <a:t> </a:t>
            </a:r>
            <a:r>
              <a:rPr lang="en-US" sz="3000" dirty="0" err="1" smtClean="0"/>
              <a:t>dan</a:t>
            </a:r>
            <a:r>
              <a:rPr lang="en-US" sz="3000" dirty="0" smtClean="0"/>
              <a:t> </a:t>
            </a:r>
            <a:r>
              <a:rPr lang="en-US" sz="3000" dirty="0" err="1" smtClean="0"/>
              <a:t>perubahan</a:t>
            </a:r>
            <a:endParaRPr lang="en-US" sz="3000" dirty="0" smtClean="0"/>
          </a:p>
          <a:p>
            <a:pPr marL="514350" indent="-514350">
              <a:buNone/>
            </a:pPr>
            <a:r>
              <a:rPr lang="en-US" sz="3000" dirty="0" smtClean="0"/>
              <a:t>     c. </a:t>
            </a:r>
            <a:r>
              <a:rPr lang="en-US" sz="3000" dirty="0" err="1" smtClean="0"/>
              <a:t>Melibatkan</a:t>
            </a:r>
            <a:r>
              <a:rPr lang="en-US" sz="3000" dirty="0" smtClean="0"/>
              <a:t> </a:t>
            </a:r>
            <a:r>
              <a:rPr lang="en-US" sz="3000" dirty="0" err="1" smtClean="0"/>
              <a:t>ancaman</a:t>
            </a:r>
            <a:r>
              <a:rPr lang="en-US" sz="3000" dirty="0" smtClean="0"/>
              <a:t> </a:t>
            </a:r>
            <a:r>
              <a:rPr lang="en-US" sz="3000" dirty="0" err="1" smtClean="0"/>
              <a:t>atau</a:t>
            </a:r>
            <a:r>
              <a:rPr lang="en-US" sz="3000" dirty="0" smtClean="0"/>
              <a:t> </a:t>
            </a:r>
            <a:r>
              <a:rPr lang="en-US" sz="3000" dirty="0" err="1" smtClean="0"/>
              <a:t>penggunakan</a:t>
            </a:r>
            <a:r>
              <a:rPr lang="en-US" sz="3000" dirty="0" smtClean="0"/>
              <a:t> </a:t>
            </a:r>
            <a:r>
              <a:rPr lang="en-US" sz="3000" dirty="0" err="1" smtClean="0"/>
              <a:t>kekerasan</a:t>
            </a:r>
            <a:r>
              <a:rPr lang="en-US" sz="3000" dirty="0" smtClean="0"/>
              <a:t>   </a:t>
            </a:r>
          </a:p>
          <a:p>
            <a:pPr marL="514350" indent="-514350">
              <a:buAutoNum type="arabicPeriod"/>
            </a:pPr>
            <a:endParaRPr lang="en-US" dirty="0" smtClean="0"/>
          </a:p>
          <a:p>
            <a:pPr marL="514350" indent="-514350">
              <a:buAutoNum type="arabicPeriod"/>
            </a:pPr>
            <a:endParaRPr lang="en-US" dirty="0" smtClean="0"/>
          </a:p>
          <a:p>
            <a:pPr marL="514350" indent="-514350">
              <a:buAutoNum type="arabicPeriod"/>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126163"/>
          </a:xfrm>
        </p:spPr>
        <p:txBody>
          <a:bodyPr>
            <a:normAutofit fontScale="77500" lnSpcReduction="20000"/>
          </a:bodyPr>
          <a:lstStyle/>
          <a:p>
            <a:pPr>
              <a:buNone/>
            </a:pPr>
            <a:r>
              <a:rPr lang="en-US" dirty="0" err="1" smtClean="0"/>
              <a:t>Menurut</a:t>
            </a:r>
            <a:r>
              <a:rPr lang="en-US" dirty="0" smtClean="0"/>
              <a:t> </a:t>
            </a:r>
            <a:r>
              <a:rPr lang="en-US" dirty="0" err="1" smtClean="0"/>
              <a:t>giddens</a:t>
            </a:r>
            <a:r>
              <a:rPr lang="en-US" dirty="0" smtClean="0"/>
              <a:t> </a:t>
            </a:r>
            <a:r>
              <a:rPr lang="en-US" dirty="0" err="1" smtClean="0"/>
              <a:t>revolusi</a:t>
            </a:r>
            <a:r>
              <a:rPr lang="en-US" dirty="0" smtClean="0"/>
              <a:t> </a:t>
            </a:r>
            <a:r>
              <a:rPr lang="en-US" dirty="0" err="1" smtClean="0"/>
              <a:t>perlu</a:t>
            </a:r>
            <a:r>
              <a:rPr lang="en-US" dirty="0" smtClean="0"/>
              <a:t> </a:t>
            </a:r>
            <a:r>
              <a:rPr lang="en-US" dirty="0" err="1" smtClean="0"/>
              <a:t>dibedakan</a:t>
            </a:r>
            <a:r>
              <a:rPr lang="en-US" dirty="0" smtClean="0"/>
              <a:t> </a:t>
            </a:r>
            <a:r>
              <a:rPr lang="en-US" dirty="0" err="1" smtClean="0"/>
              <a:t>dengan</a:t>
            </a:r>
            <a:r>
              <a:rPr lang="en-US" dirty="0" smtClean="0"/>
              <a:t> </a:t>
            </a:r>
            <a:r>
              <a:rPr lang="en-US" dirty="0" err="1" smtClean="0"/>
              <a:t>kudeta</a:t>
            </a:r>
            <a:r>
              <a:rPr lang="en-US" dirty="0" smtClean="0"/>
              <a:t> </a:t>
            </a:r>
            <a:r>
              <a:rPr lang="en-US" dirty="0" err="1" smtClean="0"/>
              <a:t>dan</a:t>
            </a:r>
            <a:r>
              <a:rPr lang="en-US" dirty="0" smtClean="0"/>
              <a:t> </a:t>
            </a:r>
            <a:r>
              <a:rPr lang="en-US" dirty="0" err="1" smtClean="0"/>
              <a:t>pembrontakan</a:t>
            </a:r>
            <a:r>
              <a:rPr lang="en-US" dirty="0" smtClean="0"/>
              <a:t>. </a:t>
            </a:r>
          </a:p>
          <a:p>
            <a:pPr>
              <a:buNone/>
            </a:pPr>
            <a:r>
              <a:rPr lang="en-US" dirty="0" err="1" smtClean="0"/>
              <a:t>Kudeta</a:t>
            </a:r>
            <a:r>
              <a:rPr lang="en-US" dirty="0" smtClean="0"/>
              <a:t> </a:t>
            </a:r>
            <a:r>
              <a:rPr lang="en-US" dirty="0" err="1" smtClean="0"/>
              <a:t>hanya</a:t>
            </a:r>
            <a:r>
              <a:rPr lang="en-US" dirty="0" smtClean="0"/>
              <a:t> </a:t>
            </a:r>
            <a:r>
              <a:rPr lang="en-US" dirty="0" err="1" smtClean="0"/>
              <a:t>melibatkan</a:t>
            </a:r>
            <a:r>
              <a:rPr lang="en-US" dirty="0" smtClean="0"/>
              <a:t> </a:t>
            </a:r>
            <a:r>
              <a:rPr lang="en-US" dirty="0" err="1" smtClean="0"/>
              <a:t>pergantian</a:t>
            </a:r>
            <a:r>
              <a:rPr lang="en-US" dirty="0" smtClean="0"/>
              <a:t> </a:t>
            </a:r>
            <a:r>
              <a:rPr lang="en-US" dirty="0" err="1" smtClean="0"/>
              <a:t>pemimpin</a:t>
            </a:r>
            <a:r>
              <a:rPr lang="en-US" dirty="0" smtClean="0"/>
              <a:t> </a:t>
            </a:r>
            <a:r>
              <a:rPr lang="en-US" dirty="0" err="1" smtClean="0"/>
              <a:t>dan</a:t>
            </a:r>
            <a:r>
              <a:rPr lang="en-US" dirty="0" smtClean="0"/>
              <a:t> </a:t>
            </a:r>
            <a:r>
              <a:rPr lang="en-US" dirty="0" err="1" smtClean="0"/>
              <a:t>tidak</a:t>
            </a:r>
            <a:r>
              <a:rPr lang="en-US" dirty="0" smtClean="0"/>
              <a:t> </a:t>
            </a:r>
            <a:r>
              <a:rPr lang="en-US" dirty="0" err="1" smtClean="0"/>
              <a:t>mengubah</a:t>
            </a:r>
            <a:r>
              <a:rPr lang="en-US" dirty="0" smtClean="0"/>
              <a:t> </a:t>
            </a:r>
            <a:r>
              <a:rPr lang="en-US" dirty="0" err="1" smtClean="0"/>
              <a:t>insititusi</a:t>
            </a:r>
            <a:r>
              <a:rPr lang="en-US" dirty="0" smtClean="0"/>
              <a:t> </a:t>
            </a:r>
            <a:r>
              <a:rPr lang="en-US" dirty="0" err="1" smtClean="0"/>
              <a:t>politik</a:t>
            </a:r>
            <a:r>
              <a:rPr lang="en-US" dirty="0" smtClean="0"/>
              <a:t>.</a:t>
            </a:r>
          </a:p>
          <a:p>
            <a:pPr>
              <a:buNone/>
            </a:pPr>
            <a:r>
              <a:rPr lang="en-US" dirty="0" err="1" smtClean="0"/>
              <a:t>Pembrontakan</a:t>
            </a:r>
            <a:r>
              <a:rPr lang="en-US" dirty="0" smtClean="0"/>
              <a:t> </a:t>
            </a:r>
            <a:r>
              <a:rPr lang="en-US" dirty="0" err="1" smtClean="0"/>
              <a:t>tidak</a:t>
            </a:r>
            <a:r>
              <a:rPr lang="en-US" dirty="0" smtClean="0"/>
              <a:t> </a:t>
            </a:r>
            <a:r>
              <a:rPr lang="en-US" dirty="0" err="1" smtClean="0"/>
              <a:t>membawa</a:t>
            </a:r>
            <a:r>
              <a:rPr lang="en-US" dirty="0" smtClean="0"/>
              <a:t> </a:t>
            </a:r>
            <a:r>
              <a:rPr lang="en-US" dirty="0" err="1" smtClean="0"/>
              <a:t>perubahan</a:t>
            </a:r>
            <a:r>
              <a:rPr lang="en-US" dirty="0" smtClean="0"/>
              <a:t> </a:t>
            </a:r>
            <a:r>
              <a:rPr lang="en-US" dirty="0" err="1" smtClean="0"/>
              <a:t>nyata</a:t>
            </a:r>
            <a:r>
              <a:rPr lang="en-US" dirty="0" smtClean="0"/>
              <a:t> </a:t>
            </a:r>
            <a:r>
              <a:rPr lang="en-US" dirty="0" err="1" smtClean="0"/>
              <a:t>meskipun</a:t>
            </a:r>
            <a:r>
              <a:rPr lang="en-US" dirty="0" smtClean="0"/>
              <a:t> </a:t>
            </a:r>
            <a:r>
              <a:rPr lang="en-US" dirty="0" err="1" smtClean="0"/>
              <a:t>melibatkan</a:t>
            </a:r>
            <a:r>
              <a:rPr lang="en-US" dirty="0" smtClean="0"/>
              <a:t> </a:t>
            </a:r>
            <a:r>
              <a:rPr lang="en-US" dirty="0" err="1" smtClean="0"/>
              <a:t>ancaman</a:t>
            </a:r>
            <a:r>
              <a:rPr lang="en-US" dirty="0" smtClean="0"/>
              <a:t> </a:t>
            </a:r>
            <a:r>
              <a:rPr lang="en-US" dirty="0" err="1" smtClean="0"/>
              <a:t>atau</a:t>
            </a:r>
            <a:r>
              <a:rPr lang="en-US" dirty="0" smtClean="0"/>
              <a:t> </a:t>
            </a:r>
            <a:r>
              <a:rPr lang="en-US" dirty="0" err="1" smtClean="0"/>
              <a:t>penggunaan</a:t>
            </a:r>
            <a:r>
              <a:rPr lang="en-US" dirty="0" smtClean="0"/>
              <a:t> </a:t>
            </a:r>
            <a:r>
              <a:rPr lang="en-US" dirty="0" err="1" smtClean="0"/>
              <a:t>kekerasan</a:t>
            </a:r>
            <a:r>
              <a:rPr lang="en-US" dirty="0" smtClean="0"/>
              <a:t>.</a:t>
            </a:r>
          </a:p>
          <a:p>
            <a:pPr>
              <a:buNone/>
            </a:pPr>
            <a:r>
              <a:rPr lang="en-US" dirty="0" smtClean="0"/>
              <a:t>2. </a:t>
            </a:r>
            <a:r>
              <a:rPr lang="en-US" dirty="0" err="1" smtClean="0"/>
              <a:t>Reformis</a:t>
            </a:r>
            <a:r>
              <a:rPr lang="en-US" dirty="0" smtClean="0"/>
              <a:t>  Movement</a:t>
            </a:r>
          </a:p>
          <a:p>
            <a:pPr>
              <a:buNone/>
            </a:pPr>
            <a:r>
              <a:rPr lang="en-US" dirty="0" smtClean="0"/>
              <a:t>	</a:t>
            </a:r>
            <a:r>
              <a:rPr lang="en-US" dirty="0" err="1" smtClean="0"/>
              <a:t>Jika</a:t>
            </a:r>
            <a:r>
              <a:rPr lang="en-US" dirty="0" smtClean="0"/>
              <a:t> </a:t>
            </a:r>
            <a:r>
              <a:rPr lang="en-US" dirty="0" err="1" smtClean="0"/>
              <a:t>gerakan</a:t>
            </a:r>
            <a:r>
              <a:rPr lang="en-US" dirty="0" smtClean="0"/>
              <a:t> </a:t>
            </a:r>
            <a:r>
              <a:rPr lang="en-US" dirty="0" err="1" smtClean="0"/>
              <a:t>hanya</a:t>
            </a:r>
            <a:r>
              <a:rPr lang="en-US" dirty="0" smtClean="0"/>
              <a:t> </a:t>
            </a:r>
            <a:r>
              <a:rPr lang="en-US" dirty="0" err="1" smtClean="0"/>
              <a:t>bertujuan</a:t>
            </a:r>
            <a:r>
              <a:rPr lang="en-US" dirty="0" smtClean="0"/>
              <a:t> </a:t>
            </a:r>
            <a:r>
              <a:rPr lang="en-US" dirty="0" err="1" smtClean="0"/>
              <a:t>nutuk</a:t>
            </a:r>
            <a:r>
              <a:rPr lang="en-US" dirty="0" smtClean="0"/>
              <a:t> </a:t>
            </a:r>
            <a:r>
              <a:rPr lang="en-US" dirty="0" err="1" smtClean="0"/>
              <a:t>mengubah</a:t>
            </a:r>
            <a:r>
              <a:rPr lang="en-US" dirty="0" smtClean="0"/>
              <a:t> </a:t>
            </a:r>
            <a:r>
              <a:rPr lang="en-US" dirty="0" err="1" smtClean="0"/>
              <a:t>sebagian</a:t>
            </a:r>
            <a:r>
              <a:rPr lang="en-US" dirty="0" smtClean="0"/>
              <a:t> </a:t>
            </a:r>
            <a:r>
              <a:rPr lang="en-US" dirty="0" err="1" smtClean="0"/>
              <a:t>institusi</a:t>
            </a:r>
            <a:r>
              <a:rPr lang="en-US" dirty="0" smtClean="0"/>
              <a:t> </a:t>
            </a:r>
            <a:r>
              <a:rPr lang="en-US" dirty="0" err="1" smtClean="0"/>
              <a:t>dan</a:t>
            </a:r>
            <a:r>
              <a:rPr lang="en-US" dirty="0" smtClean="0"/>
              <a:t> </a:t>
            </a:r>
            <a:r>
              <a:rPr lang="en-US" dirty="0" err="1" smtClean="0"/>
              <a:t>nilai</a:t>
            </a:r>
            <a:r>
              <a:rPr lang="en-US" dirty="0" smtClean="0"/>
              <a:t>.</a:t>
            </a:r>
          </a:p>
          <a:p>
            <a:pPr>
              <a:buNone/>
            </a:pPr>
            <a:r>
              <a:rPr lang="en-US" dirty="0" smtClean="0"/>
              <a:t>3. Conservative Movement</a:t>
            </a:r>
          </a:p>
          <a:p>
            <a:pPr lvl="1">
              <a:buNone/>
            </a:pPr>
            <a:r>
              <a:rPr lang="en-US" sz="3200" dirty="0" err="1" smtClean="0"/>
              <a:t>Jika</a:t>
            </a:r>
            <a:r>
              <a:rPr lang="en-US" sz="3200" dirty="0" smtClean="0"/>
              <a:t> </a:t>
            </a:r>
            <a:r>
              <a:rPr lang="en-US" sz="3200" dirty="0" err="1" smtClean="0"/>
              <a:t>gerakan</a:t>
            </a:r>
            <a:r>
              <a:rPr lang="en-US" sz="3200" dirty="0" smtClean="0"/>
              <a:t> yang </a:t>
            </a:r>
            <a:r>
              <a:rPr lang="en-US" sz="3200" dirty="0" err="1" smtClean="0"/>
              <a:t>berupa</a:t>
            </a:r>
            <a:r>
              <a:rPr lang="en-US" sz="3200" dirty="0" smtClean="0"/>
              <a:t> </a:t>
            </a:r>
            <a:r>
              <a:rPr lang="en-US" sz="3200" dirty="0" err="1" smtClean="0"/>
              <a:t>mempertahankan</a:t>
            </a:r>
            <a:r>
              <a:rPr lang="en-US" sz="3200" dirty="0" smtClean="0"/>
              <a:t> </a:t>
            </a:r>
            <a:r>
              <a:rPr lang="en-US" sz="3200" dirty="0" err="1" smtClean="0"/>
              <a:t>nilai</a:t>
            </a:r>
            <a:r>
              <a:rPr lang="en-US" sz="3200" dirty="0" smtClean="0"/>
              <a:t> </a:t>
            </a:r>
            <a:r>
              <a:rPr lang="en-US" sz="3200" dirty="0" err="1" smtClean="0"/>
              <a:t>dan</a:t>
            </a:r>
            <a:r>
              <a:rPr lang="en-US" sz="3200" dirty="0" smtClean="0"/>
              <a:t> </a:t>
            </a:r>
            <a:r>
              <a:rPr lang="en-US" sz="3200" dirty="0" err="1" smtClean="0"/>
              <a:t>institusi</a:t>
            </a:r>
            <a:r>
              <a:rPr lang="en-US" sz="3200" dirty="0" smtClean="0"/>
              <a:t> </a:t>
            </a:r>
            <a:r>
              <a:rPr lang="en-US" sz="3200" dirty="0" err="1" smtClean="0"/>
              <a:t>masyarakat</a:t>
            </a:r>
            <a:endParaRPr lang="en-US" sz="3200" dirty="0" smtClean="0"/>
          </a:p>
          <a:p>
            <a:pPr>
              <a:buNone/>
            </a:pPr>
            <a:r>
              <a:rPr lang="en-US" dirty="0" smtClean="0"/>
              <a:t>4. Reactionary Movement</a:t>
            </a:r>
          </a:p>
          <a:p>
            <a:pPr algn="just">
              <a:buNone/>
            </a:pPr>
            <a:r>
              <a:rPr lang="en-US" dirty="0" smtClean="0"/>
              <a:t>	</a:t>
            </a:r>
            <a:r>
              <a:rPr lang="en-US" dirty="0" err="1" smtClean="0"/>
              <a:t>Suatu</a:t>
            </a:r>
            <a:r>
              <a:rPr lang="en-US" dirty="0" smtClean="0"/>
              <a:t> </a:t>
            </a:r>
            <a:r>
              <a:rPr lang="en-US" dirty="0" err="1" smtClean="0"/>
              <a:t>gerakan</a:t>
            </a:r>
            <a:r>
              <a:rPr lang="en-US" dirty="0" smtClean="0"/>
              <a:t> </a:t>
            </a:r>
            <a:r>
              <a:rPr lang="en-US" dirty="0" err="1" smtClean="0"/>
              <a:t>manakala</a:t>
            </a:r>
            <a:r>
              <a:rPr lang="en-US" dirty="0" smtClean="0"/>
              <a:t> </a:t>
            </a:r>
            <a:r>
              <a:rPr lang="en-US" dirty="0" err="1" smtClean="0"/>
              <a:t>tujuannya</a:t>
            </a:r>
            <a:r>
              <a:rPr lang="en-US" dirty="0" smtClean="0"/>
              <a:t> </a:t>
            </a:r>
            <a:r>
              <a:rPr lang="en-US" dirty="0" err="1" smtClean="0"/>
              <a:t>untuk</a:t>
            </a:r>
            <a:r>
              <a:rPr lang="en-US" dirty="0" smtClean="0"/>
              <a:t> </a:t>
            </a:r>
            <a:r>
              <a:rPr lang="en-US" dirty="0" err="1" smtClean="0"/>
              <a:t>kembali</a:t>
            </a:r>
            <a:r>
              <a:rPr lang="en-US" dirty="0" smtClean="0"/>
              <a:t> </a:t>
            </a:r>
            <a:r>
              <a:rPr lang="en-US" dirty="0" err="1" smtClean="0"/>
              <a:t>keinstutisi</a:t>
            </a:r>
            <a:r>
              <a:rPr lang="en-US" dirty="0" smtClean="0"/>
              <a:t> </a:t>
            </a:r>
            <a:r>
              <a:rPr lang="en-US" dirty="0" err="1" smtClean="0"/>
              <a:t>dan</a:t>
            </a:r>
            <a:r>
              <a:rPr lang="en-US" dirty="0" smtClean="0"/>
              <a:t> </a:t>
            </a:r>
            <a:r>
              <a:rPr lang="en-US" dirty="0" err="1" smtClean="0"/>
              <a:t>nilai</a:t>
            </a:r>
            <a:r>
              <a:rPr lang="en-US" dirty="0" smtClean="0"/>
              <a:t> </a:t>
            </a:r>
            <a:r>
              <a:rPr lang="en-US" dirty="0" err="1" smtClean="0"/>
              <a:t>dimasa</a:t>
            </a:r>
            <a:r>
              <a:rPr lang="en-US" dirty="0" smtClean="0"/>
              <a:t> </a:t>
            </a:r>
            <a:r>
              <a:rPr lang="en-US" dirty="0" err="1" smtClean="0"/>
              <a:t>lampau</a:t>
            </a:r>
            <a:r>
              <a:rPr lang="en-US" dirty="0" smtClean="0"/>
              <a:t> </a:t>
            </a:r>
            <a:r>
              <a:rPr lang="en-US" dirty="0" err="1" smtClean="0"/>
              <a:t>dan</a:t>
            </a:r>
            <a:r>
              <a:rPr lang="en-US" dirty="0" smtClean="0"/>
              <a:t> </a:t>
            </a:r>
            <a:r>
              <a:rPr lang="en-US" dirty="0" err="1" smtClean="0"/>
              <a:t>meninggalkan</a:t>
            </a:r>
            <a:r>
              <a:rPr lang="en-US" dirty="0" smtClean="0"/>
              <a:t> </a:t>
            </a:r>
            <a:r>
              <a:rPr lang="en-US" dirty="0" err="1" smtClean="0"/>
              <a:t>institusi</a:t>
            </a:r>
            <a:r>
              <a:rPr lang="en-US" dirty="0" smtClean="0"/>
              <a:t> </a:t>
            </a:r>
            <a:r>
              <a:rPr lang="en-US" dirty="0" err="1" smtClean="0"/>
              <a:t>dan</a:t>
            </a:r>
            <a:r>
              <a:rPr lang="en-US" dirty="0" smtClean="0"/>
              <a:t> </a:t>
            </a:r>
            <a:r>
              <a:rPr lang="en-US" dirty="0" err="1" smtClean="0"/>
              <a:t>nilai</a:t>
            </a:r>
            <a:r>
              <a:rPr lang="en-US" dirty="0" smtClean="0"/>
              <a:t> </a:t>
            </a:r>
            <a:r>
              <a:rPr lang="en-US" dirty="0" err="1" smtClean="0"/>
              <a:t>masa</a:t>
            </a:r>
            <a:r>
              <a:rPr lang="en-US" dirty="0" smtClean="0"/>
              <a:t> </a:t>
            </a:r>
            <a:r>
              <a:rPr lang="en-US" dirty="0" err="1" smtClean="0"/>
              <a:t>kini</a:t>
            </a:r>
            <a:r>
              <a:rPr lang="en-US" dirty="0" smtClean="0"/>
              <a:t>. </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a:blip r:embed="rId2" cstate="print"/>
          <a:srcRect l="50817" t="11111" r="10518" b="66667"/>
          <a:stretch>
            <a:fillRect/>
          </a:stretch>
        </p:blipFill>
        <p:spPr bwMode="auto">
          <a:xfrm>
            <a:off x="457200" y="304800"/>
            <a:ext cx="8382000" cy="65532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Fungsi</a:t>
            </a:r>
            <a:r>
              <a:rPr lang="en-US" dirty="0" smtClean="0"/>
              <a:t> </a:t>
            </a:r>
            <a:r>
              <a:rPr lang="en-US" dirty="0" err="1" smtClean="0"/>
              <a:t>Gerakan</a:t>
            </a:r>
            <a:r>
              <a:rPr lang="en-US" dirty="0" smtClean="0"/>
              <a:t> </a:t>
            </a:r>
            <a:r>
              <a:rPr lang="en-US" dirty="0" err="1" smtClean="0"/>
              <a:t>Sosial</a:t>
            </a:r>
            <a:endParaRPr lang="en-US" dirty="0"/>
          </a:p>
        </p:txBody>
      </p:sp>
      <p:sp>
        <p:nvSpPr>
          <p:cNvPr id="3" name="Content Placeholder 2"/>
          <p:cNvSpPr>
            <a:spLocks noGrp="1"/>
          </p:cNvSpPr>
          <p:nvPr>
            <p:ph idx="1"/>
          </p:nvPr>
        </p:nvSpPr>
        <p:spPr/>
        <p:txBody>
          <a:bodyPr>
            <a:normAutofit fontScale="85000" lnSpcReduction="10000"/>
          </a:bodyPr>
          <a:lstStyle/>
          <a:p>
            <a:pPr marL="514350" indent="-514350">
              <a:buFont typeface="+mj-lt"/>
              <a:buAutoNum type="arabicPeriod"/>
            </a:pPr>
            <a:r>
              <a:rPr lang="en-US" dirty="0" err="1" smtClean="0"/>
              <a:t>Gerakan</a:t>
            </a:r>
            <a:r>
              <a:rPr lang="en-US" dirty="0" smtClean="0"/>
              <a:t> </a:t>
            </a:r>
            <a:r>
              <a:rPr lang="en-US" dirty="0" err="1" smtClean="0"/>
              <a:t>Sosial</a:t>
            </a:r>
            <a:r>
              <a:rPr lang="en-US" dirty="0" smtClean="0"/>
              <a:t> </a:t>
            </a:r>
            <a:r>
              <a:rPr lang="en-US" dirty="0" err="1" smtClean="0"/>
              <a:t>memberikan</a:t>
            </a:r>
            <a:r>
              <a:rPr lang="en-US" dirty="0" smtClean="0"/>
              <a:t> </a:t>
            </a:r>
            <a:r>
              <a:rPr lang="en-US" dirty="0" err="1" smtClean="0"/>
              <a:t>sumbangsih</a:t>
            </a:r>
            <a:r>
              <a:rPr lang="en-US" dirty="0" smtClean="0"/>
              <a:t> </a:t>
            </a:r>
            <a:r>
              <a:rPr lang="en-US" dirty="0" err="1" smtClean="0"/>
              <a:t>kedalam</a:t>
            </a:r>
            <a:r>
              <a:rPr lang="en-US" dirty="0" smtClean="0"/>
              <a:t> </a:t>
            </a:r>
            <a:r>
              <a:rPr lang="en-US" dirty="0" err="1" smtClean="0"/>
              <a:t>pembentukan</a:t>
            </a:r>
            <a:r>
              <a:rPr lang="en-US" dirty="0" smtClean="0"/>
              <a:t> </a:t>
            </a:r>
            <a:r>
              <a:rPr lang="en-US" dirty="0" err="1" smtClean="0"/>
              <a:t>opini</a:t>
            </a:r>
            <a:r>
              <a:rPr lang="en-US" dirty="0" smtClean="0"/>
              <a:t> </a:t>
            </a:r>
            <a:r>
              <a:rPr lang="en-US" dirty="0" err="1" smtClean="0"/>
              <a:t>publik</a:t>
            </a:r>
            <a:r>
              <a:rPr lang="en-US" dirty="0" smtClean="0"/>
              <a:t> </a:t>
            </a:r>
            <a:r>
              <a:rPr lang="en-US" dirty="0" err="1" smtClean="0"/>
              <a:t>dengan</a:t>
            </a:r>
            <a:r>
              <a:rPr lang="en-US" dirty="0" smtClean="0"/>
              <a:t> </a:t>
            </a:r>
            <a:r>
              <a:rPr lang="en-US" dirty="0" err="1" smtClean="0"/>
              <a:t>memberikan</a:t>
            </a:r>
            <a:r>
              <a:rPr lang="en-US" dirty="0" smtClean="0"/>
              <a:t> </a:t>
            </a:r>
            <a:r>
              <a:rPr lang="en-US" dirty="0" err="1" smtClean="0"/>
              <a:t>diskusi-diskusi</a:t>
            </a:r>
            <a:r>
              <a:rPr lang="en-US" dirty="0" smtClean="0"/>
              <a:t> </a:t>
            </a:r>
            <a:r>
              <a:rPr lang="en-US" dirty="0" err="1" smtClean="0"/>
              <a:t>masalah</a:t>
            </a:r>
            <a:r>
              <a:rPr lang="en-US" dirty="0" smtClean="0"/>
              <a:t> </a:t>
            </a:r>
            <a:r>
              <a:rPr lang="en-US" dirty="0" err="1" smtClean="0"/>
              <a:t>sosial</a:t>
            </a:r>
            <a:r>
              <a:rPr lang="en-US" dirty="0" smtClean="0"/>
              <a:t> </a:t>
            </a:r>
            <a:r>
              <a:rPr lang="en-US" dirty="0" err="1" smtClean="0"/>
              <a:t>dan</a:t>
            </a:r>
            <a:r>
              <a:rPr lang="en-US" dirty="0" smtClean="0"/>
              <a:t> </a:t>
            </a:r>
            <a:r>
              <a:rPr lang="en-US" dirty="0" err="1" smtClean="0"/>
              <a:t>politik</a:t>
            </a:r>
            <a:r>
              <a:rPr lang="en-US" dirty="0" smtClean="0"/>
              <a:t> </a:t>
            </a:r>
            <a:r>
              <a:rPr lang="en-US" dirty="0" err="1" smtClean="0"/>
              <a:t>melalui</a:t>
            </a:r>
            <a:r>
              <a:rPr lang="en-US" dirty="0" smtClean="0"/>
              <a:t> </a:t>
            </a:r>
            <a:r>
              <a:rPr lang="en-US" dirty="0" err="1" smtClean="0"/>
              <a:t>penggabungan</a:t>
            </a:r>
            <a:r>
              <a:rPr lang="en-US" dirty="0" smtClean="0"/>
              <a:t> </a:t>
            </a:r>
            <a:r>
              <a:rPr lang="en-US" dirty="0" err="1" smtClean="0"/>
              <a:t>sejumlah</a:t>
            </a:r>
            <a:r>
              <a:rPr lang="en-US" dirty="0" smtClean="0"/>
              <a:t> </a:t>
            </a:r>
            <a:r>
              <a:rPr lang="en-US" dirty="0" err="1" smtClean="0"/>
              <a:t>gagasan-gagasan</a:t>
            </a:r>
            <a:r>
              <a:rPr lang="en-US" dirty="0" smtClean="0"/>
              <a:t> </a:t>
            </a:r>
            <a:r>
              <a:rPr lang="en-US" dirty="0" err="1" smtClean="0"/>
              <a:t>gerakan</a:t>
            </a:r>
            <a:r>
              <a:rPr lang="en-US" dirty="0" smtClean="0"/>
              <a:t> </a:t>
            </a:r>
            <a:r>
              <a:rPr lang="en-US" dirty="0" err="1" smtClean="0"/>
              <a:t>kedalam</a:t>
            </a:r>
            <a:r>
              <a:rPr lang="en-US" dirty="0" smtClean="0"/>
              <a:t> </a:t>
            </a:r>
            <a:r>
              <a:rPr lang="en-US" dirty="0" err="1" smtClean="0"/>
              <a:t>opini</a:t>
            </a:r>
            <a:r>
              <a:rPr lang="en-US" dirty="0" smtClean="0"/>
              <a:t> </a:t>
            </a:r>
            <a:r>
              <a:rPr lang="en-US" dirty="0" err="1" smtClean="0"/>
              <a:t>publik</a:t>
            </a:r>
            <a:r>
              <a:rPr lang="en-US" dirty="0" smtClean="0"/>
              <a:t> yang </a:t>
            </a:r>
            <a:r>
              <a:rPr lang="en-US" dirty="0" err="1" smtClean="0"/>
              <a:t>dominan</a:t>
            </a:r>
            <a:r>
              <a:rPr lang="en-US" dirty="0" smtClean="0"/>
              <a:t>.</a:t>
            </a:r>
          </a:p>
          <a:p>
            <a:pPr marL="514350" indent="-514350">
              <a:buFont typeface="+mj-lt"/>
              <a:buAutoNum type="arabicPeriod"/>
            </a:pPr>
            <a:r>
              <a:rPr lang="en-US" dirty="0" err="1" smtClean="0"/>
              <a:t>Gerakan</a:t>
            </a:r>
            <a:r>
              <a:rPr lang="en-US" dirty="0" smtClean="0"/>
              <a:t> </a:t>
            </a:r>
            <a:r>
              <a:rPr lang="en-US" dirty="0" err="1" smtClean="0"/>
              <a:t>sosial</a:t>
            </a:r>
            <a:r>
              <a:rPr lang="en-US" dirty="0" smtClean="0"/>
              <a:t> </a:t>
            </a:r>
            <a:r>
              <a:rPr lang="en-US" dirty="0" err="1" smtClean="0"/>
              <a:t>memberikan</a:t>
            </a:r>
            <a:r>
              <a:rPr lang="en-US" dirty="0" smtClean="0"/>
              <a:t> </a:t>
            </a:r>
            <a:r>
              <a:rPr lang="en-US" dirty="0" err="1" smtClean="0"/>
              <a:t>pelatihan</a:t>
            </a:r>
            <a:r>
              <a:rPr lang="en-US" dirty="0" smtClean="0"/>
              <a:t> </a:t>
            </a:r>
            <a:r>
              <a:rPr lang="en-US" dirty="0" err="1" smtClean="0"/>
              <a:t>para</a:t>
            </a:r>
            <a:r>
              <a:rPr lang="en-US" dirty="0" smtClean="0"/>
              <a:t> </a:t>
            </a:r>
            <a:r>
              <a:rPr lang="en-US" dirty="0" err="1" smtClean="0"/>
              <a:t>pemimpin</a:t>
            </a:r>
            <a:r>
              <a:rPr lang="en-US" dirty="0" smtClean="0"/>
              <a:t> yang </a:t>
            </a:r>
            <a:r>
              <a:rPr lang="en-US" dirty="0" err="1" smtClean="0"/>
              <a:t>akan</a:t>
            </a:r>
            <a:r>
              <a:rPr lang="en-US" dirty="0" smtClean="0"/>
              <a:t> </a:t>
            </a:r>
            <a:r>
              <a:rPr lang="en-US" dirty="0" err="1" smtClean="0"/>
              <a:t>menjadi</a:t>
            </a:r>
            <a:r>
              <a:rPr lang="en-US" dirty="0" smtClean="0"/>
              <a:t> </a:t>
            </a:r>
            <a:r>
              <a:rPr lang="en-US" dirty="0" err="1" smtClean="0"/>
              <a:t>bagian</a:t>
            </a:r>
            <a:r>
              <a:rPr lang="en-US" dirty="0" smtClean="0"/>
              <a:t> </a:t>
            </a:r>
            <a:r>
              <a:rPr lang="en-US" dirty="0" err="1" smtClean="0"/>
              <a:t>dari</a:t>
            </a:r>
            <a:r>
              <a:rPr lang="en-US" dirty="0" smtClean="0"/>
              <a:t> </a:t>
            </a:r>
            <a:r>
              <a:rPr lang="en-US" dirty="0" err="1" smtClean="0"/>
              <a:t>elit</a:t>
            </a:r>
            <a:r>
              <a:rPr lang="en-US" dirty="0" smtClean="0"/>
              <a:t> </a:t>
            </a:r>
            <a:r>
              <a:rPr lang="en-US" dirty="0" err="1" smtClean="0"/>
              <a:t>politik</a:t>
            </a:r>
            <a:r>
              <a:rPr lang="en-US" dirty="0" smtClean="0"/>
              <a:t> </a:t>
            </a:r>
            <a:r>
              <a:rPr lang="en-US" dirty="0" err="1" smtClean="0"/>
              <a:t>dan</a:t>
            </a:r>
            <a:r>
              <a:rPr lang="en-US" dirty="0" smtClean="0"/>
              <a:t> </a:t>
            </a:r>
            <a:r>
              <a:rPr lang="en-US" dirty="0" err="1" smtClean="0"/>
              <a:t>mungkin</a:t>
            </a:r>
            <a:r>
              <a:rPr lang="en-US" dirty="0" smtClean="0"/>
              <a:t> </a:t>
            </a:r>
            <a:r>
              <a:rPr lang="en-US" dirty="0" err="1" smtClean="0"/>
              <a:t>meningkatkan</a:t>
            </a:r>
            <a:r>
              <a:rPr lang="en-US" dirty="0" smtClean="0"/>
              <a:t> </a:t>
            </a:r>
            <a:r>
              <a:rPr lang="en-US" dirty="0" err="1" smtClean="0"/>
              <a:t>posisinya</a:t>
            </a:r>
            <a:r>
              <a:rPr lang="en-US" dirty="0" smtClean="0"/>
              <a:t> </a:t>
            </a:r>
            <a:r>
              <a:rPr lang="en-US" dirty="0" err="1" smtClean="0"/>
              <a:t>menjadi</a:t>
            </a:r>
            <a:r>
              <a:rPr lang="en-US" dirty="0" smtClean="0"/>
              <a:t> </a:t>
            </a:r>
            <a:r>
              <a:rPr lang="en-US" dirty="0" err="1" smtClean="0"/>
              <a:t>negarawan</a:t>
            </a:r>
            <a:r>
              <a:rPr lang="en-US" dirty="0" smtClean="0"/>
              <a:t> </a:t>
            </a:r>
            <a:r>
              <a:rPr lang="en-US" dirty="0" err="1" smtClean="0"/>
              <a:t>penting</a:t>
            </a:r>
            <a:r>
              <a:rPr lang="en-US" dirty="0" smtClean="0"/>
              <a:t>. </a:t>
            </a:r>
            <a:r>
              <a:rPr lang="en-US" dirty="0" err="1" smtClean="0"/>
              <a:t>Gerakan-gerakan</a:t>
            </a:r>
            <a:r>
              <a:rPr lang="en-US" dirty="0" smtClean="0"/>
              <a:t> </a:t>
            </a:r>
            <a:r>
              <a:rPr lang="en-US" dirty="0" err="1" smtClean="0"/>
              <a:t>buruh</a:t>
            </a:r>
            <a:r>
              <a:rPr lang="en-US" dirty="0" smtClean="0"/>
              <a:t> </a:t>
            </a:r>
            <a:r>
              <a:rPr lang="en-US" dirty="0" err="1" smtClean="0"/>
              <a:t>sosialis</a:t>
            </a:r>
            <a:r>
              <a:rPr lang="en-US" dirty="0" smtClean="0"/>
              <a:t> </a:t>
            </a:r>
            <a:r>
              <a:rPr lang="en-US" dirty="0" err="1" smtClean="0"/>
              <a:t>dan</a:t>
            </a:r>
            <a:r>
              <a:rPr lang="en-US" dirty="0" smtClean="0"/>
              <a:t> </a:t>
            </a:r>
            <a:r>
              <a:rPr lang="en-US" dirty="0" err="1" smtClean="0"/>
              <a:t>kemerdekaan</a:t>
            </a:r>
            <a:r>
              <a:rPr lang="en-US" dirty="0" smtClean="0"/>
              <a:t> </a:t>
            </a:r>
            <a:r>
              <a:rPr lang="en-US" dirty="0" err="1" smtClean="0"/>
              <a:t>nasional</a:t>
            </a:r>
            <a:r>
              <a:rPr lang="en-US" dirty="0" smtClean="0"/>
              <a:t> </a:t>
            </a:r>
            <a:r>
              <a:rPr lang="en-US" dirty="0" err="1" smtClean="0"/>
              <a:t>menghasilkan</a:t>
            </a:r>
            <a:r>
              <a:rPr lang="en-US" dirty="0" smtClean="0"/>
              <a:t> </a:t>
            </a:r>
            <a:r>
              <a:rPr lang="en-US" dirty="0" err="1" smtClean="0"/>
              <a:t>banyak</a:t>
            </a:r>
            <a:r>
              <a:rPr lang="en-US" dirty="0" smtClean="0"/>
              <a:t> </a:t>
            </a:r>
            <a:r>
              <a:rPr lang="en-US" dirty="0" err="1" smtClean="0"/>
              <a:t>pemimpin</a:t>
            </a:r>
            <a:r>
              <a:rPr lang="en-US" dirty="0" smtClean="0"/>
              <a:t> yang </a:t>
            </a:r>
            <a:r>
              <a:rPr lang="en-US" dirty="0" err="1" smtClean="0"/>
              <a:t>sekaran</a:t>
            </a:r>
            <a:r>
              <a:rPr lang="en-US" dirty="0" smtClean="0"/>
              <a:t> </a:t>
            </a:r>
            <a:r>
              <a:rPr lang="en-US" dirty="0" err="1" smtClean="0"/>
              <a:t>memimpin</a:t>
            </a:r>
            <a:r>
              <a:rPr lang="en-US" dirty="0" smtClean="0"/>
              <a:t> </a:t>
            </a:r>
            <a:r>
              <a:rPr lang="en-US" dirty="0" err="1" smtClean="0"/>
              <a:t>negara</a:t>
            </a:r>
            <a:r>
              <a:rPr lang="en-US" dirty="0" smtClean="0"/>
              <a:t> </a:t>
            </a:r>
            <a:r>
              <a:rPr lang="en-US" dirty="0" err="1" smtClean="0"/>
              <a:t>nya</a:t>
            </a:r>
            <a:r>
              <a:rPr lang="en-US" dirty="0" smtClean="0"/>
              <a:t>.</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smtClean="0"/>
              <a:t>Saat</a:t>
            </a:r>
            <a:r>
              <a:rPr lang="en-US" dirty="0" smtClean="0"/>
              <a:t> </a:t>
            </a:r>
            <a:r>
              <a:rPr lang="en-US" dirty="0" err="1" smtClean="0"/>
              <a:t>dua</a:t>
            </a:r>
            <a:r>
              <a:rPr lang="en-US" dirty="0" smtClean="0"/>
              <a:t> </a:t>
            </a:r>
            <a:r>
              <a:rPr lang="en-US" dirty="0" err="1" smtClean="0"/>
              <a:t>fungsi</a:t>
            </a:r>
            <a:r>
              <a:rPr lang="en-US" dirty="0" smtClean="0"/>
              <a:t> </a:t>
            </a:r>
            <a:r>
              <a:rPr lang="en-US" dirty="0" err="1" smtClean="0"/>
              <a:t>di</a:t>
            </a:r>
            <a:r>
              <a:rPr lang="en-US" dirty="0" smtClean="0"/>
              <a:t> </a:t>
            </a:r>
            <a:r>
              <a:rPr lang="en-US" dirty="0" err="1" smtClean="0"/>
              <a:t>atas</a:t>
            </a:r>
            <a:r>
              <a:rPr lang="en-US" dirty="0" smtClean="0"/>
              <a:t> </a:t>
            </a:r>
            <a:r>
              <a:rPr lang="en-US" dirty="0" err="1" smtClean="0"/>
              <a:t>mencapai</a:t>
            </a:r>
            <a:r>
              <a:rPr lang="en-US" dirty="0" smtClean="0"/>
              <a:t> </a:t>
            </a:r>
            <a:r>
              <a:rPr lang="en-US" dirty="0" err="1" smtClean="0"/>
              <a:t>titik</a:t>
            </a:r>
            <a:r>
              <a:rPr lang="en-US" dirty="0" smtClean="0"/>
              <a:t> </a:t>
            </a:r>
            <a:r>
              <a:rPr lang="en-US" dirty="0" err="1" smtClean="0"/>
              <a:t>dimana</a:t>
            </a:r>
            <a:r>
              <a:rPr lang="en-US" dirty="0" smtClean="0"/>
              <a:t> </a:t>
            </a:r>
            <a:r>
              <a:rPr lang="en-US" dirty="0" err="1" smtClean="0"/>
              <a:t>gerakan</a:t>
            </a:r>
            <a:r>
              <a:rPr lang="en-US" dirty="0" smtClean="0"/>
              <a:t> </a:t>
            </a:r>
            <a:r>
              <a:rPr lang="en-US" dirty="0" err="1" smtClean="0"/>
              <a:t>sesudah</a:t>
            </a:r>
            <a:r>
              <a:rPr lang="en-US" dirty="0" smtClean="0"/>
              <a:t> </a:t>
            </a:r>
            <a:r>
              <a:rPr lang="en-US" dirty="0" err="1" smtClean="0"/>
              <a:t>mengubah</a:t>
            </a:r>
            <a:r>
              <a:rPr lang="en-US" dirty="0" smtClean="0"/>
              <a:t> </a:t>
            </a:r>
            <a:r>
              <a:rPr lang="en-US" dirty="0" err="1" smtClean="0"/>
              <a:t>atau</a:t>
            </a:r>
            <a:r>
              <a:rPr lang="en-US" dirty="0" smtClean="0"/>
              <a:t> </a:t>
            </a:r>
            <a:r>
              <a:rPr lang="en-US" dirty="0" err="1" smtClean="0"/>
              <a:t>memodifikasi</a:t>
            </a:r>
            <a:r>
              <a:rPr lang="en-US" dirty="0" smtClean="0"/>
              <a:t> </a:t>
            </a:r>
            <a:r>
              <a:rPr lang="en-US" dirty="0" err="1" smtClean="0"/>
              <a:t>tatanan</a:t>
            </a:r>
            <a:r>
              <a:rPr lang="en-US" dirty="0" smtClean="0"/>
              <a:t> </a:t>
            </a:r>
            <a:r>
              <a:rPr lang="en-US" dirty="0" err="1" smtClean="0"/>
              <a:t>sosial</a:t>
            </a:r>
            <a:r>
              <a:rPr lang="en-US" dirty="0" smtClean="0"/>
              <a:t>, </a:t>
            </a:r>
            <a:r>
              <a:rPr lang="en-US" dirty="0" err="1" smtClean="0"/>
              <a:t>menjadi</a:t>
            </a:r>
            <a:r>
              <a:rPr lang="en-US" dirty="0" smtClean="0"/>
              <a:t> </a:t>
            </a:r>
            <a:r>
              <a:rPr lang="en-US" dirty="0" err="1" smtClean="0"/>
              <a:t>bagian</a:t>
            </a:r>
            <a:r>
              <a:rPr lang="en-US" dirty="0" smtClean="0"/>
              <a:t> </a:t>
            </a:r>
            <a:r>
              <a:rPr lang="en-US" dirty="0" err="1" smtClean="0"/>
              <a:t>dari</a:t>
            </a:r>
            <a:r>
              <a:rPr lang="en-US" dirty="0" smtClean="0"/>
              <a:t> </a:t>
            </a:r>
            <a:r>
              <a:rPr lang="en-US" dirty="0" err="1" smtClean="0"/>
              <a:t>tatanan</a:t>
            </a:r>
            <a:r>
              <a:rPr lang="en-US" dirty="0" smtClean="0"/>
              <a:t> </a:t>
            </a:r>
            <a:r>
              <a:rPr lang="en-US" dirty="0" err="1" smtClean="0"/>
              <a:t>itu</a:t>
            </a:r>
            <a:r>
              <a:rPr lang="en-US" dirty="0" smtClean="0"/>
              <a:t> </a:t>
            </a:r>
            <a:r>
              <a:rPr lang="en-US" dirty="0" err="1" smtClean="0"/>
              <a:t>maka</a:t>
            </a:r>
            <a:r>
              <a:rPr lang="en-US" dirty="0" smtClean="0"/>
              <a:t> </a:t>
            </a:r>
            <a:r>
              <a:rPr lang="en-US" dirty="0" err="1" smtClean="0"/>
              <a:t>siklus</a:t>
            </a:r>
            <a:r>
              <a:rPr lang="en-US" dirty="0" smtClean="0"/>
              <a:t> </a:t>
            </a:r>
            <a:r>
              <a:rPr lang="en-US" dirty="0" err="1" smtClean="0"/>
              <a:t>hidup</a:t>
            </a:r>
            <a:r>
              <a:rPr lang="en-US" dirty="0" smtClean="0"/>
              <a:t> </a:t>
            </a:r>
            <a:r>
              <a:rPr lang="en-US" dirty="0" err="1" smtClean="0"/>
              <a:t>gerakan</a:t>
            </a:r>
            <a:r>
              <a:rPr lang="en-US" dirty="0" smtClean="0"/>
              <a:t> </a:t>
            </a:r>
            <a:r>
              <a:rPr lang="en-US" dirty="0" err="1" smtClean="0"/>
              <a:t>sosial</a:t>
            </a:r>
            <a:r>
              <a:rPr lang="en-US" dirty="0" smtClean="0"/>
              <a:t> </a:t>
            </a:r>
            <a:r>
              <a:rPr lang="en-US" dirty="0" err="1" smtClean="0"/>
              <a:t>akan</a:t>
            </a:r>
            <a:r>
              <a:rPr lang="en-US" dirty="0" smtClean="0"/>
              <a:t> </a:t>
            </a:r>
            <a:r>
              <a:rPr lang="en-US" dirty="0" err="1" smtClean="0"/>
              <a:t>berakhir</a:t>
            </a:r>
            <a:r>
              <a:rPr lang="en-US" dirty="0" smtClean="0"/>
              <a:t> </a:t>
            </a:r>
            <a:r>
              <a:rPr lang="en-US" dirty="0" err="1" smtClean="0"/>
              <a:t>karena</a:t>
            </a:r>
            <a:r>
              <a:rPr lang="en-US" dirty="0" smtClean="0"/>
              <a:t> </a:t>
            </a:r>
            <a:r>
              <a:rPr lang="en-US" dirty="0" err="1" smtClean="0"/>
              <a:t>melembaga</a:t>
            </a:r>
            <a:r>
              <a:rPr lang="en-US" dirty="0" smtClean="0"/>
              <a:t>.</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Faktor</a:t>
            </a:r>
            <a:r>
              <a:rPr lang="en-US" dirty="0" smtClean="0"/>
              <a:t> </a:t>
            </a:r>
            <a:r>
              <a:rPr lang="en-US" dirty="0" err="1" smtClean="0"/>
              <a:t>Penyebab</a:t>
            </a:r>
            <a:r>
              <a:rPr lang="en-US" dirty="0" smtClean="0"/>
              <a:t> </a:t>
            </a:r>
            <a:r>
              <a:rPr lang="en-US" dirty="0" err="1" smtClean="0"/>
              <a:t>Gerakan</a:t>
            </a:r>
            <a:r>
              <a:rPr lang="en-US" dirty="0" smtClean="0"/>
              <a:t> </a:t>
            </a:r>
            <a:r>
              <a:rPr lang="en-US" dirty="0" err="1" smtClean="0"/>
              <a:t>Sosial</a:t>
            </a:r>
            <a:endParaRPr lang="en-US" dirty="0"/>
          </a:p>
        </p:txBody>
      </p:sp>
      <p:sp>
        <p:nvSpPr>
          <p:cNvPr id="3" name="Content Placeholder 2"/>
          <p:cNvSpPr>
            <a:spLocks noGrp="1"/>
          </p:cNvSpPr>
          <p:nvPr>
            <p:ph idx="1"/>
          </p:nvPr>
        </p:nvSpPr>
        <p:spPr/>
        <p:txBody>
          <a:bodyPr>
            <a:normAutofit fontScale="92500"/>
          </a:bodyPr>
          <a:lstStyle/>
          <a:p>
            <a:pPr marL="514350" indent="-514350">
              <a:buFont typeface="+mj-lt"/>
              <a:buAutoNum type="arabicPeriod"/>
            </a:pPr>
            <a:r>
              <a:rPr lang="en-US" dirty="0" err="1" smtClean="0"/>
              <a:t>Bersifat</a:t>
            </a:r>
            <a:r>
              <a:rPr lang="en-US" dirty="0" smtClean="0"/>
              <a:t> </a:t>
            </a:r>
            <a:r>
              <a:rPr lang="en-US" dirty="0" err="1" smtClean="0"/>
              <a:t>psikologis</a:t>
            </a:r>
            <a:r>
              <a:rPr lang="en-US" dirty="0" smtClean="0"/>
              <a:t> </a:t>
            </a:r>
          </a:p>
          <a:p>
            <a:pPr marL="514350" indent="-514350">
              <a:buFont typeface="+mj-lt"/>
              <a:buAutoNum type="arabicPeriod"/>
            </a:pPr>
            <a:r>
              <a:rPr lang="en-US" dirty="0" err="1" smtClean="0"/>
              <a:t>Bersifat</a:t>
            </a:r>
            <a:r>
              <a:rPr lang="en-US" dirty="0" smtClean="0"/>
              <a:t> </a:t>
            </a:r>
            <a:r>
              <a:rPr lang="en-US" dirty="0" err="1" smtClean="0"/>
              <a:t>sosiologis</a:t>
            </a:r>
            <a:endParaRPr lang="en-US" dirty="0" smtClean="0"/>
          </a:p>
          <a:p>
            <a:pPr marL="514350" indent="-514350">
              <a:buNone/>
            </a:pPr>
            <a:r>
              <a:rPr lang="en-US" dirty="0" err="1" smtClean="0"/>
              <a:t>Penjelasan</a:t>
            </a:r>
            <a:r>
              <a:rPr lang="en-US" dirty="0" smtClean="0"/>
              <a:t> yang </a:t>
            </a:r>
            <a:r>
              <a:rPr lang="en-US" dirty="0" err="1" smtClean="0"/>
              <a:t>di</a:t>
            </a:r>
            <a:r>
              <a:rPr lang="en-US" dirty="0" smtClean="0"/>
              <a:t> </a:t>
            </a:r>
            <a:r>
              <a:rPr lang="en-US" dirty="0" err="1" smtClean="0"/>
              <a:t>gunakan</a:t>
            </a:r>
            <a:r>
              <a:rPr lang="en-US" dirty="0" smtClean="0"/>
              <a:t> </a:t>
            </a:r>
            <a:r>
              <a:rPr lang="en-US" dirty="0" err="1" smtClean="0"/>
              <a:t>mengaitkan</a:t>
            </a:r>
            <a:r>
              <a:rPr lang="en-US" dirty="0" smtClean="0"/>
              <a:t> </a:t>
            </a:r>
            <a:r>
              <a:rPr lang="en-US" dirty="0" err="1" smtClean="0"/>
              <a:t>gerakan</a:t>
            </a:r>
            <a:r>
              <a:rPr lang="en-US" dirty="0" smtClean="0"/>
              <a:t> </a:t>
            </a:r>
            <a:r>
              <a:rPr lang="en-US" dirty="0" err="1" smtClean="0"/>
              <a:t>sosial</a:t>
            </a:r>
            <a:r>
              <a:rPr lang="en-US" dirty="0" smtClean="0"/>
              <a:t> </a:t>
            </a:r>
            <a:r>
              <a:rPr lang="en-US" dirty="0" err="1" smtClean="0"/>
              <a:t>dengan</a:t>
            </a:r>
            <a:r>
              <a:rPr lang="en-US" dirty="0" smtClean="0"/>
              <a:t> </a:t>
            </a:r>
            <a:r>
              <a:rPr lang="en-US" dirty="0" err="1" smtClean="0"/>
              <a:t>deprivasi</a:t>
            </a:r>
            <a:r>
              <a:rPr lang="en-US" dirty="0" smtClean="0"/>
              <a:t> (</a:t>
            </a:r>
            <a:r>
              <a:rPr lang="en-US" dirty="0" err="1" smtClean="0"/>
              <a:t>kehilangan</a:t>
            </a:r>
            <a:r>
              <a:rPr lang="en-US" dirty="0" smtClean="0"/>
              <a:t> </a:t>
            </a:r>
            <a:r>
              <a:rPr lang="en-US" dirty="0" err="1" smtClean="0"/>
              <a:t>kekurangan</a:t>
            </a:r>
            <a:r>
              <a:rPr lang="en-US" dirty="0" smtClean="0"/>
              <a:t> </a:t>
            </a:r>
            <a:r>
              <a:rPr lang="en-US" dirty="0" err="1" smtClean="0"/>
              <a:t>penderitaan</a:t>
            </a:r>
            <a:r>
              <a:rPr lang="en-US" dirty="0" smtClean="0"/>
              <a:t>) </a:t>
            </a:r>
            <a:r>
              <a:rPr lang="en-US" dirty="0" err="1" smtClean="0"/>
              <a:t>ekonomi</a:t>
            </a:r>
            <a:r>
              <a:rPr lang="en-US" dirty="0" smtClean="0"/>
              <a:t> </a:t>
            </a:r>
            <a:r>
              <a:rPr lang="en-US" dirty="0" err="1" smtClean="0"/>
              <a:t>dan</a:t>
            </a:r>
            <a:r>
              <a:rPr lang="en-US" dirty="0" smtClean="0"/>
              <a:t> </a:t>
            </a:r>
            <a:r>
              <a:rPr lang="en-US" dirty="0" err="1" smtClean="0"/>
              <a:t>sosial</a:t>
            </a:r>
            <a:r>
              <a:rPr lang="en-US" dirty="0" smtClean="0"/>
              <a:t>.</a:t>
            </a:r>
          </a:p>
          <a:p>
            <a:pPr marL="514350" indent="-514350">
              <a:buNone/>
            </a:pPr>
            <a:r>
              <a:rPr lang="en-US" dirty="0" smtClean="0"/>
              <a:t>Para </a:t>
            </a:r>
            <a:r>
              <a:rPr lang="en-US" dirty="0" err="1" smtClean="0"/>
              <a:t>penganut</a:t>
            </a:r>
            <a:r>
              <a:rPr lang="en-US" dirty="0" smtClean="0"/>
              <a:t> </a:t>
            </a:r>
            <a:r>
              <a:rPr lang="en-US" dirty="0" err="1" smtClean="0"/>
              <a:t>penjelasan</a:t>
            </a:r>
            <a:r>
              <a:rPr lang="en-US" dirty="0" smtClean="0"/>
              <a:t> </a:t>
            </a:r>
            <a:r>
              <a:rPr lang="en-US" dirty="0" err="1" smtClean="0"/>
              <a:t>ini</a:t>
            </a:r>
            <a:r>
              <a:rPr lang="en-US" dirty="0" smtClean="0"/>
              <a:t> </a:t>
            </a:r>
            <a:r>
              <a:rPr lang="en-US" dirty="0" err="1" smtClean="0"/>
              <a:t>menunjukan</a:t>
            </a:r>
            <a:r>
              <a:rPr lang="en-US" dirty="0" smtClean="0"/>
              <a:t> </a:t>
            </a:r>
            <a:r>
              <a:rPr lang="en-US" dirty="0" err="1" smtClean="0"/>
              <a:t>pada</a:t>
            </a:r>
            <a:r>
              <a:rPr lang="en-US" dirty="0" smtClean="0"/>
              <a:t> </a:t>
            </a:r>
            <a:r>
              <a:rPr lang="en-US" dirty="0" err="1" smtClean="0"/>
              <a:t>fakta</a:t>
            </a:r>
            <a:r>
              <a:rPr lang="en-US" dirty="0" smtClean="0"/>
              <a:t> </a:t>
            </a:r>
            <a:r>
              <a:rPr lang="en-US" dirty="0" err="1" smtClean="0"/>
              <a:t>bahwa</a:t>
            </a:r>
            <a:r>
              <a:rPr lang="en-US" dirty="0" smtClean="0"/>
              <a:t> </a:t>
            </a:r>
            <a:r>
              <a:rPr lang="en-US" dirty="0" err="1" smtClean="0"/>
              <a:t>gerakan</a:t>
            </a:r>
            <a:r>
              <a:rPr lang="en-US" dirty="0" smtClean="0"/>
              <a:t> </a:t>
            </a:r>
            <a:r>
              <a:rPr lang="en-US" dirty="0" err="1" smtClean="0"/>
              <a:t>sosial</a:t>
            </a:r>
            <a:r>
              <a:rPr lang="en-US" dirty="0" smtClean="0"/>
              <a:t> </a:t>
            </a:r>
            <a:r>
              <a:rPr lang="en-US" dirty="0" err="1" smtClean="0"/>
              <a:t>dalam</a:t>
            </a:r>
            <a:r>
              <a:rPr lang="en-US" dirty="0" smtClean="0"/>
              <a:t> </a:t>
            </a:r>
            <a:r>
              <a:rPr lang="en-US" dirty="0" err="1" smtClean="0"/>
              <a:t>sejarah</a:t>
            </a:r>
            <a:r>
              <a:rPr lang="en-US" dirty="0" smtClean="0"/>
              <a:t> </a:t>
            </a:r>
            <a:r>
              <a:rPr lang="en-US" dirty="0" err="1" smtClean="0"/>
              <a:t>didahului</a:t>
            </a:r>
            <a:r>
              <a:rPr lang="en-US" dirty="0" smtClean="0"/>
              <a:t> </a:t>
            </a:r>
            <a:r>
              <a:rPr lang="en-US" dirty="0" err="1" smtClean="0"/>
              <a:t>deprivasi</a:t>
            </a:r>
            <a:r>
              <a:rPr lang="en-US" dirty="0" smtClean="0"/>
              <a:t> yang </a:t>
            </a:r>
            <a:r>
              <a:rPr lang="en-US" dirty="0" err="1" smtClean="0"/>
              <a:t>disebabkan</a:t>
            </a:r>
            <a:r>
              <a:rPr lang="en-US" dirty="0" smtClean="0"/>
              <a:t> </a:t>
            </a:r>
            <a:r>
              <a:rPr lang="en-US" dirty="0" err="1" smtClean="0"/>
              <a:t>oleh</a:t>
            </a:r>
            <a:r>
              <a:rPr lang="en-US" dirty="0" smtClean="0"/>
              <a:t> </a:t>
            </a:r>
            <a:r>
              <a:rPr lang="en-US" dirty="0" err="1" smtClean="0"/>
              <a:t>sosial</a:t>
            </a:r>
            <a:r>
              <a:rPr lang="en-US" dirty="0" smtClean="0"/>
              <a:t> </a:t>
            </a:r>
            <a:r>
              <a:rPr lang="en-US" dirty="0" err="1" smtClean="0"/>
              <a:t>seperti</a:t>
            </a:r>
            <a:r>
              <a:rPr lang="en-US" dirty="0" smtClean="0"/>
              <a:t> </a:t>
            </a:r>
            <a:r>
              <a:rPr lang="en-US" dirty="0" err="1" smtClean="0"/>
              <a:t>kenaikan</a:t>
            </a:r>
            <a:r>
              <a:rPr lang="en-US" dirty="0" smtClean="0"/>
              <a:t> </a:t>
            </a:r>
            <a:r>
              <a:rPr lang="en-US" dirty="0" err="1" smtClean="0"/>
              <a:t>harga-harga</a:t>
            </a:r>
            <a:r>
              <a:rPr lang="en-US" dirty="0" smtClean="0"/>
              <a:t> </a:t>
            </a:r>
            <a:r>
              <a:rPr lang="en-US" dirty="0" err="1" smtClean="0"/>
              <a:t>bahan</a:t>
            </a:r>
            <a:r>
              <a:rPr lang="en-US" dirty="0" smtClean="0"/>
              <a:t> </a:t>
            </a:r>
            <a:r>
              <a:rPr lang="en-US" dirty="0" err="1" smtClean="0"/>
              <a:t>pokok</a:t>
            </a:r>
            <a:r>
              <a:rPr lang="en-US" dirty="0" smtClean="0"/>
              <a:t>.</a:t>
            </a:r>
          </a:p>
          <a:p>
            <a:pPr marL="514350" indent="-514350">
              <a:buNone/>
            </a:pP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smtClean="0"/>
              <a:t>James Davies,(</a:t>
            </a:r>
            <a:r>
              <a:rPr lang="en-US" dirty="0" err="1" smtClean="0"/>
              <a:t>ahli</a:t>
            </a:r>
            <a:r>
              <a:rPr lang="en-US" dirty="0" smtClean="0"/>
              <a:t> </a:t>
            </a:r>
            <a:r>
              <a:rPr lang="en-US" dirty="0" err="1" smtClean="0"/>
              <a:t>Sosiologi</a:t>
            </a:r>
            <a:r>
              <a:rPr lang="en-US" dirty="0" smtClean="0"/>
              <a:t> </a:t>
            </a:r>
            <a:r>
              <a:rPr lang="en-US" dirty="0" err="1" smtClean="0"/>
              <a:t>menunjukan</a:t>
            </a:r>
            <a:r>
              <a:rPr lang="en-US" dirty="0" smtClean="0"/>
              <a:t> </a:t>
            </a:r>
            <a:r>
              <a:rPr lang="en-US" dirty="0" err="1" smtClean="0"/>
              <a:t>pada</a:t>
            </a:r>
            <a:r>
              <a:rPr lang="en-US" dirty="0" smtClean="0"/>
              <a:t> </a:t>
            </a:r>
            <a:r>
              <a:rPr lang="en-US" dirty="0" err="1" smtClean="0"/>
              <a:t>fakta</a:t>
            </a:r>
            <a:r>
              <a:rPr lang="en-US" dirty="0" smtClean="0"/>
              <a:t> </a:t>
            </a:r>
            <a:r>
              <a:rPr lang="en-US" dirty="0" err="1" smtClean="0"/>
              <a:t>bahwa</a:t>
            </a:r>
            <a:r>
              <a:rPr lang="en-US" dirty="0" smtClean="0"/>
              <a:t> </a:t>
            </a:r>
            <a:r>
              <a:rPr lang="en-US" dirty="0" err="1" smtClean="0"/>
              <a:t>gerakan</a:t>
            </a:r>
            <a:r>
              <a:rPr lang="en-US" dirty="0" smtClean="0"/>
              <a:t> </a:t>
            </a:r>
            <a:r>
              <a:rPr lang="en-US" dirty="0" err="1" smtClean="0"/>
              <a:t>sosial</a:t>
            </a:r>
            <a:r>
              <a:rPr lang="en-US" dirty="0" smtClean="0"/>
              <a:t> </a:t>
            </a:r>
            <a:r>
              <a:rPr lang="en-US" dirty="0" err="1" smtClean="0"/>
              <a:t>sering</a:t>
            </a:r>
            <a:r>
              <a:rPr lang="en-US" dirty="0" smtClean="0"/>
              <a:t> </a:t>
            </a:r>
            <a:r>
              <a:rPr lang="en-US" dirty="0" err="1" smtClean="0"/>
              <a:t>muncul</a:t>
            </a:r>
            <a:r>
              <a:rPr lang="en-US" dirty="0" smtClean="0"/>
              <a:t> </a:t>
            </a:r>
            <a:r>
              <a:rPr lang="en-US" dirty="0" err="1" smtClean="0"/>
              <a:t>justruh</a:t>
            </a:r>
            <a:r>
              <a:rPr lang="en-US" dirty="0" smtClean="0"/>
              <a:t> </a:t>
            </a:r>
            <a:r>
              <a:rPr lang="en-US" dirty="0" err="1" smtClean="0"/>
              <a:t>pada</a:t>
            </a:r>
            <a:r>
              <a:rPr lang="en-US" dirty="0" smtClean="0"/>
              <a:t> </a:t>
            </a:r>
            <a:r>
              <a:rPr lang="en-US" dirty="0" err="1" smtClean="0"/>
              <a:t>saat</a:t>
            </a:r>
            <a:r>
              <a:rPr lang="en-US" dirty="0" smtClean="0"/>
              <a:t> </a:t>
            </a:r>
            <a:r>
              <a:rPr lang="en-US" dirty="0" err="1" smtClean="0"/>
              <a:t>masyarakat</a:t>
            </a:r>
            <a:r>
              <a:rPr lang="en-US" dirty="0" smtClean="0"/>
              <a:t> </a:t>
            </a:r>
            <a:r>
              <a:rPr lang="en-US" dirty="0" err="1" smtClean="0"/>
              <a:t>menikmati</a:t>
            </a:r>
            <a:r>
              <a:rPr lang="en-US" dirty="0" smtClean="0"/>
              <a:t> </a:t>
            </a:r>
            <a:r>
              <a:rPr lang="en-US" dirty="0" err="1" smtClean="0"/>
              <a:t>kemajuan</a:t>
            </a:r>
            <a:r>
              <a:rPr lang="en-US" dirty="0" smtClean="0"/>
              <a:t> </a:t>
            </a:r>
            <a:r>
              <a:rPr lang="en-US" dirty="0" err="1" smtClean="0"/>
              <a:t>di</a:t>
            </a:r>
            <a:r>
              <a:rPr lang="en-US" dirty="0" smtClean="0"/>
              <a:t> </a:t>
            </a:r>
            <a:r>
              <a:rPr lang="en-US" dirty="0" err="1" smtClean="0"/>
              <a:t>bidang</a:t>
            </a:r>
            <a:r>
              <a:rPr lang="en-US" dirty="0" smtClean="0"/>
              <a:t> </a:t>
            </a:r>
            <a:r>
              <a:rPr lang="en-US" dirty="0" err="1" smtClean="0"/>
              <a:t>ekonomi</a:t>
            </a:r>
            <a:r>
              <a:rPr lang="en-US" dirty="0" smtClean="0"/>
              <a:t>. </a:t>
            </a:r>
            <a:r>
              <a:rPr lang="en-US" dirty="0" err="1" smtClean="0"/>
              <a:t>Oleh</a:t>
            </a:r>
            <a:r>
              <a:rPr lang="en-US" dirty="0" smtClean="0"/>
              <a:t> </a:t>
            </a:r>
            <a:r>
              <a:rPr lang="en-US" dirty="0" err="1" smtClean="0"/>
              <a:t>sebab</a:t>
            </a:r>
            <a:r>
              <a:rPr lang="en-US" dirty="0" smtClean="0"/>
              <a:t> </a:t>
            </a:r>
            <a:r>
              <a:rPr lang="en-US" dirty="0" err="1" smtClean="0"/>
              <a:t>itu</a:t>
            </a:r>
            <a:r>
              <a:rPr lang="en-US" dirty="0" smtClean="0"/>
              <a:t> </a:t>
            </a:r>
            <a:r>
              <a:rPr lang="en-US" dirty="0" err="1" smtClean="0"/>
              <a:t>dirumuskanlah</a:t>
            </a:r>
            <a:r>
              <a:rPr lang="en-US" dirty="0" smtClean="0"/>
              <a:t> </a:t>
            </a:r>
            <a:r>
              <a:rPr lang="en-US" dirty="0" err="1" smtClean="0"/>
              <a:t>penjelasan</a:t>
            </a:r>
            <a:r>
              <a:rPr lang="en-US" dirty="0" smtClean="0"/>
              <a:t> yang </a:t>
            </a:r>
            <a:r>
              <a:rPr lang="en-US" dirty="0" err="1" smtClean="0"/>
              <a:t>memakai</a:t>
            </a:r>
            <a:r>
              <a:rPr lang="en-US" dirty="0" smtClean="0"/>
              <a:t> </a:t>
            </a:r>
            <a:r>
              <a:rPr lang="en-US" dirty="0" err="1" smtClean="0"/>
              <a:t>konsep</a:t>
            </a:r>
            <a:r>
              <a:rPr lang="en-US" dirty="0" smtClean="0"/>
              <a:t> </a:t>
            </a:r>
            <a:r>
              <a:rPr lang="en-US" dirty="0" err="1" smtClean="0"/>
              <a:t>deprivasi</a:t>
            </a:r>
            <a:r>
              <a:rPr lang="en-US" dirty="0" smtClean="0"/>
              <a:t> </a:t>
            </a:r>
            <a:r>
              <a:rPr lang="en-US" dirty="0" err="1" smtClean="0"/>
              <a:t>sosial</a:t>
            </a:r>
            <a:r>
              <a:rPr lang="en-US" dirty="0" smtClean="0"/>
              <a:t> </a:t>
            </a:r>
            <a:r>
              <a:rPr lang="en-US" dirty="0" err="1" smtClean="0"/>
              <a:t>relatif</a:t>
            </a:r>
            <a:r>
              <a:rPr lang="en-US" dirty="0" smtClean="0"/>
              <a:t> </a:t>
            </a:r>
            <a:r>
              <a:rPr lang="en-US" dirty="0" err="1" smtClean="0"/>
              <a:t>yaitu</a:t>
            </a:r>
            <a:r>
              <a:rPr lang="en-US" dirty="0" smtClean="0"/>
              <a:t> </a:t>
            </a:r>
            <a:r>
              <a:rPr lang="en-US" dirty="0" err="1" smtClean="0"/>
              <a:t>bahwa</a:t>
            </a:r>
            <a:r>
              <a:rPr lang="en-US" dirty="0" smtClean="0"/>
              <a:t> </a:t>
            </a:r>
            <a:r>
              <a:rPr lang="en-US" dirty="0" err="1" smtClean="0"/>
              <a:t>meskipun</a:t>
            </a:r>
            <a:r>
              <a:rPr lang="en-US" dirty="0" smtClean="0"/>
              <a:t> </a:t>
            </a:r>
            <a:r>
              <a:rPr lang="en-US" dirty="0" err="1" smtClean="0"/>
              <a:t>tingkat</a:t>
            </a:r>
            <a:r>
              <a:rPr lang="en-US" dirty="0" smtClean="0"/>
              <a:t> </a:t>
            </a:r>
            <a:r>
              <a:rPr lang="en-US" dirty="0" err="1" smtClean="0"/>
              <a:t>kepuasan</a:t>
            </a:r>
            <a:r>
              <a:rPr lang="en-US" dirty="0" smtClean="0"/>
              <a:t> </a:t>
            </a:r>
            <a:r>
              <a:rPr lang="en-US" dirty="0" err="1" smtClean="0"/>
              <a:t>masyarakat</a:t>
            </a:r>
            <a:r>
              <a:rPr lang="en-US" dirty="0" smtClean="0"/>
              <a:t> </a:t>
            </a:r>
            <a:r>
              <a:rPr lang="en-US" dirty="0" err="1" smtClean="0"/>
              <a:t>meningkat</a:t>
            </a:r>
            <a:r>
              <a:rPr lang="en-US" dirty="0" smtClean="0"/>
              <a:t> </a:t>
            </a:r>
            <a:r>
              <a:rPr lang="en-US" dirty="0" err="1" smtClean="0"/>
              <a:t>terus</a:t>
            </a:r>
            <a:r>
              <a:rPr lang="en-US" dirty="0" smtClean="0"/>
              <a:t> </a:t>
            </a:r>
            <a:r>
              <a:rPr lang="en-US" dirty="0" err="1" smtClean="0"/>
              <a:t>namun</a:t>
            </a:r>
            <a:r>
              <a:rPr lang="en-US" dirty="0" smtClean="0"/>
              <a:t> </a:t>
            </a:r>
            <a:r>
              <a:rPr lang="en-US" dirty="0" err="1" smtClean="0"/>
              <a:t>mungkin</a:t>
            </a:r>
            <a:r>
              <a:rPr lang="en-US" dirty="0" smtClean="0"/>
              <a:t> </a:t>
            </a:r>
            <a:r>
              <a:rPr lang="en-US" dirty="0" err="1" smtClean="0"/>
              <a:t>saja</a:t>
            </a:r>
            <a:r>
              <a:rPr lang="en-US" dirty="0" smtClean="0"/>
              <a:t> </a:t>
            </a:r>
            <a:r>
              <a:rPr lang="en-US" dirty="0" err="1" smtClean="0"/>
              <a:t>terjadi</a:t>
            </a:r>
            <a:r>
              <a:rPr lang="en-US" dirty="0" smtClean="0"/>
              <a:t> </a:t>
            </a:r>
            <a:r>
              <a:rPr lang="en-US" dirty="0" err="1" smtClean="0"/>
              <a:t>kesenjangan</a:t>
            </a:r>
            <a:r>
              <a:rPr lang="en-US" dirty="0" smtClean="0"/>
              <a:t> </a:t>
            </a:r>
            <a:r>
              <a:rPr lang="en-US" dirty="0" err="1" smtClean="0"/>
              <a:t>antara</a:t>
            </a:r>
            <a:r>
              <a:rPr lang="en-US" dirty="0" smtClean="0"/>
              <a:t> </a:t>
            </a:r>
            <a:r>
              <a:rPr lang="en-US" dirty="0" err="1" smtClean="0"/>
              <a:t>harapan</a:t>
            </a:r>
            <a:r>
              <a:rPr lang="en-US" dirty="0" smtClean="0"/>
              <a:t> </a:t>
            </a:r>
            <a:r>
              <a:rPr lang="en-US" dirty="0" err="1" smtClean="0"/>
              <a:t>masyarakat</a:t>
            </a:r>
            <a:r>
              <a:rPr lang="en-US" dirty="0" smtClean="0"/>
              <a:t> </a:t>
            </a:r>
            <a:r>
              <a:rPr lang="en-US" dirty="0" err="1" smtClean="0"/>
              <a:t>dengan</a:t>
            </a:r>
            <a:r>
              <a:rPr lang="en-US" dirty="0" smtClean="0"/>
              <a:t> </a:t>
            </a:r>
            <a:r>
              <a:rPr lang="en-US" dirty="0" err="1" smtClean="0"/>
              <a:t>keadaan</a:t>
            </a:r>
            <a:r>
              <a:rPr lang="en-US" dirty="0" smtClean="0"/>
              <a:t> </a:t>
            </a:r>
            <a:r>
              <a:rPr lang="en-US" dirty="0" err="1" smtClean="0"/>
              <a:t>nyata</a:t>
            </a:r>
            <a:r>
              <a:rPr lang="en-US" dirty="0" smtClean="0"/>
              <a:t> yang </a:t>
            </a:r>
            <a:r>
              <a:rPr lang="en-US" dirty="0" err="1" smtClean="0"/>
              <a:t>di</a:t>
            </a:r>
            <a:r>
              <a:rPr lang="en-US" dirty="0" smtClean="0"/>
              <a:t> </a:t>
            </a:r>
            <a:r>
              <a:rPr lang="en-US" dirty="0" err="1" smtClean="0"/>
              <a:t>hadapi</a:t>
            </a:r>
            <a:r>
              <a:rPr lang="en-US" dirty="0" smtClean="0"/>
              <a:t> </a:t>
            </a:r>
            <a:r>
              <a:rPr lang="en-US" dirty="0" err="1" smtClean="0"/>
              <a:t>kesenjangan</a:t>
            </a:r>
            <a:r>
              <a:rPr lang="en-US" dirty="0" smtClean="0"/>
              <a:t> </a:t>
            </a:r>
            <a:r>
              <a:rPr lang="en-US" dirty="0" err="1" smtClean="0"/>
              <a:t>antara</a:t>
            </a:r>
            <a:r>
              <a:rPr lang="en-US" dirty="0" smtClean="0"/>
              <a:t> </a:t>
            </a:r>
            <a:r>
              <a:rPr lang="en-US" dirty="0" err="1" smtClean="0"/>
              <a:t>pemenuhan</a:t>
            </a:r>
            <a:r>
              <a:rPr lang="en-US" dirty="0" smtClean="0"/>
              <a:t> </a:t>
            </a:r>
            <a:r>
              <a:rPr lang="en-US" dirty="0" err="1" smtClean="0"/>
              <a:t>kebutuhan</a:t>
            </a:r>
            <a:r>
              <a:rPr lang="en-US" dirty="0" smtClean="0"/>
              <a:t> yang </a:t>
            </a:r>
            <a:r>
              <a:rPr lang="en-US" dirty="0" err="1" smtClean="0"/>
              <a:t>di</a:t>
            </a:r>
            <a:r>
              <a:rPr lang="en-US" dirty="0" smtClean="0"/>
              <a:t> </a:t>
            </a:r>
            <a:r>
              <a:rPr lang="en-US" dirty="0" err="1" smtClean="0"/>
              <a:t>ingin</a:t>
            </a:r>
            <a:r>
              <a:rPr lang="en-US" dirty="0" smtClean="0"/>
              <a:t> </a:t>
            </a:r>
            <a:r>
              <a:rPr lang="en-US" dirty="0" err="1" smtClean="0"/>
              <a:t>kan</a:t>
            </a:r>
            <a:r>
              <a:rPr lang="en-US" dirty="0" smtClean="0"/>
              <a:t> </a:t>
            </a:r>
            <a:r>
              <a:rPr lang="en-US" dirty="0" err="1" smtClean="0"/>
              <a:t>masyarakat</a:t>
            </a:r>
            <a:r>
              <a:rPr lang="en-US" dirty="0" smtClean="0"/>
              <a:t> </a:t>
            </a:r>
            <a:r>
              <a:rPr lang="en-US" dirty="0" err="1" smtClean="0"/>
              <a:t>dengan</a:t>
            </a:r>
            <a:r>
              <a:rPr lang="en-US" dirty="0" smtClean="0"/>
              <a:t> </a:t>
            </a:r>
            <a:r>
              <a:rPr lang="en-US" dirty="0" err="1" smtClean="0"/>
              <a:t>apa</a:t>
            </a:r>
            <a:r>
              <a:rPr lang="en-US" dirty="0" smtClean="0"/>
              <a:t> yang </a:t>
            </a:r>
            <a:r>
              <a:rPr lang="en-US" dirty="0" err="1" smtClean="0"/>
              <a:t>di</a:t>
            </a:r>
            <a:r>
              <a:rPr lang="en-US" dirty="0" smtClean="0"/>
              <a:t> </a:t>
            </a:r>
            <a:r>
              <a:rPr lang="en-US" dirty="0" err="1" smtClean="0"/>
              <a:t>peroleh</a:t>
            </a:r>
            <a:r>
              <a:rPr lang="en-US" dirty="0" smtClean="0"/>
              <a:t> </a:t>
            </a:r>
            <a:r>
              <a:rPr lang="en-US" dirty="0" err="1" smtClean="0"/>
              <a:t>secara</a:t>
            </a:r>
            <a:r>
              <a:rPr lang="en-US" dirty="0" smtClean="0"/>
              <a:t> </a:t>
            </a:r>
            <a:r>
              <a:rPr lang="en-US" dirty="0" err="1" smtClean="0"/>
              <a:t>nyata</a:t>
            </a:r>
            <a:r>
              <a:rPr lang="en-US" dirty="0" smtClean="0"/>
              <a:t>.</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srcRect l="9943" t="34921" r="51392" b="42857"/>
          <a:stretch>
            <a:fillRect/>
          </a:stretch>
        </p:blipFill>
        <p:spPr bwMode="auto">
          <a:xfrm>
            <a:off x="381000" y="228600"/>
            <a:ext cx="8572500" cy="64008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srcRect l="9942" t="60317" r="52497" b="15873"/>
          <a:stretch>
            <a:fillRect/>
          </a:stretch>
        </p:blipFill>
        <p:spPr bwMode="auto">
          <a:xfrm>
            <a:off x="609600" y="228600"/>
            <a:ext cx="7945120" cy="64008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457200"/>
            <a:ext cx="7924800" cy="5181600"/>
          </a:xfrm>
        </p:spPr>
        <p:txBody>
          <a:bodyPr/>
          <a:lstStyle/>
          <a:p>
            <a:endParaRPr lang="en-US" dirty="0"/>
          </a:p>
        </p:txBody>
      </p:sp>
      <p:pic>
        <p:nvPicPr>
          <p:cNvPr id="7" name="Picture 2"/>
          <p:cNvPicPr>
            <a:picLocks noChangeAspect="1" noChangeArrowheads="1"/>
          </p:cNvPicPr>
          <p:nvPr/>
        </p:nvPicPr>
        <p:blipFill>
          <a:blip r:embed="rId2" cstate="print"/>
          <a:srcRect l="9796" t="36385" r="52000" b="42925"/>
          <a:stretch>
            <a:fillRect/>
          </a:stretch>
        </p:blipFill>
        <p:spPr bwMode="auto">
          <a:xfrm>
            <a:off x="685800" y="381000"/>
            <a:ext cx="8001000" cy="5269524"/>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srcRect l="50817" t="36244" r="10518" b="43651"/>
          <a:stretch>
            <a:fillRect/>
          </a:stretch>
        </p:blipFill>
        <p:spPr bwMode="auto">
          <a:xfrm>
            <a:off x="152400" y="381000"/>
            <a:ext cx="8763000" cy="57912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srcRect l="50817" t="60318" r="10518" b="17460"/>
          <a:stretch>
            <a:fillRect/>
          </a:stretch>
        </p:blipFill>
        <p:spPr bwMode="auto">
          <a:xfrm>
            <a:off x="152400" y="228600"/>
            <a:ext cx="8572500" cy="6477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srcRect l="10031" t="11415" r="51850" b="67714"/>
          <a:stretch>
            <a:fillRect/>
          </a:stretch>
        </p:blipFill>
        <p:spPr bwMode="auto">
          <a:xfrm>
            <a:off x="304800" y="228600"/>
            <a:ext cx="8458200" cy="63246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2" cstate="print"/>
          <a:srcRect l="10031" t="36460" r="51850" b="43713"/>
          <a:stretch>
            <a:fillRect/>
          </a:stretch>
        </p:blipFill>
        <p:spPr bwMode="auto">
          <a:xfrm>
            <a:off x="457200" y="304800"/>
            <a:ext cx="8305800" cy="61722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srcRect l="10031" t="61505" r="50846" b="18668"/>
          <a:stretch>
            <a:fillRect/>
          </a:stretch>
        </p:blipFill>
        <p:spPr bwMode="auto">
          <a:xfrm>
            <a:off x="304799" y="228600"/>
            <a:ext cx="8602579" cy="63246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srcRect l="50157" t="11415" r="11724" b="67714"/>
          <a:stretch>
            <a:fillRect/>
          </a:stretch>
        </p:blipFill>
        <p:spPr bwMode="auto">
          <a:xfrm>
            <a:off x="533400" y="228600"/>
            <a:ext cx="8077200" cy="64008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srcRect l="51160" t="35417" r="11724" b="42669"/>
          <a:stretch>
            <a:fillRect/>
          </a:stretch>
        </p:blipFill>
        <p:spPr bwMode="auto">
          <a:xfrm>
            <a:off x="381000" y="0"/>
            <a:ext cx="8153400" cy="647700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srcRect l="51160" t="60461" r="11724" b="18668"/>
          <a:stretch>
            <a:fillRect/>
          </a:stretch>
        </p:blipFill>
        <p:spPr bwMode="auto">
          <a:xfrm>
            <a:off x="457200" y="0"/>
            <a:ext cx="8305800" cy="61722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srcRect l="11018" t="11111" r="51920" b="66667"/>
          <a:stretch>
            <a:fillRect/>
          </a:stretch>
        </p:blipFill>
        <p:spPr bwMode="auto">
          <a:xfrm>
            <a:off x="381000" y="228600"/>
            <a:ext cx="8229600" cy="6477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srcRect l="51085" t="11111" r="11853" b="68519"/>
          <a:stretch>
            <a:fillRect/>
          </a:stretch>
        </p:blipFill>
        <p:spPr bwMode="auto">
          <a:xfrm>
            <a:off x="457200" y="304800"/>
            <a:ext cx="8153400" cy="60198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Grp="1" noChangeAspect="1" noChangeArrowheads="1"/>
          </p:cNvPicPr>
          <p:nvPr>
            <p:ph idx="1"/>
          </p:nvPr>
        </p:nvPicPr>
        <p:blipFill>
          <a:blip r:embed="rId2" cstate="print"/>
          <a:srcRect l="50000" t="35342" r="12257" b="42405"/>
          <a:stretch>
            <a:fillRect/>
          </a:stretch>
        </p:blipFill>
        <p:spPr bwMode="auto">
          <a:xfrm>
            <a:off x="533400" y="0"/>
            <a:ext cx="7924800" cy="641531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srcRect l="11018" t="35185" r="50918" b="42593"/>
          <a:stretch>
            <a:fillRect/>
          </a:stretch>
        </p:blipFill>
        <p:spPr bwMode="auto">
          <a:xfrm>
            <a:off x="304800" y="304800"/>
            <a:ext cx="8445500" cy="62484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srcRect l="52087" t="35185" r="11853" b="42593"/>
          <a:stretch>
            <a:fillRect/>
          </a:stretch>
        </p:blipFill>
        <p:spPr bwMode="auto">
          <a:xfrm>
            <a:off x="381000" y="381000"/>
            <a:ext cx="8458200" cy="6096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srcRect l="11018" t="61111" r="51920" b="18519"/>
          <a:stretch>
            <a:fillRect/>
          </a:stretch>
        </p:blipFill>
        <p:spPr bwMode="auto">
          <a:xfrm>
            <a:off x="381000" y="228600"/>
            <a:ext cx="7945582" cy="59436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srcRect l="52087" t="61111" r="11853" b="18519"/>
          <a:stretch>
            <a:fillRect/>
          </a:stretch>
        </p:blipFill>
        <p:spPr bwMode="auto">
          <a:xfrm>
            <a:off x="457200" y="381000"/>
            <a:ext cx="8229600" cy="59436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6096000"/>
          </a:xfrm>
        </p:spPr>
        <p:txBody>
          <a:bodyPr/>
          <a:lstStyle/>
          <a:p>
            <a:endParaRPr lang="en-US" dirty="0"/>
          </a:p>
        </p:txBody>
      </p:sp>
      <p:pic>
        <p:nvPicPr>
          <p:cNvPr id="3074" name="Picture 2"/>
          <p:cNvPicPr>
            <a:picLocks noChangeAspect="1" noChangeArrowheads="1"/>
          </p:cNvPicPr>
          <p:nvPr/>
        </p:nvPicPr>
        <p:blipFill>
          <a:blip r:embed="rId2" cstate="print"/>
          <a:srcRect l="10776" t="61356" r="52000" b="17955"/>
          <a:stretch>
            <a:fillRect/>
          </a:stretch>
        </p:blipFill>
        <p:spPr bwMode="auto">
          <a:xfrm>
            <a:off x="609600" y="152400"/>
            <a:ext cx="7987862" cy="63246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p:cNvPicPr>
            <a:picLocks noChangeAspect="1" noChangeArrowheads="1"/>
          </p:cNvPicPr>
          <p:nvPr/>
        </p:nvPicPr>
        <p:blipFill>
          <a:blip r:embed="rId2" cstate="print"/>
          <a:srcRect l="49959" t="61355" r="11837" b="17955"/>
          <a:stretch>
            <a:fillRect/>
          </a:stretch>
        </p:blipFill>
        <p:spPr bwMode="auto">
          <a:xfrm>
            <a:off x="609599" y="304800"/>
            <a:ext cx="8403021" cy="62484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2" cstate="print"/>
          <a:srcRect l="10127" t="10169" r="51899" b="67797"/>
          <a:stretch>
            <a:fillRect/>
          </a:stretch>
        </p:blipFill>
        <p:spPr bwMode="auto">
          <a:xfrm>
            <a:off x="228600" y="304800"/>
            <a:ext cx="8534400" cy="61722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srcRect l="8942" t="61355" r="51314" b="17955"/>
          <a:stretch>
            <a:fillRect/>
          </a:stretch>
        </p:blipFill>
        <p:spPr bwMode="auto">
          <a:xfrm>
            <a:off x="533400" y="381000"/>
            <a:ext cx="8382000" cy="60769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l="8942" t="35672" r="51314" b="42925"/>
          <a:stretch>
            <a:fillRect/>
          </a:stretch>
        </p:blipFill>
        <p:spPr bwMode="auto">
          <a:xfrm>
            <a:off x="609600" y="304800"/>
            <a:ext cx="8331200" cy="62484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323</TotalTime>
  <Words>618</Words>
  <Application>Microsoft Office PowerPoint</Application>
  <PresentationFormat>On-screen Show (4:3)</PresentationFormat>
  <Paragraphs>64</Paragraphs>
  <Slides>43</Slides>
  <Notes>1</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Office Theme</vt:lpstr>
      <vt:lpstr>GERAKAN SOSIAL</vt:lpstr>
      <vt:lpstr>Slide 2</vt:lpstr>
      <vt:lpstr>Slide 3</vt:lpstr>
      <vt:lpstr>Slide 4</vt:lpstr>
      <vt:lpstr>Slide 5</vt:lpstr>
      <vt:lpstr>Slide 6</vt:lpstr>
      <vt:lpstr>Slide 7</vt:lpstr>
      <vt:lpstr>Slide 8</vt:lpstr>
      <vt:lpstr>Slide 9</vt:lpstr>
      <vt:lpstr>Slide 10</vt:lpstr>
      <vt:lpstr>Slide 11</vt:lpstr>
      <vt:lpstr>Pengertian dan konsep gerakan sosial : 1. Dalam sosiologi gerakan sosial di klarifikasikan sebagai suatu bentuk perilaku. 2. Gerakan sosial adalah aktivitas sosial berupa gerakan sejenis tindakan sekelompok yang merupakan kelompok informal yang berbentuk organisasi berjumlah besar atau individu yang secara spesifik berfokus pada suatu isu-isu sosial dengan melaksanakan, menolak atau mengkampanyekan sebuah perubahan sosial, </vt:lpstr>
      <vt:lpstr>3. Sejumlah ahli sosiologi menekankan pada segi kolektif dalam gerakan sosial ini, sedangkan diantara mereka ada pula yang menambahkan segi kesengajaan, organisasi dan kesinambungan.  4. “any board social alliance of people who are associated in seeking to effect or to block an aspect of social change within a society” artinya suatu aliansi sosial sejumlah besar orang yang berserikat untuk mendorong ataupun menghambat  suatu segi perubahan sosial dalam suatu mayarakat. </vt:lpstr>
      <vt:lpstr>Slide 14</vt:lpstr>
      <vt:lpstr>Slide 15</vt:lpstr>
      <vt:lpstr>Slide 16</vt:lpstr>
      <vt:lpstr>Slide 17</vt:lpstr>
      <vt:lpstr>Slide 18</vt:lpstr>
      <vt:lpstr>Slide 19</vt:lpstr>
      <vt:lpstr>Slide 20</vt:lpstr>
      <vt:lpstr>Slide 21</vt:lpstr>
      <vt:lpstr>Slide 22</vt:lpstr>
      <vt:lpstr>Slide 23</vt:lpstr>
      <vt:lpstr>Fungsi Gerakan Sosial</vt:lpstr>
      <vt:lpstr>Slide 25</vt:lpstr>
      <vt:lpstr>Faktor Penyebab Gerakan Sosial</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GERAKAN SOSIAL DAN PEMBANGUNAN</dc:title>
  <dc:creator>Doddy</dc:creator>
  <cp:lastModifiedBy>Doddy</cp:lastModifiedBy>
  <cp:revision>48</cp:revision>
  <dcterms:created xsi:type="dcterms:W3CDTF">2016-09-25T04:41:40Z</dcterms:created>
  <dcterms:modified xsi:type="dcterms:W3CDTF">2016-10-29T14:35:31Z</dcterms:modified>
</cp:coreProperties>
</file>