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3" r:id="rId15"/>
    <p:sldId id="270" r:id="rId16"/>
    <p:sldId id="271" r:id="rId17"/>
    <p:sldId id="272" r:id="rId18"/>
    <p:sldId id="274" r:id="rId19"/>
    <p:sldId id="275" r:id="rId20"/>
    <p:sldId id="266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01B2-41D1-40FC-87E4-AC7A5B0B22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Telaah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r>
              <a:rPr lang="en-US" sz="3200" dirty="0" smtClean="0"/>
              <a:t>/</a:t>
            </a:r>
            <a:r>
              <a:rPr lang="en-US" sz="3200" dirty="0" err="1" smtClean="0"/>
              <a:t>kajian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00200"/>
            <a:ext cx="7696200" cy="4038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mengemukakan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relevan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dideduksikan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gejala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hendak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diteliti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membangun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hipotesa</a:t>
            </a:r>
            <a:r>
              <a:rPr lang="en-US" dirty="0" smtClean="0">
                <a:solidFill>
                  <a:schemeClr val="tx1"/>
                </a:solidFill>
              </a:rPr>
              <a:t> 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jelajahan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literatur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misalnya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bagaimana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topik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mirip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</a:t>
            </a:r>
            <a:r>
              <a:rPr lang="en-US" dirty="0" smtClean="0">
                <a:solidFill>
                  <a:schemeClr val="tx1"/>
                </a:solidFill>
              </a:rPr>
              <a:t> lain.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Upaya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pneliti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mencoba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mengupayakan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data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hendak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menarik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kesimpulan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Penarikan</a:t>
            </a:r>
            <a:r>
              <a:rPr lang="en-US" dirty="0" smtClean="0"/>
              <a:t>/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induktif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display data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Kongkrit</a:t>
            </a:r>
            <a:r>
              <a:rPr lang="en-US" sz="2800" dirty="0" smtClean="0"/>
              <a:t> </a:t>
            </a:r>
            <a:r>
              <a:rPr lang="en-US" sz="2800" dirty="0" err="1" smtClean="0"/>
              <a:t>pengolahan</a:t>
            </a:r>
            <a:r>
              <a:rPr lang="en-US" sz="2800" dirty="0" smtClean="0"/>
              <a:t> </a:t>
            </a:r>
            <a:r>
              <a:rPr lang="en-US" sz="2800" dirty="0" err="1" smtClean="0"/>
              <a:t>datanya</a:t>
            </a:r>
            <a:r>
              <a:rPr lang="en-US" sz="2800" dirty="0" smtClean="0"/>
              <a:t>: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-tama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mengorganisir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menyusun</a:t>
            </a:r>
            <a:r>
              <a:rPr lang="en-US" sz="2800" dirty="0" smtClean="0"/>
              <a:t> data </a:t>
            </a:r>
            <a:r>
              <a:rPr lang="en-US" sz="2800" dirty="0" err="1" smtClean="0"/>
              <a:t>yng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diperolehnya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kronologis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urutan</a:t>
            </a:r>
            <a:r>
              <a:rPr lang="en-US" sz="2800" dirty="0" smtClean="0"/>
              <a:t> </a:t>
            </a:r>
            <a:r>
              <a:rPr lang="en-US" sz="2800" dirty="0" err="1" smtClean="0"/>
              <a:t>kejadianselama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berlangsung</a:t>
            </a:r>
            <a:r>
              <a:rPr lang="en-US" sz="2800" dirty="0" smtClean="0"/>
              <a:t>.  </a:t>
            </a:r>
            <a:r>
              <a:rPr lang="en-US" sz="2800" dirty="0" err="1" smtClean="0"/>
              <a:t>Selanjutnya</a:t>
            </a:r>
            <a:r>
              <a:rPr lang="en-US" sz="2800" dirty="0" smtClean="0"/>
              <a:t>,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diberi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sumbernya</a:t>
            </a:r>
            <a:r>
              <a:rPr lang="en-US" sz="2800" dirty="0" smtClean="0"/>
              <a:t>. 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catatan,transkrip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b="1" dirty="0" err="1" smtClean="0"/>
              <a:t>harus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tersedia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foto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copynya</a:t>
            </a:r>
            <a:r>
              <a:rPr lang="en-US" sz="2800" dirty="0" smtClean="0"/>
              <a:t>.  Data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,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Data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komparatif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–</a:t>
            </a:r>
            <a:r>
              <a:rPr lang="en-US" sz="2800" i="1" dirty="0" smtClean="0"/>
              <a:t>the constant comparative technique—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yang I </a:t>
            </a:r>
            <a:r>
              <a:rPr lang="en-US" sz="2800" dirty="0" err="1" smtClean="0"/>
              <a:t>dikemukakan</a:t>
            </a:r>
            <a:r>
              <a:rPr lang="en-US" sz="2800" dirty="0" smtClean="0"/>
              <a:t> </a:t>
            </a:r>
            <a:r>
              <a:rPr lang="en-US" sz="2800" dirty="0" err="1" smtClean="0"/>
              <a:t>Glassser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Strauss (1967)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Morissan</a:t>
            </a:r>
            <a:r>
              <a:rPr lang="en-US" sz="2800" dirty="0" smtClean="0"/>
              <a:t>, 2012:28).  </a:t>
            </a:r>
            <a:r>
              <a:rPr lang="en-US" sz="2800" dirty="0" err="1" smtClean="0"/>
              <a:t>Tekniknya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4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:</a:t>
            </a:r>
          </a:p>
          <a:p>
            <a:pPr algn="just">
              <a:buNone/>
            </a:pPr>
            <a:r>
              <a:rPr lang="en-US" sz="2800" dirty="0" smtClean="0"/>
              <a:t>1.kategorisasi </a:t>
            </a:r>
            <a:r>
              <a:rPr lang="en-US" sz="2800" dirty="0" err="1" smtClean="0"/>
              <a:t>kejadian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Perbaikan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Menyederhanakan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teorinya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Kategorisasi</a:t>
            </a:r>
            <a:r>
              <a:rPr lang="en-US" sz="2800" dirty="0" smtClean="0"/>
              <a:t> </a:t>
            </a:r>
            <a:r>
              <a:rPr lang="en-US" sz="2800" dirty="0" err="1" smtClean="0"/>
              <a:t>kejadian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.  </a:t>
            </a:r>
            <a:r>
              <a:rPr lang="en-US" dirty="0" err="1" smtClean="0"/>
              <a:t>Setelah</a:t>
            </a:r>
            <a:r>
              <a:rPr lang="en-US" dirty="0" smtClean="0"/>
              <a:t> data </a:t>
            </a:r>
            <a:r>
              <a:rPr lang="en-US" dirty="0" err="1" smtClean="0"/>
              <a:t>dipersiapkan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 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diperiksa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situs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facebook</a:t>
            </a:r>
            <a:r>
              <a:rPr lang="en-US" dirty="0" smtClean="0"/>
              <a:t>, twitter?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transkrip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. 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peryataan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.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: </a:t>
            </a:r>
            <a:r>
              <a:rPr lang="en-US" dirty="0" err="1" smtClean="0"/>
              <a:t>karena</a:t>
            </a:r>
            <a:r>
              <a:rPr lang="en-US" dirty="0" smtClean="0"/>
              <a:t> “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r>
              <a:rPr lang="en-US" dirty="0" smtClean="0"/>
              <a:t>’–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interpersonal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 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kelompoknya—sebagai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disisihkan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Perbaikan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pernyataan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. 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sebelumya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direvisi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. 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fokus</a:t>
            </a:r>
            <a:r>
              <a:rPr lang="en-US" sz="2800" dirty="0" smtClean="0"/>
              <a:t> pd </a:t>
            </a:r>
            <a:r>
              <a:rPr lang="en-US" sz="2800" dirty="0" err="1" smtClean="0"/>
              <a:t>penelitiannya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mulai</a:t>
            </a:r>
            <a:r>
              <a:rPr lang="en-US" sz="2800" dirty="0" smtClean="0"/>
              <a:t> </a:t>
            </a:r>
            <a:r>
              <a:rPr lang="en-US" sz="2800" dirty="0" err="1" smtClean="0"/>
              <a:t>menggali</a:t>
            </a:r>
            <a:r>
              <a:rPr lang="en-US" sz="2800" dirty="0" smtClean="0"/>
              <a:t> </a:t>
            </a:r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teoritis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penelitiannya</a:t>
            </a:r>
            <a:r>
              <a:rPr lang="en-US" sz="2800" dirty="0" smtClean="0"/>
              <a:t>.   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.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bis</a:t>
            </a:r>
            <a:r>
              <a:rPr lang="en-US" dirty="0" smtClean="0"/>
              <a:t> </a:t>
            </a:r>
            <a:r>
              <a:rPr lang="en-US" dirty="0" err="1" smtClean="0"/>
              <a:t>ajadi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 </a:t>
            </a:r>
            <a:r>
              <a:rPr lang="en-US" dirty="0" err="1" smtClean="0"/>
              <a:t>Apa</a:t>
            </a:r>
            <a:r>
              <a:rPr lang="en-US" dirty="0" smtClean="0"/>
              <a:t> pun </a:t>
            </a:r>
            <a:r>
              <a:rPr lang="en-US" dirty="0" err="1" smtClean="0"/>
              <a:t>situasinya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Menyederhanakan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terpadu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,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ringkasan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penelitiannnya</a:t>
            </a:r>
            <a:r>
              <a:rPr lang="en-US" sz="2800" dirty="0" smtClean="0"/>
              <a:t>. 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 </a:t>
            </a:r>
            <a:r>
              <a:rPr lang="en-US" sz="2800" dirty="0" err="1" smtClean="0"/>
              <a:t>disatukan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penjelasan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terpadu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fenomena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diteliti</a:t>
            </a:r>
            <a:r>
              <a:rPr lang="en-US" sz="2800" dirty="0" smtClean="0"/>
              <a:t>. 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,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berupaya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singkat</a:t>
            </a:r>
            <a:r>
              <a:rPr lang="en-US" sz="2800" dirty="0" smtClean="0"/>
              <a:t>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komprehensif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menyampaikan</a:t>
            </a:r>
            <a:r>
              <a:rPr lang="en-US" sz="2800" dirty="0" smtClean="0"/>
              <a:t>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lingkup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penelitiannnya</a:t>
            </a:r>
            <a:r>
              <a:rPr lang="en-US" sz="2800" dirty="0" smtClean="0"/>
              <a:t>.  </a:t>
            </a:r>
            <a:r>
              <a:rPr lang="en-US" sz="2800" dirty="0" err="1" smtClean="0"/>
              <a:t>Tujuannya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tengah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</a:t>
            </a:r>
            <a:r>
              <a:rPr lang="en-US" sz="280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Induksi</a:t>
            </a:r>
            <a:r>
              <a:rPr lang="en-US" sz="2800" dirty="0" smtClean="0"/>
              <a:t> </a:t>
            </a:r>
            <a:r>
              <a:rPr lang="en-US" sz="2800" dirty="0" err="1" smtClean="0"/>
              <a:t>Analitis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temuan—hipotesis</a:t>
            </a:r>
            <a:r>
              <a:rPr lang="en-US" dirty="0" smtClean="0"/>
              <a:t>--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. 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, (</a:t>
            </a:r>
            <a:r>
              <a:rPr lang="en-US" dirty="0" err="1" smtClean="0"/>
              <a:t>Stainback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Stainback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Morisan</a:t>
            </a:r>
            <a:r>
              <a:rPr lang="en-US" dirty="0" smtClean="0"/>
              <a:t>: 31):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hipotesisnya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kasus-kasus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hipotesisnya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Lanjutkan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 </a:t>
            </a:r>
            <a:r>
              <a:rPr lang="en-US" dirty="0" err="1" smtClean="0"/>
              <a:t>teruji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brosur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dikirimkan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perbelanjaan</a:t>
            </a:r>
            <a:r>
              <a:rPr lang="en-US" sz="2800" dirty="0" smtClean="0"/>
              <a:t>?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pelanggan</a:t>
            </a:r>
            <a:r>
              <a:rPr lang="en-US" sz="2800" dirty="0" smtClean="0"/>
              <a:t> </a:t>
            </a:r>
            <a:r>
              <a:rPr lang="en-US" sz="2800" dirty="0" err="1" smtClean="0"/>
              <a:t>diketahui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melihat-lihat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. 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 “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membeli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”. 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, 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membandingkan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</a:t>
            </a:r>
            <a:r>
              <a:rPr lang="en-US" sz="2800" dirty="0" err="1" smtClean="0"/>
              <a:t>diperbaiki</a:t>
            </a:r>
            <a:r>
              <a:rPr lang="en-US" sz="2800" dirty="0" smtClean="0"/>
              <a:t> “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praktis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murah</a:t>
            </a:r>
            <a:r>
              <a:rPr lang="en-US" sz="2800" dirty="0" smtClean="0"/>
              <a:t>,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membandingkan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”. 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terus</a:t>
            </a:r>
            <a:r>
              <a:rPr lang="en-US" sz="2800" dirty="0" smtClean="0"/>
              <a:t> </a:t>
            </a:r>
            <a:r>
              <a:rPr lang="en-US" sz="2800" dirty="0" err="1" smtClean="0"/>
              <a:t>menerus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nanti</a:t>
            </a:r>
            <a:r>
              <a:rPr lang="en-US" sz="2800" dirty="0" smtClean="0"/>
              <a:t> </a:t>
            </a:r>
            <a:r>
              <a:rPr lang="en-US" sz="2800" dirty="0" err="1" smtClean="0"/>
              <a:t>terumuskan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golongan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subyek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bawah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telaah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r>
              <a:rPr lang="en-US" sz="3200" dirty="0" smtClean="0"/>
              <a:t> (</a:t>
            </a:r>
            <a:r>
              <a:rPr lang="en-US" sz="3200" dirty="0" err="1" smtClean="0"/>
              <a:t>Pawito</a:t>
            </a:r>
            <a:r>
              <a:rPr lang="en-US" sz="3200" dirty="0" smtClean="0"/>
              <a:t>: 2008)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800" dirty="0" err="1" smtClean="0"/>
              <a:t>Menemukan</a:t>
            </a:r>
            <a:r>
              <a:rPr lang="en-US" sz="3800" dirty="0" smtClean="0"/>
              <a:t> </a:t>
            </a:r>
            <a:r>
              <a:rPr lang="en-US" sz="3800" dirty="0" err="1" smtClean="0"/>
              <a:t>acuan</a:t>
            </a:r>
            <a:r>
              <a:rPr lang="en-US" sz="3800" dirty="0" smtClean="0"/>
              <a:t> </a:t>
            </a:r>
            <a:r>
              <a:rPr lang="en-US" sz="3800" dirty="0" err="1" smtClean="0"/>
              <a:t>definisi</a:t>
            </a:r>
            <a:r>
              <a:rPr lang="en-US" sz="3800" dirty="0" smtClean="0"/>
              <a:t> </a:t>
            </a:r>
            <a:r>
              <a:rPr lang="en-US" sz="3800" dirty="0" err="1" smtClean="0"/>
              <a:t>bagi</a:t>
            </a:r>
            <a:r>
              <a:rPr lang="en-US" sz="3800" dirty="0" smtClean="0"/>
              <a:t> </a:t>
            </a:r>
            <a:r>
              <a:rPr lang="en-US" sz="3800" dirty="0" err="1" smtClean="0"/>
              <a:t>konsep-konsep</a:t>
            </a:r>
            <a:r>
              <a:rPr lang="en-US" sz="3800" dirty="0" smtClean="0"/>
              <a:t> </a:t>
            </a:r>
            <a:r>
              <a:rPr lang="en-US" sz="3800" dirty="0" err="1" smtClean="0"/>
              <a:t>penting</a:t>
            </a:r>
            <a:r>
              <a:rPr lang="en-US" sz="3800" dirty="0" smtClean="0"/>
              <a:t>  yang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serta</a:t>
            </a:r>
            <a:r>
              <a:rPr lang="en-US" sz="3800" dirty="0" smtClean="0"/>
              <a:t> </a:t>
            </a:r>
            <a:r>
              <a:rPr lang="en-US" sz="3800" dirty="0" err="1" smtClean="0"/>
              <a:t>penjelasan</a:t>
            </a:r>
            <a:r>
              <a:rPr lang="en-US" sz="3800" dirty="0" smtClean="0"/>
              <a:t> </a:t>
            </a:r>
            <a:r>
              <a:rPr lang="en-US" sz="3800" dirty="0" err="1" smtClean="0"/>
              <a:t>aspek-aspek</a:t>
            </a:r>
            <a:r>
              <a:rPr lang="en-US" sz="3800" dirty="0" smtClean="0"/>
              <a:t> yang </a:t>
            </a:r>
            <a:r>
              <a:rPr lang="en-US" sz="3800" dirty="0" err="1" smtClean="0"/>
              <a:t>tercangkup</a:t>
            </a:r>
            <a:r>
              <a:rPr lang="en-US" sz="3800" dirty="0" smtClean="0"/>
              <a:t> </a:t>
            </a:r>
            <a:r>
              <a:rPr lang="en-US" sz="3800" dirty="0" err="1" smtClean="0"/>
              <a:t>di</a:t>
            </a:r>
            <a:r>
              <a:rPr lang="en-US" sz="3800" dirty="0" smtClean="0"/>
              <a:t> </a:t>
            </a:r>
            <a:r>
              <a:rPr lang="en-US" sz="3800" dirty="0" err="1" smtClean="0"/>
              <a:t>dalamnya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pijakan</a:t>
            </a:r>
            <a:r>
              <a:rPr lang="en-US" sz="3800" dirty="0" smtClean="0"/>
              <a:t>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mengemukakan</a:t>
            </a:r>
            <a:r>
              <a:rPr lang="en-US" sz="3800" dirty="0" smtClean="0"/>
              <a:t> </a:t>
            </a:r>
            <a:r>
              <a:rPr lang="en-US" sz="3800" dirty="0" err="1" smtClean="0"/>
              <a:t>penjelasan</a:t>
            </a:r>
            <a:r>
              <a:rPr lang="en-US" sz="3800" dirty="0" smtClean="0"/>
              <a:t> </a:t>
            </a:r>
            <a:r>
              <a:rPr lang="en-US" sz="3800" dirty="0" err="1" smtClean="0"/>
              <a:t>teoritik</a:t>
            </a:r>
            <a:r>
              <a:rPr lang="en-US" sz="3800" dirty="0" smtClean="0"/>
              <a:t> </a:t>
            </a:r>
            <a:r>
              <a:rPr lang="en-US" sz="3800" dirty="0" err="1" smtClean="0"/>
              <a:t>tentang</a:t>
            </a:r>
            <a:r>
              <a:rPr lang="en-US" sz="3800" dirty="0" smtClean="0"/>
              <a:t> </a:t>
            </a:r>
            <a:r>
              <a:rPr lang="en-US" sz="3800" dirty="0" err="1" smtClean="0"/>
              <a:t>pendekatan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</a:t>
            </a:r>
            <a:r>
              <a:rPr lang="en-US" sz="3800" dirty="0" smtClean="0"/>
              <a:t> </a:t>
            </a:r>
            <a:r>
              <a:rPr lang="en-US" sz="3800" dirty="0" err="1" smtClean="0"/>
              <a:t>dalam</a:t>
            </a:r>
            <a:r>
              <a:rPr lang="en-US" sz="3800" dirty="0" smtClean="0"/>
              <a:t> </a:t>
            </a:r>
            <a:r>
              <a:rPr lang="en-US" sz="3800" dirty="0" err="1" smtClean="0"/>
              <a:t>upaya</a:t>
            </a:r>
            <a:r>
              <a:rPr lang="en-US" sz="3800" dirty="0" smtClean="0"/>
              <a:t> </a:t>
            </a:r>
            <a:r>
              <a:rPr lang="en-US" sz="3800" dirty="0" err="1" smtClean="0"/>
              <a:t>menjawab</a:t>
            </a:r>
            <a:r>
              <a:rPr lang="en-US" sz="3800" dirty="0" smtClean="0"/>
              <a:t> </a:t>
            </a:r>
            <a:r>
              <a:rPr lang="en-US" sz="3800" dirty="0" err="1" smtClean="0"/>
              <a:t>pertanyaan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</a:t>
            </a:r>
            <a:endParaRPr lang="en-US" sz="3800" dirty="0" smtClean="0"/>
          </a:p>
          <a:p>
            <a:pPr algn="just"/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acuan</a:t>
            </a:r>
            <a:r>
              <a:rPr lang="en-US" sz="3800" dirty="0" smtClean="0"/>
              <a:t> </a:t>
            </a:r>
            <a:r>
              <a:rPr lang="en-US" sz="3800" dirty="0" err="1" smtClean="0"/>
              <a:t>dalam</a:t>
            </a:r>
            <a:r>
              <a:rPr lang="en-US" sz="3800" dirty="0" smtClean="0"/>
              <a:t> </a:t>
            </a:r>
            <a:r>
              <a:rPr lang="en-US" sz="3800" dirty="0" err="1" smtClean="0"/>
              <a:t>upaya</a:t>
            </a:r>
            <a:r>
              <a:rPr lang="en-US" sz="3800" dirty="0" smtClean="0"/>
              <a:t> </a:t>
            </a:r>
            <a:r>
              <a:rPr lang="en-US" sz="3800" dirty="0" err="1" smtClean="0"/>
              <a:t>mengidentifikasikan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mengemukakan</a:t>
            </a:r>
            <a:r>
              <a:rPr lang="en-US" sz="3800" dirty="0" smtClean="0"/>
              <a:t> </a:t>
            </a:r>
            <a:r>
              <a:rPr lang="en-US" sz="3800" dirty="0" err="1" smtClean="0"/>
              <a:t>justifikasi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</a:t>
            </a:r>
            <a:r>
              <a:rPr lang="en-US" sz="3800" dirty="0" err="1" smtClean="0"/>
              <a:t>ruang</a:t>
            </a:r>
            <a:r>
              <a:rPr lang="en-US" sz="3800" dirty="0" smtClean="0"/>
              <a:t> </a:t>
            </a:r>
            <a:r>
              <a:rPr lang="en-US" sz="3800" dirty="0" err="1" smtClean="0"/>
              <a:t>lingkup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gejala</a:t>
            </a:r>
            <a:r>
              <a:rPr lang="en-US" sz="3800" dirty="0" smtClean="0"/>
              <a:t> </a:t>
            </a:r>
            <a:r>
              <a:rPr lang="en-US" sz="3800" dirty="0" err="1" smtClean="0"/>
              <a:t>komunikasi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diteliti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ilustrasi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</a:t>
            </a:r>
            <a:r>
              <a:rPr lang="en-US" sz="3800" dirty="0" err="1" smtClean="0"/>
              <a:t>sejenis</a:t>
            </a:r>
            <a:r>
              <a:rPr lang="en-US" sz="3800" dirty="0" smtClean="0"/>
              <a:t> </a:t>
            </a:r>
            <a:r>
              <a:rPr lang="en-US" sz="3800" dirty="0" err="1" smtClean="0"/>
              <a:t>baik</a:t>
            </a:r>
            <a:r>
              <a:rPr lang="en-US" sz="3800" dirty="0" smtClean="0"/>
              <a:t> </a:t>
            </a:r>
            <a:r>
              <a:rPr lang="en-US" sz="3800" dirty="0" err="1" smtClean="0"/>
              <a:t>dilihat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metode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prosedur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maupun</a:t>
            </a:r>
            <a:r>
              <a:rPr lang="en-US" sz="3800" dirty="0" smtClean="0"/>
              <a:t> </a:t>
            </a:r>
            <a:r>
              <a:rPr lang="en-US" sz="3800" dirty="0" err="1" smtClean="0"/>
              <a:t>temuan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dihasilkan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</a:t>
            </a:r>
            <a:r>
              <a:rPr lang="en-US" sz="3800" dirty="0" smtClean="0"/>
              <a:t> lain.</a:t>
            </a:r>
          </a:p>
          <a:p>
            <a:pPr algn="just"/>
            <a:r>
              <a:rPr lang="en-US" sz="3800" dirty="0" err="1" smtClean="0"/>
              <a:t>Membantu</a:t>
            </a:r>
            <a:r>
              <a:rPr lang="en-US" sz="3800" dirty="0" smtClean="0"/>
              <a:t> </a:t>
            </a:r>
            <a:r>
              <a:rPr lang="en-US" sz="3800" dirty="0" err="1" smtClean="0"/>
              <a:t>menemukan</a:t>
            </a:r>
            <a:r>
              <a:rPr lang="en-US" sz="3800" dirty="0" smtClean="0"/>
              <a:t> </a:t>
            </a:r>
            <a:r>
              <a:rPr lang="en-US" sz="3800" dirty="0" err="1" smtClean="0"/>
              <a:t>keyakinan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</a:t>
            </a:r>
            <a:r>
              <a:rPr lang="en-US" sz="3800" dirty="0" err="1" smtClean="0"/>
              <a:t>posisi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sedang</a:t>
            </a:r>
            <a:r>
              <a:rPr lang="en-US" sz="3800" dirty="0" smtClean="0"/>
              <a:t> </a:t>
            </a:r>
            <a:r>
              <a:rPr lang="en-US" sz="3800" dirty="0" err="1" smtClean="0"/>
              <a:t>dilakukan</a:t>
            </a:r>
            <a:r>
              <a:rPr lang="en-US" sz="3800" dirty="0" smtClean="0"/>
              <a:t> </a:t>
            </a:r>
            <a:r>
              <a:rPr lang="en-US" sz="3800" dirty="0" err="1" smtClean="0"/>
              <a:t>diantara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lain yang </a:t>
            </a:r>
            <a:r>
              <a:rPr lang="en-US" sz="3800" dirty="0" err="1" smtClean="0"/>
              <a:t>sudah</a:t>
            </a:r>
            <a:r>
              <a:rPr lang="en-US" sz="3800" dirty="0" smtClean="0"/>
              <a:t> </a:t>
            </a:r>
            <a:r>
              <a:rPr lang="en-US" sz="3800" dirty="0" err="1" smtClean="0"/>
              <a:t>ada</a:t>
            </a:r>
            <a:r>
              <a:rPr lang="en-US" sz="3800" dirty="0" smtClean="0"/>
              <a:t> </a:t>
            </a:r>
            <a:r>
              <a:rPr lang="en-US" sz="3800" dirty="0" err="1" smtClean="0"/>
              <a:t>sebelumnya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mengemukakan</a:t>
            </a:r>
            <a:r>
              <a:rPr lang="en-US" sz="3800" dirty="0" smtClean="0"/>
              <a:t> </a:t>
            </a:r>
            <a:r>
              <a:rPr lang="en-US" sz="3800" dirty="0" err="1" smtClean="0"/>
              <a:t>gagasan</a:t>
            </a:r>
            <a:r>
              <a:rPr lang="en-US" sz="3800" dirty="0" smtClean="0"/>
              <a:t> </a:t>
            </a:r>
            <a:r>
              <a:rPr lang="en-US" sz="3800" dirty="0" err="1" smtClean="0"/>
              <a:t>penegasan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</a:t>
            </a:r>
            <a:r>
              <a:rPr lang="en-US" sz="3800" dirty="0" err="1" smtClean="0"/>
              <a:t>posisi</a:t>
            </a:r>
            <a:r>
              <a:rPr lang="en-US" sz="3800" dirty="0" smtClean="0"/>
              <a:t> </a:t>
            </a:r>
            <a:r>
              <a:rPr lang="en-US" sz="3800" dirty="0" err="1" smtClean="0"/>
              <a:t>hasil</a:t>
            </a:r>
            <a:r>
              <a:rPr lang="en-US" sz="3800" dirty="0" smtClean="0"/>
              <a:t> (</a:t>
            </a:r>
            <a:r>
              <a:rPr lang="en-US" sz="3800" dirty="0" err="1" smtClean="0"/>
              <a:t>temuan</a:t>
            </a:r>
            <a:r>
              <a:rPr lang="en-US" sz="3800" dirty="0" smtClean="0"/>
              <a:t>)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dilakukan</a:t>
            </a:r>
            <a:r>
              <a:rPr lang="en-US" sz="3800" dirty="0" smtClean="0"/>
              <a:t> </a:t>
            </a:r>
            <a:r>
              <a:rPr lang="en-US" sz="3800" dirty="0" err="1" smtClean="0"/>
              <a:t>diantara</a:t>
            </a:r>
            <a:r>
              <a:rPr lang="en-US" sz="3800" dirty="0" smtClean="0"/>
              <a:t> </a:t>
            </a:r>
            <a:r>
              <a:rPr lang="en-US" sz="3800" dirty="0" err="1" smtClean="0"/>
              <a:t>hasil</a:t>
            </a:r>
            <a:r>
              <a:rPr lang="en-US" sz="3800" dirty="0" smtClean="0"/>
              <a:t> (</a:t>
            </a:r>
            <a:r>
              <a:rPr lang="en-US" sz="3800" dirty="0" err="1" smtClean="0"/>
              <a:t>temuan</a:t>
            </a:r>
            <a:r>
              <a:rPr lang="en-US" sz="3800" dirty="0" smtClean="0"/>
              <a:t>)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lain 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data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teori</a:t>
            </a:r>
            <a:r>
              <a:rPr lang="en-US" sz="3200" dirty="0" smtClean="0"/>
              <a:t> grounded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pnelitian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berpangkal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.  </a:t>
            </a:r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abstraksi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ktegori-kategori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menemukan</a:t>
            </a:r>
            <a:r>
              <a:rPr lang="en-US" dirty="0" smtClean="0"/>
              <a:t> hubungan2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kategori-kategori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mengkonseptualisasikan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kategori-kategori</a:t>
            </a:r>
            <a:r>
              <a:rPr lang="en-US" dirty="0" smtClean="0"/>
              <a:t> </a:t>
            </a:r>
            <a:r>
              <a:rPr lang="en-US" dirty="0" err="1" smtClean="0"/>
              <a:t>tadi</a:t>
            </a:r>
            <a:r>
              <a:rPr lang="en-US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r>
              <a:rPr lang="en-US" dirty="0" smtClean="0"/>
              <a:t>, </a:t>
            </a:r>
            <a:r>
              <a:rPr lang="en-US" dirty="0" err="1" smtClean="0"/>
              <a:t>dekskriptif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eksploratif</a:t>
            </a:r>
            <a:r>
              <a:rPr lang="en-US" sz="2800" dirty="0" smtClean="0"/>
              <a:t>: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mengeksplorasi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 Yang </a:t>
            </a:r>
            <a:r>
              <a:rPr lang="en-US" sz="2800" dirty="0" err="1" smtClean="0"/>
              <a:t>dimaksudkan</a:t>
            </a:r>
            <a:r>
              <a:rPr lang="en-US" sz="2800" dirty="0" smtClean="0"/>
              <a:t> agar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ditelitinya</a:t>
            </a:r>
            <a:r>
              <a:rPr lang="en-US" sz="2800" dirty="0" smtClean="0"/>
              <a:t>. 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eksploratif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topik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baru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belum</a:t>
            </a:r>
            <a:r>
              <a:rPr lang="en-US" sz="2800" b="1" dirty="0" smtClean="0"/>
              <a:t>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eksploratif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gambaran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mengenai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topik</a:t>
            </a:r>
            <a:r>
              <a:rPr lang="en-US" sz="2800" b="1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nantinya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.    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: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berapakah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?</a:t>
            </a:r>
          </a:p>
          <a:p>
            <a:pPr algn="just"/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cermat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hati-hati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mengapa</a:t>
            </a:r>
            <a:r>
              <a:rPr lang="en-US" dirty="0" smtClean="0"/>
              <a:t>”.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rasa </a:t>
            </a:r>
            <a:r>
              <a:rPr lang="en-US" dirty="0" err="1" smtClean="0"/>
              <a:t>curiga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lain? </a:t>
            </a:r>
          </a:p>
          <a:p>
            <a:pPr algn="just"/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premanisme</a:t>
            </a:r>
            <a:r>
              <a:rPr lang="en-US" dirty="0" smtClean="0"/>
              <a:t> yang </a:t>
            </a:r>
            <a:r>
              <a:rPr lang="en-US" dirty="0" err="1" smtClean="0"/>
              <a:t>marak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upayanya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“</a:t>
            </a:r>
            <a:r>
              <a:rPr lang="en-US" dirty="0" err="1" smtClean="0"/>
              <a:t>geng</a:t>
            </a:r>
            <a:r>
              <a:rPr lang="en-US" dirty="0" smtClean="0"/>
              <a:t>”  </a:t>
            </a:r>
            <a:r>
              <a:rPr lang="en-US" dirty="0" err="1" smtClean="0"/>
              <a:t>preman</a:t>
            </a:r>
            <a:r>
              <a:rPr lang="en-US" dirty="0" smtClean="0"/>
              <a:t> </a:t>
            </a:r>
            <a:r>
              <a:rPr lang="en-US" dirty="0" err="1" smtClean="0"/>
              <a:t>merupak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bentrokan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“</a:t>
            </a:r>
            <a:r>
              <a:rPr lang="en-US" dirty="0" err="1" smtClean="0"/>
              <a:t>geng</a:t>
            </a:r>
            <a:r>
              <a:rPr lang="en-US" dirty="0" smtClean="0"/>
              <a:t>”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smtClean="0"/>
              <a:t>.   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Pemilihan</a:t>
            </a:r>
            <a:r>
              <a:rPr lang="en-US" sz="2800" dirty="0" smtClean="0"/>
              <a:t> </a:t>
            </a:r>
            <a:r>
              <a:rPr lang="en-US" sz="2800" dirty="0" err="1" smtClean="0"/>
              <a:t>narasumber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(</a:t>
            </a:r>
            <a:r>
              <a:rPr lang="en-US" dirty="0" err="1" smtClean="0"/>
              <a:t>sampel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krusial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keterwakilan</a:t>
            </a:r>
            <a:r>
              <a:rPr lang="en-US" dirty="0" smtClean="0"/>
              <a:t> (</a:t>
            </a:r>
            <a:r>
              <a:rPr lang="en-US" dirty="0" err="1" smtClean="0"/>
              <a:t>representatif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representatif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representativitas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data.</a:t>
            </a:r>
          </a:p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b="1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b="1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sampling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hakikatnya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PURPOSIVE SAMPLING.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smtClean="0"/>
              <a:t>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keterwakilan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data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data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divalidasi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trianggulasi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trianggulasi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data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data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trianggulasi</a:t>
            </a:r>
            <a:r>
              <a:rPr lang="en-US" dirty="0" smtClean="0"/>
              <a:t> data,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berlawanan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meode</a:t>
            </a:r>
            <a:r>
              <a:rPr lang="en-US" dirty="0" smtClean="0"/>
              <a:t> lain (</a:t>
            </a:r>
            <a:r>
              <a:rPr lang="en-US" dirty="0" err="1" smtClean="0"/>
              <a:t>misalnya</a:t>
            </a:r>
            <a:r>
              <a:rPr lang="en-US" dirty="0" smtClean="0"/>
              <a:t> data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transkrip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menginterpretasikan</a:t>
            </a:r>
            <a:r>
              <a:rPr lang="en-US" dirty="0" smtClean="0"/>
              <a:t> data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data </a:t>
            </a:r>
            <a:r>
              <a:rPr lang="en-US" dirty="0" err="1" smtClean="0"/>
              <a:t>pengaruh</a:t>
            </a:r>
            <a:r>
              <a:rPr lang="en-US" dirty="0" smtClean="0"/>
              <a:t> personal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i="1" dirty="0" err="1" smtClean="0"/>
              <a:t>getok</a:t>
            </a:r>
            <a:r>
              <a:rPr lang="en-US" i="1" dirty="0" smtClean="0"/>
              <a:t> </a:t>
            </a:r>
            <a:r>
              <a:rPr lang="en-US" i="1" dirty="0" err="1" smtClean="0"/>
              <a:t>tula</a:t>
            </a:r>
            <a:r>
              <a:rPr lang="en-US" dirty="0" err="1" smtClean="0"/>
              <a:t>r</a:t>
            </a:r>
            <a:r>
              <a:rPr lang="en-US" dirty="0" smtClean="0"/>
              <a:t> (word of mouth communication),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pemuka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Analisis</a:t>
            </a:r>
            <a:r>
              <a:rPr lang="en-US" sz="2800" dirty="0" smtClean="0"/>
              <a:t> data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penarikan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kesimpulan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makna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making sense of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data, </a:t>
            </a:r>
            <a:r>
              <a:rPr lang="en-US" b="1" dirty="0" err="1" smtClean="0"/>
              <a:t>menafsirkan</a:t>
            </a:r>
            <a:r>
              <a:rPr lang="en-US" dirty="0" smtClean="0"/>
              <a:t> (i</a:t>
            </a:r>
            <a:r>
              <a:rPr lang="en-US" i="1" dirty="0" smtClean="0"/>
              <a:t>nterpreting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mentransformasikan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b="1" dirty="0" err="1" smtClean="0"/>
              <a:t>narasi</a:t>
            </a:r>
            <a:r>
              <a:rPr lang="en-US" dirty="0" smtClean="0"/>
              <a:t> yang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yang </a:t>
            </a:r>
            <a:r>
              <a:rPr lang="en-US" dirty="0" err="1" smtClean="0"/>
              <a:t>bernuansakan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yang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, </a:t>
            </a:r>
            <a:r>
              <a:rPr lang="en-US" dirty="0" err="1" smtClean="0"/>
              <a:t>kesimpulan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TIDAK DIMAKSUDKAN SEBAGAI GENERALISASI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interpretif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holistik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Intinya</a:t>
            </a:r>
            <a:r>
              <a:rPr lang="en-US" dirty="0" smtClean="0"/>
              <a:t>, </a:t>
            </a:r>
            <a:r>
              <a:rPr lang="en-US" dirty="0" err="1" smtClean="0"/>
              <a:t>temuan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terbatas</a:t>
            </a:r>
            <a:r>
              <a:rPr lang="en-US" b="1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b="1" dirty="0" err="1" smtClean="0"/>
              <a:t>induktif</a:t>
            </a:r>
            <a:r>
              <a:rPr lang="en-US" b="1" dirty="0" smtClean="0"/>
              <a:t>.</a:t>
            </a:r>
          </a:p>
          <a:p>
            <a:pPr algn="just"/>
            <a:r>
              <a:rPr lang="en-US" dirty="0" err="1" smtClean="0"/>
              <a:t>Gambaran</a:t>
            </a:r>
            <a:r>
              <a:rPr lang="en-US" dirty="0" smtClean="0"/>
              <a:t> (</a:t>
            </a:r>
            <a:r>
              <a:rPr lang="en-US" dirty="0" err="1" smtClean="0"/>
              <a:t>deskription</a:t>
            </a:r>
            <a:r>
              <a:rPr lang="en-US" dirty="0" smtClean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dieksplisitkan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terangkum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rumusan-rumusan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interaktif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Miles an </a:t>
            </a:r>
            <a:r>
              <a:rPr lang="en-US" dirty="0" err="1" smtClean="0"/>
              <a:t>Huberman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smtClean="0"/>
              <a:t>data, reduksi</a:t>
            </a:r>
            <a:r>
              <a:rPr lang="en-US" dirty="0" smtClean="0"/>
              <a:t> </a:t>
            </a:r>
            <a:r>
              <a:rPr lang="en-US" dirty="0" smtClean="0"/>
              <a:t>data, </a:t>
            </a:r>
            <a:r>
              <a:rPr lang="en-US" dirty="0" err="1" smtClean="0"/>
              <a:t>penyajian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reduksi</a:t>
            </a:r>
            <a:r>
              <a:rPr lang="en-US" dirty="0" smtClean="0"/>
              <a:t> data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melibatkan</a:t>
            </a:r>
            <a:r>
              <a:rPr lang="en-US" dirty="0" smtClean="0"/>
              <a:t> langkah2 editing,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meringkas</a:t>
            </a:r>
            <a:r>
              <a:rPr lang="en-US" dirty="0" smtClean="0"/>
              <a:t> data.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kode-kode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catatan-catatan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data.</a:t>
            </a:r>
          </a:p>
          <a:p>
            <a:pPr algn="just"/>
            <a:r>
              <a:rPr lang="en-US" dirty="0" err="1" smtClean="0"/>
              <a:t>Penyajian</a:t>
            </a:r>
            <a:r>
              <a:rPr lang="en-US" dirty="0" smtClean="0"/>
              <a:t> data: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mengorganisasikan</a:t>
            </a:r>
            <a:r>
              <a:rPr lang="en-US" dirty="0" smtClean="0"/>
              <a:t> data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data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data yang lain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data yang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1624</Words>
  <Application>Microsoft Office PowerPoint</Application>
  <PresentationFormat>On-screen Show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Telaah pustaka/kajian pustaka</vt:lpstr>
      <vt:lpstr>Tujuan telaah pustaka (Pawito: 2008)</vt:lpstr>
      <vt:lpstr>Pemilihan narasumber/informan</vt:lpstr>
      <vt:lpstr>PowerPoint Presentation</vt:lpstr>
      <vt:lpstr>Teknik trianggulasi</vt:lpstr>
      <vt:lpstr>PowerPoint Presentation</vt:lpstr>
      <vt:lpstr>Analisis data dan penarikan kesimpulan</vt:lpstr>
      <vt:lpstr>PowerPoint Presentation</vt:lpstr>
      <vt:lpstr>Teknik analisis data interaktif dari Miles an Huberman</vt:lpstr>
      <vt:lpstr>PowerPoint Presentation</vt:lpstr>
      <vt:lpstr>PowerPoint Presentation</vt:lpstr>
      <vt:lpstr>Data kualitatif dapat dianalisis dengan teknik analisis:</vt:lpstr>
      <vt:lpstr>Kategorisasi kejadian</vt:lpstr>
      <vt:lpstr>PowerPoint Presentation</vt:lpstr>
      <vt:lpstr>Perbaikan kategori</vt:lpstr>
      <vt:lpstr>Mencari hubungan dan tema di antara kategori</vt:lpstr>
      <vt:lpstr>Menyederhanakan dan mengintegrasikan data ke dalam suatu struktur teori yang terpadu</vt:lpstr>
      <vt:lpstr>Strategi Induksi Analitis</vt:lpstr>
      <vt:lpstr>PowerPoint Presentation</vt:lpstr>
      <vt:lpstr>Teknik analisis data dengan teori grounded</vt:lpstr>
      <vt:lpstr>Perbedaan antara penelitian eksploratif, dekskriptif dan eksplanatif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Telaah pustaka/kajian pustaka</dc:title>
  <dc:creator>FADJARINI</dc:creator>
  <cp:lastModifiedBy>BU FAJAR</cp:lastModifiedBy>
  <cp:revision>26</cp:revision>
  <dcterms:created xsi:type="dcterms:W3CDTF">2011-04-27T14:49:22Z</dcterms:created>
  <dcterms:modified xsi:type="dcterms:W3CDTF">2018-05-04T02:06:43Z</dcterms:modified>
</cp:coreProperties>
</file>