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0FB2F0D-0BE8-40B9-BA34-9EAEFB91F620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3D561EF-6DC0-4737-A595-728B220288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REVIEW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METODE PENELITIAN KUALITATIF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040" y="1556792"/>
            <a:ext cx="2952328" cy="3109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566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MENGAPA &amp; BAGAIMANA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Narrow" pitchFamily="34" charset="0"/>
              </a:rPr>
              <a:t>PENELITIAN PERLU DILAKUKAN DALAM RANGKA MENJAWAB KETIDAKTAHUAN/KETERBATASN PENELITI TENTANG SUATU FENOMENA</a:t>
            </a:r>
          </a:p>
          <a:p>
            <a:r>
              <a:rPr lang="en-US" dirty="0" smtClean="0">
                <a:latin typeface="Arial Narrow" pitchFamily="34" charset="0"/>
              </a:rPr>
              <a:t>PENELITIAN HARUS DILAKUKAN SECARA JUJUR &amp; KONSISTEN</a:t>
            </a:r>
          </a:p>
          <a:p>
            <a:r>
              <a:rPr lang="en-US" dirty="0" smtClean="0">
                <a:latin typeface="Arial Narrow" pitchFamily="34" charset="0"/>
              </a:rPr>
              <a:t>PENELITIAN DAPAT DIMULAI DARI PERTANYAAN SEDERHANA TENTANG SUATU FENOMENA/MASALAH, BUKAN DIMULAI DARI </a:t>
            </a:r>
            <a:r>
              <a:rPr lang="en-US" b="1" dirty="0" smtClean="0">
                <a:latin typeface="Arial Narrow" pitchFamily="34" charset="0"/>
              </a:rPr>
              <a:t>JUDUL</a:t>
            </a:r>
            <a:endParaRPr lang="en-US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79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kualitatif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bersifat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lentur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fleksibel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Kajiannya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utuh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komprehensif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holistik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err="1">
                <a:latin typeface="Arial" charset="0"/>
                <a:cs typeface="Arial" charset="0"/>
              </a:rPr>
              <a:t>Melalui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penelitian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kualitatif</a:t>
            </a:r>
            <a:r>
              <a:rPr lang="en-US" dirty="0">
                <a:latin typeface="Arial" charset="0"/>
                <a:cs typeface="Arial" charset="0"/>
              </a:rPr>
              <a:t>, </a:t>
            </a:r>
            <a:r>
              <a:rPr lang="en-US" dirty="0" err="1">
                <a:latin typeface="Arial" charset="0"/>
                <a:cs typeface="Arial" charset="0"/>
              </a:rPr>
              <a:t>peneliti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dapat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mengenali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subjek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merasakan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apa</a:t>
            </a:r>
            <a:r>
              <a:rPr lang="en-US" dirty="0">
                <a:latin typeface="Arial" charset="0"/>
                <a:cs typeface="Arial" charset="0"/>
              </a:rPr>
              <a:t> yang </a:t>
            </a:r>
            <a:r>
              <a:rPr lang="en-US" dirty="0" err="1">
                <a:latin typeface="Arial" charset="0"/>
                <a:cs typeface="Arial" charset="0"/>
              </a:rPr>
              <a:t>mereka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alami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dalam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kehidupan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sehari-hari</a:t>
            </a:r>
            <a:r>
              <a:rPr lang="en-US" dirty="0">
                <a:latin typeface="Arial" charset="0"/>
                <a:cs typeface="Arial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756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Alasan melakukan penelitian kualitatif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Sifat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masalah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itu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sendiri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mengharuskan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menggunakan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kualitatif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dilakukan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bertujuan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memahami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apa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tersembunyi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di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balik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fenomena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kadang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kala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merupakan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sesuatu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sulit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diketahui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dipahami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terutama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jika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menggunakan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metode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kuantitatif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9806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0"/>
            <a:ext cx="7698432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err="1" smtClean="0"/>
              <a:t>Perbedaan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 smtClean="0"/>
              <a:t>penelitian</a:t>
            </a:r>
            <a:r>
              <a:rPr lang="en-US" sz="4000" dirty="0" smtClean="0"/>
              <a:t> </a:t>
            </a:r>
            <a:r>
              <a:rPr lang="en-US" sz="4000" dirty="0" err="1" smtClean="0"/>
              <a:t>kuantitatif</a:t>
            </a:r>
            <a:endParaRPr lang="en-US" sz="40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685800"/>
            <a:ext cx="8424936" cy="4327376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1.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Dilihat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dari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kerangka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teori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kualitatif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tidak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mengharuskan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penyusunan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kerangka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teori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persiapan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Ada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tidaknya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hipotesis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kualitatif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tidak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terikat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oleh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hipotesis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kualitatif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berusaha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melihat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objek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dalam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konteksnya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menggunakan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kerangka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pikir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logik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lebih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dari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sekedar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linier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kausal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4.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Hubungan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responden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Dalam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pengumpulan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data,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berfungsi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sebagai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instrumen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berusaha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mengikuti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asumsi-asumsi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kultural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berupaya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mencapai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wawasan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imajinatif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dalam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dunia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sosial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responden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fleksibel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reflektif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tidak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mengambil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jarak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dengan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responden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5.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Pengamatan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observasi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dilakukan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dengan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‘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pengamatan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berperan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serta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’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atau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‘</a:t>
            </a:r>
            <a:r>
              <a:rPr lang="en-US" sz="2800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participant observation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’ 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6.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Metode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analisis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data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bukan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analisis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linier,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tetapi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analisis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interaktif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(model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Analisis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interaktif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>
              <a:buNone/>
            </a:pP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7. 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Proses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hasil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kualitatif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lebih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mementingkan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proses (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kedalaman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informasi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materi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daripada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hasil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luasnya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materi</a:t>
            </a:r>
            <a:r>
              <a: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80030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55336"/>
          </a:xfrm>
        </p:spPr>
        <p:txBody>
          <a:bodyPr>
            <a:normAutofit fontScale="92500"/>
          </a:bodyPr>
          <a:lstStyle/>
          <a:p>
            <a:pPr marL="624078" indent="-514350">
              <a:buAutoNum type="alphaUcPeriod"/>
            </a:pP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Latar</a:t>
            </a:r>
            <a:r>
              <a:rPr lang="en-US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belakang</a:t>
            </a:r>
            <a:r>
              <a:rPr lang="en-US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masalah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urgensi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&amp;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fokus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permasalahan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24078" indent="-514350">
              <a:buAutoNum type="alphaUcPeriod"/>
            </a:pP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Rumusan</a:t>
            </a:r>
            <a:r>
              <a:rPr lang="en-US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masalah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pertanyaan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Contoh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“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Apa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mempengaruhi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prestasi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studi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mahasiswa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?”</a:t>
            </a:r>
          </a:p>
          <a:p>
            <a:pPr marL="624078" indent="-514350">
              <a:buAutoNum type="alphaUcPeriod"/>
            </a:pP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Tujuan</a:t>
            </a:r>
            <a:r>
              <a:rPr lang="en-US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poin-poin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menjawab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pertanyaan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 marL="624078" indent="-514350">
              <a:buAutoNum type="alphaUcPeriod"/>
            </a:pP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Manfaat</a:t>
            </a:r>
            <a:r>
              <a:rPr lang="en-US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endParaRPr lang="en-US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24078" indent="-514350">
              <a:buNone/>
            </a:pP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1.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Manfaat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teoretik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kontribusi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perkembangan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ilmu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24078" indent="-514350">
              <a:buNone/>
            </a:pP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2.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Manfaat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praktis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kontribusi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untuk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masyarakat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624078" indent="-514350">
              <a:buNone/>
            </a:pP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E.   </a:t>
            </a: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Kajian</a:t>
            </a:r>
            <a:r>
              <a:rPr lang="en-US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teori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dasar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teori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relevan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tepat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diambil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dari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berbagai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referensi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24078" indent="-514350">
              <a:buNone/>
            </a:pP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F.   </a:t>
            </a: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Kerangka</a:t>
            </a:r>
            <a:r>
              <a:rPr lang="en-US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pikir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alur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logika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berdasarkan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tujuan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uraian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deskriptif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dilengkapi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bagan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alur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 marL="624078" indent="-514350">
              <a:buNone/>
            </a:pP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55576" y="476672"/>
            <a:ext cx="756084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RANCANGAN PENELITIAN</a:t>
            </a:r>
            <a:endParaRPr lang="en-US" sz="2400" b="1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332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34616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Penelitian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187552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Jenis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jelaskan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jenis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yg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dipilih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kaitkan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dengan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sifat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masalah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diteliti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24078" indent="-514350"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Lokasi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jelaskan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alasan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substantif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pemilihan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lokasi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24078" indent="-514350"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Sumber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data: a.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b.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Tempat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peristiwa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c.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dokumen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arsip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</a:p>
          <a:p>
            <a:pPr marL="624078" indent="-514350"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Teknik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pengumpulan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data: a.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Wawancara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mendalam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(In-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deept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Interviewing); b.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Observasi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c.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dokumentasi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d.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studi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pustaka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24078" indent="-514350"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Teknik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sampling: </a:t>
            </a:r>
            <a:r>
              <a:rPr lang="en-US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purposive sampling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snowball sampling</a:t>
            </a:r>
          </a:p>
          <a:p>
            <a:pPr marL="624078" indent="-514350"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Teknik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analisis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data:</a:t>
            </a:r>
            <a:r>
              <a:rPr lang="en-US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model </a:t>
            </a:r>
            <a:r>
              <a:rPr lang="en-US" i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analisis</a:t>
            </a:r>
            <a:r>
              <a:rPr lang="en-US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i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interaktif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624078" indent="-514350"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Validitas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data: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triangulasi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sumber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metode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teori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peneliti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 marL="624078" indent="-514350">
              <a:buAutoNum type="arabicPeriod"/>
            </a:pP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870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8FB4883-1F52-4C9F-8E3C-744427220C17}" type="datetime1">
              <a:rPr lang="en-US"/>
              <a:pPr>
                <a:defRPr/>
              </a:pPr>
              <a:t>5/17/2019</a:t>
            </a:fld>
            <a:endParaRPr lang="en-US"/>
          </a:p>
        </p:txBody>
      </p:sp>
      <p:pic>
        <p:nvPicPr>
          <p:cNvPr id="217092" name="Picture 4" descr="BD07017_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195736" y="620688"/>
            <a:ext cx="4191000" cy="4038600"/>
          </a:xfrm>
          <a:noFill/>
        </p:spPr>
      </p:pic>
      <p:sp>
        <p:nvSpPr>
          <p:cNvPr id="2" name="Rectangle 1"/>
          <p:cNvSpPr/>
          <p:nvPr/>
        </p:nvSpPr>
        <p:spPr>
          <a:xfrm>
            <a:off x="1587774" y="4911551"/>
            <a:ext cx="616790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4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Selamat</a:t>
            </a:r>
            <a:r>
              <a:rPr lang="en-US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4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berjuang</a:t>
            </a:r>
            <a:endParaRPr lang="en-US" sz="4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83754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63</TotalTime>
  <Words>401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NewsPrint</vt:lpstr>
      <vt:lpstr>REVIEW</vt:lpstr>
      <vt:lpstr>MENGAPA &amp; BAGAIMANA</vt:lpstr>
      <vt:lpstr>Penelitian kualitatif</vt:lpstr>
      <vt:lpstr>Alasan melakukan penelitian kualitatif</vt:lpstr>
      <vt:lpstr>Perbedaan dengan penelitian kuantitatif</vt:lpstr>
      <vt:lpstr>PowerPoint Presentation</vt:lpstr>
      <vt:lpstr>G. Metode Penelitian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</dc:title>
  <dc:creator>Dell</dc:creator>
  <cp:lastModifiedBy>Dell</cp:lastModifiedBy>
  <cp:revision>10</cp:revision>
  <dcterms:created xsi:type="dcterms:W3CDTF">2018-05-14T04:15:20Z</dcterms:created>
  <dcterms:modified xsi:type="dcterms:W3CDTF">2019-05-16T23:53:16Z</dcterms:modified>
</cp:coreProperties>
</file>