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21"/>
  </p:notesMasterIdLst>
  <p:sldIdLst>
    <p:sldId id="256" r:id="rId2"/>
    <p:sldId id="270" r:id="rId3"/>
    <p:sldId id="271" r:id="rId4"/>
    <p:sldId id="272" r:id="rId5"/>
    <p:sldId id="273" r:id="rId6"/>
    <p:sldId id="263" r:id="rId7"/>
    <p:sldId id="264" r:id="rId8"/>
    <p:sldId id="265" r:id="rId9"/>
    <p:sldId id="266" r:id="rId10"/>
    <p:sldId id="269" r:id="rId11"/>
    <p:sldId id="267" r:id="rId12"/>
    <p:sldId id="274" r:id="rId13"/>
    <p:sldId id="257" r:id="rId14"/>
    <p:sldId id="258" r:id="rId15"/>
    <p:sldId id="259" r:id="rId16"/>
    <p:sldId id="260" r:id="rId17"/>
    <p:sldId id="261" r:id="rId18"/>
    <p:sldId id="262" r:id="rId19"/>
    <p:sldId id="275" r:id="rId20"/>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E47420-3FA8-45C4-81F4-B370960AEC52}" type="datetimeFigureOut">
              <a:rPr lang="id-ID" smtClean="0"/>
              <a:t>09/12/2018</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EDCE736-3328-44E4-B568-38ABE92554F3}" type="slidenum">
              <a:rPr lang="id-ID" smtClean="0"/>
              <a:t>‹#›</a:t>
            </a:fld>
            <a:endParaRPr lang="id-ID"/>
          </a:p>
        </p:txBody>
      </p:sp>
    </p:spTree>
    <p:extLst>
      <p:ext uri="{BB962C8B-B14F-4D97-AF65-F5344CB8AC3E}">
        <p14:creationId xmlns:p14="http://schemas.microsoft.com/office/powerpoint/2010/main" val="19170865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923D626-8314-42FB-A4CD-DE21B4660244}" type="slidenum">
              <a:rPr lang="en-US" smtClean="0"/>
              <a:t>10</a:t>
            </a:fld>
            <a:endParaRPr lang="en-US"/>
          </a:p>
        </p:txBody>
      </p:sp>
    </p:spTree>
    <p:extLst>
      <p:ext uri="{BB962C8B-B14F-4D97-AF65-F5344CB8AC3E}">
        <p14:creationId xmlns:p14="http://schemas.microsoft.com/office/powerpoint/2010/main" val="7769942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AF527DBF-84C0-4FCC-BDCE-F4F1F38374DB}" type="datetimeFigureOut">
              <a:rPr lang="id-ID" smtClean="0"/>
              <a:t>09/12/2018</a:t>
            </a:fld>
            <a:endParaRPr lang="id-ID"/>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7D7A54C6-2506-4525-8D2C-C30DF31C9A0F}" type="slidenum">
              <a:rPr lang="id-ID" smtClean="0"/>
              <a:t>‹#›</a:t>
            </a:fld>
            <a:endParaRPr lang="id-ID"/>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id-ID"/>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F527DBF-84C0-4FCC-BDCE-F4F1F38374DB}" type="datetimeFigureOut">
              <a:rPr lang="id-ID" smtClean="0"/>
              <a:t>09/12/2018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D7A54C6-2506-4525-8D2C-C30DF31C9A0F}"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F527DBF-84C0-4FCC-BDCE-F4F1F38374DB}" type="datetimeFigureOut">
              <a:rPr lang="id-ID" smtClean="0"/>
              <a:t>09/12/2018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7D7A54C6-2506-4525-8D2C-C30DF31C9A0F}" type="slidenum">
              <a:rPr lang="id-ID" smtClean="0"/>
              <a:t>‹#›</a:t>
            </a:fld>
            <a:endParaRPr lang="id-ID"/>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9"/>
          <p:cNvSpPr>
            <a:spLocks noGrp="1" noChangeArrowheads="1"/>
          </p:cNvSpPr>
          <p:nvPr>
            <p:ph type="dt" sz="half" idx="10"/>
          </p:nvPr>
        </p:nvSpPr>
        <p:spPr>
          <a:ln/>
        </p:spPr>
        <p:txBody>
          <a:bodyPr/>
          <a:lstStyle>
            <a:lvl1pPr>
              <a:defRPr/>
            </a:lvl1pPr>
          </a:lstStyle>
          <a:p>
            <a:pPr>
              <a:defRPr/>
            </a:pPr>
            <a:endParaRPr lang="en-US"/>
          </a:p>
        </p:txBody>
      </p:sp>
      <p:sp>
        <p:nvSpPr>
          <p:cNvPr id="6" name="Rectangle 10"/>
          <p:cNvSpPr>
            <a:spLocks noGrp="1" noChangeArrowheads="1"/>
          </p:cNvSpPr>
          <p:nvPr>
            <p:ph type="ftr" sz="quarter" idx="11"/>
          </p:nvPr>
        </p:nvSpPr>
        <p:spPr>
          <a:ln/>
        </p:spPr>
        <p:txBody>
          <a:bodyPr/>
          <a:lstStyle>
            <a:lvl1pPr>
              <a:defRPr/>
            </a:lvl1pPr>
          </a:lstStyle>
          <a:p>
            <a:pPr>
              <a:defRPr/>
            </a:pPr>
            <a:endParaRPr lang="en-US"/>
          </a:p>
        </p:txBody>
      </p:sp>
      <p:sp>
        <p:nvSpPr>
          <p:cNvPr id="7" name="Rectangle 11"/>
          <p:cNvSpPr>
            <a:spLocks noGrp="1" noChangeArrowheads="1"/>
          </p:cNvSpPr>
          <p:nvPr>
            <p:ph type="sldNum" sz="quarter" idx="12"/>
          </p:nvPr>
        </p:nvSpPr>
        <p:spPr>
          <a:ln/>
        </p:spPr>
        <p:txBody>
          <a:bodyPr/>
          <a:lstStyle>
            <a:lvl1pPr>
              <a:defRPr/>
            </a:lvl1pPr>
          </a:lstStyle>
          <a:p>
            <a:pPr>
              <a:defRPr/>
            </a:pPr>
            <a:fld id="{B99D7364-D5A4-463A-B87C-095B30F6D936}" type="slidenum">
              <a:rPr lang="en-US"/>
              <a:pPr>
                <a:defRPr/>
              </a:pPr>
              <a:t>‹#›</a:t>
            </a:fld>
            <a:endParaRPr lang="en-US"/>
          </a:p>
        </p:txBody>
      </p:sp>
    </p:spTree>
    <p:extLst>
      <p:ext uri="{BB962C8B-B14F-4D97-AF65-F5344CB8AC3E}">
        <p14:creationId xmlns:p14="http://schemas.microsoft.com/office/powerpoint/2010/main" val="13557769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F527DBF-84C0-4FCC-BDCE-F4F1F38374DB}" type="datetimeFigureOut">
              <a:rPr lang="id-ID" smtClean="0"/>
              <a:t>09/12/2018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D7A54C6-2506-4525-8D2C-C30DF31C9A0F}" type="slidenum">
              <a:rPr lang="id-ID" smtClean="0"/>
              <a:t>‹#›</a:t>
            </a:fld>
            <a:endParaRPr lang="id-ID"/>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AF527DBF-84C0-4FCC-BDCE-F4F1F38374DB}" type="datetimeFigureOut">
              <a:rPr lang="id-ID" smtClean="0"/>
              <a:t>09/12/2018</a:t>
            </a:fld>
            <a:endParaRPr lang="id-ID"/>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7D7A54C6-2506-4525-8D2C-C30DF31C9A0F}" type="slidenum">
              <a:rPr lang="id-ID" smtClean="0"/>
              <a:t>‹#›</a:t>
            </a:fld>
            <a:endParaRPr lang="id-ID"/>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id-ID"/>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F527DBF-84C0-4FCC-BDCE-F4F1F38374DB}" type="datetimeFigureOut">
              <a:rPr lang="id-ID" smtClean="0"/>
              <a:t>09/12/2018</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7D7A54C6-2506-4525-8D2C-C30DF31C9A0F}" type="slidenum">
              <a:rPr lang="id-ID" smtClean="0"/>
              <a:t>‹#›</a:t>
            </a:fld>
            <a:endParaRPr lang="id-ID"/>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F527DBF-84C0-4FCC-BDCE-F4F1F38374DB}" type="datetimeFigureOut">
              <a:rPr lang="id-ID" smtClean="0"/>
              <a:t>09/12/2018</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7D7A54C6-2506-4525-8D2C-C30DF31C9A0F}" type="slidenum">
              <a:rPr lang="id-ID" smtClean="0"/>
              <a:t>‹#›</a:t>
            </a:fld>
            <a:endParaRPr lang="id-ID"/>
          </a:p>
        </p:txBody>
      </p:sp>
      <p:sp>
        <p:nvSpPr>
          <p:cNvPr id="10" name="Tit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AF527DBF-84C0-4FCC-BDCE-F4F1F38374DB}" type="datetimeFigureOut">
              <a:rPr lang="id-ID" smtClean="0"/>
              <a:t>09/12/2018</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7D7A54C6-2506-4525-8D2C-C30DF31C9A0F}" type="slidenum">
              <a:rPr lang="id-ID" smtClean="0"/>
              <a:t>‹#›</a:t>
            </a:fld>
            <a:endParaRPr lang="id-ID"/>
          </a:p>
        </p:txBody>
      </p:sp>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AF527DBF-84C0-4FCC-BDCE-F4F1F38374DB}" type="datetimeFigureOut">
              <a:rPr lang="id-ID" smtClean="0"/>
              <a:t>09/12/2018</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7D7A54C6-2506-4525-8D2C-C30DF31C9A0F}"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F527DBF-84C0-4FCC-BDCE-F4F1F38374DB}" type="datetimeFigureOut">
              <a:rPr lang="id-ID" smtClean="0"/>
              <a:t>09/12/2018</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7D7A54C6-2506-4525-8D2C-C30DF31C9A0F}" type="slidenum">
              <a:rPr lang="id-ID" smtClean="0"/>
              <a:t>‹#›</a:t>
            </a:fld>
            <a:endParaRPr lang="id-ID"/>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smtClean="0"/>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F527DBF-84C0-4FCC-BDCE-F4F1F38374DB}" type="datetimeFigureOut">
              <a:rPr lang="id-ID" smtClean="0"/>
              <a:t>09/12/2018</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7D7A54C6-2506-4525-8D2C-C30DF31C9A0F}" type="slidenum">
              <a:rPr lang="id-ID" smtClean="0"/>
              <a:t>‹#›</a:t>
            </a:fld>
            <a:endParaRPr lang="id-ID"/>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smtClean="0"/>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AF527DBF-84C0-4FCC-BDCE-F4F1F38374DB}" type="datetimeFigureOut">
              <a:rPr lang="id-ID" smtClean="0"/>
              <a:t>09/12/2018</a:t>
            </a:fld>
            <a:endParaRPr lang="id-ID"/>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id-ID"/>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7D7A54C6-2506-4525-8D2C-C30DF31C9A0F}"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id-ID" dirty="0" smtClean="0"/>
              <a:t>Fatih Gama Abisono, </a:t>
            </a:r>
          </a:p>
          <a:p>
            <a:r>
              <a:rPr lang="id-ID" dirty="0" smtClean="0"/>
              <a:t>SIP, MA</a:t>
            </a:r>
            <a:endParaRPr lang="id-ID" dirty="0"/>
          </a:p>
        </p:txBody>
      </p:sp>
      <p:sp>
        <p:nvSpPr>
          <p:cNvPr id="2" name="Title 1"/>
          <p:cNvSpPr>
            <a:spLocks noGrp="1"/>
          </p:cNvSpPr>
          <p:nvPr>
            <p:ph type="title"/>
          </p:nvPr>
        </p:nvSpPr>
        <p:spPr/>
        <p:txBody>
          <a:bodyPr/>
          <a:lstStyle/>
          <a:p>
            <a:pPr algn="l"/>
            <a:r>
              <a:rPr lang="id-ID" sz="3200" dirty="0" smtClean="0"/>
              <a:t>Masyarakat sipil, warga, dan kelompok kepetingan</a:t>
            </a:r>
            <a:endParaRPr lang="id-ID" sz="3200" dirty="0"/>
          </a:p>
        </p:txBody>
      </p:sp>
    </p:spTree>
    <p:extLst>
      <p:ext uri="{BB962C8B-B14F-4D97-AF65-F5344CB8AC3E}">
        <p14:creationId xmlns:p14="http://schemas.microsoft.com/office/powerpoint/2010/main" val="36535186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458200" cy="4525963"/>
          </a:xfrm>
          <a:solidFill>
            <a:schemeClr val="bg1"/>
          </a:solidFill>
        </p:spPr>
        <p:txBody>
          <a:bodyPr/>
          <a:lstStyle/>
          <a:p>
            <a:pPr marL="109728" indent="0">
              <a:buNone/>
            </a:pPr>
            <a:endParaRPr lang="en-US" dirty="0"/>
          </a:p>
        </p:txBody>
      </p:sp>
      <p:sp>
        <p:nvSpPr>
          <p:cNvPr id="3" name="Title 2"/>
          <p:cNvSpPr>
            <a:spLocks noGrp="1"/>
          </p:cNvSpPr>
          <p:nvPr>
            <p:ph type="title"/>
          </p:nvPr>
        </p:nvSpPr>
        <p:spPr>
          <a:xfrm>
            <a:off x="457200" y="274638"/>
            <a:ext cx="8229600" cy="868362"/>
          </a:xfrm>
        </p:spPr>
        <p:txBody>
          <a:bodyPr>
            <a:normAutofit/>
          </a:bodyPr>
          <a:lstStyle/>
          <a:p>
            <a:r>
              <a:rPr lang="en-US" sz="3200" dirty="0" smtClean="0"/>
              <a:t>Area </a:t>
            </a:r>
            <a:r>
              <a:rPr lang="en-US" sz="3200" dirty="0" err="1" smtClean="0"/>
              <a:t>Politik</a:t>
            </a:r>
            <a:r>
              <a:rPr lang="en-US" sz="3200" dirty="0" smtClean="0"/>
              <a:t> </a:t>
            </a:r>
            <a:r>
              <a:rPr lang="en-US" sz="3200" dirty="0" err="1" smtClean="0"/>
              <a:t>Kewargaan</a:t>
            </a:r>
            <a:endParaRPr lang="en-US" sz="3200" dirty="0"/>
          </a:p>
        </p:txBody>
      </p:sp>
      <p:sp>
        <p:nvSpPr>
          <p:cNvPr id="4" name="Rectangle 3"/>
          <p:cNvSpPr/>
          <p:nvPr/>
        </p:nvSpPr>
        <p:spPr>
          <a:xfrm>
            <a:off x="3507798" y="1780310"/>
            <a:ext cx="1558636"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PEM</a:t>
            </a:r>
            <a:r>
              <a:rPr lang="id-ID" b="1" dirty="0" smtClean="0"/>
              <a:t>ERINTAH</a:t>
            </a:r>
            <a:endParaRPr lang="en-US" b="1" dirty="0"/>
          </a:p>
        </p:txBody>
      </p:sp>
      <p:sp>
        <p:nvSpPr>
          <p:cNvPr id="5" name="Rectangle 4"/>
          <p:cNvSpPr/>
          <p:nvPr/>
        </p:nvSpPr>
        <p:spPr>
          <a:xfrm>
            <a:off x="3656734" y="5112328"/>
            <a:ext cx="14097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WARGA</a:t>
            </a:r>
            <a:endParaRPr lang="en-US" b="1" dirty="0"/>
          </a:p>
        </p:txBody>
      </p:sp>
      <p:sp>
        <p:nvSpPr>
          <p:cNvPr id="6" name="Rectangle 5"/>
          <p:cNvSpPr/>
          <p:nvPr/>
        </p:nvSpPr>
        <p:spPr>
          <a:xfrm>
            <a:off x="7258050" y="1724891"/>
            <a:ext cx="13335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DPR</a:t>
            </a:r>
            <a:endParaRPr lang="en-US" b="1" dirty="0"/>
          </a:p>
        </p:txBody>
      </p:sp>
      <p:sp>
        <p:nvSpPr>
          <p:cNvPr id="7" name="Rectangle 6"/>
          <p:cNvSpPr/>
          <p:nvPr/>
        </p:nvSpPr>
        <p:spPr>
          <a:xfrm>
            <a:off x="5486399" y="1766454"/>
            <a:ext cx="1295401" cy="6096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LEGISLASI</a:t>
            </a:r>
            <a:endParaRPr lang="en-US" b="1" dirty="0"/>
          </a:p>
        </p:txBody>
      </p:sp>
      <p:cxnSp>
        <p:nvCxnSpPr>
          <p:cNvPr id="10" name="Straight Arrow Connector 9"/>
          <p:cNvCxnSpPr/>
          <p:nvPr/>
        </p:nvCxnSpPr>
        <p:spPr>
          <a:xfrm>
            <a:off x="4953000" y="2022763"/>
            <a:ext cx="533399"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651164" y="2621973"/>
            <a:ext cx="1738745" cy="6096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err="1" smtClean="0"/>
              <a:t>Pelayanan</a:t>
            </a:r>
            <a:r>
              <a:rPr lang="en-US" b="1" dirty="0" smtClean="0"/>
              <a:t> </a:t>
            </a:r>
            <a:r>
              <a:rPr lang="en-US" b="1" dirty="0" err="1" smtClean="0"/>
              <a:t>Publik</a:t>
            </a:r>
            <a:endParaRPr lang="en-US" b="1" dirty="0"/>
          </a:p>
        </p:txBody>
      </p:sp>
      <p:cxnSp>
        <p:nvCxnSpPr>
          <p:cNvPr id="13" name="Straight Arrow Connector 12"/>
          <p:cNvCxnSpPr/>
          <p:nvPr/>
        </p:nvCxnSpPr>
        <p:spPr>
          <a:xfrm flipH="1">
            <a:off x="6781800" y="2029691"/>
            <a:ext cx="476251" cy="6926"/>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1049482" y="2022763"/>
            <a:ext cx="0" cy="640773"/>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flipV="1">
            <a:off x="1049482" y="3124200"/>
            <a:ext cx="17319" cy="21336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1066801" y="2022763"/>
            <a:ext cx="2440997"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1049482" y="5257800"/>
            <a:ext cx="2607252"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flipV="1">
            <a:off x="8343900" y="2334492"/>
            <a:ext cx="0" cy="2957946"/>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4475018" y="5257800"/>
            <a:ext cx="3868882"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flipV="1">
            <a:off x="1503217" y="3231573"/>
            <a:ext cx="0" cy="2310245"/>
          </a:xfrm>
          <a:prstGeom prst="straightConnector1">
            <a:avLst/>
          </a:prstGeom>
          <a:ln w="38100">
            <a:prstDash val="sysDash"/>
            <a:tailEnd type="arrow"/>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1520536" y="5541818"/>
            <a:ext cx="2136198" cy="13855"/>
          </a:xfrm>
          <a:prstGeom prst="line">
            <a:avLst/>
          </a:prstGeom>
          <a:ln w="38100">
            <a:prstDash val="sysDash"/>
          </a:ln>
        </p:spPr>
        <p:style>
          <a:lnRef idx="1">
            <a:schemeClr val="accent1"/>
          </a:lnRef>
          <a:fillRef idx="0">
            <a:schemeClr val="accent1"/>
          </a:fillRef>
          <a:effectRef idx="0">
            <a:schemeClr val="accent1"/>
          </a:effectRef>
          <a:fontRef idx="minor">
            <a:schemeClr val="tx1"/>
          </a:fontRef>
        </p:style>
      </p:cxnSp>
      <p:sp>
        <p:nvSpPr>
          <p:cNvPr id="42" name="Round Same Side Corner Rectangle 41"/>
          <p:cNvSpPr/>
          <p:nvPr/>
        </p:nvSpPr>
        <p:spPr>
          <a:xfrm>
            <a:off x="1757362" y="3387436"/>
            <a:ext cx="451139" cy="1607128"/>
          </a:xfrm>
          <a:prstGeom prst="round2SameRect">
            <a:avLst/>
          </a:prstGeom>
          <a:solidFill>
            <a:schemeClr val="bg1"/>
          </a:solidFill>
          <a:ln>
            <a:solidFill>
              <a:schemeClr val="bg1"/>
            </a:solidFill>
          </a:ln>
        </p:spPr>
        <p:style>
          <a:lnRef idx="2">
            <a:schemeClr val="dk1"/>
          </a:lnRef>
          <a:fillRef idx="1">
            <a:schemeClr val="lt1"/>
          </a:fillRef>
          <a:effectRef idx="0">
            <a:schemeClr val="dk1"/>
          </a:effectRef>
          <a:fontRef idx="minor">
            <a:schemeClr val="dk1"/>
          </a:fontRef>
        </p:style>
        <p:txBody>
          <a:bodyPr vert="vert" rtlCol="0" anchor="ctr"/>
          <a:lstStyle/>
          <a:p>
            <a:pPr algn="ctr"/>
            <a:r>
              <a:rPr lang="en-US" dirty="0" err="1" smtClean="0">
                <a:solidFill>
                  <a:schemeClr val="accent3">
                    <a:lumMod val="75000"/>
                  </a:schemeClr>
                </a:solidFill>
              </a:rPr>
              <a:t>Pengawasan</a:t>
            </a:r>
            <a:endParaRPr lang="en-US" dirty="0">
              <a:solidFill>
                <a:schemeClr val="accent3">
                  <a:lumMod val="75000"/>
                </a:schemeClr>
              </a:solidFill>
            </a:endParaRPr>
          </a:p>
        </p:txBody>
      </p:sp>
      <p:cxnSp>
        <p:nvCxnSpPr>
          <p:cNvPr id="58" name="Straight Connector 57"/>
          <p:cNvCxnSpPr/>
          <p:nvPr/>
        </p:nvCxnSpPr>
        <p:spPr>
          <a:xfrm>
            <a:off x="4504458" y="5541818"/>
            <a:ext cx="2055670" cy="13855"/>
          </a:xfrm>
          <a:prstGeom prst="line">
            <a:avLst/>
          </a:prstGeom>
          <a:ln w="38100">
            <a:prstDash val="sysDash"/>
          </a:ln>
        </p:spPr>
        <p:style>
          <a:lnRef idx="1">
            <a:schemeClr val="accent1"/>
          </a:lnRef>
          <a:fillRef idx="0">
            <a:schemeClr val="accent1"/>
          </a:fillRef>
          <a:effectRef idx="0">
            <a:schemeClr val="accent1"/>
          </a:effectRef>
          <a:fontRef idx="minor">
            <a:schemeClr val="tx1"/>
          </a:fontRef>
        </p:style>
      </p:cxnSp>
      <p:cxnSp>
        <p:nvCxnSpPr>
          <p:cNvPr id="60" name="Straight Arrow Connector 59"/>
          <p:cNvCxnSpPr/>
          <p:nvPr/>
        </p:nvCxnSpPr>
        <p:spPr>
          <a:xfrm flipH="1" flipV="1">
            <a:off x="6553200" y="2376055"/>
            <a:ext cx="6928" cy="3151908"/>
          </a:xfrm>
          <a:prstGeom prst="straightConnector1">
            <a:avLst/>
          </a:prstGeom>
          <a:ln w="38100">
            <a:prstDash val="sysDash"/>
            <a:tailEnd type="arrow"/>
          </a:ln>
        </p:spPr>
        <p:style>
          <a:lnRef idx="1">
            <a:schemeClr val="accent1"/>
          </a:lnRef>
          <a:fillRef idx="0">
            <a:schemeClr val="accent1"/>
          </a:fillRef>
          <a:effectRef idx="0">
            <a:schemeClr val="accent1"/>
          </a:effectRef>
          <a:fontRef idx="minor">
            <a:schemeClr val="tx1"/>
          </a:fontRef>
        </p:style>
      </p:cxnSp>
      <p:sp>
        <p:nvSpPr>
          <p:cNvPr id="66" name="Rectangle 65"/>
          <p:cNvSpPr/>
          <p:nvPr/>
        </p:nvSpPr>
        <p:spPr>
          <a:xfrm>
            <a:off x="5947267" y="2667000"/>
            <a:ext cx="488373" cy="249035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US" b="1" dirty="0" smtClean="0">
                <a:solidFill>
                  <a:schemeClr val="accent3">
                    <a:lumMod val="75000"/>
                  </a:schemeClr>
                </a:solidFill>
              </a:rPr>
              <a:t>Input </a:t>
            </a:r>
            <a:r>
              <a:rPr lang="en-US" b="1" dirty="0" err="1" smtClean="0">
                <a:solidFill>
                  <a:schemeClr val="accent3">
                    <a:lumMod val="75000"/>
                  </a:schemeClr>
                </a:solidFill>
              </a:rPr>
              <a:t>kebijakan</a:t>
            </a:r>
            <a:endParaRPr lang="en-US" b="1" dirty="0">
              <a:solidFill>
                <a:schemeClr val="accent3">
                  <a:lumMod val="75000"/>
                </a:schemeClr>
              </a:solidFill>
            </a:endParaRPr>
          </a:p>
        </p:txBody>
      </p:sp>
      <p:sp>
        <p:nvSpPr>
          <p:cNvPr id="67" name="Oval 66"/>
          <p:cNvSpPr/>
          <p:nvPr/>
        </p:nvSpPr>
        <p:spPr>
          <a:xfrm>
            <a:off x="3192399" y="3060671"/>
            <a:ext cx="1874035" cy="1645227"/>
          </a:xfrm>
          <a:prstGeom prst="ellipse">
            <a:avLst/>
          </a:prstGeom>
          <a:solidFill>
            <a:schemeClr val="bg1"/>
          </a:solid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err="1" smtClean="0">
                <a:solidFill>
                  <a:schemeClr val="accent6">
                    <a:lumMod val="60000"/>
                    <a:lumOff val="40000"/>
                  </a:schemeClr>
                </a:solidFill>
              </a:rPr>
              <a:t>Politik</a:t>
            </a:r>
            <a:r>
              <a:rPr lang="en-US" sz="1600" b="1" dirty="0" smtClean="0">
                <a:solidFill>
                  <a:schemeClr val="accent6">
                    <a:lumMod val="60000"/>
                    <a:lumOff val="40000"/>
                  </a:schemeClr>
                </a:solidFill>
              </a:rPr>
              <a:t> </a:t>
            </a:r>
            <a:r>
              <a:rPr lang="en-US" sz="1600" b="1" dirty="0" err="1" smtClean="0">
                <a:solidFill>
                  <a:schemeClr val="accent6">
                    <a:lumMod val="60000"/>
                    <a:lumOff val="40000"/>
                  </a:schemeClr>
                </a:solidFill>
              </a:rPr>
              <a:t>Kewargaan</a:t>
            </a:r>
            <a:endParaRPr lang="en-US" sz="1600" b="1" dirty="0">
              <a:solidFill>
                <a:schemeClr val="accent6">
                  <a:lumMod val="60000"/>
                  <a:lumOff val="40000"/>
                </a:schemeClr>
              </a:solidFill>
            </a:endParaRPr>
          </a:p>
        </p:txBody>
      </p:sp>
      <p:cxnSp>
        <p:nvCxnSpPr>
          <p:cNvPr id="69" name="Straight Arrow Connector 68"/>
          <p:cNvCxnSpPr/>
          <p:nvPr/>
        </p:nvCxnSpPr>
        <p:spPr>
          <a:xfrm>
            <a:off x="7924800" y="1724891"/>
            <a:ext cx="4191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2" name="Left Arrow 91"/>
          <p:cNvSpPr/>
          <p:nvPr/>
        </p:nvSpPr>
        <p:spPr>
          <a:xfrm>
            <a:off x="2353108" y="3665394"/>
            <a:ext cx="734291" cy="57323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Left Arrow 92"/>
          <p:cNvSpPr/>
          <p:nvPr/>
        </p:nvSpPr>
        <p:spPr>
          <a:xfrm rot="10800000">
            <a:off x="5196752" y="3596670"/>
            <a:ext cx="734291" cy="57323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483344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56792"/>
            <a:ext cx="8229600" cy="4896544"/>
          </a:xfrm>
        </p:spPr>
        <p:txBody>
          <a:bodyPr>
            <a:normAutofit fontScale="25000" lnSpcReduction="20000"/>
          </a:bodyPr>
          <a:lstStyle/>
          <a:p>
            <a:pPr marL="109728" indent="0" algn="just">
              <a:buNone/>
            </a:pPr>
            <a:r>
              <a:rPr lang="en-US" sz="8800" b="1" dirty="0" smtClean="0">
                <a:solidFill>
                  <a:srgbClr val="FF0000"/>
                </a:solidFill>
              </a:rPr>
              <a:t>Input </a:t>
            </a:r>
            <a:r>
              <a:rPr lang="en-US" sz="8800" b="1" dirty="0" err="1" smtClean="0">
                <a:solidFill>
                  <a:srgbClr val="FF0000"/>
                </a:solidFill>
              </a:rPr>
              <a:t>Kebijakan</a:t>
            </a:r>
            <a:r>
              <a:rPr lang="en-US" sz="8800" b="1" dirty="0" smtClean="0">
                <a:solidFill>
                  <a:srgbClr val="FF0000"/>
                </a:solidFill>
              </a:rPr>
              <a:t>:</a:t>
            </a:r>
            <a:endParaRPr lang="en-US" sz="8800" b="1" dirty="0">
              <a:solidFill>
                <a:srgbClr val="FF0000"/>
              </a:solidFill>
            </a:endParaRPr>
          </a:p>
          <a:p>
            <a:pPr algn="just">
              <a:buFont typeface="Wingdings" panose="05000000000000000000" pitchFamily="2" charset="2"/>
              <a:buChar char="ü"/>
            </a:pPr>
            <a:r>
              <a:rPr lang="id-ID" sz="8800" dirty="0" smtClean="0"/>
              <a:t>Demokrasi </a:t>
            </a:r>
            <a:r>
              <a:rPr lang="en-US" sz="8800" dirty="0" err="1" smtClean="0"/>
              <a:t>ruang</a:t>
            </a:r>
            <a:r>
              <a:rPr lang="en-US" sz="8800" dirty="0" smtClean="0"/>
              <a:t> </a:t>
            </a:r>
            <a:r>
              <a:rPr lang="en-US" sz="8800" dirty="0" err="1" smtClean="0"/>
              <a:t>keleluasaan</a:t>
            </a:r>
            <a:r>
              <a:rPr lang="en-US" sz="8800" dirty="0" smtClean="0"/>
              <a:t> </a:t>
            </a:r>
            <a:r>
              <a:rPr lang="en-US" sz="8800" dirty="0" err="1" smtClean="0"/>
              <a:t>lebih</a:t>
            </a:r>
            <a:r>
              <a:rPr lang="en-US" sz="8800" dirty="0" smtClean="0"/>
              <a:t> </a:t>
            </a:r>
            <a:r>
              <a:rPr lang="en-US" sz="8800" dirty="0" err="1" smtClean="0"/>
              <a:t>besar</a:t>
            </a:r>
            <a:r>
              <a:rPr lang="en-US" sz="8800" dirty="0" smtClean="0"/>
              <a:t> </a:t>
            </a:r>
            <a:r>
              <a:rPr lang="en-US" sz="8800" dirty="0" err="1" smtClean="0"/>
              <a:t>bagi</a:t>
            </a:r>
            <a:r>
              <a:rPr lang="en-US" sz="8800" dirty="0" smtClean="0"/>
              <a:t> </a:t>
            </a:r>
            <a:r>
              <a:rPr lang="en-US" sz="8800" dirty="0" err="1" smtClean="0"/>
              <a:t>warga</a:t>
            </a:r>
            <a:r>
              <a:rPr lang="en-US" sz="8800" dirty="0" smtClean="0"/>
              <a:t> </a:t>
            </a:r>
            <a:r>
              <a:rPr lang="en-US" sz="8800" dirty="0" err="1" smtClean="0"/>
              <a:t>untuk</a:t>
            </a:r>
            <a:r>
              <a:rPr lang="en-US" sz="8800" dirty="0" smtClean="0"/>
              <a:t> </a:t>
            </a:r>
            <a:r>
              <a:rPr lang="en-US" sz="8800" dirty="0" err="1" smtClean="0"/>
              <a:t>mempengaruhi</a:t>
            </a:r>
            <a:r>
              <a:rPr lang="en-US" sz="8800" dirty="0" smtClean="0"/>
              <a:t> proses-proses </a:t>
            </a:r>
            <a:r>
              <a:rPr lang="en-US" sz="8800" dirty="0" err="1" smtClean="0"/>
              <a:t>kebijakan</a:t>
            </a:r>
            <a:r>
              <a:rPr lang="en-US" sz="8800" dirty="0" smtClean="0"/>
              <a:t> di </a:t>
            </a:r>
            <a:r>
              <a:rPr lang="en-US" sz="8800" dirty="0" err="1" smtClean="0"/>
              <a:t>tingkat</a:t>
            </a:r>
            <a:r>
              <a:rPr lang="en-US" sz="8800" dirty="0" smtClean="0"/>
              <a:t> </a:t>
            </a:r>
            <a:r>
              <a:rPr lang="en-US" sz="8800" dirty="0" err="1" smtClean="0"/>
              <a:t>lokal</a:t>
            </a:r>
            <a:r>
              <a:rPr lang="en-US" sz="8800" dirty="0" smtClean="0"/>
              <a:t>.</a:t>
            </a:r>
          </a:p>
          <a:p>
            <a:pPr algn="just">
              <a:buFont typeface="Wingdings" panose="05000000000000000000" pitchFamily="2" charset="2"/>
              <a:buChar char="ü"/>
            </a:pPr>
            <a:r>
              <a:rPr lang="en-US" sz="8800" dirty="0" err="1" smtClean="0"/>
              <a:t>Lokalitas</a:t>
            </a:r>
            <a:r>
              <a:rPr lang="en-US" sz="8800" dirty="0" smtClean="0"/>
              <a:t> menjadi basis </a:t>
            </a:r>
            <a:r>
              <a:rPr lang="en-US" sz="8800" dirty="0" err="1" smtClean="0"/>
              <a:t>bagi</a:t>
            </a:r>
            <a:r>
              <a:rPr lang="en-US" sz="8800" dirty="0" smtClean="0"/>
              <a:t> </a:t>
            </a:r>
            <a:r>
              <a:rPr lang="en-US" sz="8800" dirty="0" err="1" smtClean="0"/>
              <a:t>bekerjanya</a:t>
            </a:r>
            <a:r>
              <a:rPr lang="en-US" sz="8800" dirty="0" smtClean="0"/>
              <a:t> </a:t>
            </a:r>
            <a:r>
              <a:rPr lang="en-US" sz="8800" dirty="0" err="1" smtClean="0"/>
              <a:t>politik</a:t>
            </a:r>
            <a:r>
              <a:rPr lang="en-US" sz="8800" dirty="0" smtClean="0"/>
              <a:t> </a:t>
            </a:r>
            <a:r>
              <a:rPr lang="en-US" sz="8800" dirty="0" err="1" smtClean="0"/>
              <a:t>kewargaan</a:t>
            </a:r>
            <a:r>
              <a:rPr lang="en-US" sz="8800" dirty="0" smtClean="0"/>
              <a:t>, </a:t>
            </a:r>
            <a:r>
              <a:rPr lang="en-US" sz="8800" dirty="0" err="1" smtClean="0"/>
              <a:t>dimana</a:t>
            </a:r>
            <a:r>
              <a:rPr lang="en-US" sz="8800" dirty="0" smtClean="0"/>
              <a:t> </a:t>
            </a:r>
            <a:r>
              <a:rPr lang="en-US" sz="8800" dirty="0" err="1" smtClean="0"/>
              <a:t>warga</a:t>
            </a:r>
            <a:r>
              <a:rPr lang="en-US" sz="8800" dirty="0" smtClean="0"/>
              <a:t> </a:t>
            </a:r>
            <a:r>
              <a:rPr lang="en-US" sz="8800" dirty="0" err="1" smtClean="0"/>
              <a:t>terlibat</a:t>
            </a:r>
            <a:r>
              <a:rPr lang="en-US" sz="8800" dirty="0" smtClean="0"/>
              <a:t> </a:t>
            </a:r>
            <a:r>
              <a:rPr lang="en-US" sz="8800" dirty="0" err="1" smtClean="0"/>
              <a:t>dalam</a:t>
            </a:r>
            <a:r>
              <a:rPr lang="en-US" sz="8800" dirty="0" smtClean="0"/>
              <a:t> </a:t>
            </a:r>
            <a:r>
              <a:rPr lang="en-US" sz="8800" dirty="0" err="1" smtClean="0"/>
              <a:t>isu</a:t>
            </a:r>
            <a:r>
              <a:rPr lang="en-US" sz="8800" dirty="0" smtClean="0"/>
              <a:t> </a:t>
            </a:r>
            <a:r>
              <a:rPr lang="en-US" sz="8800" dirty="0" err="1" smtClean="0"/>
              <a:t>dan</a:t>
            </a:r>
            <a:r>
              <a:rPr lang="en-US" sz="8800" dirty="0" smtClean="0"/>
              <a:t> agenda </a:t>
            </a:r>
            <a:r>
              <a:rPr lang="en-US" sz="8800" dirty="0" err="1" smtClean="0"/>
              <a:t>lokal</a:t>
            </a:r>
            <a:r>
              <a:rPr lang="en-US" sz="8800" dirty="0"/>
              <a:t> </a:t>
            </a:r>
            <a:r>
              <a:rPr lang="en-US" sz="8800" dirty="0" err="1" smtClean="0"/>
              <a:t>baik</a:t>
            </a:r>
            <a:r>
              <a:rPr lang="en-US" sz="8800" dirty="0" smtClean="0"/>
              <a:t> </a:t>
            </a:r>
            <a:r>
              <a:rPr lang="en-US" sz="8800" dirty="0" err="1" smtClean="0"/>
              <a:t>pada</a:t>
            </a:r>
            <a:r>
              <a:rPr lang="en-US" sz="8800" dirty="0" smtClean="0"/>
              <a:t> </a:t>
            </a:r>
            <a:r>
              <a:rPr lang="en-US" sz="8800" dirty="0" err="1" smtClean="0"/>
              <a:t>ranah</a:t>
            </a:r>
            <a:r>
              <a:rPr lang="en-US" sz="8800" dirty="0" smtClean="0"/>
              <a:t> </a:t>
            </a:r>
            <a:r>
              <a:rPr lang="en-US" sz="8800" dirty="0" err="1" smtClean="0"/>
              <a:t>wacana</a:t>
            </a:r>
            <a:r>
              <a:rPr lang="en-US" sz="8800" dirty="0" smtClean="0"/>
              <a:t> </a:t>
            </a:r>
            <a:r>
              <a:rPr lang="en-US" sz="8800" dirty="0" err="1" smtClean="0"/>
              <a:t>maupun</a:t>
            </a:r>
            <a:r>
              <a:rPr lang="en-US" sz="8800" dirty="0" smtClean="0"/>
              <a:t> </a:t>
            </a:r>
            <a:r>
              <a:rPr lang="en-US" sz="8800" dirty="0" err="1" smtClean="0"/>
              <a:t>aksi</a:t>
            </a:r>
            <a:r>
              <a:rPr lang="en-US" sz="8800" dirty="0" smtClean="0"/>
              <a:t>.</a:t>
            </a:r>
          </a:p>
          <a:p>
            <a:pPr algn="just">
              <a:buFont typeface="Wingdings" panose="05000000000000000000" pitchFamily="2" charset="2"/>
              <a:buChar char="ü"/>
            </a:pPr>
            <a:r>
              <a:rPr lang="en-US" sz="8800" dirty="0" err="1" smtClean="0"/>
              <a:t>Isu</a:t>
            </a:r>
            <a:r>
              <a:rPr lang="en-US" sz="8800" dirty="0" smtClean="0"/>
              <a:t> </a:t>
            </a:r>
            <a:r>
              <a:rPr lang="en-US" sz="8800" dirty="0" err="1" smtClean="0"/>
              <a:t>dan</a:t>
            </a:r>
            <a:r>
              <a:rPr lang="en-US" sz="8800" dirty="0" smtClean="0"/>
              <a:t> agenda </a:t>
            </a:r>
            <a:r>
              <a:rPr lang="en-US" sz="8800" dirty="0" err="1" smtClean="0"/>
              <a:t>lokal</a:t>
            </a:r>
            <a:r>
              <a:rPr lang="en-US" sz="8800" dirty="0" smtClean="0"/>
              <a:t> menjadi input </a:t>
            </a:r>
            <a:r>
              <a:rPr lang="en-US" sz="8800" dirty="0" err="1" smtClean="0"/>
              <a:t>kebijakan</a:t>
            </a:r>
            <a:r>
              <a:rPr lang="en-US" sz="8800" dirty="0" smtClean="0"/>
              <a:t> </a:t>
            </a:r>
            <a:r>
              <a:rPr lang="en-US" sz="8800" dirty="0" err="1" smtClean="0"/>
              <a:t>dalam</a:t>
            </a:r>
            <a:r>
              <a:rPr lang="en-US" sz="8800" dirty="0" smtClean="0"/>
              <a:t> </a:t>
            </a:r>
            <a:r>
              <a:rPr lang="en-US" sz="8800" dirty="0" err="1" smtClean="0"/>
              <a:t>mempengaruhi</a:t>
            </a:r>
            <a:r>
              <a:rPr lang="en-US" sz="8800" dirty="0" smtClean="0"/>
              <a:t> proses </a:t>
            </a:r>
            <a:r>
              <a:rPr lang="en-US" sz="8800" dirty="0" err="1" smtClean="0"/>
              <a:t>perumusan</a:t>
            </a:r>
            <a:r>
              <a:rPr lang="en-US" sz="8800" dirty="0" smtClean="0"/>
              <a:t> </a:t>
            </a:r>
            <a:r>
              <a:rPr lang="en-US" sz="8800" dirty="0" err="1" smtClean="0"/>
              <a:t>kebijakan-kebijakan</a:t>
            </a:r>
            <a:r>
              <a:rPr lang="en-US" sz="8800" dirty="0" smtClean="0"/>
              <a:t> </a:t>
            </a:r>
            <a:r>
              <a:rPr lang="en-US" sz="8800" dirty="0" err="1" smtClean="0"/>
              <a:t>daerah</a:t>
            </a:r>
            <a:r>
              <a:rPr lang="en-US" sz="8800" dirty="0" smtClean="0"/>
              <a:t> </a:t>
            </a:r>
            <a:endParaRPr lang="id-ID" sz="8800" dirty="0" smtClean="0">
              <a:solidFill>
                <a:srgbClr val="FF0000"/>
              </a:solidFill>
            </a:endParaRPr>
          </a:p>
          <a:p>
            <a:pPr marL="109728" indent="0" algn="just">
              <a:buNone/>
            </a:pPr>
            <a:r>
              <a:rPr lang="en-US" sz="8800" b="1" dirty="0" err="1" smtClean="0">
                <a:solidFill>
                  <a:srgbClr val="FF0000"/>
                </a:solidFill>
              </a:rPr>
              <a:t>Pengawasan</a:t>
            </a:r>
            <a:r>
              <a:rPr lang="en-US" sz="8800" b="1" dirty="0" smtClean="0">
                <a:solidFill>
                  <a:srgbClr val="FF0000"/>
                </a:solidFill>
              </a:rPr>
              <a:t> </a:t>
            </a:r>
            <a:r>
              <a:rPr lang="en-US" sz="8800" b="1" dirty="0" err="1" smtClean="0">
                <a:solidFill>
                  <a:srgbClr val="FF0000"/>
                </a:solidFill>
              </a:rPr>
              <a:t>Publik</a:t>
            </a:r>
            <a:r>
              <a:rPr lang="en-US" sz="8800" b="1" dirty="0" smtClean="0">
                <a:solidFill>
                  <a:srgbClr val="FF0000"/>
                </a:solidFill>
              </a:rPr>
              <a:t>:</a:t>
            </a:r>
          </a:p>
          <a:p>
            <a:pPr algn="just">
              <a:buFont typeface="Wingdings" panose="05000000000000000000" pitchFamily="2" charset="2"/>
              <a:buChar char="ü"/>
            </a:pPr>
            <a:r>
              <a:rPr lang="en-US" sz="8800" dirty="0" err="1" smtClean="0"/>
              <a:t>Pengawasan</a:t>
            </a:r>
            <a:r>
              <a:rPr lang="en-US" sz="8800" dirty="0" smtClean="0"/>
              <a:t> </a:t>
            </a:r>
            <a:r>
              <a:rPr lang="en-US" sz="8800" dirty="0" err="1" smtClean="0"/>
              <a:t>publik</a:t>
            </a:r>
            <a:r>
              <a:rPr lang="en-US" sz="8800" dirty="0" smtClean="0"/>
              <a:t> </a:t>
            </a:r>
            <a:r>
              <a:rPr lang="en-US" sz="8800" dirty="0" err="1" smtClean="0"/>
              <a:t>bekerja</a:t>
            </a:r>
            <a:r>
              <a:rPr lang="en-US" sz="8800" dirty="0" smtClean="0"/>
              <a:t> </a:t>
            </a:r>
            <a:r>
              <a:rPr lang="en-US" sz="8800" dirty="0" err="1" smtClean="0"/>
              <a:t>pada</a:t>
            </a:r>
            <a:r>
              <a:rPr lang="en-US" sz="8800" dirty="0" smtClean="0"/>
              <a:t> </a:t>
            </a:r>
            <a:r>
              <a:rPr lang="en-US" sz="8800" dirty="0" err="1" smtClean="0"/>
              <a:t>seluruh</a:t>
            </a:r>
            <a:r>
              <a:rPr lang="en-US" sz="8800" dirty="0" smtClean="0"/>
              <a:t> </a:t>
            </a:r>
            <a:r>
              <a:rPr lang="en-US" sz="8800" dirty="0" err="1" smtClean="0"/>
              <a:t>siklus</a:t>
            </a:r>
            <a:r>
              <a:rPr lang="en-US" sz="8800" dirty="0" smtClean="0"/>
              <a:t> </a:t>
            </a:r>
            <a:r>
              <a:rPr lang="en-US" sz="8800" dirty="0" err="1" smtClean="0"/>
              <a:t>kebijakan</a:t>
            </a:r>
            <a:r>
              <a:rPr lang="en-US" sz="8800" dirty="0" smtClean="0"/>
              <a:t>, </a:t>
            </a:r>
            <a:r>
              <a:rPr lang="en-US" sz="8800" dirty="0" err="1" smtClean="0"/>
              <a:t>namun</a:t>
            </a:r>
            <a:r>
              <a:rPr lang="en-US" sz="8800" dirty="0" smtClean="0"/>
              <a:t> </a:t>
            </a:r>
            <a:r>
              <a:rPr lang="en-US" sz="8800" dirty="0" err="1" smtClean="0"/>
              <a:t>dapat</a:t>
            </a:r>
            <a:r>
              <a:rPr lang="en-US" sz="8800" dirty="0" smtClean="0"/>
              <a:t> pula </a:t>
            </a:r>
            <a:r>
              <a:rPr lang="en-US" sz="8800" dirty="0" err="1" smtClean="0"/>
              <a:t>dikerucutkan</a:t>
            </a:r>
            <a:r>
              <a:rPr lang="en-US" sz="8800" dirty="0" smtClean="0"/>
              <a:t> </a:t>
            </a:r>
            <a:r>
              <a:rPr lang="en-US" sz="8800" dirty="0" err="1" smtClean="0"/>
              <a:t>pada</a:t>
            </a:r>
            <a:r>
              <a:rPr lang="en-US" sz="8800" dirty="0" smtClean="0"/>
              <a:t> </a:t>
            </a:r>
            <a:r>
              <a:rPr lang="en-US" sz="8800" dirty="0" err="1" smtClean="0"/>
              <a:t>pelayanan</a:t>
            </a:r>
            <a:r>
              <a:rPr lang="en-US" sz="8800" dirty="0" smtClean="0"/>
              <a:t> </a:t>
            </a:r>
            <a:r>
              <a:rPr lang="en-US" sz="8800" dirty="0" err="1" smtClean="0"/>
              <a:t>publik</a:t>
            </a:r>
            <a:r>
              <a:rPr lang="en-US" sz="8800" dirty="0" smtClean="0"/>
              <a:t> </a:t>
            </a:r>
            <a:r>
              <a:rPr lang="en-US" sz="8800" dirty="0" err="1" smtClean="0"/>
              <a:t>sebagai</a:t>
            </a:r>
            <a:r>
              <a:rPr lang="en-US" sz="8800" dirty="0" smtClean="0"/>
              <a:t> </a:t>
            </a:r>
            <a:r>
              <a:rPr lang="en-US" sz="8800" dirty="0" err="1" smtClean="0"/>
              <a:t>hasil</a:t>
            </a:r>
            <a:r>
              <a:rPr lang="en-US" sz="8800" dirty="0" smtClean="0"/>
              <a:t> proses </a:t>
            </a:r>
            <a:r>
              <a:rPr lang="en-US" sz="8800" dirty="0" err="1" smtClean="0"/>
              <a:t>kebijakan</a:t>
            </a:r>
            <a:r>
              <a:rPr lang="en-US" sz="8800" dirty="0" smtClean="0"/>
              <a:t>.</a:t>
            </a:r>
          </a:p>
          <a:p>
            <a:pPr algn="just">
              <a:buFont typeface="Wingdings" panose="05000000000000000000" pitchFamily="2" charset="2"/>
              <a:buChar char="ü"/>
            </a:pPr>
            <a:r>
              <a:rPr lang="en-US" sz="8800" dirty="0" err="1" smtClean="0"/>
              <a:t>Pengawasan</a:t>
            </a:r>
            <a:r>
              <a:rPr lang="en-US" sz="8800" dirty="0" smtClean="0"/>
              <a:t> </a:t>
            </a:r>
            <a:r>
              <a:rPr lang="en-US" sz="8800" dirty="0" err="1" smtClean="0"/>
              <a:t>pelayanan</a:t>
            </a:r>
            <a:r>
              <a:rPr lang="en-US" sz="8800" dirty="0" smtClean="0"/>
              <a:t> </a:t>
            </a:r>
            <a:r>
              <a:rPr lang="en-US" sz="8800" dirty="0" err="1" smtClean="0"/>
              <a:t>publik</a:t>
            </a:r>
            <a:r>
              <a:rPr lang="en-US" sz="8800" dirty="0" smtClean="0"/>
              <a:t> </a:t>
            </a:r>
            <a:r>
              <a:rPr lang="en-US" sz="8800" dirty="0" err="1" smtClean="0"/>
              <a:t>diorientasikan</a:t>
            </a:r>
            <a:r>
              <a:rPr lang="en-US" sz="8800" dirty="0" smtClean="0"/>
              <a:t> </a:t>
            </a:r>
            <a:r>
              <a:rPr lang="en-US" sz="8800" dirty="0" err="1" smtClean="0"/>
              <a:t>memastikan</a:t>
            </a:r>
            <a:r>
              <a:rPr lang="en-US" sz="8800" dirty="0" smtClean="0"/>
              <a:t> </a:t>
            </a:r>
            <a:r>
              <a:rPr lang="en-US" sz="8800" dirty="0" err="1" smtClean="0"/>
              <a:t>bekerjanya</a:t>
            </a:r>
            <a:r>
              <a:rPr lang="en-US" sz="8800" dirty="0" smtClean="0"/>
              <a:t> </a:t>
            </a:r>
            <a:r>
              <a:rPr lang="en-US" sz="8800" dirty="0" err="1" smtClean="0"/>
              <a:t>pinsip</a:t>
            </a:r>
            <a:r>
              <a:rPr lang="en-US" sz="8800" dirty="0" smtClean="0"/>
              <a:t> equal treatment, non </a:t>
            </a:r>
            <a:r>
              <a:rPr lang="en-US" sz="8800" dirty="0" err="1" smtClean="0"/>
              <a:t>diskriminasi</a:t>
            </a:r>
            <a:r>
              <a:rPr lang="en-US" sz="8800" dirty="0" smtClean="0"/>
              <a:t>, </a:t>
            </a:r>
            <a:r>
              <a:rPr lang="en-US" sz="8800" dirty="0" err="1" smtClean="0"/>
              <a:t>serta</a:t>
            </a:r>
            <a:r>
              <a:rPr lang="en-US" sz="8800" dirty="0" smtClean="0"/>
              <a:t> </a:t>
            </a:r>
            <a:r>
              <a:rPr lang="en-US" sz="8800" dirty="0" err="1" smtClean="0"/>
              <a:t>kelayakan</a:t>
            </a:r>
            <a:r>
              <a:rPr lang="en-US" sz="8800" dirty="0" smtClean="0"/>
              <a:t> </a:t>
            </a:r>
            <a:r>
              <a:rPr lang="en-US" sz="8800" dirty="0" err="1" smtClean="0"/>
              <a:t>dalam</a:t>
            </a:r>
            <a:r>
              <a:rPr lang="en-US" sz="8800" dirty="0" smtClean="0"/>
              <a:t> </a:t>
            </a:r>
            <a:r>
              <a:rPr lang="en-US" sz="8800" dirty="0" err="1" smtClean="0"/>
              <a:t>menyediakan</a:t>
            </a:r>
            <a:r>
              <a:rPr lang="en-US" sz="8800" dirty="0" smtClean="0"/>
              <a:t> public goods, public services </a:t>
            </a:r>
            <a:r>
              <a:rPr lang="en-US" sz="8800" dirty="0" err="1" smtClean="0"/>
              <a:t>dan</a:t>
            </a:r>
            <a:r>
              <a:rPr lang="en-US" sz="8800" dirty="0" smtClean="0"/>
              <a:t> </a:t>
            </a:r>
            <a:r>
              <a:rPr lang="en-US" sz="8800" dirty="0" err="1" smtClean="0"/>
              <a:t>perlindungan</a:t>
            </a:r>
            <a:r>
              <a:rPr lang="en-US" sz="8800" dirty="0" smtClean="0"/>
              <a:t> </a:t>
            </a:r>
            <a:r>
              <a:rPr lang="en-US" sz="8800" dirty="0" err="1" smtClean="0"/>
              <a:t>terhadap</a:t>
            </a:r>
            <a:r>
              <a:rPr lang="en-US" sz="8800" dirty="0" smtClean="0"/>
              <a:t> public interest.</a:t>
            </a:r>
          </a:p>
          <a:p>
            <a:pPr algn="just">
              <a:buFont typeface="Wingdings" panose="05000000000000000000" pitchFamily="2" charset="2"/>
              <a:buChar char="ü"/>
            </a:pPr>
            <a:r>
              <a:rPr lang="en-US" sz="8800" dirty="0" err="1" smtClean="0"/>
              <a:t>Mekanisme</a:t>
            </a:r>
            <a:r>
              <a:rPr lang="en-US" sz="8800" dirty="0" smtClean="0"/>
              <a:t>: </a:t>
            </a:r>
            <a:r>
              <a:rPr lang="en-US" sz="8800" dirty="0" err="1" smtClean="0"/>
              <a:t>Petisi</a:t>
            </a:r>
            <a:r>
              <a:rPr lang="en-US" sz="8800" dirty="0" smtClean="0"/>
              <a:t>, </a:t>
            </a:r>
            <a:r>
              <a:rPr lang="en-US" sz="8800" dirty="0" err="1" smtClean="0"/>
              <a:t>aksi</a:t>
            </a:r>
            <a:r>
              <a:rPr lang="en-US" sz="8800" dirty="0" smtClean="0"/>
              <a:t>, complain handling, survey </a:t>
            </a:r>
            <a:r>
              <a:rPr lang="en-US" sz="8800" dirty="0" err="1" smtClean="0"/>
              <a:t>kepuasan</a:t>
            </a:r>
            <a:r>
              <a:rPr lang="en-US" sz="8800" dirty="0" smtClean="0"/>
              <a:t> </a:t>
            </a:r>
            <a:r>
              <a:rPr lang="en-US" sz="8800" dirty="0" err="1" smtClean="0"/>
              <a:t>masyarakat</a:t>
            </a:r>
            <a:r>
              <a:rPr lang="en-US" sz="8800" dirty="0" smtClean="0"/>
              <a:t>, </a:t>
            </a:r>
            <a:r>
              <a:rPr lang="en-US" sz="8800" dirty="0" err="1" smtClean="0"/>
              <a:t>jalur</a:t>
            </a:r>
            <a:r>
              <a:rPr lang="en-US" sz="8800" dirty="0" smtClean="0"/>
              <a:t> </a:t>
            </a:r>
            <a:r>
              <a:rPr lang="en-US" sz="8800" dirty="0" err="1" smtClean="0"/>
              <a:t>yudisial</a:t>
            </a:r>
            <a:r>
              <a:rPr lang="en-US" sz="8800" dirty="0" smtClean="0"/>
              <a:t> (Citizen lawsuit), </a:t>
            </a:r>
            <a:r>
              <a:rPr lang="en-US" sz="8800" dirty="0" err="1" smtClean="0"/>
              <a:t>dll</a:t>
            </a:r>
            <a:endParaRPr lang="en-US" sz="8800" dirty="0" smtClean="0"/>
          </a:p>
          <a:p>
            <a:pPr marL="109728" indent="0">
              <a:buNone/>
            </a:pPr>
            <a:endParaRPr lang="en-US" sz="8000" dirty="0" smtClean="0"/>
          </a:p>
          <a:p>
            <a:pPr marL="0" indent="0" algn="just">
              <a:buNone/>
            </a:pPr>
            <a:endParaRPr lang="en-US" sz="8000" dirty="0" smtClean="0"/>
          </a:p>
          <a:p>
            <a:pPr>
              <a:buFont typeface="Wingdings" panose="05000000000000000000" pitchFamily="2" charset="2"/>
              <a:buChar char="ü"/>
            </a:pPr>
            <a:endParaRPr lang="en-US" dirty="0" smtClean="0"/>
          </a:p>
          <a:p>
            <a:pPr marL="109728" indent="0">
              <a:buNone/>
            </a:pPr>
            <a:r>
              <a:rPr lang="en-US" dirty="0"/>
              <a:t>	</a:t>
            </a:r>
          </a:p>
        </p:txBody>
      </p:sp>
      <p:sp>
        <p:nvSpPr>
          <p:cNvPr id="3" name="Title 2"/>
          <p:cNvSpPr>
            <a:spLocks noGrp="1"/>
          </p:cNvSpPr>
          <p:nvPr>
            <p:ph type="title"/>
          </p:nvPr>
        </p:nvSpPr>
        <p:spPr>
          <a:xfrm>
            <a:off x="467544" y="188640"/>
            <a:ext cx="8229600" cy="1143000"/>
          </a:xfrm>
        </p:spPr>
        <p:txBody>
          <a:bodyPr>
            <a:normAutofit/>
          </a:bodyPr>
          <a:lstStyle/>
          <a:p>
            <a:r>
              <a:rPr lang="en-US" sz="3200" dirty="0" err="1" smtClean="0"/>
              <a:t>Bentuk</a:t>
            </a:r>
            <a:r>
              <a:rPr lang="en-US" sz="3200" dirty="0" smtClean="0"/>
              <a:t> </a:t>
            </a:r>
            <a:r>
              <a:rPr lang="en-US" sz="3200" dirty="0" err="1" smtClean="0"/>
              <a:t>Politik</a:t>
            </a:r>
            <a:r>
              <a:rPr lang="id-ID" sz="3200" dirty="0" smtClean="0"/>
              <a:t> Kewargaan</a:t>
            </a:r>
            <a:endParaRPr lang="en-US" sz="3200" dirty="0"/>
          </a:p>
        </p:txBody>
      </p:sp>
    </p:spTree>
    <p:extLst>
      <p:ext uri="{BB962C8B-B14F-4D97-AF65-F5344CB8AC3E}">
        <p14:creationId xmlns:p14="http://schemas.microsoft.com/office/powerpoint/2010/main" val="22878344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marL="0" indent="0" algn="just">
              <a:lnSpc>
                <a:spcPct val="150000"/>
              </a:lnSpc>
              <a:spcBef>
                <a:spcPct val="0"/>
              </a:spcBef>
              <a:buClr>
                <a:srgbClr val="CCCCFF"/>
              </a:buClr>
              <a:buNone/>
            </a:pPr>
            <a:r>
              <a:rPr lang="en-US" sz="2600" dirty="0" err="1" smtClean="0">
                <a:solidFill>
                  <a:srgbClr val="663300"/>
                </a:solidFill>
                <a:effectLst>
                  <a:outerShdw blurRad="38100" dist="38100" dir="2700000" algn="tl">
                    <a:srgbClr val="C0C0C0"/>
                  </a:outerShdw>
                </a:effectLst>
                <a:latin typeface="+mj-lt"/>
              </a:rPr>
              <a:t>Jenis-Jenis</a:t>
            </a:r>
            <a:r>
              <a:rPr lang="en-US" sz="2600" dirty="0" smtClean="0">
                <a:solidFill>
                  <a:srgbClr val="663300"/>
                </a:solidFill>
                <a:effectLst>
                  <a:outerShdw blurRad="38100" dist="38100" dir="2700000" algn="tl">
                    <a:srgbClr val="C0C0C0"/>
                  </a:outerShdw>
                </a:effectLst>
                <a:latin typeface="+mj-lt"/>
              </a:rPr>
              <a:t> </a:t>
            </a:r>
            <a:r>
              <a:rPr lang="en-US" sz="2600" dirty="0" err="1" smtClean="0">
                <a:solidFill>
                  <a:srgbClr val="663300"/>
                </a:solidFill>
                <a:effectLst>
                  <a:outerShdw blurRad="38100" dist="38100" dir="2700000" algn="tl">
                    <a:srgbClr val="C0C0C0"/>
                  </a:outerShdw>
                </a:effectLst>
                <a:latin typeface="+mj-lt"/>
              </a:rPr>
              <a:t>Struktur</a:t>
            </a:r>
            <a:r>
              <a:rPr lang="en-US" sz="2600" dirty="0" smtClean="0">
                <a:solidFill>
                  <a:srgbClr val="663300"/>
                </a:solidFill>
                <a:effectLst>
                  <a:outerShdw blurRad="38100" dist="38100" dir="2700000" algn="tl">
                    <a:srgbClr val="C0C0C0"/>
                  </a:outerShdw>
                </a:effectLst>
                <a:latin typeface="+mj-lt"/>
              </a:rPr>
              <a:t> </a:t>
            </a:r>
            <a:r>
              <a:rPr lang="en-US" sz="2600" dirty="0" err="1" smtClean="0">
                <a:solidFill>
                  <a:srgbClr val="663300"/>
                </a:solidFill>
                <a:effectLst>
                  <a:outerShdw blurRad="38100" dist="38100" dir="2700000" algn="tl">
                    <a:srgbClr val="C0C0C0"/>
                  </a:outerShdw>
                </a:effectLst>
                <a:latin typeface="+mj-lt"/>
              </a:rPr>
              <a:t>Politik</a:t>
            </a:r>
            <a:r>
              <a:rPr lang="en-US" sz="2600" dirty="0" smtClean="0">
                <a:solidFill>
                  <a:srgbClr val="663300"/>
                </a:solidFill>
                <a:effectLst>
                  <a:outerShdw blurRad="38100" dist="38100" dir="2700000" algn="tl">
                    <a:srgbClr val="C0C0C0"/>
                  </a:outerShdw>
                </a:effectLst>
                <a:latin typeface="+mj-lt"/>
              </a:rPr>
              <a:t>:</a:t>
            </a:r>
          </a:p>
          <a:p>
            <a:pPr marL="0" indent="0" algn="just">
              <a:lnSpc>
                <a:spcPct val="150000"/>
              </a:lnSpc>
              <a:spcBef>
                <a:spcPct val="0"/>
              </a:spcBef>
              <a:buClr>
                <a:srgbClr val="CCCCFF"/>
              </a:buClr>
              <a:buFont typeface="Wingdings" pitchFamily="2" charset="2"/>
              <a:buChar char="l"/>
            </a:pPr>
            <a:r>
              <a:rPr lang="en-US" sz="2600" u="sng" dirty="0" smtClean="0">
                <a:solidFill>
                  <a:srgbClr val="663300"/>
                </a:solidFill>
                <a:effectLst>
                  <a:outerShdw blurRad="38100" dist="38100" dir="2700000" algn="tl">
                    <a:srgbClr val="C0C0C0"/>
                  </a:outerShdw>
                </a:effectLst>
                <a:latin typeface="+mj-lt"/>
              </a:rPr>
              <a:t>Supra-</a:t>
            </a:r>
            <a:r>
              <a:rPr lang="en-US" sz="2600" u="sng" dirty="0" err="1" smtClean="0">
                <a:solidFill>
                  <a:srgbClr val="663300"/>
                </a:solidFill>
                <a:effectLst>
                  <a:outerShdw blurRad="38100" dist="38100" dir="2700000" algn="tl">
                    <a:srgbClr val="C0C0C0"/>
                  </a:outerShdw>
                </a:effectLst>
                <a:latin typeface="+mj-lt"/>
              </a:rPr>
              <a:t>struktur</a:t>
            </a:r>
            <a:r>
              <a:rPr lang="en-US" sz="2600" u="sng" dirty="0" smtClean="0">
                <a:solidFill>
                  <a:srgbClr val="663300"/>
                </a:solidFill>
                <a:effectLst>
                  <a:outerShdw blurRad="38100" dist="38100" dir="2700000" algn="tl">
                    <a:srgbClr val="C0C0C0"/>
                  </a:outerShdw>
                </a:effectLst>
                <a:latin typeface="+mj-lt"/>
              </a:rPr>
              <a:t> </a:t>
            </a:r>
            <a:r>
              <a:rPr lang="en-US" sz="2600" u="sng" dirty="0" err="1" smtClean="0">
                <a:solidFill>
                  <a:srgbClr val="663300"/>
                </a:solidFill>
                <a:effectLst>
                  <a:outerShdw blurRad="38100" dist="38100" dir="2700000" algn="tl">
                    <a:srgbClr val="C0C0C0"/>
                  </a:outerShdw>
                </a:effectLst>
                <a:latin typeface="+mj-lt"/>
              </a:rPr>
              <a:t>politik</a:t>
            </a:r>
            <a:r>
              <a:rPr lang="en-US" sz="2600" dirty="0" smtClean="0">
                <a:solidFill>
                  <a:srgbClr val="663300"/>
                </a:solidFill>
                <a:latin typeface="+mj-lt"/>
              </a:rPr>
              <a:t>: </a:t>
            </a:r>
            <a:r>
              <a:rPr lang="en-US" sz="2600" dirty="0" err="1" smtClean="0">
                <a:solidFill>
                  <a:srgbClr val="663300"/>
                </a:solidFill>
                <a:latin typeface="+mj-lt"/>
              </a:rPr>
              <a:t>lembaga</a:t>
            </a:r>
            <a:r>
              <a:rPr lang="en-US" sz="2600" dirty="0" smtClean="0">
                <a:solidFill>
                  <a:srgbClr val="663300"/>
                </a:solidFill>
                <a:latin typeface="+mj-lt"/>
              </a:rPr>
              <a:t> </a:t>
            </a:r>
            <a:r>
              <a:rPr lang="en-US" sz="2600" dirty="0" err="1" smtClean="0">
                <a:solidFill>
                  <a:srgbClr val="663300"/>
                </a:solidFill>
                <a:latin typeface="+mj-lt"/>
              </a:rPr>
              <a:t>kenegaraan</a:t>
            </a:r>
            <a:r>
              <a:rPr lang="en-US" sz="2600" dirty="0" smtClean="0">
                <a:solidFill>
                  <a:srgbClr val="663300"/>
                </a:solidFill>
                <a:latin typeface="+mj-lt"/>
              </a:rPr>
              <a:t>/</a:t>
            </a:r>
            <a:r>
              <a:rPr lang="en-US" sz="2600" dirty="0" err="1" smtClean="0">
                <a:solidFill>
                  <a:srgbClr val="663300"/>
                </a:solidFill>
                <a:latin typeface="+mj-lt"/>
              </a:rPr>
              <a:t>pemerintahan</a:t>
            </a:r>
            <a:r>
              <a:rPr lang="en-US" sz="2600" dirty="0" smtClean="0">
                <a:solidFill>
                  <a:srgbClr val="663300"/>
                </a:solidFill>
                <a:latin typeface="+mj-lt"/>
              </a:rPr>
              <a:t> (</a:t>
            </a:r>
            <a:r>
              <a:rPr lang="en-US" sz="2600" dirty="0" err="1" smtClean="0">
                <a:solidFill>
                  <a:srgbClr val="663300"/>
                </a:solidFill>
                <a:latin typeface="+mj-lt"/>
              </a:rPr>
              <a:t>mengelola</a:t>
            </a:r>
            <a:r>
              <a:rPr lang="en-US" sz="2600" dirty="0" smtClean="0">
                <a:solidFill>
                  <a:srgbClr val="663300"/>
                </a:solidFill>
                <a:latin typeface="+mj-lt"/>
              </a:rPr>
              <a:t> </a:t>
            </a:r>
            <a:r>
              <a:rPr lang="en-US" sz="2600" dirty="0" err="1" smtClean="0">
                <a:solidFill>
                  <a:srgbClr val="663300"/>
                </a:solidFill>
                <a:latin typeface="+mj-lt"/>
              </a:rPr>
              <a:t>kewenangan</a:t>
            </a:r>
            <a:r>
              <a:rPr lang="en-US" sz="2600" dirty="0" smtClean="0">
                <a:solidFill>
                  <a:srgbClr val="663300"/>
                </a:solidFill>
                <a:latin typeface="+mj-lt"/>
              </a:rPr>
              <a:t>) </a:t>
            </a:r>
            <a:r>
              <a:rPr lang="en-US" sz="2600" dirty="0" err="1" smtClean="0">
                <a:solidFill>
                  <a:srgbClr val="663300"/>
                </a:solidFill>
                <a:latin typeface="+mj-lt"/>
              </a:rPr>
              <a:t>menjalankan</a:t>
            </a:r>
            <a:r>
              <a:rPr lang="en-US" sz="2600" dirty="0" smtClean="0">
                <a:solidFill>
                  <a:srgbClr val="663300"/>
                </a:solidFill>
                <a:latin typeface="+mj-lt"/>
              </a:rPr>
              <a:t> </a:t>
            </a:r>
            <a:r>
              <a:rPr lang="en-US" sz="2600" dirty="0" err="1" smtClean="0">
                <a:solidFill>
                  <a:srgbClr val="663300"/>
                </a:solidFill>
                <a:latin typeface="+mj-lt"/>
              </a:rPr>
              <a:t>fungsi-fungsi</a:t>
            </a:r>
            <a:r>
              <a:rPr lang="en-US" sz="2600" dirty="0" smtClean="0">
                <a:solidFill>
                  <a:srgbClr val="663300"/>
                </a:solidFill>
                <a:latin typeface="+mj-lt"/>
              </a:rPr>
              <a:t> outputs; </a:t>
            </a:r>
            <a:r>
              <a:rPr lang="en-US" sz="2600" dirty="0" err="1" smtClean="0">
                <a:solidFill>
                  <a:srgbClr val="663300"/>
                </a:solidFill>
                <a:latin typeface="+mj-lt"/>
              </a:rPr>
              <a:t>Eksekutif</a:t>
            </a:r>
            <a:r>
              <a:rPr lang="en-US" sz="2600" dirty="0" smtClean="0">
                <a:solidFill>
                  <a:srgbClr val="663300"/>
                </a:solidFill>
                <a:latin typeface="+mj-lt"/>
              </a:rPr>
              <a:t>, </a:t>
            </a:r>
            <a:r>
              <a:rPr lang="en-US" sz="2600" dirty="0" err="1" smtClean="0">
                <a:solidFill>
                  <a:srgbClr val="663300"/>
                </a:solidFill>
                <a:latin typeface="+mj-lt"/>
              </a:rPr>
              <a:t>Legislatif</a:t>
            </a:r>
            <a:r>
              <a:rPr lang="en-US" sz="2600" dirty="0" smtClean="0">
                <a:solidFill>
                  <a:srgbClr val="663300"/>
                </a:solidFill>
                <a:latin typeface="+mj-lt"/>
              </a:rPr>
              <a:t>, </a:t>
            </a:r>
            <a:r>
              <a:rPr lang="en-US" sz="2600" dirty="0" err="1" smtClean="0">
                <a:solidFill>
                  <a:srgbClr val="663300"/>
                </a:solidFill>
                <a:latin typeface="+mj-lt"/>
              </a:rPr>
              <a:t>Birokrasi</a:t>
            </a:r>
            <a:r>
              <a:rPr lang="en-US" sz="2600" dirty="0" smtClean="0">
                <a:solidFill>
                  <a:srgbClr val="663300"/>
                </a:solidFill>
                <a:latin typeface="+mj-lt"/>
              </a:rPr>
              <a:t>, </a:t>
            </a:r>
            <a:r>
              <a:rPr lang="en-US" sz="2600" dirty="0" err="1" smtClean="0">
                <a:solidFill>
                  <a:srgbClr val="663300"/>
                </a:solidFill>
                <a:latin typeface="+mj-lt"/>
              </a:rPr>
              <a:t>dan</a:t>
            </a:r>
            <a:r>
              <a:rPr lang="en-US" sz="2600" dirty="0" smtClean="0">
                <a:solidFill>
                  <a:srgbClr val="663300"/>
                </a:solidFill>
                <a:latin typeface="+mj-lt"/>
              </a:rPr>
              <a:t> </a:t>
            </a:r>
            <a:r>
              <a:rPr lang="en-US" sz="2600" dirty="0" err="1" smtClean="0">
                <a:solidFill>
                  <a:srgbClr val="663300"/>
                </a:solidFill>
                <a:latin typeface="+mj-lt"/>
              </a:rPr>
              <a:t>Lembaga</a:t>
            </a:r>
            <a:r>
              <a:rPr lang="en-US" sz="2600" dirty="0" smtClean="0">
                <a:solidFill>
                  <a:srgbClr val="663300"/>
                </a:solidFill>
                <a:latin typeface="+mj-lt"/>
              </a:rPr>
              <a:t> </a:t>
            </a:r>
            <a:r>
              <a:rPr lang="en-US" sz="2600" dirty="0" err="1" smtClean="0">
                <a:solidFill>
                  <a:srgbClr val="663300"/>
                </a:solidFill>
                <a:latin typeface="+mj-lt"/>
              </a:rPr>
              <a:t>Peradilan</a:t>
            </a:r>
            <a:endParaRPr lang="en-US" sz="2600" dirty="0" smtClean="0">
              <a:solidFill>
                <a:srgbClr val="663300"/>
              </a:solidFill>
              <a:latin typeface="+mj-lt"/>
            </a:endParaRPr>
          </a:p>
          <a:p>
            <a:pPr marL="0" indent="0" algn="just">
              <a:lnSpc>
                <a:spcPct val="150000"/>
              </a:lnSpc>
              <a:spcBef>
                <a:spcPct val="0"/>
              </a:spcBef>
              <a:buClr>
                <a:srgbClr val="CCCCFF"/>
              </a:buClr>
              <a:buFont typeface="Wingdings" pitchFamily="2" charset="2"/>
              <a:buChar char="l"/>
            </a:pPr>
            <a:r>
              <a:rPr lang="en-US" sz="2600" u="sng" dirty="0" smtClean="0">
                <a:solidFill>
                  <a:srgbClr val="003300"/>
                </a:solidFill>
                <a:effectLst>
                  <a:outerShdw blurRad="38100" dist="38100" dir="2700000" algn="tl">
                    <a:srgbClr val="C0C0C0"/>
                  </a:outerShdw>
                </a:effectLst>
                <a:latin typeface="+mj-lt"/>
              </a:rPr>
              <a:t>Infra-</a:t>
            </a:r>
            <a:r>
              <a:rPr lang="en-US" sz="2600" u="sng" dirty="0" err="1" smtClean="0">
                <a:solidFill>
                  <a:srgbClr val="003300"/>
                </a:solidFill>
                <a:effectLst>
                  <a:outerShdw blurRad="38100" dist="38100" dir="2700000" algn="tl">
                    <a:srgbClr val="C0C0C0"/>
                  </a:outerShdw>
                </a:effectLst>
                <a:latin typeface="+mj-lt"/>
              </a:rPr>
              <a:t>struktur</a:t>
            </a:r>
            <a:r>
              <a:rPr lang="en-US" sz="2600" u="sng" dirty="0" smtClean="0">
                <a:solidFill>
                  <a:srgbClr val="003300"/>
                </a:solidFill>
                <a:effectLst>
                  <a:outerShdw blurRad="38100" dist="38100" dir="2700000" algn="tl">
                    <a:srgbClr val="C0C0C0"/>
                  </a:outerShdw>
                </a:effectLst>
                <a:latin typeface="+mj-lt"/>
              </a:rPr>
              <a:t> </a:t>
            </a:r>
            <a:r>
              <a:rPr lang="en-US" sz="2600" u="sng" dirty="0" err="1" smtClean="0">
                <a:solidFill>
                  <a:srgbClr val="003300"/>
                </a:solidFill>
                <a:effectLst>
                  <a:outerShdw blurRad="38100" dist="38100" dir="2700000" algn="tl">
                    <a:srgbClr val="C0C0C0"/>
                  </a:outerShdw>
                </a:effectLst>
                <a:latin typeface="+mj-lt"/>
              </a:rPr>
              <a:t>politik</a:t>
            </a:r>
            <a:r>
              <a:rPr lang="en-US" sz="2600" dirty="0" smtClean="0">
                <a:solidFill>
                  <a:srgbClr val="003300"/>
                </a:solidFill>
                <a:latin typeface="+mj-lt"/>
              </a:rPr>
              <a:t>: </a:t>
            </a:r>
            <a:r>
              <a:rPr lang="en-US" sz="2600" dirty="0" err="1" smtClean="0">
                <a:solidFill>
                  <a:srgbClr val="003300"/>
                </a:solidFill>
                <a:latin typeface="+mj-lt"/>
              </a:rPr>
              <a:t>struktur-struktur</a:t>
            </a:r>
            <a:r>
              <a:rPr lang="en-US" sz="2600" dirty="0" smtClean="0">
                <a:solidFill>
                  <a:srgbClr val="003300"/>
                </a:solidFill>
                <a:latin typeface="+mj-lt"/>
              </a:rPr>
              <a:t> </a:t>
            </a:r>
            <a:r>
              <a:rPr lang="en-US" sz="2600" dirty="0" err="1" smtClean="0">
                <a:solidFill>
                  <a:srgbClr val="003300"/>
                </a:solidFill>
                <a:latin typeface="+mj-lt"/>
              </a:rPr>
              <a:t>kemasyarakatan</a:t>
            </a:r>
            <a:r>
              <a:rPr lang="en-US" sz="2600" dirty="0" smtClean="0">
                <a:solidFill>
                  <a:srgbClr val="003300"/>
                </a:solidFill>
                <a:latin typeface="+mj-lt"/>
              </a:rPr>
              <a:t> </a:t>
            </a:r>
            <a:r>
              <a:rPr lang="en-US" sz="2600" dirty="0" err="1" smtClean="0">
                <a:solidFill>
                  <a:srgbClr val="003300"/>
                </a:solidFill>
                <a:latin typeface="+mj-lt"/>
              </a:rPr>
              <a:t>menjalankan</a:t>
            </a:r>
            <a:r>
              <a:rPr lang="en-US" sz="2600" dirty="0" smtClean="0">
                <a:solidFill>
                  <a:srgbClr val="003300"/>
                </a:solidFill>
                <a:latin typeface="+mj-lt"/>
              </a:rPr>
              <a:t> </a:t>
            </a:r>
            <a:r>
              <a:rPr lang="en-US" sz="2600" dirty="0" err="1" smtClean="0">
                <a:solidFill>
                  <a:srgbClr val="003300"/>
                </a:solidFill>
                <a:latin typeface="+mj-lt"/>
              </a:rPr>
              <a:t>fungsi-fungsi</a:t>
            </a:r>
            <a:r>
              <a:rPr lang="en-US" sz="2600" dirty="0" smtClean="0">
                <a:solidFill>
                  <a:srgbClr val="003300"/>
                </a:solidFill>
                <a:latin typeface="+mj-lt"/>
              </a:rPr>
              <a:t> inputs: </a:t>
            </a:r>
            <a:r>
              <a:rPr lang="en-US" sz="2600" dirty="0" err="1" smtClean="0">
                <a:solidFill>
                  <a:srgbClr val="003300"/>
                </a:solidFill>
                <a:latin typeface="+mj-lt"/>
              </a:rPr>
              <a:t>kelompok</a:t>
            </a:r>
            <a:r>
              <a:rPr lang="en-US" sz="2600" dirty="0" smtClean="0">
                <a:solidFill>
                  <a:srgbClr val="003300"/>
                </a:solidFill>
                <a:latin typeface="+mj-lt"/>
              </a:rPr>
              <a:t> </a:t>
            </a:r>
            <a:r>
              <a:rPr lang="en-US" sz="2600" dirty="0" err="1" smtClean="0">
                <a:solidFill>
                  <a:srgbClr val="003300"/>
                </a:solidFill>
                <a:latin typeface="+mj-lt"/>
              </a:rPr>
              <a:t>kepentingan</a:t>
            </a:r>
            <a:r>
              <a:rPr lang="en-US" sz="2600" dirty="0" smtClean="0">
                <a:solidFill>
                  <a:srgbClr val="003300"/>
                </a:solidFill>
                <a:latin typeface="+mj-lt"/>
              </a:rPr>
              <a:t> (</a:t>
            </a:r>
            <a:r>
              <a:rPr lang="en-US" sz="2600" dirty="0" err="1" smtClean="0">
                <a:solidFill>
                  <a:srgbClr val="003300"/>
                </a:solidFill>
                <a:latin typeface="+mj-lt"/>
              </a:rPr>
              <a:t>asosiasi</a:t>
            </a:r>
            <a:r>
              <a:rPr lang="en-US" sz="2600" dirty="0" smtClean="0">
                <a:solidFill>
                  <a:srgbClr val="003300"/>
                </a:solidFill>
                <a:latin typeface="+mj-lt"/>
              </a:rPr>
              <a:t> </a:t>
            </a:r>
            <a:r>
              <a:rPr lang="en-US" sz="2600" dirty="0" err="1" smtClean="0">
                <a:solidFill>
                  <a:srgbClr val="003300"/>
                </a:solidFill>
                <a:latin typeface="+mj-lt"/>
              </a:rPr>
              <a:t>profesi</a:t>
            </a:r>
            <a:r>
              <a:rPr lang="en-US" sz="2600" dirty="0" smtClean="0">
                <a:solidFill>
                  <a:srgbClr val="003300"/>
                </a:solidFill>
                <a:latin typeface="+mj-lt"/>
              </a:rPr>
              <a:t>, </a:t>
            </a:r>
            <a:r>
              <a:rPr lang="en-US" sz="2600" dirty="0" err="1" smtClean="0">
                <a:solidFill>
                  <a:srgbClr val="003300"/>
                </a:solidFill>
                <a:latin typeface="+mj-lt"/>
              </a:rPr>
              <a:t>ormas</a:t>
            </a:r>
            <a:r>
              <a:rPr lang="en-US" sz="2600" dirty="0" smtClean="0">
                <a:solidFill>
                  <a:srgbClr val="003300"/>
                </a:solidFill>
                <a:latin typeface="+mj-lt"/>
              </a:rPr>
              <a:t>), </a:t>
            </a:r>
            <a:r>
              <a:rPr lang="en-US" sz="2600" dirty="0" err="1" smtClean="0">
                <a:solidFill>
                  <a:srgbClr val="003300"/>
                </a:solidFill>
                <a:latin typeface="+mj-lt"/>
              </a:rPr>
              <a:t>kelompok</a:t>
            </a:r>
            <a:r>
              <a:rPr lang="en-US" sz="2600" dirty="0" smtClean="0">
                <a:solidFill>
                  <a:srgbClr val="003300"/>
                </a:solidFill>
                <a:latin typeface="+mj-lt"/>
              </a:rPr>
              <a:t> </a:t>
            </a:r>
            <a:r>
              <a:rPr lang="en-US" sz="2600" dirty="0" err="1" smtClean="0">
                <a:solidFill>
                  <a:srgbClr val="003300"/>
                </a:solidFill>
                <a:latin typeface="+mj-lt"/>
              </a:rPr>
              <a:t>penekan</a:t>
            </a:r>
            <a:r>
              <a:rPr lang="en-US" sz="2600" dirty="0" smtClean="0">
                <a:solidFill>
                  <a:srgbClr val="003300"/>
                </a:solidFill>
                <a:latin typeface="+mj-lt"/>
              </a:rPr>
              <a:t> (Media, LSM) </a:t>
            </a:r>
            <a:r>
              <a:rPr lang="en-US" sz="2600" dirty="0" err="1" smtClean="0">
                <a:solidFill>
                  <a:srgbClr val="003300"/>
                </a:solidFill>
                <a:latin typeface="+mj-lt"/>
              </a:rPr>
              <a:t>dan</a:t>
            </a:r>
            <a:r>
              <a:rPr lang="en-US" sz="2600" dirty="0" smtClean="0">
                <a:solidFill>
                  <a:srgbClr val="003300"/>
                </a:solidFill>
                <a:latin typeface="+mj-lt"/>
              </a:rPr>
              <a:t> </a:t>
            </a:r>
            <a:r>
              <a:rPr lang="en-US" sz="2600" dirty="0" err="1" smtClean="0">
                <a:solidFill>
                  <a:srgbClr val="003300"/>
                </a:solidFill>
                <a:latin typeface="+mj-lt"/>
              </a:rPr>
              <a:t>Partai</a:t>
            </a:r>
            <a:r>
              <a:rPr lang="en-US" sz="2600" dirty="0" smtClean="0">
                <a:solidFill>
                  <a:srgbClr val="003300"/>
                </a:solidFill>
                <a:latin typeface="+mj-lt"/>
              </a:rPr>
              <a:t> </a:t>
            </a:r>
            <a:r>
              <a:rPr lang="en-US" sz="2600" dirty="0" err="1" smtClean="0">
                <a:solidFill>
                  <a:srgbClr val="003300"/>
                </a:solidFill>
                <a:latin typeface="+mj-lt"/>
              </a:rPr>
              <a:t>politik</a:t>
            </a:r>
            <a:endParaRPr lang="en-US" sz="2600" dirty="0" smtClean="0">
              <a:solidFill>
                <a:srgbClr val="003300"/>
              </a:solidFill>
              <a:latin typeface="+mj-lt"/>
            </a:endParaRPr>
          </a:p>
          <a:p>
            <a:endParaRPr lang="id-ID" dirty="0"/>
          </a:p>
        </p:txBody>
      </p:sp>
      <p:sp>
        <p:nvSpPr>
          <p:cNvPr id="2" name="Title 1"/>
          <p:cNvSpPr>
            <a:spLocks noGrp="1"/>
          </p:cNvSpPr>
          <p:nvPr>
            <p:ph type="title"/>
          </p:nvPr>
        </p:nvSpPr>
        <p:spPr/>
        <p:txBody>
          <a:bodyPr>
            <a:normAutofit fontScale="90000"/>
          </a:bodyPr>
          <a:lstStyle/>
          <a:p>
            <a:r>
              <a:rPr lang="id-ID" sz="3200" dirty="0" smtClean="0"/>
              <a:t>Kelompok Kepentingan &amp; Struktur Politik</a:t>
            </a:r>
            <a:endParaRPr lang="id-ID" sz="3200" dirty="0"/>
          </a:p>
        </p:txBody>
      </p:sp>
    </p:spTree>
    <p:extLst>
      <p:ext uri="{BB962C8B-B14F-4D97-AF65-F5344CB8AC3E}">
        <p14:creationId xmlns:p14="http://schemas.microsoft.com/office/powerpoint/2010/main" val="21110396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1115616" y="332656"/>
            <a:ext cx="6781800" cy="1020762"/>
          </a:xfrm>
        </p:spPr>
        <p:txBody>
          <a:bodyPr>
            <a:noAutofit/>
          </a:bodyPr>
          <a:lstStyle/>
          <a:p>
            <a:pPr eaLnBrk="1" hangingPunct="1"/>
            <a:r>
              <a:rPr lang="id-ID" altLang="en-US" sz="3200" dirty="0" smtClean="0"/>
              <a:t>KELOMPOK KEPENTINGAN </a:t>
            </a:r>
            <a:r>
              <a:rPr lang="en-US" altLang="en-US" sz="3200" dirty="0" smtClean="0"/>
              <a:t>FUNGSI-FUNGSI </a:t>
            </a:r>
            <a:r>
              <a:rPr lang="en-US" altLang="en-US" sz="3200" dirty="0" smtClean="0"/>
              <a:t>SISTEM POLITIK</a:t>
            </a:r>
          </a:p>
        </p:txBody>
      </p:sp>
      <p:sp>
        <p:nvSpPr>
          <p:cNvPr id="31747" name="Rectangle 3"/>
          <p:cNvSpPr>
            <a:spLocks noGrp="1" noChangeArrowheads="1"/>
          </p:cNvSpPr>
          <p:nvPr>
            <p:ph type="body" sz="half" idx="1"/>
          </p:nvPr>
        </p:nvSpPr>
        <p:spPr>
          <a:xfrm>
            <a:off x="457200" y="1447800"/>
            <a:ext cx="7924800" cy="4800600"/>
          </a:xfrm>
        </p:spPr>
        <p:txBody>
          <a:bodyPr/>
          <a:lstStyle/>
          <a:p>
            <a:pPr marL="0" indent="0" eaLnBrk="1" hangingPunct="1">
              <a:buFont typeface="Wingdings" pitchFamily="2" charset="2"/>
              <a:buNone/>
              <a:defRPr/>
            </a:pPr>
            <a:r>
              <a:rPr lang="en-US" altLang="en-US" sz="2200" dirty="0" err="1" smtClean="0"/>
              <a:t>Fungsi</a:t>
            </a:r>
            <a:r>
              <a:rPr lang="en-US" altLang="en-US" sz="2200" dirty="0" smtClean="0"/>
              <a:t> yang </a:t>
            </a:r>
            <a:r>
              <a:rPr lang="en-US" altLang="en-US" sz="2200" dirty="0" err="1" smtClean="0"/>
              <a:t>tidak</a:t>
            </a:r>
            <a:r>
              <a:rPr lang="en-US" altLang="en-US" sz="2200" dirty="0" smtClean="0"/>
              <a:t> </a:t>
            </a:r>
            <a:r>
              <a:rPr lang="en-US" altLang="en-US" sz="2200" dirty="0" err="1" smtClean="0"/>
              <a:t>terkait</a:t>
            </a:r>
            <a:r>
              <a:rPr lang="en-US" altLang="en-US" sz="2200" dirty="0" smtClean="0"/>
              <a:t> </a:t>
            </a:r>
            <a:r>
              <a:rPr lang="en-US" altLang="en-US" sz="2200" dirty="0" err="1" smtClean="0"/>
              <a:t>langsung</a:t>
            </a:r>
            <a:r>
              <a:rPr lang="en-US" altLang="en-US" sz="2200" dirty="0" smtClean="0"/>
              <a:t> </a:t>
            </a:r>
            <a:r>
              <a:rPr lang="en-US" altLang="en-US" sz="2200" dirty="0" err="1" smtClean="0"/>
              <a:t>dari</a:t>
            </a:r>
            <a:r>
              <a:rPr lang="en-US" altLang="en-US" sz="2200" dirty="0" smtClean="0"/>
              <a:t> proses </a:t>
            </a:r>
            <a:r>
              <a:rPr lang="en-US" altLang="en-US" sz="2200" dirty="0" err="1" smtClean="0"/>
              <a:t>kebijakan</a:t>
            </a:r>
            <a:r>
              <a:rPr lang="en-US" altLang="en-US" sz="2200" dirty="0" smtClean="0"/>
              <a:t>:</a:t>
            </a:r>
          </a:p>
          <a:p>
            <a:pPr marL="609600" indent="-609600" eaLnBrk="1" hangingPunct="1">
              <a:buFontTx/>
              <a:buAutoNum type="arabicPeriod"/>
              <a:defRPr/>
            </a:pPr>
            <a:r>
              <a:rPr lang="en-US" altLang="en-US" sz="2200" dirty="0" err="1" smtClean="0"/>
              <a:t>Sosialisasi</a:t>
            </a:r>
            <a:r>
              <a:rPr lang="en-US" altLang="en-US" sz="2200" dirty="0" smtClean="0"/>
              <a:t> </a:t>
            </a:r>
            <a:r>
              <a:rPr lang="en-US" altLang="en-US" sz="2200" dirty="0" err="1" smtClean="0"/>
              <a:t>politik</a:t>
            </a:r>
            <a:r>
              <a:rPr lang="en-US" altLang="en-US" sz="2200" dirty="0" smtClean="0"/>
              <a:t> </a:t>
            </a:r>
          </a:p>
          <a:p>
            <a:pPr marL="609600" indent="-609600" eaLnBrk="1" hangingPunct="1">
              <a:buFontTx/>
              <a:buAutoNum type="arabicPeriod"/>
              <a:defRPr/>
            </a:pPr>
            <a:r>
              <a:rPr lang="en-US" altLang="en-US" sz="2200" dirty="0" err="1" smtClean="0"/>
              <a:t>Rekrutmen</a:t>
            </a:r>
            <a:endParaRPr lang="en-US" altLang="en-US" sz="2200" dirty="0" smtClean="0"/>
          </a:p>
          <a:p>
            <a:pPr marL="609600" indent="-609600" eaLnBrk="1" hangingPunct="1">
              <a:buFontTx/>
              <a:buAutoNum type="arabicPeriod"/>
              <a:defRPr/>
            </a:pPr>
            <a:r>
              <a:rPr lang="en-US" altLang="en-US" sz="2200" dirty="0" err="1" smtClean="0"/>
              <a:t>Komunikasi</a:t>
            </a:r>
            <a:r>
              <a:rPr lang="en-US" altLang="en-US" sz="2200" dirty="0" smtClean="0"/>
              <a:t> </a:t>
            </a:r>
            <a:r>
              <a:rPr lang="en-US" altLang="en-US" sz="2200" dirty="0" err="1" smtClean="0"/>
              <a:t>politik</a:t>
            </a:r>
            <a:endParaRPr lang="en-US" altLang="en-US" sz="2200" dirty="0" smtClean="0"/>
          </a:p>
          <a:p>
            <a:pPr marL="0" indent="0" eaLnBrk="1" hangingPunct="1">
              <a:buFont typeface="Wingdings" pitchFamily="2" charset="2"/>
              <a:buNone/>
              <a:defRPr/>
            </a:pPr>
            <a:r>
              <a:rPr lang="en-US" altLang="en-US" sz="2200" dirty="0" err="1" smtClean="0"/>
              <a:t>Fungsi</a:t>
            </a:r>
            <a:r>
              <a:rPr lang="en-US" altLang="en-US" sz="2200" dirty="0" smtClean="0"/>
              <a:t> </a:t>
            </a:r>
            <a:r>
              <a:rPr lang="en-US" altLang="en-US" sz="2200" dirty="0" err="1" smtClean="0"/>
              <a:t>langsung</a:t>
            </a:r>
            <a:r>
              <a:rPr lang="en-US" altLang="en-US" sz="2200" dirty="0" smtClean="0"/>
              <a:t> </a:t>
            </a:r>
            <a:r>
              <a:rPr lang="en-US" altLang="en-US" sz="2200" dirty="0" err="1" smtClean="0"/>
              <a:t>dari</a:t>
            </a:r>
            <a:r>
              <a:rPr lang="en-US" altLang="en-US" sz="2200" dirty="0" smtClean="0"/>
              <a:t> proses </a:t>
            </a:r>
            <a:r>
              <a:rPr lang="en-US" altLang="en-US" sz="2200" dirty="0" err="1" smtClean="0"/>
              <a:t>kebijakan</a:t>
            </a:r>
            <a:r>
              <a:rPr lang="en-US" altLang="en-US" sz="2200" dirty="0" smtClean="0"/>
              <a:t>:</a:t>
            </a:r>
          </a:p>
          <a:p>
            <a:pPr marL="609600" indent="-609600" eaLnBrk="1" hangingPunct="1">
              <a:buFontTx/>
              <a:buAutoNum type="arabicPeriod"/>
              <a:defRPr/>
            </a:pPr>
            <a:r>
              <a:rPr lang="en-US" altLang="en-US" sz="2200" dirty="0" err="1" smtClean="0"/>
              <a:t>Artikulasi</a:t>
            </a:r>
            <a:r>
              <a:rPr lang="en-US" altLang="en-US" sz="2200" dirty="0" smtClean="0"/>
              <a:t> </a:t>
            </a:r>
            <a:r>
              <a:rPr lang="en-US" altLang="en-US" sz="2200" dirty="0" err="1" smtClean="0"/>
              <a:t>kepentingan</a:t>
            </a:r>
            <a:endParaRPr lang="en-US" altLang="en-US" sz="2200" dirty="0" smtClean="0"/>
          </a:p>
          <a:p>
            <a:pPr marL="609600" indent="-609600" eaLnBrk="1" hangingPunct="1">
              <a:buFontTx/>
              <a:buAutoNum type="arabicPeriod"/>
              <a:defRPr/>
            </a:pPr>
            <a:r>
              <a:rPr lang="en-US" altLang="en-US" sz="2200" dirty="0" err="1" smtClean="0"/>
              <a:t>Agregasi</a:t>
            </a:r>
            <a:r>
              <a:rPr lang="en-US" altLang="en-US" sz="2200" dirty="0" smtClean="0"/>
              <a:t> </a:t>
            </a:r>
            <a:r>
              <a:rPr lang="en-US" altLang="en-US" sz="2200" dirty="0" err="1" smtClean="0"/>
              <a:t>kepentingan</a:t>
            </a:r>
            <a:endParaRPr lang="en-US" altLang="en-US" sz="2200" dirty="0" smtClean="0"/>
          </a:p>
          <a:p>
            <a:pPr marL="609600" indent="-609600" eaLnBrk="1" hangingPunct="1">
              <a:buFontTx/>
              <a:buAutoNum type="arabicPeriod"/>
              <a:defRPr/>
            </a:pPr>
            <a:r>
              <a:rPr lang="en-US" altLang="en-US" sz="2200" dirty="0" err="1" smtClean="0"/>
              <a:t>Pembuatan</a:t>
            </a:r>
            <a:r>
              <a:rPr lang="en-US" altLang="en-US" sz="2200" dirty="0" smtClean="0"/>
              <a:t> </a:t>
            </a:r>
            <a:r>
              <a:rPr lang="en-US" altLang="en-US" sz="2200" dirty="0" err="1" smtClean="0"/>
              <a:t>keputusan</a:t>
            </a:r>
            <a:endParaRPr lang="en-US" altLang="en-US" sz="2200" dirty="0" smtClean="0"/>
          </a:p>
          <a:p>
            <a:pPr marL="609600" indent="-609600" eaLnBrk="1" hangingPunct="1">
              <a:buFontTx/>
              <a:buAutoNum type="arabicPeriod"/>
              <a:defRPr/>
            </a:pPr>
            <a:r>
              <a:rPr lang="en-US" altLang="en-US" sz="2200" dirty="0" err="1" smtClean="0"/>
              <a:t>Implementasi</a:t>
            </a:r>
            <a:r>
              <a:rPr lang="en-US" altLang="en-US" sz="2200" dirty="0" smtClean="0"/>
              <a:t> </a:t>
            </a:r>
            <a:r>
              <a:rPr lang="en-US" altLang="en-US" sz="2200" dirty="0" err="1" smtClean="0"/>
              <a:t>keputusan</a:t>
            </a:r>
            <a:endParaRPr lang="en-US" altLang="en-US" sz="2200" dirty="0" smtClean="0"/>
          </a:p>
          <a:p>
            <a:pPr marL="609600" indent="-609600" eaLnBrk="1" hangingPunct="1">
              <a:buFontTx/>
              <a:buAutoNum type="arabicPeriod"/>
              <a:defRPr/>
            </a:pPr>
            <a:r>
              <a:rPr lang="en-US" altLang="en-US" sz="2200" dirty="0" err="1" smtClean="0"/>
              <a:t>Penghakiman</a:t>
            </a:r>
            <a:r>
              <a:rPr lang="en-US" altLang="en-US" sz="2200" dirty="0" smtClean="0"/>
              <a:t> (</a:t>
            </a:r>
            <a:r>
              <a:rPr lang="en-US" altLang="en-US" sz="2200" dirty="0" err="1" smtClean="0"/>
              <a:t>penegakan</a:t>
            </a:r>
            <a:r>
              <a:rPr lang="en-US" altLang="en-US" sz="2200" dirty="0" smtClean="0"/>
              <a:t>) </a:t>
            </a:r>
            <a:r>
              <a:rPr lang="en-US" altLang="en-US" sz="2200" dirty="0" err="1" smtClean="0"/>
              <a:t>keputusan</a:t>
            </a:r>
            <a:r>
              <a:rPr lang="en-US" altLang="en-US" sz="2200" dirty="0" smtClean="0"/>
              <a:t>. </a:t>
            </a:r>
          </a:p>
          <a:p>
            <a:pPr algn="just" eaLnBrk="1" hangingPunct="1">
              <a:lnSpc>
                <a:spcPct val="90000"/>
              </a:lnSpc>
              <a:buFontTx/>
              <a:buChar char="-"/>
              <a:defRPr/>
            </a:pPr>
            <a:endParaRPr lang="en-US" sz="2400" b="1" dirty="0">
              <a:solidFill>
                <a:srgbClr val="663300"/>
              </a:solidFill>
              <a:latin typeface="Arial Narrow" panose="020B0606020202030204" pitchFamily="34" charset="0"/>
            </a:endParaRPr>
          </a:p>
          <a:p>
            <a:pPr marL="0" indent="0" algn="just" eaLnBrk="1" hangingPunct="1">
              <a:lnSpc>
                <a:spcPct val="90000"/>
              </a:lnSpc>
              <a:buFont typeface="Wingdings" pitchFamily="2" charset="2"/>
              <a:buNone/>
              <a:defRPr/>
            </a:pPr>
            <a:endParaRPr lang="id-ID" altLang="en-US" sz="2400" dirty="0" smtClean="0"/>
          </a:p>
        </p:txBody>
      </p:sp>
    </p:spTree>
    <p:extLst>
      <p:ext uri="{BB962C8B-B14F-4D97-AF65-F5344CB8AC3E}">
        <p14:creationId xmlns:p14="http://schemas.microsoft.com/office/powerpoint/2010/main" val="1779188053"/>
      </p:ext>
    </p:extLst>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7" presetClass="entr" presetSubtype="0" fill="hold" grpId="0" nodeType="withEffect">
                                  <p:stCondLst>
                                    <p:cond delay="0"/>
                                  </p:stCondLst>
                                  <p:childTnLst>
                                    <p:set>
                                      <p:cBhvr>
                                        <p:cTn id="6" dur="1" fill="hold">
                                          <p:stCondLst>
                                            <p:cond delay="0"/>
                                          </p:stCondLst>
                                        </p:cTn>
                                        <p:tgtEl>
                                          <p:spTgt spid="31746"/>
                                        </p:tgtEl>
                                        <p:attrNameLst>
                                          <p:attrName>style.visibility</p:attrName>
                                        </p:attrNameLst>
                                      </p:cBhvr>
                                      <p:to>
                                        <p:strVal val="visible"/>
                                      </p:to>
                                    </p:set>
                                    <p:animEffect transition="in" filter="fade">
                                      <p:cBhvr>
                                        <p:cTn id="7" dur="1000"/>
                                        <p:tgtEl>
                                          <p:spTgt spid="31746"/>
                                        </p:tgtEl>
                                      </p:cBhvr>
                                    </p:animEffect>
                                    <p:anim calcmode="lin" valueType="num">
                                      <p:cBhvr>
                                        <p:cTn id="8" dur="1000" fill="hold"/>
                                        <p:tgtEl>
                                          <p:spTgt spid="31746"/>
                                        </p:tgtEl>
                                        <p:attrNameLst>
                                          <p:attrName>ppt_x</p:attrName>
                                        </p:attrNameLst>
                                      </p:cBhvr>
                                      <p:tavLst>
                                        <p:tav tm="0">
                                          <p:val>
                                            <p:strVal val="#ppt_x"/>
                                          </p:val>
                                        </p:tav>
                                        <p:tav tm="100000">
                                          <p:val>
                                            <p:strVal val="#ppt_x"/>
                                          </p:val>
                                        </p:tav>
                                      </p:tavLst>
                                    </p:anim>
                                    <p:anim calcmode="lin" valueType="num">
                                      <p:cBhvr>
                                        <p:cTn id="9" dur="898" decel="100000" fill="hold"/>
                                        <p:tgtEl>
                                          <p:spTgt spid="31746"/>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31746"/>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6" grpId="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1043608" y="188640"/>
            <a:ext cx="6781800" cy="1020762"/>
          </a:xfrm>
        </p:spPr>
        <p:txBody>
          <a:bodyPr>
            <a:normAutofit fontScale="90000"/>
          </a:bodyPr>
          <a:lstStyle/>
          <a:p>
            <a:pPr eaLnBrk="1" hangingPunct="1"/>
            <a:r>
              <a:rPr lang="en-US" altLang="en-US" sz="3200" dirty="0" err="1" smtClean="0"/>
              <a:t>Sosialisasi</a:t>
            </a:r>
            <a:r>
              <a:rPr lang="id-ID" altLang="en-US" sz="3200" dirty="0" smtClean="0"/>
              <a:t>/Pendidikan </a:t>
            </a:r>
            <a:r>
              <a:rPr lang="en-US" altLang="en-US" sz="3200" dirty="0" err="1" smtClean="0"/>
              <a:t>Politik</a:t>
            </a:r>
            <a:endParaRPr lang="en-US" altLang="en-US" sz="3200" dirty="0" smtClean="0"/>
          </a:p>
        </p:txBody>
      </p:sp>
      <p:sp>
        <p:nvSpPr>
          <p:cNvPr id="31747" name="Rectangle 3"/>
          <p:cNvSpPr>
            <a:spLocks noGrp="1" noChangeArrowheads="1"/>
          </p:cNvSpPr>
          <p:nvPr>
            <p:ph type="body" sz="half" idx="1"/>
          </p:nvPr>
        </p:nvSpPr>
        <p:spPr>
          <a:xfrm>
            <a:off x="467544" y="1772816"/>
            <a:ext cx="7924800" cy="4800600"/>
          </a:xfrm>
        </p:spPr>
        <p:txBody>
          <a:bodyPr>
            <a:normAutofit lnSpcReduction="10000"/>
          </a:bodyPr>
          <a:lstStyle/>
          <a:p>
            <a:pPr algn="just" eaLnBrk="1" hangingPunct="1">
              <a:lnSpc>
                <a:spcPct val="90000"/>
              </a:lnSpc>
              <a:buFont typeface="Courier New" panose="02070309020205020404" pitchFamily="49" charset="0"/>
              <a:buChar char="o"/>
              <a:defRPr/>
            </a:pPr>
            <a:r>
              <a:rPr lang="en-US" sz="2200" dirty="0" err="1" smtClean="0">
                <a:solidFill>
                  <a:srgbClr val="663300"/>
                </a:solidFill>
                <a:latin typeface="+mj-lt"/>
              </a:rPr>
              <a:t>Sosialisasi</a:t>
            </a:r>
            <a:r>
              <a:rPr lang="en-US" sz="2200" dirty="0" smtClean="0">
                <a:solidFill>
                  <a:srgbClr val="663300"/>
                </a:solidFill>
                <a:latin typeface="+mj-lt"/>
              </a:rPr>
              <a:t> </a:t>
            </a:r>
            <a:r>
              <a:rPr lang="en-US" sz="2200" dirty="0" err="1" smtClean="0">
                <a:solidFill>
                  <a:srgbClr val="663300"/>
                </a:solidFill>
                <a:latin typeface="+mj-lt"/>
              </a:rPr>
              <a:t>Politik</a:t>
            </a:r>
            <a:r>
              <a:rPr lang="en-US" sz="2200" dirty="0" smtClean="0">
                <a:solidFill>
                  <a:srgbClr val="663300"/>
                </a:solidFill>
                <a:latin typeface="+mj-lt"/>
              </a:rPr>
              <a:t> </a:t>
            </a:r>
            <a:r>
              <a:rPr lang="en-US" sz="2200" dirty="0" err="1" smtClean="0">
                <a:solidFill>
                  <a:srgbClr val="663300"/>
                </a:solidFill>
                <a:latin typeface="+mj-lt"/>
              </a:rPr>
              <a:t>adalah</a:t>
            </a:r>
            <a:r>
              <a:rPr lang="en-US" sz="2200" dirty="0" smtClean="0">
                <a:solidFill>
                  <a:srgbClr val="663300"/>
                </a:solidFill>
                <a:latin typeface="+mj-lt"/>
              </a:rPr>
              <a:t> </a:t>
            </a:r>
            <a:r>
              <a:rPr lang="en-US" sz="2200" dirty="0" err="1" smtClean="0">
                <a:solidFill>
                  <a:srgbClr val="663300"/>
                </a:solidFill>
                <a:latin typeface="+mj-lt"/>
              </a:rPr>
              <a:t>fungsi</a:t>
            </a:r>
            <a:r>
              <a:rPr lang="en-US" sz="2200" dirty="0" smtClean="0">
                <a:solidFill>
                  <a:srgbClr val="663300"/>
                </a:solidFill>
                <a:latin typeface="+mj-lt"/>
              </a:rPr>
              <a:t> </a:t>
            </a:r>
            <a:r>
              <a:rPr lang="en-US" sz="2200" dirty="0" err="1" smtClean="0">
                <a:solidFill>
                  <a:srgbClr val="663300"/>
                </a:solidFill>
                <a:latin typeface="+mj-lt"/>
              </a:rPr>
              <a:t>membangun</a:t>
            </a:r>
            <a:r>
              <a:rPr lang="en-US" sz="2200" dirty="0" smtClean="0">
                <a:solidFill>
                  <a:srgbClr val="663300"/>
                </a:solidFill>
                <a:latin typeface="+mj-lt"/>
              </a:rPr>
              <a:t> </a:t>
            </a:r>
            <a:r>
              <a:rPr lang="en-US" sz="2200" dirty="0" err="1" smtClean="0">
                <a:solidFill>
                  <a:srgbClr val="663300"/>
                </a:solidFill>
                <a:latin typeface="+mj-lt"/>
              </a:rPr>
              <a:t>sikap</a:t>
            </a:r>
            <a:r>
              <a:rPr lang="en-US" sz="2200" dirty="0" smtClean="0">
                <a:solidFill>
                  <a:srgbClr val="663300"/>
                </a:solidFill>
                <a:latin typeface="+mj-lt"/>
              </a:rPr>
              <a:t> </a:t>
            </a:r>
            <a:r>
              <a:rPr lang="en-US" sz="2200" dirty="0" err="1" smtClean="0">
                <a:solidFill>
                  <a:srgbClr val="663300"/>
                </a:solidFill>
                <a:latin typeface="+mj-lt"/>
              </a:rPr>
              <a:t>politik</a:t>
            </a:r>
            <a:r>
              <a:rPr lang="en-US" sz="2200" dirty="0" smtClean="0">
                <a:solidFill>
                  <a:srgbClr val="663300"/>
                </a:solidFill>
                <a:latin typeface="+mj-lt"/>
              </a:rPr>
              <a:t> di </a:t>
            </a:r>
            <a:r>
              <a:rPr lang="en-US" sz="2200" dirty="0" err="1" smtClean="0">
                <a:solidFill>
                  <a:srgbClr val="663300"/>
                </a:solidFill>
                <a:latin typeface="+mj-lt"/>
              </a:rPr>
              <a:t>kalangan</a:t>
            </a:r>
            <a:r>
              <a:rPr lang="en-US" sz="2200" dirty="0" smtClean="0">
                <a:solidFill>
                  <a:srgbClr val="663300"/>
                </a:solidFill>
                <a:latin typeface="+mj-lt"/>
              </a:rPr>
              <a:t> </a:t>
            </a:r>
            <a:r>
              <a:rPr lang="en-US" sz="2200" dirty="0" err="1" smtClean="0">
                <a:solidFill>
                  <a:srgbClr val="663300"/>
                </a:solidFill>
                <a:latin typeface="+mj-lt"/>
              </a:rPr>
              <a:t>warga</a:t>
            </a:r>
            <a:r>
              <a:rPr lang="en-US" sz="2200" dirty="0" smtClean="0">
                <a:solidFill>
                  <a:srgbClr val="663300"/>
                </a:solidFill>
                <a:latin typeface="+mj-lt"/>
              </a:rPr>
              <a:t> </a:t>
            </a:r>
            <a:r>
              <a:rPr lang="en-US" sz="2200" dirty="0" err="1" smtClean="0">
                <a:solidFill>
                  <a:srgbClr val="663300"/>
                </a:solidFill>
                <a:latin typeface="+mj-lt"/>
              </a:rPr>
              <a:t>negara</a:t>
            </a:r>
            <a:r>
              <a:rPr lang="en-US" sz="2200" dirty="0" smtClean="0">
                <a:solidFill>
                  <a:srgbClr val="663300"/>
                </a:solidFill>
                <a:latin typeface="+mj-lt"/>
              </a:rPr>
              <a:t> </a:t>
            </a:r>
            <a:r>
              <a:rPr lang="en-US" sz="2200" dirty="0" err="1" smtClean="0">
                <a:solidFill>
                  <a:srgbClr val="663300"/>
                </a:solidFill>
                <a:latin typeface="+mj-lt"/>
              </a:rPr>
              <a:t>dalam</a:t>
            </a:r>
            <a:r>
              <a:rPr lang="en-US" sz="2200" dirty="0" smtClean="0">
                <a:solidFill>
                  <a:srgbClr val="663300"/>
                </a:solidFill>
                <a:latin typeface="+mj-lt"/>
              </a:rPr>
              <a:t> </a:t>
            </a:r>
            <a:r>
              <a:rPr lang="en-US" sz="2200" dirty="0" err="1" smtClean="0">
                <a:solidFill>
                  <a:srgbClr val="663300"/>
                </a:solidFill>
                <a:latin typeface="+mj-lt"/>
              </a:rPr>
              <a:t>menjalankan</a:t>
            </a:r>
            <a:r>
              <a:rPr lang="en-US" sz="2200" dirty="0" smtClean="0">
                <a:solidFill>
                  <a:srgbClr val="663300"/>
                </a:solidFill>
                <a:latin typeface="+mj-lt"/>
              </a:rPr>
              <a:t> </a:t>
            </a:r>
            <a:r>
              <a:rPr lang="en-US" sz="2200" dirty="0" err="1" smtClean="0">
                <a:solidFill>
                  <a:srgbClr val="663300"/>
                </a:solidFill>
                <a:latin typeface="+mj-lt"/>
              </a:rPr>
              <a:t>peran-peran</a:t>
            </a:r>
            <a:r>
              <a:rPr lang="en-US" sz="2200" dirty="0" smtClean="0">
                <a:solidFill>
                  <a:srgbClr val="663300"/>
                </a:solidFill>
                <a:latin typeface="+mj-lt"/>
              </a:rPr>
              <a:t> </a:t>
            </a:r>
            <a:r>
              <a:rPr lang="en-US" sz="2200" dirty="0" err="1" smtClean="0">
                <a:solidFill>
                  <a:srgbClr val="663300"/>
                </a:solidFill>
                <a:latin typeface="+mj-lt"/>
              </a:rPr>
              <a:t>politik</a:t>
            </a:r>
            <a:r>
              <a:rPr lang="en-US" sz="2200" dirty="0" smtClean="0">
                <a:solidFill>
                  <a:srgbClr val="663300"/>
                </a:solidFill>
                <a:latin typeface="+mj-lt"/>
              </a:rPr>
              <a:t>, </a:t>
            </a:r>
            <a:r>
              <a:rPr lang="en-US" sz="2200" dirty="0" err="1" smtClean="0">
                <a:solidFill>
                  <a:srgbClr val="663300"/>
                </a:solidFill>
                <a:latin typeface="+mj-lt"/>
              </a:rPr>
              <a:t>administratif</a:t>
            </a:r>
            <a:r>
              <a:rPr lang="en-US" sz="2200" dirty="0" smtClean="0">
                <a:solidFill>
                  <a:srgbClr val="663300"/>
                </a:solidFill>
                <a:latin typeface="+mj-lt"/>
              </a:rPr>
              <a:t> </a:t>
            </a:r>
            <a:r>
              <a:rPr lang="en-US" sz="2200" dirty="0" err="1" smtClean="0">
                <a:solidFill>
                  <a:srgbClr val="663300"/>
                </a:solidFill>
                <a:latin typeface="+mj-lt"/>
              </a:rPr>
              <a:t>dan</a:t>
            </a:r>
            <a:r>
              <a:rPr lang="en-US" sz="2200" dirty="0" smtClean="0">
                <a:solidFill>
                  <a:srgbClr val="663300"/>
                </a:solidFill>
                <a:latin typeface="+mj-lt"/>
              </a:rPr>
              <a:t> </a:t>
            </a:r>
            <a:r>
              <a:rPr lang="en-US" sz="2200" dirty="0" err="1" smtClean="0">
                <a:solidFill>
                  <a:srgbClr val="663300"/>
                </a:solidFill>
                <a:latin typeface="+mj-lt"/>
              </a:rPr>
              <a:t>yudisial</a:t>
            </a:r>
            <a:r>
              <a:rPr lang="en-US" sz="2200" dirty="0" smtClean="0">
                <a:solidFill>
                  <a:srgbClr val="663300"/>
                </a:solidFill>
                <a:latin typeface="+mj-lt"/>
              </a:rPr>
              <a:t>. </a:t>
            </a:r>
            <a:r>
              <a:rPr lang="en-US" sz="2200" dirty="0" err="1" smtClean="0">
                <a:solidFill>
                  <a:srgbClr val="663300"/>
                </a:solidFill>
                <a:latin typeface="+mj-lt"/>
              </a:rPr>
              <a:t>Ringkasnya</a:t>
            </a:r>
            <a:r>
              <a:rPr lang="en-US" sz="2200" dirty="0" smtClean="0">
                <a:solidFill>
                  <a:srgbClr val="663300"/>
                </a:solidFill>
                <a:latin typeface="+mj-lt"/>
              </a:rPr>
              <a:t>, </a:t>
            </a:r>
            <a:r>
              <a:rPr lang="en-US" sz="2200" dirty="0" err="1" smtClean="0">
                <a:solidFill>
                  <a:srgbClr val="663300"/>
                </a:solidFill>
                <a:latin typeface="+mj-lt"/>
              </a:rPr>
              <a:t>sosialisasi</a:t>
            </a:r>
            <a:r>
              <a:rPr lang="en-US" sz="2200" dirty="0" smtClean="0">
                <a:solidFill>
                  <a:srgbClr val="663300"/>
                </a:solidFill>
                <a:latin typeface="+mj-lt"/>
              </a:rPr>
              <a:t> </a:t>
            </a:r>
            <a:r>
              <a:rPr lang="en-US" sz="2200" dirty="0" err="1" smtClean="0">
                <a:solidFill>
                  <a:srgbClr val="663300"/>
                </a:solidFill>
                <a:latin typeface="+mj-lt"/>
              </a:rPr>
              <a:t>politik</a:t>
            </a:r>
            <a:r>
              <a:rPr lang="en-US" sz="2200" dirty="0" smtClean="0">
                <a:solidFill>
                  <a:srgbClr val="663300"/>
                </a:solidFill>
                <a:latin typeface="+mj-lt"/>
              </a:rPr>
              <a:t> </a:t>
            </a:r>
            <a:r>
              <a:rPr lang="en-US" sz="2200" dirty="0" err="1" smtClean="0">
                <a:solidFill>
                  <a:srgbClr val="663300"/>
                </a:solidFill>
                <a:latin typeface="+mj-lt"/>
              </a:rPr>
              <a:t>adalah</a:t>
            </a:r>
            <a:r>
              <a:rPr lang="en-US" sz="2200" dirty="0" smtClean="0">
                <a:solidFill>
                  <a:srgbClr val="663300"/>
                </a:solidFill>
                <a:latin typeface="+mj-lt"/>
              </a:rPr>
              <a:t> </a:t>
            </a:r>
            <a:r>
              <a:rPr lang="en-US" sz="2200" dirty="0" err="1" smtClean="0">
                <a:solidFill>
                  <a:srgbClr val="663300"/>
                </a:solidFill>
                <a:latin typeface="+mj-lt"/>
              </a:rPr>
              <a:t>fungsi</a:t>
            </a:r>
            <a:r>
              <a:rPr lang="en-US" sz="2200" dirty="0" smtClean="0">
                <a:solidFill>
                  <a:srgbClr val="663300"/>
                </a:solidFill>
                <a:latin typeface="+mj-lt"/>
              </a:rPr>
              <a:t> </a:t>
            </a:r>
            <a:r>
              <a:rPr lang="en-US" sz="2200" dirty="0" err="1" smtClean="0">
                <a:solidFill>
                  <a:srgbClr val="663300"/>
                </a:solidFill>
                <a:latin typeface="+mj-lt"/>
              </a:rPr>
              <a:t>membentuk</a:t>
            </a:r>
            <a:r>
              <a:rPr lang="en-US" sz="2200" dirty="0" smtClean="0">
                <a:solidFill>
                  <a:srgbClr val="663300"/>
                </a:solidFill>
                <a:latin typeface="+mj-lt"/>
              </a:rPr>
              <a:t> </a:t>
            </a:r>
            <a:r>
              <a:rPr lang="en-US" sz="2200" dirty="0" err="1" smtClean="0">
                <a:solidFill>
                  <a:srgbClr val="663300"/>
                </a:solidFill>
                <a:latin typeface="+mj-lt"/>
              </a:rPr>
              <a:t>perilaku</a:t>
            </a:r>
            <a:r>
              <a:rPr lang="en-US" sz="2200" dirty="0" smtClean="0">
                <a:solidFill>
                  <a:srgbClr val="663300"/>
                </a:solidFill>
                <a:latin typeface="+mj-lt"/>
              </a:rPr>
              <a:t> </a:t>
            </a:r>
            <a:r>
              <a:rPr lang="en-US" sz="2200" dirty="0" err="1" smtClean="0">
                <a:solidFill>
                  <a:srgbClr val="663300"/>
                </a:solidFill>
                <a:latin typeface="+mj-lt"/>
              </a:rPr>
              <a:t>politik</a:t>
            </a:r>
            <a:r>
              <a:rPr lang="en-US" sz="2200" dirty="0" smtClean="0">
                <a:solidFill>
                  <a:srgbClr val="663300"/>
                </a:solidFill>
                <a:latin typeface="+mj-lt"/>
              </a:rPr>
              <a:t> </a:t>
            </a:r>
            <a:r>
              <a:rPr lang="en-US" sz="2200" dirty="0" err="1" smtClean="0">
                <a:solidFill>
                  <a:srgbClr val="663300"/>
                </a:solidFill>
                <a:latin typeface="+mj-lt"/>
              </a:rPr>
              <a:t>warga</a:t>
            </a:r>
            <a:r>
              <a:rPr lang="en-US" sz="2200" dirty="0" smtClean="0">
                <a:solidFill>
                  <a:srgbClr val="663300"/>
                </a:solidFill>
                <a:latin typeface="+mj-lt"/>
              </a:rPr>
              <a:t>.</a:t>
            </a:r>
          </a:p>
          <a:p>
            <a:pPr algn="just" eaLnBrk="1" hangingPunct="1">
              <a:lnSpc>
                <a:spcPct val="90000"/>
              </a:lnSpc>
              <a:buFont typeface="Courier New" panose="02070309020205020404" pitchFamily="49" charset="0"/>
              <a:buChar char="o"/>
              <a:defRPr/>
            </a:pPr>
            <a:r>
              <a:rPr lang="en-US" sz="2200" dirty="0" err="1" smtClean="0">
                <a:solidFill>
                  <a:srgbClr val="663300"/>
                </a:solidFill>
                <a:latin typeface="+mj-lt"/>
              </a:rPr>
              <a:t>Sosialisasi</a:t>
            </a:r>
            <a:r>
              <a:rPr lang="en-US" sz="2200" dirty="0" smtClean="0">
                <a:solidFill>
                  <a:srgbClr val="663300"/>
                </a:solidFill>
                <a:latin typeface="+mj-lt"/>
              </a:rPr>
              <a:t> </a:t>
            </a:r>
            <a:r>
              <a:rPr lang="en-US" sz="2200" dirty="0" err="1" smtClean="0">
                <a:solidFill>
                  <a:srgbClr val="663300"/>
                </a:solidFill>
                <a:latin typeface="+mj-lt"/>
              </a:rPr>
              <a:t>Politik</a:t>
            </a:r>
            <a:r>
              <a:rPr lang="en-US" sz="2200" dirty="0" smtClean="0">
                <a:solidFill>
                  <a:srgbClr val="663300"/>
                </a:solidFill>
                <a:latin typeface="+mj-lt"/>
              </a:rPr>
              <a:t> </a:t>
            </a:r>
            <a:r>
              <a:rPr lang="en-US" sz="2200" dirty="0" err="1" smtClean="0">
                <a:solidFill>
                  <a:srgbClr val="663300"/>
                </a:solidFill>
                <a:latin typeface="+mj-lt"/>
              </a:rPr>
              <a:t>berperan</a:t>
            </a:r>
            <a:r>
              <a:rPr lang="en-US" sz="2200" dirty="0" smtClean="0">
                <a:solidFill>
                  <a:srgbClr val="663300"/>
                </a:solidFill>
                <a:latin typeface="+mj-lt"/>
              </a:rPr>
              <a:t> </a:t>
            </a:r>
            <a:r>
              <a:rPr lang="en-US" sz="2200" dirty="0" err="1" smtClean="0">
                <a:solidFill>
                  <a:srgbClr val="663300"/>
                </a:solidFill>
                <a:latin typeface="+mj-lt"/>
              </a:rPr>
              <a:t>kuat</a:t>
            </a:r>
            <a:r>
              <a:rPr lang="en-US" sz="2200" dirty="0" smtClean="0">
                <a:solidFill>
                  <a:srgbClr val="663300"/>
                </a:solidFill>
                <a:latin typeface="+mj-lt"/>
              </a:rPr>
              <a:t> </a:t>
            </a:r>
            <a:r>
              <a:rPr lang="en-US" sz="2200" dirty="0" err="1" smtClean="0">
                <a:solidFill>
                  <a:srgbClr val="663300"/>
                </a:solidFill>
                <a:latin typeface="+mj-lt"/>
              </a:rPr>
              <a:t>dalam</a:t>
            </a:r>
            <a:r>
              <a:rPr lang="en-US" sz="2200" dirty="0" smtClean="0">
                <a:solidFill>
                  <a:srgbClr val="663300"/>
                </a:solidFill>
                <a:latin typeface="+mj-lt"/>
              </a:rPr>
              <a:t> </a:t>
            </a:r>
            <a:r>
              <a:rPr lang="en-US" sz="2200" dirty="0" err="1" smtClean="0">
                <a:solidFill>
                  <a:srgbClr val="663300"/>
                </a:solidFill>
                <a:latin typeface="+mj-lt"/>
              </a:rPr>
              <a:t>membentuk</a:t>
            </a:r>
            <a:r>
              <a:rPr lang="en-US" sz="2200" dirty="0" smtClean="0">
                <a:solidFill>
                  <a:srgbClr val="663300"/>
                </a:solidFill>
                <a:latin typeface="+mj-lt"/>
              </a:rPr>
              <a:t>: </a:t>
            </a:r>
          </a:p>
          <a:p>
            <a:pPr marL="0" indent="0" algn="just" eaLnBrk="1" hangingPunct="1">
              <a:lnSpc>
                <a:spcPct val="90000"/>
              </a:lnSpc>
              <a:buFont typeface="Wingdings" pitchFamily="2" charset="2"/>
              <a:buNone/>
              <a:defRPr/>
            </a:pPr>
            <a:r>
              <a:rPr lang="en-US" sz="2200" dirty="0">
                <a:solidFill>
                  <a:srgbClr val="663300"/>
                </a:solidFill>
                <a:latin typeface="+mj-lt"/>
              </a:rPr>
              <a:t> </a:t>
            </a:r>
            <a:r>
              <a:rPr lang="en-US" sz="2200" dirty="0" smtClean="0">
                <a:solidFill>
                  <a:srgbClr val="663300"/>
                </a:solidFill>
                <a:latin typeface="+mj-lt"/>
              </a:rPr>
              <a:t>    - </a:t>
            </a:r>
            <a:r>
              <a:rPr lang="en-US" sz="2200" dirty="0" err="1" smtClean="0">
                <a:solidFill>
                  <a:srgbClr val="663300"/>
                </a:solidFill>
                <a:latin typeface="+mj-lt"/>
              </a:rPr>
              <a:t>Budaya</a:t>
            </a:r>
            <a:r>
              <a:rPr lang="en-US" sz="2200" dirty="0" smtClean="0">
                <a:solidFill>
                  <a:srgbClr val="663300"/>
                </a:solidFill>
                <a:latin typeface="+mj-lt"/>
              </a:rPr>
              <a:t> </a:t>
            </a:r>
            <a:r>
              <a:rPr lang="en-US" sz="2200" dirty="0" err="1" smtClean="0">
                <a:solidFill>
                  <a:srgbClr val="663300"/>
                </a:solidFill>
                <a:latin typeface="+mj-lt"/>
              </a:rPr>
              <a:t>politik</a:t>
            </a:r>
            <a:r>
              <a:rPr lang="en-US" sz="2200" dirty="0" smtClean="0">
                <a:solidFill>
                  <a:srgbClr val="663300"/>
                </a:solidFill>
                <a:latin typeface="+mj-lt"/>
              </a:rPr>
              <a:t> </a:t>
            </a:r>
            <a:r>
              <a:rPr lang="en-US" sz="2200" dirty="0" err="1" smtClean="0">
                <a:solidFill>
                  <a:srgbClr val="663300"/>
                </a:solidFill>
                <a:latin typeface="+mj-lt"/>
              </a:rPr>
              <a:t>suatu</a:t>
            </a:r>
            <a:r>
              <a:rPr lang="en-US" sz="2200" dirty="0" smtClean="0">
                <a:solidFill>
                  <a:srgbClr val="663300"/>
                </a:solidFill>
                <a:latin typeface="+mj-lt"/>
              </a:rPr>
              <a:t> </a:t>
            </a:r>
            <a:r>
              <a:rPr lang="en-US" sz="2200" dirty="0" err="1" smtClean="0">
                <a:solidFill>
                  <a:srgbClr val="663300"/>
                </a:solidFill>
                <a:latin typeface="+mj-lt"/>
              </a:rPr>
              <a:t>entitas</a:t>
            </a:r>
            <a:r>
              <a:rPr lang="en-US" sz="2200" dirty="0" smtClean="0">
                <a:solidFill>
                  <a:srgbClr val="663300"/>
                </a:solidFill>
                <a:latin typeface="+mj-lt"/>
              </a:rPr>
              <a:t> </a:t>
            </a:r>
            <a:r>
              <a:rPr lang="en-US" sz="2200" dirty="0" err="1" smtClean="0">
                <a:solidFill>
                  <a:srgbClr val="663300"/>
                </a:solidFill>
                <a:latin typeface="+mj-lt"/>
              </a:rPr>
              <a:t>politik</a:t>
            </a:r>
            <a:r>
              <a:rPr lang="en-US" sz="2200" dirty="0" smtClean="0">
                <a:solidFill>
                  <a:srgbClr val="663300"/>
                </a:solidFill>
                <a:latin typeface="+mj-lt"/>
              </a:rPr>
              <a:t>. </a:t>
            </a:r>
            <a:r>
              <a:rPr lang="en-US" sz="2200" dirty="0" err="1" smtClean="0">
                <a:solidFill>
                  <a:srgbClr val="663300"/>
                </a:solidFill>
                <a:latin typeface="+mj-lt"/>
              </a:rPr>
              <a:t>Misal</a:t>
            </a:r>
            <a:r>
              <a:rPr lang="en-US" sz="2200" dirty="0" smtClean="0">
                <a:solidFill>
                  <a:srgbClr val="663300"/>
                </a:solidFill>
                <a:latin typeface="+mj-lt"/>
              </a:rPr>
              <a:t>: </a:t>
            </a:r>
            <a:r>
              <a:rPr lang="en-US" sz="2200" dirty="0" err="1" smtClean="0">
                <a:solidFill>
                  <a:srgbClr val="663300"/>
                </a:solidFill>
                <a:latin typeface="+mj-lt"/>
              </a:rPr>
              <a:t>Penghormatan</a:t>
            </a:r>
            <a:r>
              <a:rPr lang="en-US" sz="2200" dirty="0">
                <a:solidFill>
                  <a:srgbClr val="663300"/>
                </a:solidFill>
                <a:latin typeface="+mj-lt"/>
              </a:rPr>
              <a:t>  </a:t>
            </a:r>
            <a:r>
              <a:rPr lang="en-US" sz="2200" dirty="0" smtClean="0">
                <a:solidFill>
                  <a:srgbClr val="663300"/>
                </a:solidFill>
                <a:latin typeface="+mj-lt"/>
              </a:rPr>
              <a:t>  </a:t>
            </a:r>
          </a:p>
          <a:p>
            <a:pPr marL="0" indent="0" algn="just" eaLnBrk="1" hangingPunct="1">
              <a:lnSpc>
                <a:spcPct val="90000"/>
              </a:lnSpc>
              <a:buFont typeface="Wingdings" pitchFamily="2" charset="2"/>
              <a:buNone/>
              <a:defRPr/>
            </a:pPr>
            <a:r>
              <a:rPr lang="en-US" sz="2200" dirty="0" smtClean="0">
                <a:solidFill>
                  <a:srgbClr val="663300"/>
                </a:solidFill>
                <a:latin typeface="+mj-lt"/>
              </a:rPr>
              <a:t>       </a:t>
            </a:r>
            <a:r>
              <a:rPr lang="en-US" sz="2200" dirty="0" err="1" smtClean="0">
                <a:solidFill>
                  <a:srgbClr val="663300"/>
                </a:solidFill>
                <a:latin typeface="+mj-lt"/>
              </a:rPr>
              <a:t>terhadap</a:t>
            </a:r>
            <a:r>
              <a:rPr lang="en-US" sz="2200" dirty="0" smtClean="0">
                <a:solidFill>
                  <a:srgbClr val="663300"/>
                </a:solidFill>
                <a:latin typeface="+mj-lt"/>
              </a:rPr>
              <a:t> </a:t>
            </a:r>
            <a:r>
              <a:rPr lang="en-US" sz="2200" dirty="0" err="1" smtClean="0">
                <a:solidFill>
                  <a:srgbClr val="663300"/>
                </a:solidFill>
                <a:latin typeface="+mj-lt"/>
              </a:rPr>
              <a:t>nilai-nilai</a:t>
            </a:r>
            <a:r>
              <a:rPr lang="en-US" sz="2200" dirty="0" smtClean="0">
                <a:solidFill>
                  <a:srgbClr val="663300"/>
                </a:solidFill>
                <a:latin typeface="+mj-lt"/>
              </a:rPr>
              <a:t> </a:t>
            </a:r>
            <a:r>
              <a:rPr lang="en-US" sz="2200" dirty="0" err="1" smtClean="0">
                <a:solidFill>
                  <a:srgbClr val="663300"/>
                </a:solidFill>
                <a:latin typeface="+mj-lt"/>
              </a:rPr>
              <a:t>demokrasi</a:t>
            </a:r>
            <a:r>
              <a:rPr lang="en-US" sz="2200" dirty="0" smtClean="0">
                <a:solidFill>
                  <a:srgbClr val="663300"/>
                </a:solidFill>
                <a:latin typeface="+mj-lt"/>
              </a:rPr>
              <a:t>, </a:t>
            </a:r>
            <a:r>
              <a:rPr lang="en-US" sz="2200" dirty="0" err="1" smtClean="0">
                <a:solidFill>
                  <a:srgbClr val="663300"/>
                </a:solidFill>
                <a:latin typeface="+mj-lt"/>
              </a:rPr>
              <a:t>kepercayaan</a:t>
            </a:r>
            <a:r>
              <a:rPr lang="en-US" sz="2200" dirty="0">
                <a:solidFill>
                  <a:srgbClr val="663300"/>
                </a:solidFill>
                <a:latin typeface="+mj-lt"/>
              </a:rPr>
              <a:t> </a:t>
            </a:r>
            <a:r>
              <a:rPr lang="en-US" sz="2200" dirty="0" err="1" smtClean="0">
                <a:solidFill>
                  <a:srgbClr val="663300"/>
                </a:solidFill>
                <a:latin typeface="+mj-lt"/>
              </a:rPr>
              <a:t>atau</a:t>
            </a:r>
            <a:r>
              <a:rPr lang="en-US" sz="2200" dirty="0">
                <a:solidFill>
                  <a:srgbClr val="663300"/>
                </a:solidFill>
                <a:latin typeface="+mj-lt"/>
              </a:rPr>
              <a:t> </a:t>
            </a:r>
          </a:p>
          <a:p>
            <a:pPr marL="0" indent="0" algn="just" eaLnBrk="1" hangingPunct="1">
              <a:lnSpc>
                <a:spcPct val="90000"/>
              </a:lnSpc>
              <a:buFont typeface="Wingdings" pitchFamily="2" charset="2"/>
              <a:buNone/>
              <a:defRPr/>
            </a:pPr>
            <a:r>
              <a:rPr lang="en-US" sz="2200" dirty="0" smtClean="0">
                <a:solidFill>
                  <a:srgbClr val="663300"/>
                </a:solidFill>
                <a:latin typeface="+mj-lt"/>
              </a:rPr>
              <a:t>       </a:t>
            </a:r>
            <a:r>
              <a:rPr lang="en-US" sz="2200" dirty="0" err="1" smtClean="0">
                <a:solidFill>
                  <a:srgbClr val="663300"/>
                </a:solidFill>
                <a:latin typeface="+mj-lt"/>
              </a:rPr>
              <a:t>ketidakpercayaan</a:t>
            </a:r>
            <a:r>
              <a:rPr lang="en-US" sz="2200" dirty="0" smtClean="0">
                <a:solidFill>
                  <a:srgbClr val="663300"/>
                </a:solidFill>
                <a:latin typeface="+mj-lt"/>
              </a:rPr>
              <a:t> </a:t>
            </a:r>
            <a:r>
              <a:rPr lang="en-US" sz="2200" dirty="0" err="1" smtClean="0">
                <a:solidFill>
                  <a:srgbClr val="663300"/>
                </a:solidFill>
                <a:latin typeface="+mj-lt"/>
              </a:rPr>
              <a:t>terhadap</a:t>
            </a:r>
            <a:r>
              <a:rPr lang="en-US" sz="2200" dirty="0" smtClean="0">
                <a:solidFill>
                  <a:srgbClr val="663300"/>
                </a:solidFill>
                <a:latin typeface="+mj-lt"/>
              </a:rPr>
              <a:t> </a:t>
            </a:r>
            <a:r>
              <a:rPr lang="en-US" sz="2200" dirty="0" err="1" smtClean="0">
                <a:solidFill>
                  <a:srgbClr val="663300"/>
                </a:solidFill>
                <a:latin typeface="+mj-lt"/>
              </a:rPr>
              <a:t>lembaga</a:t>
            </a:r>
            <a:r>
              <a:rPr lang="en-US" sz="2200" dirty="0" smtClean="0">
                <a:solidFill>
                  <a:srgbClr val="663300"/>
                </a:solidFill>
                <a:latin typeface="+mj-lt"/>
              </a:rPr>
              <a:t> </a:t>
            </a:r>
            <a:r>
              <a:rPr lang="en-US" sz="2200" dirty="0" err="1" smtClean="0">
                <a:solidFill>
                  <a:srgbClr val="663300"/>
                </a:solidFill>
                <a:latin typeface="+mj-lt"/>
              </a:rPr>
              <a:t>demokrasi</a:t>
            </a:r>
            <a:r>
              <a:rPr lang="en-US" sz="2200" dirty="0" smtClean="0">
                <a:solidFill>
                  <a:srgbClr val="663300"/>
                </a:solidFill>
                <a:latin typeface="+mj-lt"/>
              </a:rPr>
              <a:t>, </a:t>
            </a:r>
            <a:r>
              <a:rPr lang="en-US" sz="2200" dirty="0" err="1" smtClean="0">
                <a:solidFill>
                  <a:srgbClr val="663300"/>
                </a:solidFill>
                <a:latin typeface="+mj-lt"/>
              </a:rPr>
              <a:t>budaya</a:t>
            </a:r>
            <a:r>
              <a:rPr lang="en-US" sz="2200" dirty="0">
                <a:solidFill>
                  <a:srgbClr val="663300"/>
                </a:solidFill>
                <a:latin typeface="+mj-lt"/>
              </a:rPr>
              <a:t> </a:t>
            </a:r>
            <a:endParaRPr lang="en-US" sz="2200" dirty="0" smtClean="0">
              <a:solidFill>
                <a:srgbClr val="663300"/>
              </a:solidFill>
              <a:latin typeface="+mj-lt"/>
            </a:endParaRPr>
          </a:p>
          <a:p>
            <a:pPr marL="0" indent="0" algn="just" eaLnBrk="1" hangingPunct="1">
              <a:lnSpc>
                <a:spcPct val="90000"/>
              </a:lnSpc>
              <a:buFont typeface="Wingdings" pitchFamily="2" charset="2"/>
              <a:buNone/>
              <a:defRPr/>
            </a:pPr>
            <a:r>
              <a:rPr lang="en-US" sz="2200" dirty="0">
                <a:solidFill>
                  <a:srgbClr val="663300"/>
                </a:solidFill>
                <a:latin typeface="+mj-lt"/>
              </a:rPr>
              <a:t> </a:t>
            </a:r>
            <a:r>
              <a:rPr lang="en-US" sz="2200" dirty="0" smtClean="0">
                <a:solidFill>
                  <a:srgbClr val="663300"/>
                </a:solidFill>
                <a:latin typeface="+mj-lt"/>
              </a:rPr>
              <a:t>      </a:t>
            </a:r>
            <a:r>
              <a:rPr lang="en-US" sz="2200" dirty="0" err="1" smtClean="0">
                <a:solidFill>
                  <a:srgbClr val="663300"/>
                </a:solidFill>
                <a:latin typeface="+mj-lt"/>
              </a:rPr>
              <a:t>kritis</a:t>
            </a:r>
            <a:r>
              <a:rPr lang="en-US" sz="2200" dirty="0" smtClean="0">
                <a:solidFill>
                  <a:srgbClr val="663300"/>
                </a:solidFill>
                <a:latin typeface="+mj-lt"/>
              </a:rPr>
              <a:t>/</a:t>
            </a:r>
            <a:r>
              <a:rPr lang="en-US" sz="2200" dirty="0" err="1" smtClean="0">
                <a:solidFill>
                  <a:srgbClr val="663300"/>
                </a:solidFill>
                <a:latin typeface="+mj-lt"/>
              </a:rPr>
              <a:t>diam</a:t>
            </a:r>
            <a:r>
              <a:rPr lang="en-US" sz="2200" dirty="0" smtClean="0">
                <a:solidFill>
                  <a:srgbClr val="663300"/>
                </a:solidFill>
                <a:latin typeface="+mj-lt"/>
              </a:rPr>
              <a:t>, </a:t>
            </a:r>
            <a:r>
              <a:rPr lang="en-US" sz="2200" dirty="0" err="1" smtClean="0">
                <a:solidFill>
                  <a:srgbClr val="663300"/>
                </a:solidFill>
                <a:latin typeface="+mj-lt"/>
              </a:rPr>
              <a:t>dsbnya</a:t>
            </a:r>
            <a:r>
              <a:rPr lang="en-US" sz="2200" dirty="0" smtClean="0">
                <a:solidFill>
                  <a:srgbClr val="663300"/>
                </a:solidFill>
                <a:latin typeface="+mj-lt"/>
              </a:rPr>
              <a:t>.</a:t>
            </a:r>
          </a:p>
          <a:p>
            <a:pPr marL="0" indent="0" algn="just" eaLnBrk="1" hangingPunct="1">
              <a:lnSpc>
                <a:spcPct val="90000"/>
              </a:lnSpc>
              <a:buFont typeface="Wingdings" pitchFamily="2" charset="2"/>
              <a:buNone/>
              <a:defRPr/>
            </a:pPr>
            <a:r>
              <a:rPr lang="en-US" sz="2200" dirty="0">
                <a:solidFill>
                  <a:srgbClr val="663300"/>
                </a:solidFill>
                <a:latin typeface="+mj-lt"/>
              </a:rPr>
              <a:t> </a:t>
            </a:r>
            <a:r>
              <a:rPr lang="en-US" sz="2200" dirty="0" smtClean="0">
                <a:solidFill>
                  <a:srgbClr val="663300"/>
                </a:solidFill>
                <a:latin typeface="+mj-lt"/>
              </a:rPr>
              <a:t>    - </a:t>
            </a:r>
            <a:r>
              <a:rPr lang="en-US" sz="2200" dirty="0" err="1" smtClean="0">
                <a:solidFill>
                  <a:srgbClr val="663300"/>
                </a:solidFill>
                <a:latin typeface="+mj-lt"/>
              </a:rPr>
              <a:t>Identitas</a:t>
            </a:r>
            <a:r>
              <a:rPr lang="en-US" sz="2200" dirty="0" smtClean="0">
                <a:solidFill>
                  <a:srgbClr val="663300"/>
                </a:solidFill>
                <a:latin typeface="+mj-lt"/>
              </a:rPr>
              <a:t> </a:t>
            </a:r>
            <a:r>
              <a:rPr lang="en-US" sz="2200" dirty="0" err="1" smtClean="0">
                <a:solidFill>
                  <a:srgbClr val="663300"/>
                </a:solidFill>
                <a:latin typeface="+mj-lt"/>
              </a:rPr>
              <a:t>Politik</a:t>
            </a:r>
            <a:r>
              <a:rPr lang="en-US" sz="2200" dirty="0" smtClean="0">
                <a:solidFill>
                  <a:srgbClr val="663300"/>
                </a:solidFill>
                <a:latin typeface="+mj-lt"/>
              </a:rPr>
              <a:t> </a:t>
            </a:r>
            <a:r>
              <a:rPr lang="en-US" sz="2200" dirty="0" err="1" smtClean="0">
                <a:solidFill>
                  <a:srgbClr val="663300"/>
                </a:solidFill>
                <a:latin typeface="+mj-lt"/>
              </a:rPr>
              <a:t>terkait</a:t>
            </a:r>
            <a:r>
              <a:rPr lang="en-US" sz="2200" dirty="0" smtClean="0">
                <a:solidFill>
                  <a:srgbClr val="663300"/>
                </a:solidFill>
                <a:latin typeface="+mj-lt"/>
              </a:rPr>
              <a:t> </a:t>
            </a:r>
            <a:r>
              <a:rPr lang="en-US" sz="2200" dirty="0" err="1" smtClean="0">
                <a:solidFill>
                  <a:srgbClr val="663300"/>
                </a:solidFill>
                <a:latin typeface="+mj-lt"/>
              </a:rPr>
              <a:t>ideologi</a:t>
            </a:r>
            <a:r>
              <a:rPr lang="en-US" sz="2200" dirty="0" smtClean="0">
                <a:solidFill>
                  <a:srgbClr val="663300"/>
                </a:solidFill>
                <a:latin typeface="+mj-lt"/>
              </a:rPr>
              <a:t> </a:t>
            </a:r>
            <a:r>
              <a:rPr lang="en-US" sz="2200" dirty="0" err="1" smtClean="0">
                <a:solidFill>
                  <a:srgbClr val="663300"/>
                </a:solidFill>
                <a:latin typeface="+mj-lt"/>
              </a:rPr>
              <a:t>atau</a:t>
            </a:r>
            <a:r>
              <a:rPr lang="en-US" sz="2200" dirty="0" smtClean="0">
                <a:solidFill>
                  <a:srgbClr val="663300"/>
                </a:solidFill>
                <a:latin typeface="+mj-lt"/>
              </a:rPr>
              <a:t> </a:t>
            </a:r>
            <a:r>
              <a:rPr lang="en-US" sz="2200" dirty="0" err="1" smtClean="0">
                <a:solidFill>
                  <a:srgbClr val="663300"/>
                </a:solidFill>
                <a:latin typeface="+mj-lt"/>
              </a:rPr>
              <a:t>afiliasi</a:t>
            </a:r>
            <a:r>
              <a:rPr lang="en-US" sz="2200" dirty="0" smtClean="0">
                <a:solidFill>
                  <a:srgbClr val="663300"/>
                </a:solidFill>
                <a:latin typeface="+mj-lt"/>
              </a:rPr>
              <a:t> </a:t>
            </a:r>
            <a:r>
              <a:rPr lang="en-US" sz="2200" dirty="0" err="1" smtClean="0">
                <a:solidFill>
                  <a:srgbClr val="663300"/>
                </a:solidFill>
                <a:latin typeface="+mj-lt"/>
              </a:rPr>
              <a:t>politik</a:t>
            </a:r>
            <a:r>
              <a:rPr lang="en-US" sz="2200" dirty="0" smtClean="0">
                <a:solidFill>
                  <a:srgbClr val="663300"/>
                </a:solidFill>
                <a:latin typeface="+mj-lt"/>
              </a:rPr>
              <a:t> </a:t>
            </a:r>
          </a:p>
          <a:p>
            <a:pPr algn="just" eaLnBrk="1" hangingPunct="1">
              <a:lnSpc>
                <a:spcPct val="90000"/>
              </a:lnSpc>
              <a:buFont typeface="Courier New" panose="02070309020205020404" pitchFamily="49" charset="0"/>
              <a:buChar char="o"/>
              <a:defRPr/>
            </a:pPr>
            <a:r>
              <a:rPr lang="en-US" sz="2200" dirty="0" err="1" smtClean="0">
                <a:solidFill>
                  <a:srgbClr val="663300"/>
                </a:solidFill>
                <a:latin typeface="+mj-lt"/>
              </a:rPr>
              <a:t>Sarana</a:t>
            </a:r>
            <a:r>
              <a:rPr lang="en-US" sz="2200" dirty="0" smtClean="0">
                <a:solidFill>
                  <a:srgbClr val="663300"/>
                </a:solidFill>
                <a:latin typeface="+mj-lt"/>
              </a:rPr>
              <a:t> </a:t>
            </a:r>
            <a:r>
              <a:rPr lang="en-US" sz="2200" dirty="0" err="1" smtClean="0">
                <a:solidFill>
                  <a:srgbClr val="663300"/>
                </a:solidFill>
                <a:latin typeface="+mj-lt"/>
              </a:rPr>
              <a:t>sosialisasi</a:t>
            </a:r>
            <a:r>
              <a:rPr lang="en-US" sz="2200" dirty="0" smtClean="0">
                <a:solidFill>
                  <a:srgbClr val="663300"/>
                </a:solidFill>
                <a:latin typeface="+mj-lt"/>
              </a:rPr>
              <a:t> </a:t>
            </a:r>
            <a:r>
              <a:rPr lang="en-US" sz="2200" dirty="0" err="1" smtClean="0">
                <a:solidFill>
                  <a:srgbClr val="663300"/>
                </a:solidFill>
                <a:latin typeface="+mj-lt"/>
              </a:rPr>
              <a:t>politik</a:t>
            </a:r>
            <a:r>
              <a:rPr lang="en-US" sz="2200" dirty="0" smtClean="0">
                <a:solidFill>
                  <a:srgbClr val="663300"/>
                </a:solidFill>
                <a:latin typeface="+mj-lt"/>
              </a:rPr>
              <a:t> </a:t>
            </a:r>
            <a:r>
              <a:rPr lang="en-US" sz="2200" dirty="0" err="1" smtClean="0">
                <a:solidFill>
                  <a:srgbClr val="663300"/>
                </a:solidFill>
                <a:latin typeface="+mj-lt"/>
              </a:rPr>
              <a:t>melalui</a:t>
            </a:r>
            <a:r>
              <a:rPr lang="en-US" sz="2200" dirty="0" smtClean="0">
                <a:solidFill>
                  <a:srgbClr val="663300"/>
                </a:solidFill>
                <a:latin typeface="+mj-lt"/>
              </a:rPr>
              <a:t> </a:t>
            </a:r>
            <a:r>
              <a:rPr lang="en-US" sz="2200" dirty="0" err="1" smtClean="0">
                <a:solidFill>
                  <a:srgbClr val="663300"/>
                </a:solidFill>
                <a:latin typeface="+mj-lt"/>
              </a:rPr>
              <a:t>keluarga</a:t>
            </a:r>
            <a:r>
              <a:rPr lang="en-US" sz="2200" dirty="0" smtClean="0">
                <a:solidFill>
                  <a:srgbClr val="663300"/>
                </a:solidFill>
                <a:latin typeface="+mj-lt"/>
              </a:rPr>
              <a:t>, </a:t>
            </a:r>
            <a:r>
              <a:rPr lang="en-US" sz="2200" dirty="0" err="1" smtClean="0">
                <a:solidFill>
                  <a:srgbClr val="663300"/>
                </a:solidFill>
                <a:latin typeface="+mj-lt"/>
              </a:rPr>
              <a:t>sekolah</a:t>
            </a:r>
            <a:r>
              <a:rPr lang="en-US" sz="2200" dirty="0" smtClean="0">
                <a:solidFill>
                  <a:srgbClr val="663300"/>
                </a:solidFill>
                <a:latin typeface="+mj-lt"/>
              </a:rPr>
              <a:t>, peer group, </a:t>
            </a:r>
            <a:r>
              <a:rPr lang="en-US" sz="2200" dirty="0" err="1" smtClean="0">
                <a:solidFill>
                  <a:srgbClr val="663300"/>
                </a:solidFill>
                <a:latin typeface="+mj-lt"/>
              </a:rPr>
              <a:t>pekerjaan</a:t>
            </a:r>
            <a:r>
              <a:rPr lang="en-US" sz="2200" dirty="0" smtClean="0">
                <a:solidFill>
                  <a:srgbClr val="663300"/>
                </a:solidFill>
                <a:latin typeface="+mj-lt"/>
              </a:rPr>
              <a:t>, media </a:t>
            </a:r>
            <a:r>
              <a:rPr lang="en-US" sz="2200" dirty="0" err="1" smtClean="0">
                <a:solidFill>
                  <a:srgbClr val="663300"/>
                </a:solidFill>
                <a:latin typeface="+mj-lt"/>
              </a:rPr>
              <a:t>massa</a:t>
            </a:r>
            <a:r>
              <a:rPr lang="en-US" sz="2200" dirty="0" smtClean="0">
                <a:solidFill>
                  <a:srgbClr val="663300"/>
                </a:solidFill>
                <a:latin typeface="+mj-lt"/>
              </a:rPr>
              <a:t>.</a:t>
            </a:r>
          </a:p>
          <a:p>
            <a:pPr algn="just" eaLnBrk="1" hangingPunct="1">
              <a:lnSpc>
                <a:spcPct val="90000"/>
              </a:lnSpc>
              <a:buFont typeface="Courier New" panose="02070309020205020404" pitchFamily="49" charset="0"/>
              <a:buChar char="o"/>
              <a:defRPr/>
            </a:pPr>
            <a:endParaRPr lang="en-US" sz="2400" b="1" dirty="0">
              <a:solidFill>
                <a:srgbClr val="663300"/>
              </a:solidFill>
              <a:latin typeface="Arial Narrow" panose="020B0606020202030204" pitchFamily="34" charset="0"/>
            </a:endParaRPr>
          </a:p>
          <a:p>
            <a:pPr algn="just" eaLnBrk="1" hangingPunct="1">
              <a:lnSpc>
                <a:spcPct val="90000"/>
              </a:lnSpc>
              <a:buFont typeface="Courier New" panose="02070309020205020404" pitchFamily="49" charset="0"/>
              <a:buChar char="o"/>
              <a:defRPr/>
            </a:pPr>
            <a:endParaRPr lang="en-US" sz="2400" b="1" dirty="0" smtClean="0">
              <a:solidFill>
                <a:srgbClr val="663300"/>
              </a:solidFill>
              <a:latin typeface="Arial Narrow" panose="020B0606020202030204" pitchFamily="34" charset="0"/>
            </a:endParaRPr>
          </a:p>
          <a:p>
            <a:pPr algn="just" eaLnBrk="1" hangingPunct="1">
              <a:lnSpc>
                <a:spcPct val="90000"/>
              </a:lnSpc>
              <a:buFont typeface="Courier New" panose="02070309020205020404" pitchFamily="49" charset="0"/>
              <a:buChar char="o"/>
              <a:defRPr/>
            </a:pPr>
            <a:endParaRPr lang="en-US" sz="2400" b="1" dirty="0" smtClean="0">
              <a:solidFill>
                <a:srgbClr val="663300"/>
              </a:solidFill>
              <a:latin typeface="Arial Narrow" panose="020B0606020202030204" pitchFamily="34" charset="0"/>
            </a:endParaRPr>
          </a:p>
          <a:p>
            <a:pPr marL="0" indent="0" algn="just" eaLnBrk="1" hangingPunct="1">
              <a:lnSpc>
                <a:spcPct val="90000"/>
              </a:lnSpc>
              <a:buFont typeface="Wingdings" pitchFamily="2" charset="2"/>
              <a:buNone/>
              <a:defRPr/>
            </a:pPr>
            <a:endParaRPr lang="en-US" sz="2400" b="1" dirty="0">
              <a:solidFill>
                <a:srgbClr val="663300"/>
              </a:solidFill>
              <a:latin typeface="Arial Narrow" panose="020B0606020202030204" pitchFamily="34" charset="0"/>
            </a:endParaRPr>
          </a:p>
          <a:p>
            <a:pPr marL="0" indent="0" algn="just" eaLnBrk="1" hangingPunct="1">
              <a:lnSpc>
                <a:spcPct val="90000"/>
              </a:lnSpc>
              <a:buFont typeface="Wingdings" pitchFamily="2" charset="2"/>
              <a:buNone/>
              <a:defRPr/>
            </a:pPr>
            <a:endParaRPr lang="id-ID" altLang="en-US" sz="2400" dirty="0" smtClean="0"/>
          </a:p>
        </p:txBody>
      </p:sp>
    </p:spTree>
    <p:extLst>
      <p:ext uri="{BB962C8B-B14F-4D97-AF65-F5344CB8AC3E}">
        <p14:creationId xmlns:p14="http://schemas.microsoft.com/office/powerpoint/2010/main" val="1701130253"/>
      </p:ext>
    </p:extLst>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7" presetClass="entr" presetSubtype="0" fill="hold" grpId="0" nodeType="withEffect">
                                  <p:stCondLst>
                                    <p:cond delay="0"/>
                                  </p:stCondLst>
                                  <p:childTnLst>
                                    <p:set>
                                      <p:cBhvr>
                                        <p:cTn id="6" dur="1" fill="hold">
                                          <p:stCondLst>
                                            <p:cond delay="0"/>
                                          </p:stCondLst>
                                        </p:cTn>
                                        <p:tgtEl>
                                          <p:spTgt spid="31746"/>
                                        </p:tgtEl>
                                        <p:attrNameLst>
                                          <p:attrName>style.visibility</p:attrName>
                                        </p:attrNameLst>
                                      </p:cBhvr>
                                      <p:to>
                                        <p:strVal val="visible"/>
                                      </p:to>
                                    </p:set>
                                    <p:animEffect transition="in" filter="fade">
                                      <p:cBhvr>
                                        <p:cTn id="7" dur="1000"/>
                                        <p:tgtEl>
                                          <p:spTgt spid="31746"/>
                                        </p:tgtEl>
                                      </p:cBhvr>
                                    </p:animEffect>
                                    <p:anim calcmode="lin" valueType="num">
                                      <p:cBhvr>
                                        <p:cTn id="8" dur="1000" fill="hold"/>
                                        <p:tgtEl>
                                          <p:spTgt spid="31746"/>
                                        </p:tgtEl>
                                        <p:attrNameLst>
                                          <p:attrName>ppt_x</p:attrName>
                                        </p:attrNameLst>
                                      </p:cBhvr>
                                      <p:tavLst>
                                        <p:tav tm="0">
                                          <p:val>
                                            <p:strVal val="#ppt_x"/>
                                          </p:val>
                                        </p:tav>
                                        <p:tav tm="100000">
                                          <p:val>
                                            <p:strVal val="#ppt_x"/>
                                          </p:val>
                                        </p:tav>
                                      </p:tavLst>
                                    </p:anim>
                                    <p:anim calcmode="lin" valueType="num">
                                      <p:cBhvr>
                                        <p:cTn id="9" dur="898" decel="100000" fill="hold"/>
                                        <p:tgtEl>
                                          <p:spTgt spid="31746"/>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31746"/>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6" grpId="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971600" y="188640"/>
            <a:ext cx="6781800" cy="1020762"/>
          </a:xfrm>
        </p:spPr>
        <p:txBody>
          <a:bodyPr>
            <a:normAutofit/>
          </a:bodyPr>
          <a:lstStyle/>
          <a:p>
            <a:pPr eaLnBrk="1" hangingPunct="1"/>
            <a:r>
              <a:rPr lang="en-US" altLang="en-US" sz="3200" dirty="0" err="1" smtClean="0"/>
              <a:t>Rekrutmen</a:t>
            </a:r>
            <a:r>
              <a:rPr lang="en-US" altLang="en-US" sz="3200" dirty="0" smtClean="0"/>
              <a:t> </a:t>
            </a:r>
            <a:r>
              <a:rPr lang="en-US" altLang="en-US" sz="3200" dirty="0" err="1" smtClean="0"/>
              <a:t>Politik</a:t>
            </a:r>
            <a:endParaRPr lang="en-US" altLang="en-US" sz="3200" dirty="0" smtClean="0"/>
          </a:p>
        </p:txBody>
      </p:sp>
      <p:sp>
        <p:nvSpPr>
          <p:cNvPr id="26627" name="Rectangle 3"/>
          <p:cNvSpPr>
            <a:spLocks noGrp="1" noChangeArrowheads="1"/>
          </p:cNvSpPr>
          <p:nvPr>
            <p:ph type="body" sz="half" idx="1"/>
          </p:nvPr>
        </p:nvSpPr>
        <p:spPr>
          <a:xfrm>
            <a:off x="457200" y="1447800"/>
            <a:ext cx="7924800" cy="5105400"/>
          </a:xfrm>
        </p:spPr>
        <p:txBody>
          <a:bodyPr/>
          <a:lstStyle/>
          <a:p>
            <a:pPr algn="just" eaLnBrk="1" hangingPunct="1">
              <a:lnSpc>
                <a:spcPct val="90000"/>
              </a:lnSpc>
              <a:buFont typeface="Courier New" panose="02070309020205020404" pitchFamily="49" charset="0"/>
              <a:buChar char="o"/>
              <a:defRPr/>
            </a:pPr>
            <a:r>
              <a:rPr lang="en-US" altLang="en-US" sz="2200" dirty="0" err="1" smtClean="0"/>
              <a:t>Rekrutmen</a:t>
            </a:r>
            <a:r>
              <a:rPr lang="en-US" altLang="en-US" sz="2200" dirty="0" smtClean="0"/>
              <a:t> </a:t>
            </a:r>
            <a:r>
              <a:rPr lang="en-US" altLang="en-US" sz="2200" dirty="0" err="1" smtClean="0"/>
              <a:t>Politik</a:t>
            </a:r>
            <a:r>
              <a:rPr lang="en-US" altLang="en-US" sz="2200" dirty="0" smtClean="0"/>
              <a:t> </a:t>
            </a:r>
            <a:r>
              <a:rPr lang="en-US" altLang="en-US" sz="2200" dirty="0" err="1" smtClean="0"/>
              <a:t>merupakan</a:t>
            </a:r>
            <a:r>
              <a:rPr lang="en-US" altLang="en-US" sz="2200" dirty="0" smtClean="0"/>
              <a:t> </a:t>
            </a:r>
            <a:r>
              <a:rPr lang="en-US" altLang="en-US" sz="2200" dirty="0" err="1" smtClean="0"/>
              <a:t>fungsi</a:t>
            </a:r>
            <a:r>
              <a:rPr lang="en-US" altLang="en-US" sz="2200" dirty="0" smtClean="0"/>
              <a:t> </a:t>
            </a:r>
            <a:r>
              <a:rPr lang="en-US" altLang="en-US" sz="2200" dirty="0" err="1" smtClean="0"/>
              <a:t>seleksi</a:t>
            </a:r>
            <a:r>
              <a:rPr lang="en-US" altLang="en-US" sz="2200" dirty="0" smtClean="0"/>
              <a:t> </a:t>
            </a:r>
            <a:r>
              <a:rPr lang="en-US" altLang="en-US" sz="2200" dirty="0" err="1" smtClean="0"/>
              <a:t>bagi</a:t>
            </a:r>
            <a:r>
              <a:rPr lang="en-US" altLang="en-US" sz="2200" dirty="0" smtClean="0"/>
              <a:t> </a:t>
            </a:r>
            <a:r>
              <a:rPr lang="en-US" altLang="en-US" sz="2200" dirty="0" err="1" smtClean="0"/>
              <a:t>warga</a:t>
            </a:r>
            <a:r>
              <a:rPr lang="en-US" altLang="en-US" sz="2200" dirty="0" smtClean="0"/>
              <a:t> </a:t>
            </a:r>
            <a:r>
              <a:rPr lang="en-US" altLang="en-US" sz="2200" dirty="0" err="1" smtClean="0"/>
              <a:t>negara</a:t>
            </a:r>
            <a:r>
              <a:rPr lang="en-US" altLang="en-US" sz="2200" dirty="0" smtClean="0"/>
              <a:t> </a:t>
            </a:r>
            <a:r>
              <a:rPr lang="en-US" altLang="en-US" sz="2200" dirty="0" err="1" smtClean="0"/>
              <a:t>untuk</a:t>
            </a:r>
            <a:r>
              <a:rPr lang="en-US" altLang="en-US" sz="2200" dirty="0" smtClean="0"/>
              <a:t> </a:t>
            </a:r>
            <a:r>
              <a:rPr lang="en-US" altLang="en-US" sz="2200" dirty="0" err="1" smtClean="0"/>
              <a:t>menjalankan</a:t>
            </a:r>
            <a:r>
              <a:rPr lang="en-US" altLang="en-US" sz="2200" dirty="0" smtClean="0"/>
              <a:t> </a:t>
            </a:r>
            <a:r>
              <a:rPr lang="en-US" altLang="en-US" sz="2200" dirty="0" err="1" smtClean="0"/>
              <a:t>peran-peran</a:t>
            </a:r>
            <a:r>
              <a:rPr lang="en-US" altLang="en-US" sz="2200" dirty="0" smtClean="0"/>
              <a:t> </a:t>
            </a:r>
            <a:r>
              <a:rPr lang="en-US" altLang="en-US" sz="2200" dirty="0" err="1" smtClean="0"/>
              <a:t>politik</a:t>
            </a:r>
            <a:r>
              <a:rPr lang="en-US" altLang="en-US" sz="2200" dirty="0" smtClean="0"/>
              <a:t> </a:t>
            </a:r>
            <a:r>
              <a:rPr lang="en-US" altLang="en-US" sz="2200" dirty="0" err="1" smtClean="0"/>
              <a:t>seperti</a:t>
            </a:r>
            <a:r>
              <a:rPr lang="en-US" altLang="en-US" sz="2200" dirty="0" smtClean="0"/>
              <a:t> </a:t>
            </a:r>
            <a:r>
              <a:rPr lang="en-US" altLang="en-US" sz="2200" dirty="0" err="1" smtClean="0"/>
              <a:t>menduduki</a:t>
            </a:r>
            <a:r>
              <a:rPr lang="en-US" altLang="en-US" sz="2200" dirty="0" smtClean="0"/>
              <a:t> </a:t>
            </a:r>
            <a:r>
              <a:rPr lang="en-US" altLang="en-US" sz="2200" dirty="0" err="1" smtClean="0"/>
              <a:t>jabatan-jabatan</a:t>
            </a:r>
            <a:r>
              <a:rPr lang="en-US" altLang="en-US" sz="2200" dirty="0" smtClean="0"/>
              <a:t> </a:t>
            </a:r>
            <a:r>
              <a:rPr lang="en-US" altLang="en-US" sz="2200" dirty="0" err="1" smtClean="0"/>
              <a:t>pemerintahan</a:t>
            </a:r>
            <a:r>
              <a:rPr lang="en-US" altLang="en-US" sz="2200" dirty="0" smtClean="0"/>
              <a:t>, </a:t>
            </a:r>
            <a:r>
              <a:rPr lang="en-US" altLang="en-US" sz="2200" dirty="0" err="1" smtClean="0"/>
              <a:t>jabatan</a:t>
            </a:r>
            <a:r>
              <a:rPr lang="en-US" altLang="en-US" sz="2200" dirty="0" smtClean="0"/>
              <a:t> </a:t>
            </a:r>
            <a:r>
              <a:rPr lang="en-US" altLang="en-US" sz="2200" dirty="0" err="1" smtClean="0"/>
              <a:t>politik</a:t>
            </a:r>
            <a:r>
              <a:rPr lang="en-US" altLang="en-US" sz="2200" dirty="0" smtClean="0"/>
              <a:t>, </a:t>
            </a:r>
            <a:r>
              <a:rPr lang="en-US" altLang="en-US" sz="2200" dirty="0" err="1" smtClean="0"/>
              <a:t>dan</a:t>
            </a:r>
            <a:r>
              <a:rPr lang="en-US" altLang="en-US" sz="2200" dirty="0" smtClean="0"/>
              <a:t> menjadi </a:t>
            </a:r>
            <a:r>
              <a:rPr lang="en-US" altLang="en-US" sz="2200" dirty="0" err="1" smtClean="0"/>
              <a:t>anggota</a:t>
            </a:r>
            <a:r>
              <a:rPr lang="en-US" altLang="en-US" sz="2200" dirty="0" smtClean="0"/>
              <a:t> </a:t>
            </a:r>
            <a:r>
              <a:rPr lang="en-US" altLang="en-US" sz="2200" dirty="0" err="1" smtClean="0"/>
              <a:t>organisasi</a:t>
            </a:r>
            <a:r>
              <a:rPr lang="en-US" altLang="en-US" sz="2200" dirty="0" smtClean="0"/>
              <a:t> </a:t>
            </a:r>
            <a:r>
              <a:rPr lang="en-US" altLang="en-US" sz="2200" dirty="0" err="1" smtClean="0"/>
              <a:t>politik</a:t>
            </a:r>
            <a:r>
              <a:rPr lang="en-US" altLang="en-US" sz="2200" dirty="0" smtClean="0"/>
              <a:t>. </a:t>
            </a:r>
          </a:p>
          <a:p>
            <a:pPr algn="just" eaLnBrk="1" hangingPunct="1">
              <a:lnSpc>
                <a:spcPct val="90000"/>
              </a:lnSpc>
              <a:buFont typeface="Courier New" panose="02070309020205020404" pitchFamily="49" charset="0"/>
              <a:buChar char="o"/>
              <a:defRPr/>
            </a:pPr>
            <a:r>
              <a:rPr lang="en-US" altLang="en-US" sz="2200" dirty="0" err="1" smtClean="0"/>
              <a:t>Rekrutmen</a:t>
            </a:r>
            <a:r>
              <a:rPr lang="en-US" altLang="en-US" sz="2200" dirty="0" smtClean="0"/>
              <a:t> </a:t>
            </a:r>
            <a:r>
              <a:rPr lang="en-US" altLang="en-US" sz="2200" dirty="0" err="1" smtClean="0"/>
              <a:t>politik</a:t>
            </a:r>
            <a:r>
              <a:rPr lang="en-US" altLang="en-US" sz="2200" dirty="0" smtClean="0"/>
              <a:t> </a:t>
            </a:r>
            <a:r>
              <a:rPr lang="en-US" altLang="en-US" sz="2200" dirty="0" err="1" smtClean="0"/>
              <a:t>merupakan</a:t>
            </a:r>
            <a:r>
              <a:rPr lang="en-US" altLang="en-US" sz="2200" dirty="0" smtClean="0"/>
              <a:t> </a:t>
            </a:r>
            <a:r>
              <a:rPr lang="en-US" altLang="en-US" sz="2200" dirty="0" err="1" smtClean="0"/>
              <a:t>sarana</a:t>
            </a:r>
            <a:r>
              <a:rPr lang="en-US" altLang="en-US" sz="2200" dirty="0" smtClean="0"/>
              <a:t> </a:t>
            </a:r>
            <a:r>
              <a:rPr lang="en-US" altLang="en-US" sz="2200" dirty="0" err="1" smtClean="0"/>
              <a:t>pendidikan</a:t>
            </a:r>
            <a:r>
              <a:rPr lang="en-US" altLang="en-US" sz="2200" dirty="0" smtClean="0"/>
              <a:t> </a:t>
            </a:r>
            <a:r>
              <a:rPr lang="en-US" altLang="en-US" sz="2200" dirty="0" err="1" smtClean="0"/>
              <a:t>politik</a:t>
            </a:r>
            <a:r>
              <a:rPr lang="en-US" altLang="en-US" sz="2200" dirty="0" smtClean="0"/>
              <a:t> </a:t>
            </a:r>
            <a:r>
              <a:rPr lang="en-US" altLang="en-US" sz="2200" dirty="0" err="1" smtClean="0"/>
              <a:t>warga</a:t>
            </a:r>
            <a:r>
              <a:rPr lang="en-US" altLang="en-US" sz="2200" dirty="0" smtClean="0"/>
              <a:t> </a:t>
            </a:r>
            <a:r>
              <a:rPr lang="en-US" altLang="en-US" sz="2200" dirty="0" err="1" smtClean="0"/>
              <a:t>negara</a:t>
            </a:r>
            <a:r>
              <a:rPr lang="en-US" altLang="en-US" sz="2200" dirty="0" smtClean="0"/>
              <a:t>, </a:t>
            </a:r>
            <a:r>
              <a:rPr lang="en-US" altLang="en-US" sz="2200" dirty="0" err="1" smtClean="0"/>
              <a:t>dengan</a:t>
            </a:r>
            <a:r>
              <a:rPr lang="en-US" altLang="en-US" sz="2200" dirty="0" smtClean="0"/>
              <a:t> </a:t>
            </a:r>
            <a:r>
              <a:rPr lang="en-US" altLang="en-US" sz="2200" dirty="0" err="1" smtClean="0"/>
              <a:t>melibatkan</a:t>
            </a:r>
            <a:r>
              <a:rPr lang="en-US" altLang="en-US" sz="2200" dirty="0" smtClean="0"/>
              <a:t> </a:t>
            </a:r>
            <a:r>
              <a:rPr lang="en-US" altLang="en-US" sz="2200" dirty="0" err="1" smtClean="0"/>
              <a:t>diri</a:t>
            </a:r>
            <a:r>
              <a:rPr lang="en-US" altLang="en-US" sz="2200" dirty="0" smtClean="0"/>
              <a:t> </a:t>
            </a:r>
            <a:r>
              <a:rPr lang="en-US" altLang="en-US" sz="2200" dirty="0" err="1" smtClean="0"/>
              <a:t>secara</a:t>
            </a:r>
            <a:r>
              <a:rPr lang="en-US" altLang="en-US" sz="2200" dirty="0" smtClean="0"/>
              <a:t> </a:t>
            </a:r>
            <a:r>
              <a:rPr lang="en-US" altLang="en-US" sz="2200" dirty="0" err="1" smtClean="0"/>
              <a:t>langsung</a:t>
            </a:r>
            <a:r>
              <a:rPr lang="en-US" altLang="en-US" sz="2200" dirty="0" smtClean="0"/>
              <a:t> </a:t>
            </a:r>
            <a:r>
              <a:rPr lang="en-US" altLang="en-US" sz="2200" dirty="0" err="1" smtClean="0"/>
              <a:t>dalam</a:t>
            </a:r>
            <a:r>
              <a:rPr lang="en-US" altLang="en-US" sz="2200" dirty="0" smtClean="0"/>
              <a:t> </a:t>
            </a:r>
            <a:r>
              <a:rPr lang="en-US" altLang="en-US" sz="2200" dirty="0" err="1" smtClean="0"/>
              <a:t>lembaga-lembaga</a:t>
            </a:r>
            <a:r>
              <a:rPr lang="en-US" altLang="en-US" sz="2200" dirty="0" smtClean="0"/>
              <a:t> </a:t>
            </a:r>
            <a:r>
              <a:rPr lang="en-US" altLang="en-US" sz="2200" dirty="0" err="1" smtClean="0"/>
              <a:t>politik</a:t>
            </a:r>
            <a:r>
              <a:rPr lang="en-US" altLang="en-US" sz="2200" dirty="0" smtClean="0"/>
              <a:t>.</a:t>
            </a:r>
          </a:p>
          <a:p>
            <a:pPr algn="just" eaLnBrk="1" hangingPunct="1">
              <a:lnSpc>
                <a:spcPct val="90000"/>
              </a:lnSpc>
              <a:buFont typeface="Courier New" panose="02070309020205020404" pitchFamily="49" charset="0"/>
              <a:buChar char="o"/>
              <a:defRPr/>
            </a:pPr>
            <a:r>
              <a:rPr lang="en-US" altLang="en-US" sz="2200" dirty="0" err="1" smtClean="0"/>
              <a:t>Fungsi</a:t>
            </a:r>
            <a:r>
              <a:rPr lang="en-US" altLang="en-US" sz="2200" dirty="0" smtClean="0"/>
              <a:t> </a:t>
            </a:r>
            <a:r>
              <a:rPr lang="en-US" altLang="en-US" sz="2200" dirty="0" err="1" smtClean="0"/>
              <a:t>rekrutmen</a:t>
            </a:r>
            <a:r>
              <a:rPr lang="en-US" altLang="en-US" sz="2200" dirty="0" smtClean="0"/>
              <a:t> </a:t>
            </a:r>
            <a:r>
              <a:rPr lang="en-US" altLang="en-US" sz="2200" dirty="0" err="1" smtClean="0"/>
              <a:t>politik</a:t>
            </a:r>
            <a:r>
              <a:rPr lang="en-US" altLang="en-US" sz="2200" dirty="0" smtClean="0"/>
              <a:t> </a:t>
            </a:r>
            <a:r>
              <a:rPr lang="en-US" altLang="en-US" sz="2200" dirty="0" err="1" smtClean="0"/>
              <a:t>secara</a:t>
            </a:r>
            <a:r>
              <a:rPr lang="en-US" altLang="en-US" sz="2200" dirty="0" smtClean="0"/>
              <a:t> formal </a:t>
            </a:r>
            <a:r>
              <a:rPr lang="en-US" altLang="en-US" sz="2200" dirty="0" err="1" smtClean="0"/>
              <a:t>dijalankan</a:t>
            </a:r>
            <a:r>
              <a:rPr lang="en-US" altLang="en-US" sz="2200" dirty="0" smtClean="0"/>
              <a:t> </a:t>
            </a:r>
            <a:r>
              <a:rPr lang="en-US" altLang="en-US" sz="2200" dirty="0" err="1" smtClean="0"/>
              <a:t>oleh</a:t>
            </a:r>
            <a:r>
              <a:rPr lang="en-US" altLang="en-US" sz="2200" dirty="0" smtClean="0"/>
              <a:t>:</a:t>
            </a:r>
          </a:p>
          <a:p>
            <a:pPr marL="0" indent="0" algn="just" eaLnBrk="1" hangingPunct="1">
              <a:lnSpc>
                <a:spcPct val="90000"/>
              </a:lnSpc>
              <a:buFont typeface="Wingdings" pitchFamily="2" charset="2"/>
              <a:buNone/>
              <a:defRPr/>
            </a:pPr>
            <a:r>
              <a:rPr lang="en-US" altLang="en-US" sz="2200" dirty="0"/>
              <a:t> </a:t>
            </a:r>
            <a:r>
              <a:rPr lang="en-US" altLang="en-US" sz="2200" dirty="0" smtClean="0"/>
              <a:t>   - </a:t>
            </a:r>
            <a:r>
              <a:rPr lang="en-US" altLang="en-US" sz="2200" dirty="0" err="1" smtClean="0"/>
              <a:t>Partai</a:t>
            </a:r>
            <a:r>
              <a:rPr lang="en-US" altLang="en-US" sz="2200" dirty="0" smtClean="0"/>
              <a:t> </a:t>
            </a:r>
            <a:r>
              <a:rPr lang="en-US" altLang="en-US" sz="2200" dirty="0" err="1" smtClean="0"/>
              <a:t>Politik</a:t>
            </a:r>
            <a:r>
              <a:rPr lang="en-US" altLang="en-US" sz="2200" dirty="0" smtClean="0"/>
              <a:t> </a:t>
            </a:r>
            <a:r>
              <a:rPr lang="en-US" altLang="en-US" sz="2200" dirty="0" smtClean="0">
                <a:sym typeface="Wingdings" panose="05000000000000000000" pitchFamily="2" charset="2"/>
              </a:rPr>
              <a:t> </a:t>
            </a:r>
            <a:r>
              <a:rPr lang="en-US" altLang="en-US" sz="2200" dirty="0" err="1" smtClean="0">
                <a:sym typeface="Wingdings" panose="05000000000000000000" pitchFamily="2" charset="2"/>
              </a:rPr>
              <a:t>Jabatan-Jabatan</a:t>
            </a:r>
            <a:r>
              <a:rPr lang="en-US" altLang="en-US" sz="2200" dirty="0" smtClean="0">
                <a:sym typeface="Wingdings" panose="05000000000000000000" pitchFamily="2" charset="2"/>
              </a:rPr>
              <a:t> </a:t>
            </a:r>
            <a:r>
              <a:rPr lang="en-US" altLang="en-US" sz="2200" dirty="0" err="1" smtClean="0">
                <a:sym typeface="Wingdings" panose="05000000000000000000" pitchFamily="2" charset="2"/>
              </a:rPr>
              <a:t>Politik</a:t>
            </a:r>
            <a:endParaRPr lang="en-US" altLang="en-US" sz="2200" dirty="0" smtClean="0">
              <a:sym typeface="Wingdings" panose="05000000000000000000" pitchFamily="2" charset="2"/>
            </a:endParaRPr>
          </a:p>
          <a:p>
            <a:pPr marL="0" indent="0" algn="just" eaLnBrk="1" hangingPunct="1">
              <a:lnSpc>
                <a:spcPct val="90000"/>
              </a:lnSpc>
              <a:buFont typeface="Wingdings" pitchFamily="2" charset="2"/>
              <a:buNone/>
              <a:defRPr/>
            </a:pPr>
            <a:r>
              <a:rPr lang="en-US" altLang="en-US" sz="2200" dirty="0" smtClean="0">
                <a:sym typeface="Wingdings" panose="05000000000000000000" pitchFamily="2" charset="2"/>
              </a:rPr>
              <a:t>    - </a:t>
            </a:r>
            <a:r>
              <a:rPr lang="en-US" altLang="en-US" sz="2200" dirty="0" err="1" smtClean="0">
                <a:sym typeface="Wingdings" panose="05000000000000000000" pitchFamily="2" charset="2"/>
              </a:rPr>
              <a:t>Birokrasi</a:t>
            </a:r>
            <a:r>
              <a:rPr lang="en-US" altLang="en-US" sz="2200" dirty="0" smtClean="0">
                <a:sym typeface="Wingdings" panose="05000000000000000000" pitchFamily="2" charset="2"/>
              </a:rPr>
              <a:t>	 </a:t>
            </a:r>
            <a:r>
              <a:rPr lang="en-US" altLang="en-US" sz="2200" dirty="0" err="1" smtClean="0">
                <a:sym typeface="Wingdings" panose="05000000000000000000" pitchFamily="2" charset="2"/>
              </a:rPr>
              <a:t>Jabatan</a:t>
            </a:r>
            <a:r>
              <a:rPr lang="en-US" altLang="en-US" sz="2200" dirty="0" smtClean="0">
                <a:sym typeface="Wingdings" panose="05000000000000000000" pitchFamily="2" charset="2"/>
              </a:rPr>
              <a:t>- </a:t>
            </a:r>
            <a:r>
              <a:rPr lang="en-US" altLang="en-US" sz="2200" dirty="0" err="1" smtClean="0">
                <a:sym typeface="Wingdings" panose="05000000000000000000" pitchFamily="2" charset="2"/>
              </a:rPr>
              <a:t>Jabatan</a:t>
            </a:r>
            <a:r>
              <a:rPr lang="en-US" altLang="en-US" sz="2200" dirty="0" smtClean="0">
                <a:sym typeface="Wingdings" panose="05000000000000000000" pitchFamily="2" charset="2"/>
              </a:rPr>
              <a:t> </a:t>
            </a:r>
            <a:r>
              <a:rPr lang="en-US" altLang="en-US" sz="2200" dirty="0" err="1" smtClean="0">
                <a:sym typeface="Wingdings" panose="05000000000000000000" pitchFamily="2" charset="2"/>
              </a:rPr>
              <a:t>Pemerintahan</a:t>
            </a:r>
            <a:endParaRPr lang="en-US" altLang="en-US" sz="2200" dirty="0" smtClean="0">
              <a:sym typeface="Wingdings" panose="05000000000000000000" pitchFamily="2" charset="2"/>
            </a:endParaRPr>
          </a:p>
          <a:p>
            <a:pPr marL="0" indent="0" algn="just" eaLnBrk="1" hangingPunct="1">
              <a:lnSpc>
                <a:spcPct val="90000"/>
              </a:lnSpc>
              <a:buFont typeface="Wingdings" pitchFamily="2" charset="2"/>
              <a:buNone/>
              <a:defRPr/>
            </a:pPr>
            <a:r>
              <a:rPr lang="en-US" altLang="en-US" sz="2200" dirty="0" smtClean="0">
                <a:sym typeface="Wingdings" panose="05000000000000000000" pitchFamily="2" charset="2"/>
              </a:rPr>
              <a:t>    </a:t>
            </a:r>
            <a:r>
              <a:rPr lang="en-US" altLang="en-US" sz="2200" dirty="0" err="1" smtClean="0">
                <a:sym typeface="Wingdings" panose="05000000000000000000" pitchFamily="2" charset="2"/>
              </a:rPr>
              <a:t>Secara</a:t>
            </a:r>
            <a:r>
              <a:rPr lang="en-US" altLang="en-US" sz="2200" dirty="0" smtClean="0">
                <a:sym typeface="Wingdings" panose="05000000000000000000" pitchFamily="2" charset="2"/>
              </a:rPr>
              <a:t> informal, </a:t>
            </a:r>
            <a:r>
              <a:rPr lang="en-US" altLang="en-US" sz="2200" dirty="0" err="1" smtClean="0">
                <a:sym typeface="Wingdings" panose="05000000000000000000" pitchFamily="2" charset="2"/>
              </a:rPr>
              <a:t>rekrutmen</a:t>
            </a:r>
            <a:r>
              <a:rPr lang="en-US" altLang="en-US" sz="2200" dirty="0" smtClean="0">
                <a:sym typeface="Wingdings" panose="05000000000000000000" pitchFamily="2" charset="2"/>
              </a:rPr>
              <a:t> </a:t>
            </a:r>
            <a:r>
              <a:rPr lang="en-US" altLang="en-US" sz="2200" dirty="0" err="1" smtClean="0">
                <a:sym typeface="Wingdings" panose="05000000000000000000" pitchFamily="2" charset="2"/>
              </a:rPr>
              <a:t>politik</a:t>
            </a:r>
            <a:r>
              <a:rPr lang="en-US" altLang="en-US" sz="2200" dirty="0" smtClean="0">
                <a:sym typeface="Wingdings" panose="05000000000000000000" pitchFamily="2" charset="2"/>
              </a:rPr>
              <a:t> </a:t>
            </a:r>
            <a:r>
              <a:rPr lang="en-US" altLang="en-US" sz="2200" dirty="0" err="1" smtClean="0">
                <a:sym typeface="Wingdings" panose="05000000000000000000" pitchFamily="2" charset="2"/>
              </a:rPr>
              <a:t>dijalankan</a:t>
            </a:r>
            <a:r>
              <a:rPr lang="en-US" altLang="en-US" sz="2200" dirty="0" smtClean="0">
                <a:sym typeface="Wingdings" panose="05000000000000000000" pitchFamily="2" charset="2"/>
              </a:rPr>
              <a:t> </a:t>
            </a:r>
            <a:r>
              <a:rPr lang="en-US" altLang="en-US" sz="2200" dirty="0" err="1" smtClean="0">
                <a:sym typeface="Wingdings" panose="05000000000000000000" pitchFamily="2" charset="2"/>
              </a:rPr>
              <a:t>oleh</a:t>
            </a:r>
            <a:r>
              <a:rPr lang="en-US" altLang="en-US" sz="2200" dirty="0" smtClean="0">
                <a:sym typeface="Wingdings" panose="05000000000000000000" pitchFamily="2" charset="2"/>
              </a:rPr>
              <a:t>     </a:t>
            </a:r>
          </a:p>
          <a:p>
            <a:pPr marL="0" indent="0" algn="just" eaLnBrk="1" hangingPunct="1">
              <a:lnSpc>
                <a:spcPct val="90000"/>
              </a:lnSpc>
              <a:buFont typeface="Wingdings" pitchFamily="2" charset="2"/>
              <a:buNone/>
              <a:defRPr/>
            </a:pPr>
            <a:r>
              <a:rPr lang="en-US" altLang="en-US" sz="2200" dirty="0">
                <a:sym typeface="Wingdings" panose="05000000000000000000" pitchFamily="2" charset="2"/>
              </a:rPr>
              <a:t> </a:t>
            </a:r>
            <a:r>
              <a:rPr lang="en-US" altLang="en-US" sz="2200" dirty="0" smtClean="0">
                <a:sym typeface="Wingdings" panose="05000000000000000000" pitchFamily="2" charset="2"/>
              </a:rPr>
              <a:t>   </a:t>
            </a:r>
            <a:r>
              <a:rPr lang="en-US" altLang="en-US" sz="2200" dirty="0" err="1" smtClean="0">
                <a:sym typeface="Wingdings" panose="05000000000000000000" pitchFamily="2" charset="2"/>
              </a:rPr>
              <a:t>kelompok</a:t>
            </a:r>
            <a:r>
              <a:rPr lang="en-US" altLang="en-US" sz="2200" dirty="0" smtClean="0">
                <a:sym typeface="Wingdings" panose="05000000000000000000" pitchFamily="2" charset="2"/>
              </a:rPr>
              <a:t> </a:t>
            </a:r>
            <a:r>
              <a:rPr lang="en-US" altLang="en-US" sz="2200" dirty="0" err="1" smtClean="0">
                <a:sym typeface="Wingdings" panose="05000000000000000000" pitchFamily="2" charset="2"/>
              </a:rPr>
              <a:t>kepentingan</a:t>
            </a:r>
            <a:r>
              <a:rPr lang="en-US" altLang="en-US" sz="2200" dirty="0" smtClean="0">
                <a:sym typeface="Wingdings" panose="05000000000000000000" pitchFamily="2" charset="2"/>
              </a:rPr>
              <a:t>.</a:t>
            </a:r>
          </a:p>
          <a:p>
            <a:pPr marL="0" indent="0" algn="just" eaLnBrk="1" hangingPunct="1">
              <a:lnSpc>
                <a:spcPct val="90000"/>
              </a:lnSpc>
              <a:buFont typeface="Wingdings" pitchFamily="2" charset="2"/>
              <a:buNone/>
              <a:defRPr/>
            </a:pPr>
            <a:r>
              <a:rPr lang="en-US" altLang="en-US" sz="2200" dirty="0" smtClean="0"/>
              <a:t> </a:t>
            </a:r>
          </a:p>
          <a:p>
            <a:pPr algn="just" eaLnBrk="1" hangingPunct="1">
              <a:lnSpc>
                <a:spcPct val="90000"/>
              </a:lnSpc>
              <a:buFont typeface="Courier New" panose="02070309020205020404" pitchFamily="49" charset="0"/>
              <a:buChar char="o"/>
              <a:defRPr/>
            </a:pPr>
            <a:endParaRPr lang="en-US" altLang="en-US" sz="2400" dirty="0" smtClean="0"/>
          </a:p>
          <a:p>
            <a:pPr marL="0" indent="0" algn="just" eaLnBrk="1" hangingPunct="1">
              <a:lnSpc>
                <a:spcPct val="90000"/>
              </a:lnSpc>
              <a:buFont typeface="Wingdings" pitchFamily="2" charset="2"/>
              <a:buNone/>
              <a:defRPr/>
            </a:pPr>
            <a:endParaRPr lang="en-US" altLang="en-US" sz="2400" dirty="0" smtClean="0"/>
          </a:p>
          <a:p>
            <a:pPr marL="0" indent="0" algn="just" eaLnBrk="1" hangingPunct="1">
              <a:lnSpc>
                <a:spcPct val="90000"/>
              </a:lnSpc>
              <a:buFont typeface="Wingdings" pitchFamily="2" charset="2"/>
              <a:buNone/>
              <a:defRPr/>
            </a:pPr>
            <a:endParaRPr lang="en-US" altLang="en-US" sz="2400" dirty="0" smtClean="0"/>
          </a:p>
          <a:p>
            <a:pPr marL="0" indent="0" algn="just" eaLnBrk="1" hangingPunct="1">
              <a:lnSpc>
                <a:spcPct val="90000"/>
              </a:lnSpc>
              <a:buFont typeface="Wingdings" pitchFamily="2" charset="2"/>
              <a:buNone/>
              <a:defRPr/>
            </a:pPr>
            <a:endParaRPr lang="en-US" altLang="en-US" sz="2400" dirty="0" smtClean="0"/>
          </a:p>
          <a:p>
            <a:pPr marL="0" indent="0" algn="just" eaLnBrk="1" hangingPunct="1">
              <a:lnSpc>
                <a:spcPct val="90000"/>
              </a:lnSpc>
              <a:buFont typeface="Wingdings" pitchFamily="2" charset="2"/>
              <a:buNone/>
              <a:defRPr/>
            </a:pPr>
            <a:endParaRPr lang="en-US" altLang="en-US" sz="2400" dirty="0" smtClean="0"/>
          </a:p>
          <a:p>
            <a:pPr marL="0" indent="0" algn="just" eaLnBrk="1" hangingPunct="1">
              <a:lnSpc>
                <a:spcPct val="90000"/>
              </a:lnSpc>
              <a:buFont typeface="Wingdings" pitchFamily="2" charset="2"/>
              <a:buNone/>
              <a:defRPr/>
            </a:pPr>
            <a:endParaRPr lang="en-US" altLang="en-US" sz="2400" dirty="0" smtClean="0"/>
          </a:p>
          <a:p>
            <a:pPr marL="0" indent="0" algn="just" eaLnBrk="1" hangingPunct="1">
              <a:lnSpc>
                <a:spcPct val="90000"/>
              </a:lnSpc>
              <a:buFont typeface="Wingdings" pitchFamily="2" charset="2"/>
              <a:buNone/>
              <a:defRPr/>
            </a:pPr>
            <a:endParaRPr lang="en-US" altLang="en-US" sz="2400" dirty="0" smtClean="0"/>
          </a:p>
          <a:p>
            <a:pPr marL="0" indent="0" algn="just" eaLnBrk="1" hangingPunct="1">
              <a:lnSpc>
                <a:spcPct val="90000"/>
              </a:lnSpc>
              <a:buFont typeface="Wingdings" pitchFamily="2" charset="2"/>
              <a:buNone/>
              <a:defRPr/>
            </a:pPr>
            <a:endParaRPr lang="en-US" altLang="en-US" sz="2400" dirty="0" smtClean="0"/>
          </a:p>
          <a:p>
            <a:pPr marL="0" indent="0" algn="just" eaLnBrk="1" hangingPunct="1">
              <a:lnSpc>
                <a:spcPct val="90000"/>
              </a:lnSpc>
              <a:buFont typeface="Wingdings" pitchFamily="2" charset="2"/>
              <a:buNone/>
              <a:defRPr/>
            </a:pPr>
            <a:endParaRPr lang="en-US" altLang="en-US" sz="2400" dirty="0" smtClean="0"/>
          </a:p>
          <a:p>
            <a:pPr marL="0" indent="0" algn="just" eaLnBrk="1" hangingPunct="1">
              <a:lnSpc>
                <a:spcPct val="90000"/>
              </a:lnSpc>
              <a:buFont typeface="Wingdings" pitchFamily="2" charset="2"/>
              <a:buNone/>
              <a:defRPr/>
            </a:pPr>
            <a:endParaRPr lang="en-US" altLang="en-US" sz="2400" dirty="0" smtClean="0"/>
          </a:p>
          <a:p>
            <a:pPr marL="0" indent="0" algn="just" eaLnBrk="1" hangingPunct="1">
              <a:lnSpc>
                <a:spcPct val="90000"/>
              </a:lnSpc>
              <a:buFont typeface="Wingdings" pitchFamily="2" charset="2"/>
              <a:buNone/>
              <a:defRPr/>
            </a:pPr>
            <a:endParaRPr lang="en-US" altLang="en-US" sz="2400" dirty="0" smtClean="0"/>
          </a:p>
        </p:txBody>
      </p:sp>
    </p:spTree>
    <p:extLst>
      <p:ext uri="{BB962C8B-B14F-4D97-AF65-F5344CB8AC3E}">
        <p14:creationId xmlns:p14="http://schemas.microsoft.com/office/powerpoint/2010/main" val="4263501618"/>
      </p:ext>
    </p:extLst>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7" presetClass="entr" presetSubtype="0" fill="hold" grpId="0" nodeType="withEffect">
                                  <p:stCondLst>
                                    <p:cond delay="0"/>
                                  </p:stCondLst>
                                  <p:childTnLst>
                                    <p:set>
                                      <p:cBhvr>
                                        <p:cTn id="6" dur="1" fill="hold">
                                          <p:stCondLst>
                                            <p:cond delay="0"/>
                                          </p:stCondLst>
                                        </p:cTn>
                                        <p:tgtEl>
                                          <p:spTgt spid="31746"/>
                                        </p:tgtEl>
                                        <p:attrNameLst>
                                          <p:attrName>style.visibility</p:attrName>
                                        </p:attrNameLst>
                                      </p:cBhvr>
                                      <p:to>
                                        <p:strVal val="visible"/>
                                      </p:to>
                                    </p:set>
                                    <p:animEffect transition="in" filter="fade">
                                      <p:cBhvr>
                                        <p:cTn id="7" dur="1000"/>
                                        <p:tgtEl>
                                          <p:spTgt spid="31746"/>
                                        </p:tgtEl>
                                      </p:cBhvr>
                                    </p:animEffect>
                                    <p:anim calcmode="lin" valueType="num">
                                      <p:cBhvr>
                                        <p:cTn id="8" dur="1000" fill="hold"/>
                                        <p:tgtEl>
                                          <p:spTgt spid="31746"/>
                                        </p:tgtEl>
                                        <p:attrNameLst>
                                          <p:attrName>ppt_x</p:attrName>
                                        </p:attrNameLst>
                                      </p:cBhvr>
                                      <p:tavLst>
                                        <p:tav tm="0">
                                          <p:val>
                                            <p:strVal val="#ppt_x"/>
                                          </p:val>
                                        </p:tav>
                                        <p:tav tm="100000">
                                          <p:val>
                                            <p:strVal val="#ppt_x"/>
                                          </p:val>
                                        </p:tav>
                                      </p:tavLst>
                                    </p:anim>
                                    <p:anim calcmode="lin" valueType="num">
                                      <p:cBhvr>
                                        <p:cTn id="9" dur="898" decel="100000" fill="hold"/>
                                        <p:tgtEl>
                                          <p:spTgt spid="31746"/>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31746"/>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6" grpId="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899592" y="332656"/>
            <a:ext cx="6781800" cy="1020762"/>
          </a:xfrm>
        </p:spPr>
        <p:txBody>
          <a:bodyPr>
            <a:normAutofit/>
          </a:bodyPr>
          <a:lstStyle/>
          <a:p>
            <a:pPr eaLnBrk="1" hangingPunct="1"/>
            <a:r>
              <a:rPr lang="en-US" altLang="en-US" sz="3200" dirty="0" err="1" smtClean="0"/>
              <a:t>Komunikasi</a:t>
            </a:r>
            <a:r>
              <a:rPr lang="en-US" altLang="en-US" sz="3200" dirty="0" smtClean="0"/>
              <a:t> </a:t>
            </a:r>
            <a:r>
              <a:rPr lang="en-US" altLang="en-US" sz="3200" dirty="0" err="1" smtClean="0"/>
              <a:t>Politik</a:t>
            </a:r>
            <a:endParaRPr lang="en-US" altLang="en-US" sz="3200" dirty="0" smtClean="0"/>
          </a:p>
        </p:txBody>
      </p:sp>
      <p:sp>
        <p:nvSpPr>
          <p:cNvPr id="26627" name="Rectangle 3"/>
          <p:cNvSpPr>
            <a:spLocks noGrp="1" noChangeArrowheads="1"/>
          </p:cNvSpPr>
          <p:nvPr>
            <p:ph type="body" sz="half" idx="1"/>
          </p:nvPr>
        </p:nvSpPr>
        <p:spPr>
          <a:xfrm>
            <a:off x="457200" y="1447800"/>
            <a:ext cx="7924800" cy="5105400"/>
          </a:xfrm>
        </p:spPr>
        <p:txBody>
          <a:bodyPr/>
          <a:lstStyle/>
          <a:p>
            <a:pPr algn="just" eaLnBrk="1" hangingPunct="1">
              <a:lnSpc>
                <a:spcPct val="90000"/>
              </a:lnSpc>
              <a:buFont typeface="Courier New" panose="02070309020205020404" pitchFamily="49" charset="0"/>
              <a:buChar char="o"/>
              <a:defRPr/>
            </a:pPr>
            <a:r>
              <a:rPr lang="en-US" altLang="en-US" sz="2200" dirty="0" err="1" smtClean="0"/>
              <a:t>Komunikasi</a:t>
            </a:r>
            <a:r>
              <a:rPr lang="en-US" altLang="en-US" sz="2200" dirty="0" smtClean="0"/>
              <a:t> </a:t>
            </a:r>
            <a:r>
              <a:rPr lang="en-US" altLang="en-US" sz="2200" dirty="0" err="1" smtClean="0"/>
              <a:t>politik</a:t>
            </a:r>
            <a:r>
              <a:rPr lang="en-US" altLang="en-US" sz="2200" dirty="0" smtClean="0"/>
              <a:t> </a:t>
            </a:r>
            <a:r>
              <a:rPr lang="en-US" altLang="en-US" sz="2200" dirty="0" err="1" smtClean="0"/>
              <a:t>merupakan</a:t>
            </a:r>
            <a:r>
              <a:rPr lang="en-US" altLang="en-US" sz="2200" dirty="0" smtClean="0"/>
              <a:t> </a:t>
            </a:r>
            <a:r>
              <a:rPr lang="en-US" altLang="en-US" sz="2200" dirty="0" err="1" smtClean="0"/>
              <a:t>fungsi</a:t>
            </a:r>
            <a:r>
              <a:rPr lang="en-US" altLang="en-US" sz="2200" dirty="0" smtClean="0"/>
              <a:t> </a:t>
            </a:r>
            <a:r>
              <a:rPr lang="en-US" altLang="en-US" sz="2200" dirty="0" err="1" smtClean="0"/>
              <a:t>mengalirnya</a:t>
            </a:r>
            <a:r>
              <a:rPr lang="en-US" altLang="en-US" sz="2200" dirty="0" smtClean="0"/>
              <a:t> </a:t>
            </a:r>
            <a:r>
              <a:rPr lang="en-US" altLang="en-US" sz="2200" dirty="0" err="1" smtClean="0"/>
              <a:t>informasi</a:t>
            </a:r>
            <a:r>
              <a:rPr lang="en-US" altLang="en-US" sz="2200" dirty="0" smtClean="0"/>
              <a:t> </a:t>
            </a:r>
            <a:r>
              <a:rPr lang="en-US" altLang="en-US" sz="2200" dirty="0" err="1" smtClean="0"/>
              <a:t>melalui</a:t>
            </a:r>
            <a:r>
              <a:rPr lang="en-US" altLang="en-US" sz="2200" dirty="0" smtClean="0"/>
              <a:t> </a:t>
            </a:r>
            <a:r>
              <a:rPr lang="en-US" altLang="en-US" sz="2200" dirty="0" err="1" smtClean="0"/>
              <a:t>masyarakat</a:t>
            </a:r>
            <a:r>
              <a:rPr lang="en-US" altLang="en-US" sz="2200" dirty="0" smtClean="0"/>
              <a:t> </a:t>
            </a:r>
            <a:r>
              <a:rPr lang="en-US" altLang="en-US" sz="2200" dirty="0" err="1" smtClean="0"/>
              <a:t>dan</a:t>
            </a:r>
            <a:r>
              <a:rPr lang="en-US" altLang="en-US" sz="2200" dirty="0" smtClean="0"/>
              <a:t> </a:t>
            </a:r>
            <a:r>
              <a:rPr lang="en-US" altLang="en-US" sz="2200" dirty="0" err="1" smtClean="0"/>
              <a:t>melalui</a:t>
            </a:r>
            <a:r>
              <a:rPr lang="en-US" altLang="en-US" sz="2200" dirty="0" smtClean="0"/>
              <a:t> </a:t>
            </a:r>
            <a:r>
              <a:rPr lang="en-US" altLang="en-US" sz="2200" dirty="0" err="1" smtClean="0"/>
              <a:t>berbagai</a:t>
            </a:r>
            <a:r>
              <a:rPr lang="en-US" altLang="en-US" sz="2200" dirty="0" smtClean="0"/>
              <a:t> </a:t>
            </a:r>
            <a:r>
              <a:rPr lang="en-US" altLang="en-US" sz="2200" dirty="0" err="1" smtClean="0"/>
              <a:t>lembaga</a:t>
            </a:r>
            <a:r>
              <a:rPr lang="en-US" altLang="en-US" sz="2200" dirty="0" smtClean="0"/>
              <a:t> </a:t>
            </a:r>
            <a:r>
              <a:rPr lang="en-US" altLang="en-US" sz="2200" dirty="0" err="1" smtClean="0"/>
              <a:t>politik</a:t>
            </a:r>
            <a:r>
              <a:rPr lang="en-US" altLang="en-US" sz="2200" dirty="0" smtClean="0"/>
              <a:t> yang </a:t>
            </a:r>
            <a:r>
              <a:rPr lang="en-US" altLang="en-US" sz="2200" dirty="0" err="1" smtClean="0"/>
              <a:t>terdapat</a:t>
            </a:r>
            <a:r>
              <a:rPr lang="en-US" altLang="en-US" sz="2200" dirty="0" smtClean="0"/>
              <a:t> </a:t>
            </a:r>
            <a:r>
              <a:rPr lang="en-US" altLang="en-US" sz="2200" dirty="0" err="1" smtClean="0"/>
              <a:t>dalam</a:t>
            </a:r>
            <a:r>
              <a:rPr lang="en-US" altLang="en-US" sz="2200" dirty="0" smtClean="0"/>
              <a:t> </a:t>
            </a:r>
            <a:r>
              <a:rPr lang="en-US" altLang="en-US" sz="2200" dirty="0" err="1" smtClean="0"/>
              <a:t>sistem</a:t>
            </a:r>
            <a:r>
              <a:rPr lang="en-US" altLang="en-US" sz="2200" dirty="0" smtClean="0"/>
              <a:t> </a:t>
            </a:r>
            <a:r>
              <a:rPr lang="en-US" altLang="en-US" sz="2200" dirty="0" err="1" smtClean="0"/>
              <a:t>politik</a:t>
            </a:r>
            <a:r>
              <a:rPr lang="en-US" altLang="en-US" sz="2200" dirty="0" smtClean="0"/>
              <a:t>.</a:t>
            </a:r>
          </a:p>
          <a:p>
            <a:pPr algn="just" eaLnBrk="1" hangingPunct="1">
              <a:lnSpc>
                <a:spcPct val="90000"/>
              </a:lnSpc>
              <a:buFont typeface="Courier New" panose="02070309020205020404" pitchFamily="49" charset="0"/>
              <a:buChar char="o"/>
              <a:defRPr/>
            </a:pPr>
            <a:endParaRPr lang="en-US" altLang="en-US" sz="2200" dirty="0" smtClean="0"/>
          </a:p>
          <a:p>
            <a:pPr algn="just" eaLnBrk="1" hangingPunct="1">
              <a:lnSpc>
                <a:spcPct val="90000"/>
              </a:lnSpc>
              <a:buFont typeface="Courier New" panose="02070309020205020404" pitchFamily="49" charset="0"/>
              <a:buChar char="o"/>
              <a:defRPr/>
            </a:pPr>
            <a:r>
              <a:rPr lang="en-US" altLang="en-US" sz="2200" dirty="0" err="1" smtClean="0"/>
              <a:t>Komunikasi</a:t>
            </a:r>
            <a:r>
              <a:rPr lang="en-US" altLang="en-US" sz="2200" dirty="0" smtClean="0"/>
              <a:t> </a:t>
            </a:r>
            <a:r>
              <a:rPr lang="en-US" altLang="en-US" sz="2200" dirty="0" err="1" smtClean="0"/>
              <a:t>politik</a:t>
            </a:r>
            <a:r>
              <a:rPr lang="en-US" altLang="en-US" sz="2200" dirty="0" smtClean="0"/>
              <a:t> menjadi </a:t>
            </a:r>
            <a:r>
              <a:rPr lang="en-US" altLang="en-US" sz="2200" dirty="0" err="1" smtClean="0"/>
              <a:t>sarana</a:t>
            </a:r>
            <a:r>
              <a:rPr lang="en-US" altLang="en-US" sz="2200" dirty="0" smtClean="0"/>
              <a:t> yang </a:t>
            </a:r>
            <a:r>
              <a:rPr lang="en-US" altLang="en-US" sz="2200" dirty="0" err="1" smtClean="0"/>
              <a:t>menentukan</a:t>
            </a:r>
            <a:r>
              <a:rPr lang="en-US" altLang="en-US" sz="2200" dirty="0" smtClean="0"/>
              <a:t> </a:t>
            </a:r>
            <a:r>
              <a:rPr lang="en-US" altLang="en-US" sz="2200" dirty="0" err="1" smtClean="0"/>
              <a:t>bagi</a:t>
            </a:r>
            <a:r>
              <a:rPr lang="en-US" altLang="en-US" sz="2200" dirty="0" smtClean="0"/>
              <a:t> </a:t>
            </a:r>
            <a:r>
              <a:rPr lang="en-US" altLang="en-US" sz="2200" dirty="0" err="1" smtClean="0"/>
              <a:t>bekerjanya</a:t>
            </a:r>
            <a:r>
              <a:rPr lang="en-US" altLang="en-US" sz="2200" dirty="0" smtClean="0"/>
              <a:t> </a:t>
            </a:r>
            <a:r>
              <a:rPr lang="en-US" altLang="en-US" sz="2200" dirty="0" err="1" smtClean="0"/>
              <a:t>arus</a:t>
            </a:r>
            <a:r>
              <a:rPr lang="en-US" altLang="en-US" sz="2200" dirty="0" smtClean="0"/>
              <a:t> input-output </a:t>
            </a:r>
            <a:r>
              <a:rPr lang="en-US" altLang="en-US" sz="2200" dirty="0" err="1" smtClean="0"/>
              <a:t>dalam</a:t>
            </a:r>
            <a:r>
              <a:rPr lang="en-US" altLang="en-US" sz="2200" dirty="0" smtClean="0"/>
              <a:t> </a:t>
            </a:r>
            <a:r>
              <a:rPr lang="en-US" altLang="en-US" sz="2200" dirty="0" err="1" smtClean="0"/>
              <a:t>sistem</a:t>
            </a:r>
            <a:r>
              <a:rPr lang="en-US" altLang="en-US" sz="2200" dirty="0" smtClean="0"/>
              <a:t> </a:t>
            </a:r>
            <a:r>
              <a:rPr lang="en-US" altLang="en-US" sz="2200" dirty="0" err="1" smtClean="0"/>
              <a:t>politik</a:t>
            </a:r>
            <a:r>
              <a:rPr lang="en-US" altLang="en-US" sz="2200" dirty="0" smtClean="0"/>
              <a:t>. </a:t>
            </a:r>
            <a:r>
              <a:rPr lang="en-US" altLang="en-US" sz="2200" dirty="0" err="1" smtClean="0"/>
              <a:t>Distorsi</a:t>
            </a:r>
            <a:r>
              <a:rPr lang="en-US" altLang="en-US" sz="2200" dirty="0" smtClean="0"/>
              <a:t> </a:t>
            </a:r>
            <a:r>
              <a:rPr lang="en-US" altLang="en-US" sz="2200" dirty="0" err="1" smtClean="0"/>
              <a:t>informasi</a:t>
            </a:r>
            <a:r>
              <a:rPr lang="en-US" altLang="en-US" sz="2200" dirty="0" smtClean="0"/>
              <a:t> </a:t>
            </a:r>
            <a:r>
              <a:rPr lang="en-US" altLang="en-US" sz="2200" dirty="0" err="1" smtClean="0"/>
              <a:t>dapat</a:t>
            </a:r>
            <a:r>
              <a:rPr lang="en-US" altLang="en-US" sz="2200" dirty="0" smtClean="0"/>
              <a:t> </a:t>
            </a:r>
            <a:r>
              <a:rPr lang="en-US" altLang="en-US" sz="2200" dirty="0" err="1" smtClean="0"/>
              <a:t>menimbulkan</a:t>
            </a:r>
            <a:r>
              <a:rPr lang="en-US" altLang="en-US" sz="2200" dirty="0" smtClean="0"/>
              <a:t> </a:t>
            </a:r>
            <a:r>
              <a:rPr lang="en-US" altLang="en-US" sz="2200" dirty="0" err="1" smtClean="0"/>
              <a:t>kesenjangan</a:t>
            </a:r>
            <a:r>
              <a:rPr lang="en-US" altLang="en-US" sz="2200" dirty="0" smtClean="0"/>
              <a:t> </a:t>
            </a:r>
            <a:r>
              <a:rPr lang="en-US" altLang="en-US" sz="2200" dirty="0" err="1" smtClean="0"/>
              <a:t>antar</a:t>
            </a:r>
            <a:r>
              <a:rPr lang="en-US" altLang="en-US" sz="2200" dirty="0" smtClean="0"/>
              <a:t> </a:t>
            </a:r>
            <a:r>
              <a:rPr lang="en-US" altLang="en-US" sz="2200" dirty="0" err="1" smtClean="0"/>
              <a:t>aktor</a:t>
            </a:r>
            <a:r>
              <a:rPr lang="en-US" altLang="en-US" sz="2200" dirty="0" smtClean="0"/>
              <a:t> </a:t>
            </a:r>
            <a:r>
              <a:rPr lang="en-US" altLang="en-US" sz="2200" dirty="0" err="1" smtClean="0"/>
              <a:t>dalam</a:t>
            </a:r>
            <a:r>
              <a:rPr lang="en-US" altLang="en-US" sz="2200" dirty="0" smtClean="0"/>
              <a:t> </a:t>
            </a:r>
            <a:r>
              <a:rPr lang="en-US" altLang="en-US" sz="2200" dirty="0" err="1" smtClean="0"/>
              <a:t>sistem</a:t>
            </a:r>
            <a:r>
              <a:rPr lang="en-US" altLang="en-US" sz="2200" dirty="0" smtClean="0"/>
              <a:t> </a:t>
            </a:r>
            <a:r>
              <a:rPr lang="en-US" altLang="en-US" sz="2200" dirty="0" err="1" smtClean="0"/>
              <a:t>politik</a:t>
            </a:r>
            <a:r>
              <a:rPr lang="en-US" altLang="en-US" sz="2200" dirty="0" smtClean="0"/>
              <a:t>, yang </a:t>
            </a:r>
            <a:r>
              <a:rPr lang="en-US" altLang="en-US" sz="2200" dirty="0" err="1" smtClean="0"/>
              <a:t>dapat</a:t>
            </a:r>
            <a:r>
              <a:rPr lang="en-US" altLang="en-US" sz="2200" dirty="0" smtClean="0"/>
              <a:t> </a:t>
            </a:r>
            <a:r>
              <a:rPr lang="en-US" altLang="en-US" sz="2200" dirty="0" err="1" smtClean="0"/>
              <a:t>mempengaruhi</a:t>
            </a:r>
            <a:r>
              <a:rPr lang="en-US" altLang="en-US" sz="2200" dirty="0" smtClean="0"/>
              <a:t> </a:t>
            </a:r>
            <a:r>
              <a:rPr lang="en-US" altLang="en-US" sz="2200" dirty="0" err="1" smtClean="0"/>
              <a:t>jalannya</a:t>
            </a:r>
            <a:r>
              <a:rPr lang="en-US" altLang="en-US" sz="2200" dirty="0" smtClean="0"/>
              <a:t> </a:t>
            </a:r>
            <a:r>
              <a:rPr lang="en-US" altLang="en-US" sz="2200" dirty="0" err="1" smtClean="0"/>
              <a:t>sistem</a:t>
            </a:r>
            <a:r>
              <a:rPr lang="en-US" altLang="en-US" sz="2200" dirty="0" smtClean="0"/>
              <a:t> </a:t>
            </a:r>
            <a:r>
              <a:rPr lang="en-US" altLang="en-US" sz="2200" dirty="0" err="1" smtClean="0"/>
              <a:t>politik</a:t>
            </a:r>
            <a:r>
              <a:rPr lang="en-US" altLang="en-US" sz="2200" dirty="0" smtClean="0"/>
              <a:t> </a:t>
            </a:r>
            <a:r>
              <a:rPr lang="en-US" altLang="en-US" sz="2200" dirty="0" err="1" smtClean="0"/>
              <a:t>dengan</a:t>
            </a:r>
            <a:r>
              <a:rPr lang="en-US" altLang="en-US" sz="2200" dirty="0" smtClean="0"/>
              <a:t> </a:t>
            </a:r>
            <a:r>
              <a:rPr lang="en-US" altLang="en-US" sz="2200" dirty="0" err="1" smtClean="0"/>
              <a:t>baik</a:t>
            </a:r>
            <a:r>
              <a:rPr lang="en-US" altLang="en-US" sz="2200" dirty="0" smtClean="0"/>
              <a:t>.</a:t>
            </a:r>
          </a:p>
          <a:p>
            <a:pPr algn="just" eaLnBrk="1" hangingPunct="1">
              <a:lnSpc>
                <a:spcPct val="90000"/>
              </a:lnSpc>
              <a:buFont typeface="Courier New" panose="02070309020205020404" pitchFamily="49" charset="0"/>
              <a:buChar char="o"/>
              <a:defRPr/>
            </a:pPr>
            <a:endParaRPr lang="en-US" altLang="en-US" sz="2400" dirty="0" smtClean="0"/>
          </a:p>
          <a:p>
            <a:pPr marL="0" indent="0" algn="just" eaLnBrk="1" hangingPunct="1">
              <a:lnSpc>
                <a:spcPct val="90000"/>
              </a:lnSpc>
              <a:buFont typeface="Wingdings" pitchFamily="2" charset="2"/>
              <a:buNone/>
              <a:defRPr/>
            </a:pPr>
            <a:endParaRPr lang="en-US" altLang="en-US" sz="2400" dirty="0" smtClean="0"/>
          </a:p>
          <a:p>
            <a:pPr marL="0" indent="0" algn="just" eaLnBrk="1" hangingPunct="1">
              <a:lnSpc>
                <a:spcPct val="90000"/>
              </a:lnSpc>
              <a:buFont typeface="Wingdings" pitchFamily="2" charset="2"/>
              <a:buNone/>
              <a:defRPr/>
            </a:pPr>
            <a:endParaRPr lang="en-US" altLang="en-US" sz="2400" dirty="0" smtClean="0"/>
          </a:p>
          <a:p>
            <a:pPr marL="0" indent="0" algn="just" eaLnBrk="1" hangingPunct="1">
              <a:lnSpc>
                <a:spcPct val="90000"/>
              </a:lnSpc>
              <a:buFont typeface="Wingdings" pitchFamily="2" charset="2"/>
              <a:buNone/>
              <a:defRPr/>
            </a:pPr>
            <a:endParaRPr lang="en-US" altLang="en-US" sz="2400" dirty="0" smtClean="0"/>
          </a:p>
          <a:p>
            <a:pPr marL="0" indent="0" algn="just" eaLnBrk="1" hangingPunct="1">
              <a:lnSpc>
                <a:spcPct val="90000"/>
              </a:lnSpc>
              <a:buFont typeface="Wingdings" pitchFamily="2" charset="2"/>
              <a:buNone/>
              <a:defRPr/>
            </a:pPr>
            <a:endParaRPr lang="en-US" altLang="en-US" sz="2400" dirty="0" smtClean="0"/>
          </a:p>
          <a:p>
            <a:pPr marL="0" indent="0" algn="just" eaLnBrk="1" hangingPunct="1">
              <a:lnSpc>
                <a:spcPct val="90000"/>
              </a:lnSpc>
              <a:buFont typeface="Wingdings" pitchFamily="2" charset="2"/>
              <a:buNone/>
              <a:defRPr/>
            </a:pPr>
            <a:endParaRPr lang="en-US" altLang="en-US" sz="2400" dirty="0" smtClean="0"/>
          </a:p>
          <a:p>
            <a:pPr marL="0" indent="0" algn="just" eaLnBrk="1" hangingPunct="1">
              <a:lnSpc>
                <a:spcPct val="90000"/>
              </a:lnSpc>
              <a:buFont typeface="Wingdings" pitchFamily="2" charset="2"/>
              <a:buNone/>
              <a:defRPr/>
            </a:pPr>
            <a:endParaRPr lang="en-US" altLang="en-US" sz="2400" dirty="0" smtClean="0"/>
          </a:p>
          <a:p>
            <a:pPr marL="0" indent="0" algn="just" eaLnBrk="1" hangingPunct="1">
              <a:lnSpc>
                <a:spcPct val="90000"/>
              </a:lnSpc>
              <a:buFont typeface="Wingdings" pitchFamily="2" charset="2"/>
              <a:buNone/>
              <a:defRPr/>
            </a:pPr>
            <a:endParaRPr lang="en-US" altLang="en-US" sz="2400" dirty="0" smtClean="0"/>
          </a:p>
          <a:p>
            <a:pPr marL="0" indent="0" algn="just" eaLnBrk="1" hangingPunct="1">
              <a:lnSpc>
                <a:spcPct val="90000"/>
              </a:lnSpc>
              <a:buFont typeface="Wingdings" pitchFamily="2" charset="2"/>
              <a:buNone/>
              <a:defRPr/>
            </a:pPr>
            <a:endParaRPr lang="en-US" altLang="en-US" sz="2400" dirty="0" smtClean="0"/>
          </a:p>
          <a:p>
            <a:pPr marL="0" indent="0" algn="just" eaLnBrk="1" hangingPunct="1">
              <a:lnSpc>
                <a:spcPct val="90000"/>
              </a:lnSpc>
              <a:buFont typeface="Wingdings" pitchFamily="2" charset="2"/>
              <a:buNone/>
              <a:defRPr/>
            </a:pPr>
            <a:endParaRPr lang="en-US" altLang="en-US" sz="2400" dirty="0" smtClean="0"/>
          </a:p>
        </p:txBody>
      </p:sp>
    </p:spTree>
    <p:extLst>
      <p:ext uri="{BB962C8B-B14F-4D97-AF65-F5344CB8AC3E}">
        <p14:creationId xmlns:p14="http://schemas.microsoft.com/office/powerpoint/2010/main" val="1505176972"/>
      </p:ext>
    </p:extLst>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7" presetClass="entr" presetSubtype="0" fill="hold" grpId="0" nodeType="withEffect">
                                  <p:stCondLst>
                                    <p:cond delay="0"/>
                                  </p:stCondLst>
                                  <p:childTnLst>
                                    <p:set>
                                      <p:cBhvr>
                                        <p:cTn id="6" dur="1" fill="hold">
                                          <p:stCondLst>
                                            <p:cond delay="0"/>
                                          </p:stCondLst>
                                        </p:cTn>
                                        <p:tgtEl>
                                          <p:spTgt spid="31746"/>
                                        </p:tgtEl>
                                        <p:attrNameLst>
                                          <p:attrName>style.visibility</p:attrName>
                                        </p:attrNameLst>
                                      </p:cBhvr>
                                      <p:to>
                                        <p:strVal val="visible"/>
                                      </p:to>
                                    </p:set>
                                    <p:animEffect transition="in" filter="fade">
                                      <p:cBhvr>
                                        <p:cTn id="7" dur="1000"/>
                                        <p:tgtEl>
                                          <p:spTgt spid="31746"/>
                                        </p:tgtEl>
                                      </p:cBhvr>
                                    </p:animEffect>
                                    <p:anim calcmode="lin" valueType="num">
                                      <p:cBhvr>
                                        <p:cTn id="8" dur="1000" fill="hold"/>
                                        <p:tgtEl>
                                          <p:spTgt spid="31746"/>
                                        </p:tgtEl>
                                        <p:attrNameLst>
                                          <p:attrName>ppt_x</p:attrName>
                                        </p:attrNameLst>
                                      </p:cBhvr>
                                      <p:tavLst>
                                        <p:tav tm="0">
                                          <p:val>
                                            <p:strVal val="#ppt_x"/>
                                          </p:val>
                                        </p:tav>
                                        <p:tav tm="100000">
                                          <p:val>
                                            <p:strVal val="#ppt_x"/>
                                          </p:val>
                                        </p:tav>
                                      </p:tavLst>
                                    </p:anim>
                                    <p:anim calcmode="lin" valueType="num">
                                      <p:cBhvr>
                                        <p:cTn id="9" dur="898" decel="100000" fill="hold"/>
                                        <p:tgtEl>
                                          <p:spTgt spid="31746"/>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31746"/>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6" grpId="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5" name="Rectangle 3"/>
          <p:cNvSpPr>
            <a:spLocks noGrp="1" noChangeArrowheads="1"/>
          </p:cNvSpPr>
          <p:nvPr>
            <p:ph idx="1"/>
          </p:nvPr>
        </p:nvSpPr>
        <p:spPr>
          <a:xfrm>
            <a:off x="304800" y="1524000"/>
            <a:ext cx="8534400" cy="5105400"/>
          </a:xfrm>
        </p:spPr>
        <p:txBody>
          <a:bodyPr>
            <a:normAutofit/>
          </a:bodyPr>
          <a:lstStyle/>
          <a:p>
            <a:pPr marL="685800" lvl="1" indent="-342900" algn="just" eaLnBrk="1" hangingPunct="1">
              <a:lnSpc>
                <a:spcPct val="114000"/>
              </a:lnSpc>
              <a:spcBef>
                <a:spcPts val="0"/>
              </a:spcBef>
              <a:buClr>
                <a:schemeClr val="tx1"/>
              </a:buClr>
              <a:buFont typeface="Wingdings" pitchFamily="2" charset="2"/>
              <a:buChar char="ü"/>
              <a:defRPr/>
            </a:pPr>
            <a:r>
              <a:rPr lang="en-US" altLang="en-US" sz="2200" dirty="0" err="1" smtClean="0"/>
              <a:t>Artikulasi</a:t>
            </a:r>
            <a:r>
              <a:rPr lang="en-US" altLang="en-US" sz="2200" dirty="0" smtClean="0"/>
              <a:t> </a:t>
            </a:r>
            <a:r>
              <a:rPr lang="en-US" altLang="en-US" sz="2200" dirty="0" err="1" smtClean="0"/>
              <a:t>kepentingan</a:t>
            </a:r>
            <a:r>
              <a:rPr lang="en-US" altLang="en-US" sz="2200" dirty="0" smtClean="0"/>
              <a:t> </a:t>
            </a:r>
            <a:r>
              <a:rPr lang="en-US" altLang="en-US" sz="2200" dirty="0" err="1" smtClean="0"/>
              <a:t>merupakan</a:t>
            </a:r>
            <a:r>
              <a:rPr lang="en-US" altLang="en-US" sz="2200" dirty="0" smtClean="0"/>
              <a:t> </a:t>
            </a:r>
            <a:r>
              <a:rPr lang="en-US" altLang="en-US" sz="2200" dirty="0" err="1" smtClean="0"/>
              <a:t>fungsi</a:t>
            </a:r>
            <a:r>
              <a:rPr lang="en-US" altLang="en-US" sz="2200" dirty="0" smtClean="0"/>
              <a:t> </a:t>
            </a:r>
            <a:r>
              <a:rPr lang="en-US" altLang="en-US" sz="2200" dirty="0" err="1" smtClean="0"/>
              <a:t>menyampaikan</a:t>
            </a:r>
            <a:r>
              <a:rPr lang="en-US" altLang="en-US" sz="2200" dirty="0" smtClean="0"/>
              <a:t> </a:t>
            </a:r>
            <a:r>
              <a:rPr lang="en-US" altLang="en-US" sz="2200" dirty="0" err="1" smtClean="0"/>
              <a:t>tuntutan</a:t>
            </a:r>
            <a:r>
              <a:rPr lang="en-US" altLang="en-US" sz="2200" dirty="0" smtClean="0"/>
              <a:t> </a:t>
            </a:r>
            <a:r>
              <a:rPr lang="en-US" altLang="en-US" sz="2200" dirty="0" err="1" smtClean="0"/>
              <a:t>dan</a:t>
            </a:r>
            <a:r>
              <a:rPr lang="en-US" altLang="en-US" sz="2200" dirty="0" smtClean="0"/>
              <a:t> </a:t>
            </a:r>
            <a:r>
              <a:rPr lang="en-US" altLang="en-US" sz="2200" dirty="0" err="1" smtClean="0"/>
              <a:t>dukungan</a:t>
            </a:r>
            <a:r>
              <a:rPr lang="en-US" altLang="en-US" sz="2200" dirty="0" smtClean="0"/>
              <a:t> </a:t>
            </a:r>
            <a:r>
              <a:rPr lang="en-US" altLang="en-US" sz="2200" dirty="0" err="1" smtClean="0"/>
              <a:t>sebagai</a:t>
            </a:r>
            <a:r>
              <a:rPr lang="en-US" altLang="en-US" sz="2200" dirty="0" smtClean="0"/>
              <a:t> input </a:t>
            </a:r>
            <a:r>
              <a:rPr lang="en-US" altLang="en-US" sz="2200" dirty="0" err="1" smtClean="0"/>
              <a:t>dalam</a:t>
            </a:r>
            <a:r>
              <a:rPr lang="en-US" altLang="en-US" sz="2200" dirty="0" smtClean="0"/>
              <a:t> </a:t>
            </a:r>
            <a:r>
              <a:rPr lang="en-US" altLang="en-US" sz="2200" dirty="0" err="1" smtClean="0"/>
              <a:t>sistem</a:t>
            </a:r>
            <a:r>
              <a:rPr lang="en-US" altLang="en-US" sz="2200" dirty="0" smtClean="0"/>
              <a:t> </a:t>
            </a:r>
            <a:r>
              <a:rPr lang="en-US" altLang="en-US" sz="2200" dirty="0" err="1" smtClean="0"/>
              <a:t>politik</a:t>
            </a:r>
            <a:r>
              <a:rPr lang="en-US" altLang="en-US" sz="2200" dirty="0" smtClean="0"/>
              <a:t>.</a:t>
            </a:r>
          </a:p>
          <a:p>
            <a:pPr marL="685800" lvl="1" indent="-342900" algn="just" eaLnBrk="1" hangingPunct="1">
              <a:lnSpc>
                <a:spcPct val="114000"/>
              </a:lnSpc>
              <a:spcBef>
                <a:spcPts val="0"/>
              </a:spcBef>
              <a:buClr>
                <a:schemeClr val="tx1"/>
              </a:buClr>
              <a:buFont typeface="Wingdings" pitchFamily="2" charset="2"/>
              <a:buChar char="ü"/>
              <a:defRPr/>
            </a:pPr>
            <a:r>
              <a:rPr lang="en-US" altLang="en-US" sz="2200" dirty="0" err="1" smtClean="0"/>
              <a:t>Artikulasi</a:t>
            </a:r>
            <a:r>
              <a:rPr lang="en-US" altLang="en-US" sz="2200" dirty="0" smtClean="0"/>
              <a:t> </a:t>
            </a:r>
            <a:r>
              <a:rPr lang="en-US" altLang="en-US" sz="2200" dirty="0" err="1" smtClean="0"/>
              <a:t>kepentingan</a:t>
            </a:r>
            <a:r>
              <a:rPr lang="en-US" altLang="en-US" sz="2200" dirty="0" smtClean="0"/>
              <a:t> </a:t>
            </a:r>
            <a:r>
              <a:rPr lang="en-US" altLang="en-US" sz="2200" dirty="0" err="1" smtClean="0"/>
              <a:t>dibentuk</a:t>
            </a:r>
            <a:r>
              <a:rPr lang="en-US" altLang="en-US" sz="2200" dirty="0" smtClean="0"/>
              <a:t> </a:t>
            </a:r>
            <a:r>
              <a:rPr lang="en-US" altLang="en-US" sz="2200" dirty="0" err="1" smtClean="0"/>
              <a:t>oleh</a:t>
            </a:r>
            <a:r>
              <a:rPr lang="en-US" altLang="en-US" sz="2200" dirty="0" smtClean="0"/>
              <a:t> </a:t>
            </a:r>
            <a:r>
              <a:rPr lang="en-US" altLang="en-US" sz="2200" dirty="0" err="1" smtClean="0"/>
              <a:t>tingkat</a:t>
            </a:r>
            <a:r>
              <a:rPr lang="en-US" altLang="en-US" sz="2200" dirty="0" smtClean="0"/>
              <a:t> </a:t>
            </a:r>
            <a:r>
              <a:rPr lang="en-US" altLang="en-US" sz="2200" dirty="0" err="1" smtClean="0"/>
              <a:t>partisipasi</a:t>
            </a:r>
            <a:r>
              <a:rPr lang="en-US" altLang="en-US" sz="2200" dirty="0" smtClean="0"/>
              <a:t> </a:t>
            </a:r>
            <a:r>
              <a:rPr lang="en-US" altLang="en-US" sz="2200" dirty="0" err="1" smtClean="0"/>
              <a:t>publik</a:t>
            </a:r>
            <a:r>
              <a:rPr lang="en-US" altLang="en-US" sz="2200" dirty="0" smtClean="0"/>
              <a:t> </a:t>
            </a:r>
            <a:r>
              <a:rPr lang="en-US" altLang="en-US" sz="2200" dirty="0" err="1" smtClean="0"/>
              <a:t>dalam</a:t>
            </a:r>
            <a:r>
              <a:rPr lang="en-US" altLang="en-US" sz="2200" dirty="0" smtClean="0"/>
              <a:t> </a:t>
            </a:r>
            <a:r>
              <a:rPr lang="en-US" altLang="en-US" sz="2200" dirty="0" err="1" smtClean="0"/>
              <a:t>menyampaikan</a:t>
            </a:r>
            <a:r>
              <a:rPr lang="en-US" altLang="en-US" sz="2200" dirty="0" smtClean="0"/>
              <a:t> </a:t>
            </a:r>
            <a:r>
              <a:rPr lang="en-US" altLang="en-US" sz="2200" dirty="0" err="1" smtClean="0"/>
              <a:t>aspirasinya</a:t>
            </a:r>
            <a:r>
              <a:rPr lang="en-US" altLang="en-US" sz="2200" dirty="0" smtClean="0"/>
              <a:t>. </a:t>
            </a:r>
            <a:r>
              <a:rPr lang="en-US" altLang="en-US" sz="2200" dirty="0" err="1" smtClean="0"/>
              <a:t>Bentuk-bentuk</a:t>
            </a:r>
            <a:r>
              <a:rPr lang="en-US" altLang="en-US" sz="2200" dirty="0" smtClean="0"/>
              <a:t> </a:t>
            </a:r>
            <a:r>
              <a:rPr lang="en-US" altLang="en-US" sz="2200" dirty="0" err="1" smtClean="0"/>
              <a:t>partisipasi</a:t>
            </a:r>
            <a:r>
              <a:rPr lang="en-US" altLang="en-US" sz="2200" dirty="0" smtClean="0"/>
              <a:t> </a:t>
            </a:r>
            <a:r>
              <a:rPr lang="en-US" altLang="en-US" sz="2200" dirty="0" err="1" smtClean="0"/>
              <a:t>publik</a:t>
            </a:r>
            <a:r>
              <a:rPr lang="en-US" altLang="en-US" sz="2200" dirty="0" smtClean="0"/>
              <a:t> </a:t>
            </a:r>
            <a:r>
              <a:rPr lang="en-US" altLang="en-US" sz="2200" dirty="0" err="1" smtClean="0"/>
              <a:t>yakni</a:t>
            </a:r>
            <a:r>
              <a:rPr lang="en-US" altLang="en-US" sz="2200" dirty="0" smtClean="0"/>
              <a:t>: </a:t>
            </a:r>
          </a:p>
          <a:p>
            <a:pPr marL="685800" lvl="1" indent="-342900" algn="just" eaLnBrk="1" hangingPunct="1">
              <a:lnSpc>
                <a:spcPct val="114000"/>
              </a:lnSpc>
              <a:spcBef>
                <a:spcPts val="0"/>
              </a:spcBef>
              <a:buClr>
                <a:schemeClr val="tx1"/>
              </a:buClr>
              <a:buFontTx/>
              <a:buChar char="-"/>
              <a:defRPr/>
            </a:pPr>
            <a:r>
              <a:rPr lang="en-US" altLang="en-US" sz="2200" dirty="0" err="1" smtClean="0"/>
              <a:t>Konvensional</a:t>
            </a:r>
            <a:r>
              <a:rPr lang="en-US" altLang="en-US" sz="2200" dirty="0" smtClean="0"/>
              <a:t>: </a:t>
            </a:r>
            <a:r>
              <a:rPr lang="en-US" altLang="en-US" sz="2200" dirty="0" err="1" smtClean="0"/>
              <a:t>pemberian</a:t>
            </a:r>
            <a:r>
              <a:rPr lang="en-US" altLang="en-US" sz="2200" dirty="0" smtClean="0"/>
              <a:t> </a:t>
            </a:r>
            <a:r>
              <a:rPr lang="en-US" altLang="en-US" sz="2200" dirty="0" err="1" smtClean="0"/>
              <a:t>suara</a:t>
            </a:r>
            <a:r>
              <a:rPr lang="en-US" altLang="en-US" sz="2200" dirty="0" smtClean="0"/>
              <a:t> (voting), </a:t>
            </a:r>
            <a:r>
              <a:rPr lang="en-US" altLang="en-US" sz="2200" dirty="0" err="1" smtClean="0"/>
              <a:t>diskusi</a:t>
            </a:r>
            <a:r>
              <a:rPr lang="en-US" altLang="en-US" sz="2200" dirty="0" smtClean="0"/>
              <a:t> </a:t>
            </a:r>
            <a:r>
              <a:rPr lang="en-US" altLang="en-US" sz="2200" dirty="0" err="1" smtClean="0"/>
              <a:t>politik</a:t>
            </a:r>
            <a:r>
              <a:rPr lang="en-US" altLang="en-US" sz="2200" dirty="0" smtClean="0"/>
              <a:t>, </a:t>
            </a:r>
          </a:p>
          <a:p>
            <a:pPr marL="342900" lvl="1" indent="0" algn="just" eaLnBrk="1" hangingPunct="1">
              <a:lnSpc>
                <a:spcPct val="114000"/>
              </a:lnSpc>
              <a:spcBef>
                <a:spcPts val="0"/>
              </a:spcBef>
              <a:buClr>
                <a:schemeClr val="tx1"/>
              </a:buClr>
              <a:buFont typeface="Wingdings" pitchFamily="2" charset="2"/>
              <a:buNone/>
              <a:defRPr/>
            </a:pPr>
            <a:r>
              <a:rPr lang="en-US" altLang="en-US" sz="2200" dirty="0" smtClean="0"/>
              <a:t>    </a:t>
            </a:r>
            <a:r>
              <a:rPr lang="en-US" altLang="en-US" sz="2200" dirty="0" err="1" smtClean="0"/>
              <a:t>kampanye</a:t>
            </a:r>
            <a:r>
              <a:rPr lang="en-US" altLang="en-US" sz="2200" dirty="0" smtClean="0"/>
              <a:t>, </a:t>
            </a:r>
            <a:r>
              <a:rPr lang="en-US" altLang="en-US" sz="2200" dirty="0" err="1" smtClean="0"/>
              <a:t>bergabung</a:t>
            </a:r>
            <a:r>
              <a:rPr lang="en-US" altLang="en-US" sz="2200" dirty="0" smtClean="0"/>
              <a:t> </a:t>
            </a:r>
            <a:r>
              <a:rPr lang="en-US" altLang="en-US" sz="2200" dirty="0" err="1" smtClean="0"/>
              <a:t>dengan</a:t>
            </a:r>
            <a:r>
              <a:rPr lang="en-US" altLang="en-US" sz="2200" dirty="0" smtClean="0"/>
              <a:t> </a:t>
            </a:r>
            <a:r>
              <a:rPr lang="en-US" altLang="en-US" sz="2200" dirty="0" err="1" smtClean="0"/>
              <a:t>organisasi</a:t>
            </a:r>
            <a:r>
              <a:rPr lang="en-US" altLang="en-US" sz="2200" dirty="0" smtClean="0"/>
              <a:t> (</a:t>
            </a:r>
            <a:r>
              <a:rPr lang="en-US" altLang="en-US" sz="2200" dirty="0" err="1" smtClean="0"/>
              <a:t>kelompok</a:t>
            </a:r>
            <a:r>
              <a:rPr lang="en-US" altLang="en-US" sz="2200" dirty="0" smtClean="0"/>
              <a:t> </a:t>
            </a:r>
          </a:p>
          <a:p>
            <a:pPr marL="342900" lvl="1" indent="0" algn="just" eaLnBrk="1" hangingPunct="1">
              <a:lnSpc>
                <a:spcPct val="114000"/>
              </a:lnSpc>
              <a:spcBef>
                <a:spcPts val="0"/>
              </a:spcBef>
              <a:buClr>
                <a:schemeClr val="tx1"/>
              </a:buClr>
              <a:buFont typeface="Wingdings" pitchFamily="2" charset="2"/>
              <a:buNone/>
              <a:defRPr/>
            </a:pPr>
            <a:r>
              <a:rPr lang="en-US" altLang="en-US" sz="2200" dirty="0"/>
              <a:t> </a:t>
            </a:r>
            <a:r>
              <a:rPr lang="en-US" altLang="en-US" sz="2200" dirty="0" smtClean="0"/>
              <a:t>   </a:t>
            </a:r>
            <a:r>
              <a:rPr lang="en-US" altLang="en-US" sz="2200" dirty="0" err="1" smtClean="0"/>
              <a:t>kepentingan</a:t>
            </a:r>
            <a:r>
              <a:rPr lang="en-US" altLang="en-US" sz="2200" dirty="0" smtClean="0"/>
              <a:t>), </a:t>
            </a:r>
            <a:r>
              <a:rPr lang="en-US" altLang="en-US" sz="2200" dirty="0" err="1" smtClean="0"/>
              <a:t>loby</a:t>
            </a:r>
            <a:r>
              <a:rPr lang="en-US" altLang="en-US" sz="2200" dirty="0" smtClean="0"/>
              <a:t> </a:t>
            </a:r>
            <a:r>
              <a:rPr lang="en-US" altLang="en-US" sz="2200" dirty="0" err="1" smtClean="0"/>
              <a:t>dengan</a:t>
            </a:r>
            <a:r>
              <a:rPr lang="en-US" altLang="en-US" sz="2200" dirty="0" smtClean="0"/>
              <a:t> </a:t>
            </a:r>
            <a:r>
              <a:rPr lang="en-US" altLang="en-US" sz="2200" dirty="0" err="1" smtClean="0"/>
              <a:t>pengambil</a:t>
            </a:r>
            <a:r>
              <a:rPr lang="en-US" altLang="en-US" sz="2200" dirty="0" smtClean="0"/>
              <a:t> </a:t>
            </a:r>
            <a:r>
              <a:rPr lang="en-US" altLang="en-US" sz="2200" dirty="0" err="1" smtClean="0"/>
              <a:t>kebijakan</a:t>
            </a:r>
            <a:r>
              <a:rPr lang="en-US" altLang="en-US" sz="2200" dirty="0" smtClean="0"/>
              <a:t>.</a:t>
            </a:r>
          </a:p>
          <a:p>
            <a:pPr marL="685800" lvl="1" indent="-342900" algn="just" eaLnBrk="1" hangingPunct="1">
              <a:lnSpc>
                <a:spcPct val="114000"/>
              </a:lnSpc>
              <a:spcBef>
                <a:spcPts val="0"/>
              </a:spcBef>
              <a:buClr>
                <a:schemeClr val="tx1"/>
              </a:buClr>
              <a:buFontTx/>
              <a:buChar char="-"/>
              <a:defRPr/>
            </a:pPr>
            <a:r>
              <a:rPr lang="en-US" altLang="en-US" sz="2200" dirty="0" smtClean="0"/>
              <a:t>Non </a:t>
            </a:r>
            <a:r>
              <a:rPr lang="en-US" altLang="en-US" sz="2200" dirty="0" err="1" smtClean="0"/>
              <a:t>Konvensional</a:t>
            </a:r>
            <a:r>
              <a:rPr lang="en-US" altLang="en-US" sz="2200" dirty="0" smtClean="0"/>
              <a:t>; </a:t>
            </a:r>
            <a:r>
              <a:rPr lang="en-US" altLang="en-US" sz="2200" dirty="0" err="1" smtClean="0"/>
              <a:t>petisi</a:t>
            </a:r>
            <a:r>
              <a:rPr lang="en-US" altLang="en-US" sz="2200" dirty="0" smtClean="0"/>
              <a:t>, </a:t>
            </a:r>
            <a:r>
              <a:rPr lang="en-US" altLang="en-US" sz="2200" dirty="0" err="1" smtClean="0"/>
              <a:t>demontrasi</a:t>
            </a:r>
            <a:r>
              <a:rPr lang="en-US" altLang="en-US" sz="2200" dirty="0" smtClean="0"/>
              <a:t>, </a:t>
            </a:r>
            <a:r>
              <a:rPr lang="en-US" altLang="en-US" sz="2200" dirty="0" err="1" smtClean="0"/>
              <a:t>mogok</a:t>
            </a:r>
            <a:r>
              <a:rPr lang="en-US" altLang="en-US" sz="2200" dirty="0" smtClean="0"/>
              <a:t>, </a:t>
            </a:r>
            <a:r>
              <a:rPr lang="en-US" altLang="en-US" sz="2200" dirty="0" err="1" smtClean="0"/>
              <a:t>perang</a:t>
            </a:r>
            <a:r>
              <a:rPr lang="en-US" altLang="en-US" sz="2200" dirty="0" smtClean="0"/>
              <a:t>     </a:t>
            </a:r>
          </a:p>
          <a:p>
            <a:pPr marL="342900" lvl="1" indent="0" algn="just" eaLnBrk="1" hangingPunct="1">
              <a:lnSpc>
                <a:spcPct val="114000"/>
              </a:lnSpc>
              <a:spcBef>
                <a:spcPts val="0"/>
              </a:spcBef>
              <a:buClr>
                <a:schemeClr val="tx1"/>
              </a:buClr>
              <a:buFont typeface="Wingdings" pitchFamily="2" charset="2"/>
              <a:buNone/>
              <a:defRPr/>
            </a:pPr>
            <a:r>
              <a:rPr lang="en-US" altLang="en-US" sz="2200" dirty="0"/>
              <a:t> </a:t>
            </a:r>
            <a:r>
              <a:rPr lang="en-US" altLang="en-US" sz="2200" dirty="0" smtClean="0"/>
              <a:t>   </a:t>
            </a:r>
            <a:r>
              <a:rPr lang="en-US" altLang="en-US" sz="2200" dirty="0" err="1" smtClean="0"/>
              <a:t>gerilya</a:t>
            </a:r>
            <a:r>
              <a:rPr lang="en-US" altLang="en-US" sz="2200" dirty="0" smtClean="0"/>
              <a:t>, </a:t>
            </a:r>
            <a:r>
              <a:rPr lang="en-US" altLang="en-US" sz="2200" dirty="0" err="1" smtClean="0"/>
              <a:t>revolusi</a:t>
            </a:r>
            <a:r>
              <a:rPr lang="en-US" altLang="en-US" sz="2200" dirty="0" smtClean="0"/>
              <a:t>. </a:t>
            </a:r>
          </a:p>
          <a:p>
            <a:pPr marL="685800" lvl="1" indent="-342900" algn="just" eaLnBrk="1" hangingPunct="1">
              <a:lnSpc>
                <a:spcPct val="114000"/>
              </a:lnSpc>
              <a:spcBef>
                <a:spcPts val="0"/>
              </a:spcBef>
              <a:buClr>
                <a:schemeClr val="tx1"/>
              </a:buClr>
              <a:buFont typeface="Wingdings" pitchFamily="2" charset="2"/>
              <a:buChar char="ü"/>
              <a:defRPr/>
            </a:pPr>
            <a:r>
              <a:rPr lang="en-US" altLang="en-US" sz="2200" dirty="0" err="1" smtClean="0"/>
              <a:t>Fungsi</a:t>
            </a:r>
            <a:r>
              <a:rPr lang="en-US" altLang="en-US" sz="2200" dirty="0" smtClean="0"/>
              <a:t> </a:t>
            </a:r>
            <a:r>
              <a:rPr lang="en-US" altLang="en-US" sz="2200" dirty="0" err="1" smtClean="0"/>
              <a:t>Artikulasi</a:t>
            </a:r>
            <a:r>
              <a:rPr lang="en-US" altLang="en-US" sz="2200" dirty="0" smtClean="0"/>
              <a:t> </a:t>
            </a:r>
            <a:r>
              <a:rPr lang="en-US" altLang="en-US" sz="2200" dirty="0" err="1" smtClean="0"/>
              <a:t>diperankan</a:t>
            </a:r>
            <a:r>
              <a:rPr lang="en-US" altLang="en-US" sz="2200" dirty="0" smtClean="0"/>
              <a:t> </a:t>
            </a:r>
            <a:r>
              <a:rPr lang="en-US" altLang="en-US" sz="2200" dirty="0" err="1" smtClean="0"/>
              <a:t>oleh</a:t>
            </a:r>
            <a:r>
              <a:rPr lang="en-US" altLang="en-US" sz="2200" dirty="0" smtClean="0"/>
              <a:t> </a:t>
            </a:r>
            <a:r>
              <a:rPr lang="en-US" altLang="en-US" sz="2200" dirty="0" err="1" smtClean="0"/>
              <a:t>kelompok</a:t>
            </a:r>
            <a:r>
              <a:rPr lang="en-US" altLang="en-US" sz="2200" dirty="0" smtClean="0"/>
              <a:t> </a:t>
            </a:r>
            <a:r>
              <a:rPr lang="en-US" altLang="en-US" sz="2200" dirty="0" err="1" smtClean="0"/>
              <a:t>kepentingan</a:t>
            </a:r>
            <a:r>
              <a:rPr lang="en-US" altLang="en-US" sz="2200" dirty="0" smtClean="0"/>
              <a:t> </a:t>
            </a:r>
          </a:p>
        </p:txBody>
      </p:sp>
      <p:sp>
        <p:nvSpPr>
          <p:cNvPr id="33794" name="Rectangle 2"/>
          <p:cNvSpPr>
            <a:spLocks noGrp="1" noChangeArrowheads="1"/>
          </p:cNvSpPr>
          <p:nvPr>
            <p:ph type="title"/>
          </p:nvPr>
        </p:nvSpPr>
        <p:spPr>
          <a:xfrm>
            <a:off x="533400" y="533400"/>
            <a:ext cx="7391400" cy="868363"/>
          </a:xfrm>
        </p:spPr>
        <p:txBody>
          <a:bodyPr anchor="t"/>
          <a:lstStyle/>
          <a:p>
            <a:pPr marL="838200" indent="-838200" eaLnBrk="1" hangingPunct="1"/>
            <a:r>
              <a:rPr lang="en-US" altLang="en-US" sz="3200" dirty="0" err="1" smtClean="0"/>
              <a:t>Fungsi</a:t>
            </a:r>
            <a:r>
              <a:rPr lang="en-US" altLang="en-US" sz="3200" dirty="0" smtClean="0"/>
              <a:t> Input: </a:t>
            </a:r>
            <a:r>
              <a:rPr lang="en-US" altLang="en-US" sz="3200" dirty="0" err="1" smtClean="0"/>
              <a:t>Artikulasi</a:t>
            </a:r>
            <a:r>
              <a:rPr lang="en-US" altLang="en-US" sz="3200" dirty="0" smtClean="0"/>
              <a:t> </a:t>
            </a:r>
            <a:r>
              <a:rPr lang="en-US" altLang="en-US" sz="3200" dirty="0" err="1" smtClean="0"/>
              <a:t>Kepentingan</a:t>
            </a:r>
            <a:endParaRPr lang="en-US" altLang="en-US" sz="3200" dirty="0" smtClean="0"/>
          </a:p>
        </p:txBody>
      </p:sp>
    </p:spTree>
    <p:extLst>
      <p:ext uri="{BB962C8B-B14F-4D97-AF65-F5344CB8AC3E}">
        <p14:creationId xmlns:p14="http://schemas.microsoft.com/office/powerpoint/2010/main" val="3932096608"/>
      </p:ext>
    </p:extLst>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9" presetClass="entr" presetSubtype="0" accel="100000" fill="hold" grpId="0" nodeType="withEffect">
                                  <p:stCondLst>
                                    <p:cond delay="0"/>
                                  </p:stCondLst>
                                  <p:childTnLst>
                                    <p:set>
                                      <p:cBhvr>
                                        <p:cTn id="6" dur="1" fill="hold">
                                          <p:stCondLst>
                                            <p:cond delay="0"/>
                                          </p:stCondLst>
                                        </p:cTn>
                                        <p:tgtEl>
                                          <p:spTgt spid="33794"/>
                                        </p:tgtEl>
                                        <p:attrNameLst>
                                          <p:attrName>style.visibility</p:attrName>
                                        </p:attrNameLst>
                                      </p:cBhvr>
                                      <p:to>
                                        <p:strVal val="visible"/>
                                      </p:to>
                                    </p:set>
                                    <p:anim calcmode="lin" valueType="num">
                                      <p:cBhvr>
                                        <p:cTn id="7" dur="500" fill="hold"/>
                                        <p:tgtEl>
                                          <p:spTgt spid="33794"/>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33794"/>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33794"/>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33794"/>
                                        </p:tgtEl>
                                        <p:attrNameLst>
                                          <p:attrName>ppt_y</p:attrName>
                                        </p:attrNameLst>
                                      </p:cBhvr>
                                      <p:tavLst>
                                        <p:tav tm="0">
                                          <p:val>
                                            <p:strVal val="#ppt_y"/>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9" presetClass="entr" presetSubtype="0" accel="100000" fill="hold" grpId="0" nodeType="clickEffect">
                                  <p:stCondLst>
                                    <p:cond delay="0"/>
                                  </p:stCondLst>
                                  <p:childTnLst>
                                    <p:set>
                                      <p:cBhvr>
                                        <p:cTn id="14" dur="1" fill="hold">
                                          <p:stCondLst>
                                            <p:cond delay="0"/>
                                          </p:stCondLst>
                                        </p:cTn>
                                        <p:tgtEl>
                                          <p:spTgt spid="33795">
                                            <p:txEl>
                                              <p:pRg st="0" end="0"/>
                                            </p:txEl>
                                          </p:spTgt>
                                        </p:tgtEl>
                                        <p:attrNameLst>
                                          <p:attrName>style.visibility</p:attrName>
                                        </p:attrNameLst>
                                      </p:cBhvr>
                                      <p:to>
                                        <p:strVal val="visible"/>
                                      </p:to>
                                    </p:set>
                                    <p:anim calcmode="lin" valueType="num">
                                      <p:cBhvr>
                                        <p:cTn id="15" dur="500" fill="hold"/>
                                        <p:tgtEl>
                                          <p:spTgt spid="33795">
                                            <p:txEl>
                                              <p:pRg st="0" end="0"/>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6" dur="500" fill="hold"/>
                                        <p:tgtEl>
                                          <p:spTgt spid="33795">
                                            <p:txEl>
                                              <p:pRg st="0" end="0"/>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7" dur="500" fill="hold"/>
                                        <p:tgtEl>
                                          <p:spTgt spid="33795">
                                            <p:txEl>
                                              <p:pRg st="0" end="0"/>
                                            </p:txEl>
                                          </p:spTgt>
                                        </p:tgtEl>
                                        <p:attrNameLst>
                                          <p:attrName>ppt_x</p:attrName>
                                        </p:attrNameLst>
                                      </p:cBhvr>
                                      <p:tavLst>
                                        <p:tav tm="0">
                                          <p:val>
                                            <p:strVal val="#ppt_x-.3"/>
                                          </p:val>
                                        </p:tav>
                                        <p:tav tm="50000">
                                          <p:val>
                                            <p:strVal val="#ppt_x"/>
                                          </p:val>
                                        </p:tav>
                                        <p:tav tm="100000">
                                          <p:val>
                                            <p:strVal val="#ppt_x"/>
                                          </p:val>
                                        </p:tav>
                                      </p:tavLst>
                                    </p:anim>
                                    <p:anim calcmode="lin" valueType="num">
                                      <p:cBhvr>
                                        <p:cTn id="18" dur="500" fill="hold"/>
                                        <p:tgtEl>
                                          <p:spTgt spid="33795">
                                            <p:txEl>
                                              <p:pRg st="0" end="0"/>
                                            </p:txEl>
                                          </p:spTgt>
                                        </p:tgtEl>
                                        <p:attrNameLst>
                                          <p:attrName>ppt_y</p:attrName>
                                        </p:attrNameLst>
                                      </p:cBhvr>
                                      <p:tavLst>
                                        <p:tav tm="0">
                                          <p:val>
                                            <p:strVal val="#ppt_y"/>
                                          </p:val>
                                        </p:tav>
                                        <p:tav tm="100000">
                                          <p:val>
                                            <p:strVal val="#ppt_y"/>
                                          </p:val>
                                        </p:tav>
                                      </p:tavLst>
                                    </p:anim>
                                  </p:childTnLst>
                                </p:cTn>
                              </p:par>
                              <p:par>
                                <p:cTn id="19" presetID="39" presetClass="entr" presetSubtype="0" accel="100000" fill="hold" grpId="0" nodeType="withEffect">
                                  <p:stCondLst>
                                    <p:cond delay="0"/>
                                  </p:stCondLst>
                                  <p:childTnLst>
                                    <p:set>
                                      <p:cBhvr>
                                        <p:cTn id="20" dur="1" fill="hold">
                                          <p:stCondLst>
                                            <p:cond delay="0"/>
                                          </p:stCondLst>
                                        </p:cTn>
                                        <p:tgtEl>
                                          <p:spTgt spid="33795">
                                            <p:txEl>
                                              <p:pRg st="1" end="1"/>
                                            </p:txEl>
                                          </p:spTgt>
                                        </p:tgtEl>
                                        <p:attrNameLst>
                                          <p:attrName>style.visibility</p:attrName>
                                        </p:attrNameLst>
                                      </p:cBhvr>
                                      <p:to>
                                        <p:strVal val="visible"/>
                                      </p:to>
                                    </p:set>
                                    <p:anim calcmode="lin" valueType="num">
                                      <p:cBhvr>
                                        <p:cTn id="21" dur="500" fill="hold"/>
                                        <p:tgtEl>
                                          <p:spTgt spid="33795">
                                            <p:txEl>
                                              <p:pRg st="1" end="1"/>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2" dur="500" fill="hold"/>
                                        <p:tgtEl>
                                          <p:spTgt spid="33795">
                                            <p:txEl>
                                              <p:pRg st="1" end="1"/>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3" dur="500" fill="hold"/>
                                        <p:tgtEl>
                                          <p:spTgt spid="33795">
                                            <p:txEl>
                                              <p:pRg st="1" end="1"/>
                                            </p:txEl>
                                          </p:spTgt>
                                        </p:tgtEl>
                                        <p:attrNameLst>
                                          <p:attrName>ppt_x</p:attrName>
                                        </p:attrNameLst>
                                      </p:cBhvr>
                                      <p:tavLst>
                                        <p:tav tm="0">
                                          <p:val>
                                            <p:strVal val="#ppt_x-.3"/>
                                          </p:val>
                                        </p:tav>
                                        <p:tav tm="50000">
                                          <p:val>
                                            <p:strVal val="#ppt_x"/>
                                          </p:val>
                                        </p:tav>
                                        <p:tav tm="100000">
                                          <p:val>
                                            <p:strVal val="#ppt_x"/>
                                          </p:val>
                                        </p:tav>
                                      </p:tavLst>
                                    </p:anim>
                                    <p:anim calcmode="lin" valueType="num">
                                      <p:cBhvr>
                                        <p:cTn id="24" dur="500" fill="hold"/>
                                        <p:tgtEl>
                                          <p:spTgt spid="33795">
                                            <p:txEl>
                                              <p:pRg st="1" end="1"/>
                                            </p:txEl>
                                          </p:spTgt>
                                        </p:tgtEl>
                                        <p:attrNameLst>
                                          <p:attrName>ppt_y</p:attrName>
                                        </p:attrNameLst>
                                      </p:cBhvr>
                                      <p:tavLst>
                                        <p:tav tm="0">
                                          <p:val>
                                            <p:strVal val="#ppt_y"/>
                                          </p:val>
                                        </p:tav>
                                        <p:tav tm="100000">
                                          <p:val>
                                            <p:strVal val="#ppt_y"/>
                                          </p:val>
                                        </p:tav>
                                      </p:tavLst>
                                    </p:anim>
                                  </p:childTnLst>
                                </p:cTn>
                              </p:par>
                              <p:par>
                                <p:cTn id="25" presetID="39" presetClass="entr" presetSubtype="0" accel="100000" fill="hold" grpId="0" nodeType="withEffect">
                                  <p:stCondLst>
                                    <p:cond delay="0"/>
                                  </p:stCondLst>
                                  <p:childTnLst>
                                    <p:set>
                                      <p:cBhvr>
                                        <p:cTn id="26" dur="1" fill="hold">
                                          <p:stCondLst>
                                            <p:cond delay="0"/>
                                          </p:stCondLst>
                                        </p:cTn>
                                        <p:tgtEl>
                                          <p:spTgt spid="33795">
                                            <p:txEl>
                                              <p:pRg st="2" end="2"/>
                                            </p:txEl>
                                          </p:spTgt>
                                        </p:tgtEl>
                                        <p:attrNameLst>
                                          <p:attrName>style.visibility</p:attrName>
                                        </p:attrNameLst>
                                      </p:cBhvr>
                                      <p:to>
                                        <p:strVal val="visible"/>
                                      </p:to>
                                    </p:set>
                                    <p:anim calcmode="lin" valueType="num">
                                      <p:cBhvr>
                                        <p:cTn id="27" dur="500" fill="hold"/>
                                        <p:tgtEl>
                                          <p:spTgt spid="33795">
                                            <p:txEl>
                                              <p:pRg st="2" end="2"/>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8" dur="500" fill="hold"/>
                                        <p:tgtEl>
                                          <p:spTgt spid="33795">
                                            <p:txEl>
                                              <p:pRg st="2" end="2"/>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9" dur="500" fill="hold"/>
                                        <p:tgtEl>
                                          <p:spTgt spid="33795">
                                            <p:txEl>
                                              <p:pRg st="2" end="2"/>
                                            </p:txEl>
                                          </p:spTgt>
                                        </p:tgtEl>
                                        <p:attrNameLst>
                                          <p:attrName>ppt_x</p:attrName>
                                        </p:attrNameLst>
                                      </p:cBhvr>
                                      <p:tavLst>
                                        <p:tav tm="0">
                                          <p:val>
                                            <p:strVal val="#ppt_x-.3"/>
                                          </p:val>
                                        </p:tav>
                                        <p:tav tm="50000">
                                          <p:val>
                                            <p:strVal val="#ppt_x"/>
                                          </p:val>
                                        </p:tav>
                                        <p:tav tm="100000">
                                          <p:val>
                                            <p:strVal val="#ppt_x"/>
                                          </p:val>
                                        </p:tav>
                                      </p:tavLst>
                                    </p:anim>
                                    <p:anim calcmode="lin" valueType="num">
                                      <p:cBhvr>
                                        <p:cTn id="30" dur="500" fill="hold"/>
                                        <p:tgtEl>
                                          <p:spTgt spid="33795">
                                            <p:txEl>
                                              <p:pRg st="2" end="2"/>
                                            </p:txEl>
                                          </p:spTgt>
                                        </p:tgtEl>
                                        <p:attrNameLst>
                                          <p:attrName>ppt_y</p:attrName>
                                        </p:attrNameLst>
                                      </p:cBhvr>
                                      <p:tavLst>
                                        <p:tav tm="0">
                                          <p:val>
                                            <p:strVal val="#ppt_y"/>
                                          </p:val>
                                        </p:tav>
                                        <p:tav tm="100000">
                                          <p:val>
                                            <p:strVal val="#ppt_y"/>
                                          </p:val>
                                        </p:tav>
                                      </p:tavLst>
                                    </p:anim>
                                  </p:childTnLst>
                                </p:cTn>
                              </p:par>
                              <p:par>
                                <p:cTn id="31" presetID="39" presetClass="entr" presetSubtype="0" accel="100000" fill="hold" grpId="0" nodeType="withEffect">
                                  <p:stCondLst>
                                    <p:cond delay="0"/>
                                  </p:stCondLst>
                                  <p:childTnLst>
                                    <p:set>
                                      <p:cBhvr>
                                        <p:cTn id="32" dur="1" fill="hold">
                                          <p:stCondLst>
                                            <p:cond delay="0"/>
                                          </p:stCondLst>
                                        </p:cTn>
                                        <p:tgtEl>
                                          <p:spTgt spid="33795">
                                            <p:txEl>
                                              <p:pRg st="3" end="3"/>
                                            </p:txEl>
                                          </p:spTgt>
                                        </p:tgtEl>
                                        <p:attrNameLst>
                                          <p:attrName>style.visibility</p:attrName>
                                        </p:attrNameLst>
                                      </p:cBhvr>
                                      <p:to>
                                        <p:strVal val="visible"/>
                                      </p:to>
                                    </p:set>
                                    <p:anim calcmode="lin" valueType="num">
                                      <p:cBhvr>
                                        <p:cTn id="33" dur="500" fill="hold"/>
                                        <p:tgtEl>
                                          <p:spTgt spid="33795">
                                            <p:txEl>
                                              <p:pRg st="3" end="3"/>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34" dur="500" fill="hold"/>
                                        <p:tgtEl>
                                          <p:spTgt spid="33795">
                                            <p:txEl>
                                              <p:pRg st="3" end="3"/>
                                            </p:txEl>
                                          </p:spTgt>
                                        </p:tgtEl>
                                        <p:attrNameLst>
                                          <p:attrName>ppt_w</p:attrName>
                                        </p:attrNameLst>
                                      </p:cBhvr>
                                      <p:tavLst>
                                        <p:tav tm="0">
                                          <p:val>
                                            <p:strVal val="#ppt_w+.3"/>
                                          </p:val>
                                        </p:tav>
                                        <p:tav tm="50000">
                                          <p:val>
                                            <p:strVal val="#ppt_w+.3"/>
                                          </p:val>
                                        </p:tav>
                                        <p:tav tm="100000">
                                          <p:val>
                                            <p:strVal val="#ppt_w"/>
                                          </p:val>
                                        </p:tav>
                                      </p:tavLst>
                                    </p:anim>
                                    <p:anim calcmode="lin" valueType="num">
                                      <p:cBhvr>
                                        <p:cTn id="35" dur="500" fill="hold"/>
                                        <p:tgtEl>
                                          <p:spTgt spid="33795">
                                            <p:txEl>
                                              <p:pRg st="3" end="3"/>
                                            </p:txEl>
                                          </p:spTgt>
                                        </p:tgtEl>
                                        <p:attrNameLst>
                                          <p:attrName>ppt_x</p:attrName>
                                        </p:attrNameLst>
                                      </p:cBhvr>
                                      <p:tavLst>
                                        <p:tav tm="0">
                                          <p:val>
                                            <p:strVal val="#ppt_x-.3"/>
                                          </p:val>
                                        </p:tav>
                                        <p:tav tm="50000">
                                          <p:val>
                                            <p:strVal val="#ppt_x"/>
                                          </p:val>
                                        </p:tav>
                                        <p:tav tm="100000">
                                          <p:val>
                                            <p:strVal val="#ppt_x"/>
                                          </p:val>
                                        </p:tav>
                                      </p:tavLst>
                                    </p:anim>
                                    <p:anim calcmode="lin" valueType="num">
                                      <p:cBhvr>
                                        <p:cTn id="36" dur="500" fill="hold"/>
                                        <p:tgtEl>
                                          <p:spTgt spid="33795">
                                            <p:txEl>
                                              <p:pRg st="3" end="3"/>
                                            </p:txEl>
                                          </p:spTgt>
                                        </p:tgtEl>
                                        <p:attrNameLst>
                                          <p:attrName>ppt_y</p:attrName>
                                        </p:attrNameLst>
                                      </p:cBhvr>
                                      <p:tavLst>
                                        <p:tav tm="0">
                                          <p:val>
                                            <p:strVal val="#ppt_y"/>
                                          </p:val>
                                        </p:tav>
                                        <p:tav tm="100000">
                                          <p:val>
                                            <p:strVal val="#ppt_y"/>
                                          </p:val>
                                        </p:tav>
                                      </p:tavLst>
                                    </p:anim>
                                  </p:childTnLst>
                                </p:cTn>
                              </p:par>
                              <p:par>
                                <p:cTn id="37" presetID="39" presetClass="entr" presetSubtype="0" accel="100000" fill="hold" grpId="0" nodeType="withEffect">
                                  <p:stCondLst>
                                    <p:cond delay="0"/>
                                  </p:stCondLst>
                                  <p:childTnLst>
                                    <p:set>
                                      <p:cBhvr>
                                        <p:cTn id="38" dur="1" fill="hold">
                                          <p:stCondLst>
                                            <p:cond delay="0"/>
                                          </p:stCondLst>
                                        </p:cTn>
                                        <p:tgtEl>
                                          <p:spTgt spid="33795">
                                            <p:txEl>
                                              <p:pRg st="4" end="4"/>
                                            </p:txEl>
                                          </p:spTgt>
                                        </p:tgtEl>
                                        <p:attrNameLst>
                                          <p:attrName>style.visibility</p:attrName>
                                        </p:attrNameLst>
                                      </p:cBhvr>
                                      <p:to>
                                        <p:strVal val="visible"/>
                                      </p:to>
                                    </p:set>
                                    <p:anim calcmode="lin" valueType="num">
                                      <p:cBhvr>
                                        <p:cTn id="39" dur="500" fill="hold"/>
                                        <p:tgtEl>
                                          <p:spTgt spid="33795">
                                            <p:txEl>
                                              <p:pRg st="4" end="4"/>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40" dur="500" fill="hold"/>
                                        <p:tgtEl>
                                          <p:spTgt spid="33795">
                                            <p:txEl>
                                              <p:pRg st="4" end="4"/>
                                            </p:txEl>
                                          </p:spTgt>
                                        </p:tgtEl>
                                        <p:attrNameLst>
                                          <p:attrName>ppt_w</p:attrName>
                                        </p:attrNameLst>
                                      </p:cBhvr>
                                      <p:tavLst>
                                        <p:tav tm="0">
                                          <p:val>
                                            <p:strVal val="#ppt_w+.3"/>
                                          </p:val>
                                        </p:tav>
                                        <p:tav tm="50000">
                                          <p:val>
                                            <p:strVal val="#ppt_w+.3"/>
                                          </p:val>
                                        </p:tav>
                                        <p:tav tm="100000">
                                          <p:val>
                                            <p:strVal val="#ppt_w"/>
                                          </p:val>
                                        </p:tav>
                                      </p:tavLst>
                                    </p:anim>
                                    <p:anim calcmode="lin" valueType="num">
                                      <p:cBhvr>
                                        <p:cTn id="41" dur="500" fill="hold"/>
                                        <p:tgtEl>
                                          <p:spTgt spid="33795">
                                            <p:txEl>
                                              <p:pRg st="4" end="4"/>
                                            </p:txEl>
                                          </p:spTgt>
                                        </p:tgtEl>
                                        <p:attrNameLst>
                                          <p:attrName>ppt_x</p:attrName>
                                        </p:attrNameLst>
                                      </p:cBhvr>
                                      <p:tavLst>
                                        <p:tav tm="0">
                                          <p:val>
                                            <p:strVal val="#ppt_x-.3"/>
                                          </p:val>
                                        </p:tav>
                                        <p:tav tm="50000">
                                          <p:val>
                                            <p:strVal val="#ppt_x"/>
                                          </p:val>
                                        </p:tav>
                                        <p:tav tm="100000">
                                          <p:val>
                                            <p:strVal val="#ppt_x"/>
                                          </p:val>
                                        </p:tav>
                                      </p:tavLst>
                                    </p:anim>
                                    <p:anim calcmode="lin" valueType="num">
                                      <p:cBhvr>
                                        <p:cTn id="42" dur="500" fill="hold"/>
                                        <p:tgtEl>
                                          <p:spTgt spid="33795">
                                            <p:txEl>
                                              <p:pRg st="4" end="4"/>
                                            </p:txEl>
                                          </p:spTgt>
                                        </p:tgtEl>
                                        <p:attrNameLst>
                                          <p:attrName>ppt_y</p:attrName>
                                        </p:attrNameLst>
                                      </p:cBhvr>
                                      <p:tavLst>
                                        <p:tav tm="0">
                                          <p:val>
                                            <p:strVal val="#ppt_y"/>
                                          </p:val>
                                        </p:tav>
                                        <p:tav tm="100000">
                                          <p:val>
                                            <p:strVal val="#ppt_y"/>
                                          </p:val>
                                        </p:tav>
                                      </p:tavLst>
                                    </p:anim>
                                  </p:childTnLst>
                                </p:cTn>
                              </p:par>
                              <p:par>
                                <p:cTn id="43" presetID="39" presetClass="entr" presetSubtype="0" accel="100000" fill="hold" grpId="0" nodeType="withEffect">
                                  <p:stCondLst>
                                    <p:cond delay="0"/>
                                  </p:stCondLst>
                                  <p:childTnLst>
                                    <p:set>
                                      <p:cBhvr>
                                        <p:cTn id="44" dur="1" fill="hold">
                                          <p:stCondLst>
                                            <p:cond delay="0"/>
                                          </p:stCondLst>
                                        </p:cTn>
                                        <p:tgtEl>
                                          <p:spTgt spid="33795">
                                            <p:txEl>
                                              <p:pRg st="5" end="5"/>
                                            </p:txEl>
                                          </p:spTgt>
                                        </p:tgtEl>
                                        <p:attrNameLst>
                                          <p:attrName>style.visibility</p:attrName>
                                        </p:attrNameLst>
                                      </p:cBhvr>
                                      <p:to>
                                        <p:strVal val="visible"/>
                                      </p:to>
                                    </p:set>
                                    <p:anim calcmode="lin" valueType="num">
                                      <p:cBhvr>
                                        <p:cTn id="45" dur="500" fill="hold"/>
                                        <p:tgtEl>
                                          <p:spTgt spid="33795">
                                            <p:txEl>
                                              <p:pRg st="5" end="5"/>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46" dur="500" fill="hold"/>
                                        <p:tgtEl>
                                          <p:spTgt spid="33795">
                                            <p:txEl>
                                              <p:pRg st="5" end="5"/>
                                            </p:txEl>
                                          </p:spTgt>
                                        </p:tgtEl>
                                        <p:attrNameLst>
                                          <p:attrName>ppt_w</p:attrName>
                                        </p:attrNameLst>
                                      </p:cBhvr>
                                      <p:tavLst>
                                        <p:tav tm="0">
                                          <p:val>
                                            <p:strVal val="#ppt_w+.3"/>
                                          </p:val>
                                        </p:tav>
                                        <p:tav tm="50000">
                                          <p:val>
                                            <p:strVal val="#ppt_w+.3"/>
                                          </p:val>
                                        </p:tav>
                                        <p:tav tm="100000">
                                          <p:val>
                                            <p:strVal val="#ppt_w"/>
                                          </p:val>
                                        </p:tav>
                                      </p:tavLst>
                                    </p:anim>
                                    <p:anim calcmode="lin" valueType="num">
                                      <p:cBhvr>
                                        <p:cTn id="47" dur="500" fill="hold"/>
                                        <p:tgtEl>
                                          <p:spTgt spid="33795">
                                            <p:txEl>
                                              <p:pRg st="5" end="5"/>
                                            </p:txEl>
                                          </p:spTgt>
                                        </p:tgtEl>
                                        <p:attrNameLst>
                                          <p:attrName>ppt_x</p:attrName>
                                        </p:attrNameLst>
                                      </p:cBhvr>
                                      <p:tavLst>
                                        <p:tav tm="0">
                                          <p:val>
                                            <p:strVal val="#ppt_x-.3"/>
                                          </p:val>
                                        </p:tav>
                                        <p:tav tm="50000">
                                          <p:val>
                                            <p:strVal val="#ppt_x"/>
                                          </p:val>
                                        </p:tav>
                                        <p:tav tm="100000">
                                          <p:val>
                                            <p:strVal val="#ppt_x"/>
                                          </p:val>
                                        </p:tav>
                                      </p:tavLst>
                                    </p:anim>
                                    <p:anim calcmode="lin" valueType="num">
                                      <p:cBhvr>
                                        <p:cTn id="48" dur="500" fill="hold"/>
                                        <p:tgtEl>
                                          <p:spTgt spid="33795">
                                            <p:txEl>
                                              <p:pRg st="5" end="5"/>
                                            </p:txEl>
                                          </p:spTgt>
                                        </p:tgtEl>
                                        <p:attrNameLst>
                                          <p:attrName>ppt_y</p:attrName>
                                        </p:attrNameLst>
                                      </p:cBhvr>
                                      <p:tavLst>
                                        <p:tav tm="0">
                                          <p:val>
                                            <p:strVal val="#ppt_y"/>
                                          </p:val>
                                        </p:tav>
                                        <p:tav tm="100000">
                                          <p:val>
                                            <p:strVal val="#ppt_y"/>
                                          </p:val>
                                        </p:tav>
                                      </p:tavLst>
                                    </p:anim>
                                  </p:childTnLst>
                                </p:cTn>
                              </p:par>
                              <p:par>
                                <p:cTn id="49" presetID="39" presetClass="entr" presetSubtype="0" accel="100000" fill="hold" grpId="0" nodeType="withEffect">
                                  <p:stCondLst>
                                    <p:cond delay="0"/>
                                  </p:stCondLst>
                                  <p:childTnLst>
                                    <p:set>
                                      <p:cBhvr>
                                        <p:cTn id="50" dur="1" fill="hold">
                                          <p:stCondLst>
                                            <p:cond delay="0"/>
                                          </p:stCondLst>
                                        </p:cTn>
                                        <p:tgtEl>
                                          <p:spTgt spid="33795">
                                            <p:txEl>
                                              <p:pRg st="6" end="6"/>
                                            </p:txEl>
                                          </p:spTgt>
                                        </p:tgtEl>
                                        <p:attrNameLst>
                                          <p:attrName>style.visibility</p:attrName>
                                        </p:attrNameLst>
                                      </p:cBhvr>
                                      <p:to>
                                        <p:strVal val="visible"/>
                                      </p:to>
                                    </p:set>
                                    <p:anim calcmode="lin" valueType="num">
                                      <p:cBhvr>
                                        <p:cTn id="51" dur="500" fill="hold"/>
                                        <p:tgtEl>
                                          <p:spTgt spid="33795">
                                            <p:txEl>
                                              <p:pRg st="6" end="6"/>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52" dur="500" fill="hold"/>
                                        <p:tgtEl>
                                          <p:spTgt spid="33795">
                                            <p:txEl>
                                              <p:pRg st="6" end="6"/>
                                            </p:txEl>
                                          </p:spTgt>
                                        </p:tgtEl>
                                        <p:attrNameLst>
                                          <p:attrName>ppt_w</p:attrName>
                                        </p:attrNameLst>
                                      </p:cBhvr>
                                      <p:tavLst>
                                        <p:tav tm="0">
                                          <p:val>
                                            <p:strVal val="#ppt_w+.3"/>
                                          </p:val>
                                        </p:tav>
                                        <p:tav tm="50000">
                                          <p:val>
                                            <p:strVal val="#ppt_w+.3"/>
                                          </p:val>
                                        </p:tav>
                                        <p:tav tm="100000">
                                          <p:val>
                                            <p:strVal val="#ppt_w"/>
                                          </p:val>
                                        </p:tav>
                                      </p:tavLst>
                                    </p:anim>
                                    <p:anim calcmode="lin" valueType="num">
                                      <p:cBhvr>
                                        <p:cTn id="53" dur="500" fill="hold"/>
                                        <p:tgtEl>
                                          <p:spTgt spid="33795">
                                            <p:txEl>
                                              <p:pRg st="6" end="6"/>
                                            </p:txEl>
                                          </p:spTgt>
                                        </p:tgtEl>
                                        <p:attrNameLst>
                                          <p:attrName>ppt_x</p:attrName>
                                        </p:attrNameLst>
                                      </p:cBhvr>
                                      <p:tavLst>
                                        <p:tav tm="0">
                                          <p:val>
                                            <p:strVal val="#ppt_x-.3"/>
                                          </p:val>
                                        </p:tav>
                                        <p:tav tm="50000">
                                          <p:val>
                                            <p:strVal val="#ppt_x"/>
                                          </p:val>
                                        </p:tav>
                                        <p:tav tm="100000">
                                          <p:val>
                                            <p:strVal val="#ppt_x"/>
                                          </p:val>
                                        </p:tav>
                                      </p:tavLst>
                                    </p:anim>
                                    <p:anim calcmode="lin" valueType="num">
                                      <p:cBhvr>
                                        <p:cTn id="54" dur="500" fill="hold"/>
                                        <p:tgtEl>
                                          <p:spTgt spid="33795">
                                            <p:txEl>
                                              <p:pRg st="6" end="6"/>
                                            </p:txEl>
                                          </p:spTgt>
                                        </p:tgtEl>
                                        <p:attrNameLst>
                                          <p:attrName>ppt_y</p:attrName>
                                        </p:attrNameLst>
                                      </p:cBhvr>
                                      <p:tavLst>
                                        <p:tav tm="0">
                                          <p:val>
                                            <p:strVal val="#ppt_y"/>
                                          </p:val>
                                        </p:tav>
                                        <p:tav tm="100000">
                                          <p:val>
                                            <p:strVal val="#ppt_y"/>
                                          </p:val>
                                        </p:tav>
                                      </p:tavLst>
                                    </p:anim>
                                  </p:childTnLst>
                                </p:cTn>
                              </p:par>
                              <p:par>
                                <p:cTn id="55" presetID="39" presetClass="entr" presetSubtype="0" accel="100000" fill="hold" grpId="0" nodeType="withEffect">
                                  <p:stCondLst>
                                    <p:cond delay="0"/>
                                  </p:stCondLst>
                                  <p:childTnLst>
                                    <p:set>
                                      <p:cBhvr>
                                        <p:cTn id="56" dur="1" fill="hold">
                                          <p:stCondLst>
                                            <p:cond delay="0"/>
                                          </p:stCondLst>
                                        </p:cTn>
                                        <p:tgtEl>
                                          <p:spTgt spid="33795">
                                            <p:txEl>
                                              <p:pRg st="7" end="7"/>
                                            </p:txEl>
                                          </p:spTgt>
                                        </p:tgtEl>
                                        <p:attrNameLst>
                                          <p:attrName>style.visibility</p:attrName>
                                        </p:attrNameLst>
                                      </p:cBhvr>
                                      <p:to>
                                        <p:strVal val="visible"/>
                                      </p:to>
                                    </p:set>
                                    <p:anim calcmode="lin" valueType="num">
                                      <p:cBhvr>
                                        <p:cTn id="57" dur="500" fill="hold"/>
                                        <p:tgtEl>
                                          <p:spTgt spid="33795">
                                            <p:txEl>
                                              <p:pRg st="7" end="7"/>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58" dur="500" fill="hold"/>
                                        <p:tgtEl>
                                          <p:spTgt spid="33795">
                                            <p:txEl>
                                              <p:pRg st="7" end="7"/>
                                            </p:txEl>
                                          </p:spTgt>
                                        </p:tgtEl>
                                        <p:attrNameLst>
                                          <p:attrName>ppt_w</p:attrName>
                                        </p:attrNameLst>
                                      </p:cBhvr>
                                      <p:tavLst>
                                        <p:tav tm="0">
                                          <p:val>
                                            <p:strVal val="#ppt_w+.3"/>
                                          </p:val>
                                        </p:tav>
                                        <p:tav tm="50000">
                                          <p:val>
                                            <p:strVal val="#ppt_w+.3"/>
                                          </p:val>
                                        </p:tav>
                                        <p:tav tm="100000">
                                          <p:val>
                                            <p:strVal val="#ppt_w"/>
                                          </p:val>
                                        </p:tav>
                                      </p:tavLst>
                                    </p:anim>
                                    <p:anim calcmode="lin" valueType="num">
                                      <p:cBhvr>
                                        <p:cTn id="59" dur="500" fill="hold"/>
                                        <p:tgtEl>
                                          <p:spTgt spid="33795">
                                            <p:txEl>
                                              <p:pRg st="7" end="7"/>
                                            </p:txEl>
                                          </p:spTgt>
                                        </p:tgtEl>
                                        <p:attrNameLst>
                                          <p:attrName>ppt_x</p:attrName>
                                        </p:attrNameLst>
                                      </p:cBhvr>
                                      <p:tavLst>
                                        <p:tav tm="0">
                                          <p:val>
                                            <p:strVal val="#ppt_x-.3"/>
                                          </p:val>
                                        </p:tav>
                                        <p:tav tm="50000">
                                          <p:val>
                                            <p:strVal val="#ppt_x"/>
                                          </p:val>
                                        </p:tav>
                                        <p:tav tm="100000">
                                          <p:val>
                                            <p:strVal val="#ppt_x"/>
                                          </p:val>
                                        </p:tav>
                                      </p:tavLst>
                                    </p:anim>
                                    <p:anim calcmode="lin" valueType="num">
                                      <p:cBhvr>
                                        <p:cTn id="60" dur="500" fill="hold"/>
                                        <p:tgtEl>
                                          <p:spTgt spid="33795">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61" fill="hold" nodeType="clickPar">
                      <p:stCondLst>
                        <p:cond delay="indefinite"/>
                      </p:stCondLst>
                      <p:childTnLst>
                        <p:par>
                          <p:cTn id="62" fill="hold" nodeType="withGroup">
                            <p:stCondLst>
                              <p:cond delay="0"/>
                            </p:stCondLst>
                            <p:childTnLst>
                              <p:par>
                                <p:cTn id="63" presetID="39" presetClass="exit" presetSubtype="0" decel="100000" fill="hold" grpId="1" nodeType="clickEffect">
                                  <p:stCondLst>
                                    <p:cond delay="0"/>
                                  </p:stCondLst>
                                  <p:childTnLst>
                                    <p:anim calcmode="lin" valueType="num">
                                      <p:cBhvr>
                                        <p:cTn id="64" dur="500" fill="hold"/>
                                        <p:tgtEl>
                                          <p:spTgt spid="33794"/>
                                        </p:tgtEl>
                                        <p:attrNameLst>
                                          <p:attrName>ppt_h</p:attrName>
                                        </p:attrNameLst>
                                      </p:cBhvr>
                                      <p:tavLst>
                                        <p:tav tm="0">
                                          <p:val>
                                            <p:strVal val="ppt_h"/>
                                          </p:val>
                                        </p:tav>
                                        <p:tav tm="50000">
                                          <p:val>
                                            <p:strVal val="ppt_h/20"/>
                                          </p:val>
                                        </p:tav>
                                        <p:tav tm="100000">
                                          <p:val>
                                            <p:strVal val="ppt_h/20"/>
                                          </p:val>
                                        </p:tav>
                                      </p:tavLst>
                                    </p:anim>
                                    <p:anim calcmode="lin" valueType="num">
                                      <p:cBhvr>
                                        <p:cTn id="65" dur="500" fill="hold"/>
                                        <p:tgtEl>
                                          <p:spTgt spid="33794"/>
                                        </p:tgtEl>
                                        <p:attrNameLst>
                                          <p:attrName>ppt_w</p:attrName>
                                        </p:attrNameLst>
                                      </p:cBhvr>
                                      <p:tavLst>
                                        <p:tav tm="0">
                                          <p:val>
                                            <p:strVal val="ppt_w"/>
                                          </p:val>
                                        </p:tav>
                                        <p:tav tm="50000">
                                          <p:val>
                                            <p:strVal val="ppt_w+.3"/>
                                          </p:val>
                                        </p:tav>
                                        <p:tav tm="100000">
                                          <p:val>
                                            <p:strVal val="ppt_w+.3"/>
                                          </p:val>
                                        </p:tav>
                                      </p:tavLst>
                                    </p:anim>
                                    <p:anim calcmode="lin" valueType="num">
                                      <p:cBhvr>
                                        <p:cTn id="66" dur="500" fill="hold"/>
                                        <p:tgtEl>
                                          <p:spTgt spid="33794"/>
                                        </p:tgtEl>
                                        <p:attrNameLst>
                                          <p:attrName>ppt_x</p:attrName>
                                        </p:attrNameLst>
                                      </p:cBhvr>
                                      <p:tavLst>
                                        <p:tav tm="0">
                                          <p:val>
                                            <p:strVal val="ppt_x"/>
                                          </p:val>
                                        </p:tav>
                                        <p:tav tm="50000">
                                          <p:val>
                                            <p:strVal val="ppt_x"/>
                                          </p:val>
                                        </p:tav>
                                        <p:tav tm="100000">
                                          <p:val>
                                            <p:strVal val="ppt_x-.3"/>
                                          </p:val>
                                        </p:tav>
                                      </p:tavLst>
                                    </p:anim>
                                    <p:anim calcmode="lin" valueType="num">
                                      <p:cBhvr>
                                        <p:cTn id="67" dur="500" fill="hold"/>
                                        <p:tgtEl>
                                          <p:spTgt spid="33794"/>
                                        </p:tgtEl>
                                        <p:attrNameLst>
                                          <p:attrName>ppt_y</p:attrName>
                                        </p:attrNameLst>
                                      </p:cBhvr>
                                      <p:tavLst>
                                        <p:tav tm="0">
                                          <p:val>
                                            <p:strVal val="ppt_y"/>
                                          </p:val>
                                        </p:tav>
                                        <p:tav tm="100000">
                                          <p:val>
                                            <p:strVal val="ppt_y"/>
                                          </p:val>
                                        </p:tav>
                                      </p:tavLst>
                                    </p:anim>
                                    <p:set>
                                      <p:cBhvr>
                                        <p:cTn id="68" dur="1" fill="hold">
                                          <p:stCondLst>
                                            <p:cond delay="499"/>
                                          </p:stCondLst>
                                        </p:cTn>
                                        <p:tgtEl>
                                          <p:spTgt spid="33794"/>
                                        </p:tgtEl>
                                        <p:attrNameLst>
                                          <p:attrName>style.visibility</p:attrName>
                                        </p:attrNameLst>
                                      </p:cBhvr>
                                      <p:to>
                                        <p:strVal val="hidden"/>
                                      </p:to>
                                    </p:set>
                                  </p:childTnLst>
                                </p:cTn>
                              </p:par>
                              <p:par>
                                <p:cTn id="69" presetID="39" presetClass="exit" presetSubtype="0" decel="100000" fill="hold" grpId="1" nodeType="withEffect">
                                  <p:stCondLst>
                                    <p:cond delay="0"/>
                                  </p:stCondLst>
                                  <p:childTnLst>
                                    <p:anim calcmode="lin" valueType="num">
                                      <p:cBhvr>
                                        <p:cTn id="70" dur="500" fill="hold"/>
                                        <p:tgtEl>
                                          <p:spTgt spid="33795">
                                            <p:txEl>
                                              <p:pRg st="0" end="0"/>
                                            </p:txEl>
                                          </p:spTgt>
                                        </p:tgtEl>
                                        <p:attrNameLst>
                                          <p:attrName>ppt_h</p:attrName>
                                        </p:attrNameLst>
                                      </p:cBhvr>
                                      <p:tavLst>
                                        <p:tav tm="0">
                                          <p:val>
                                            <p:strVal val="ppt_h"/>
                                          </p:val>
                                        </p:tav>
                                        <p:tav tm="50000">
                                          <p:val>
                                            <p:strVal val="ppt_h/20"/>
                                          </p:val>
                                        </p:tav>
                                        <p:tav tm="100000">
                                          <p:val>
                                            <p:strVal val="ppt_h/20"/>
                                          </p:val>
                                        </p:tav>
                                      </p:tavLst>
                                    </p:anim>
                                    <p:anim calcmode="lin" valueType="num">
                                      <p:cBhvr>
                                        <p:cTn id="71" dur="500" fill="hold"/>
                                        <p:tgtEl>
                                          <p:spTgt spid="33795">
                                            <p:txEl>
                                              <p:pRg st="0" end="0"/>
                                            </p:txEl>
                                          </p:spTgt>
                                        </p:tgtEl>
                                        <p:attrNameLst>
                                          <p:attrName>ppt_w</p:attrName>
                                        </p:attrNameLst>
                                      </p:cBhvr>
                                      <p:tavLst>
                                        <p:tav tm="0">
                                          <p:val>
                                            <p:strVal val="ppt_w"/>
                                          </p:val>
                                        </p:tav>
                                        <p:tav tm="50000">
                                          <p:val>
                                            <p:strVal val="ppt_w+.3"/>
                                          </p:val>
                                        </p:tav>
                                        <p:tav tm="100000">
                                          <p:val>
                                            <p:strVal val="ppt_w+.3"/>
                                          </p:val>
                                        </p:tav>
                                      </p:tavLst>
                                    </p:anim>
                                    <p:anim calcmode="lin" valueType="num">
                                      <p:cBhvr>
                                        <p:cTn id="72" dur="500" fill="hold"/>
                                        <p:tgtEl>
                                          <p:spTgt spid="33795">
                                            <p:txEl>
                                              <p:pRg st="0" end="0"/>
                                            </p:txEl>
                                          </p:spTgt>
                                        </p:tgtEl>
                                        <p:attrNameLst>
                                          <p:attrName>ppt_x</p:attrName>
                                        </p:attrNameLst>
                                      </p:cBhvr>
                                      <p:tavLst>
                                        <p:tav tm="0">
                                          <p:val>
                                            <p:strVal val="ppt_x"/>
                                          </p:val>
                                        </p:tav>
                                        <p:tav tm="50000">
                                          <p:val>
                                            <p:strVal val="ppt_x"/>
                                          </p:val>
                                        </p:tav>
                                        <p:tav tm="100000">
                                          <p:val>
                                            <p:strVal val="ppt_x-.3"/>
                                          </p:val>
                                        </p:tav>
                                      </p:tavLst>
                                    </p:anim>
                                    <p:anim calcmode="lin" valueType="num">
                                      <p:cBhvr>
                                        <p:cTn id="73" dur="500" fill="hold"/>
                                        <p:tgtEl>
                                          <p:spTgt spid="33795">
                                            <p:txEl>
                                              <p:pRg st="0" end="0"/>
                                            </p:txEl>
                                          </p:spTgt>
                                        </p:tgtEl>
                                        <p:attrNameLst>
                                          <p:attrName>ppt_y</p:attrName>
                                        </p:attrNameLst>
                                      </p:cBhvr>
                                      <p:tavLst>
                                        <p:tav tm="0">
                                          <p:val>
                                            <p:strVal val="ppt_y"/>
                                          </p:val>
                                        </p:tav>
                                        <p:tav tm="100000">
                                          <p:val>
                                            <p:strVal val="ppt_y"/>
                                          </p:val>
                                        </p:tav>
                                      </p:tavLst>
                                    </p:anim>
                                    <p:set>
                                      <p:cBhvr>
                                        <p:cTn id="74" dur="1" fill="hold">
                                          <p:stCondLst>
                                            <p:cond delay="499"/>
                                          </p:stCondLst>
                                        </p:cTn>
                                        <p:tgtEl>
                                          <p:spTgt spid="33795">
                                            <p:txEl>
                                              <p:pRg st="0" end="0"/>
                                            </p:txEl>
                                          </p:spTgt>
                                        </p:tgtEl>
                                        <p:attrNameLst>
                                          <p:attrName>style.visibility</p:attrName>
                                        </p:attrNameLst>
                                      </p:cBhvr>
                                      <p:to>
                                        <p:strVal val="hidden"/>
                                      </p:to>
                                    </p:set>
                                  </p:childTnLst>
                                </p:cTn>
                              </p:par>
                              <p:par>
                                <p:cTn id="75" presetID="39" presetClass="exit" presetSubtype="0" decel="100000" fill="hold" grpId="1" nodeType="withEffect">
                                  <p:stCondLst>
                                    <p:cond delay="0"/>
                                  </p:stCondLst>
                                  <p:childTnLst>
                                    <p:anim calcmode="lin" valueType="num">
                                      <p:cBhvr>
                                        <p:cTn id="76" dur="500" fill="hold"/>
                                        <p:tgtEl>
                                          <p:spTgt spid="33795">
                                            <p:txEl>
                                              <p:pRg st="1" end="1"/>
                                            </p:txEl>
                                          </p:spTgt>
                                        </p:tgtEl>
                                        <p:attrNameLst>
                                          <p:attrName>ppt_h</p:attrName>
                                        </p:attrNameLst>
                                      </p:cBhvr>
                                      <p:tavLst>
                                        <p:tav tm="0">
                                          <p:val>
                                            <p:strVal val="ppt_h"/>
                                          </p:val>
                                        </p:tav>
                                        <p:tav tm="50000">
                                          <p:val>
                                            <p:strVal val="ppt_h/20"/>
                                          </p:val>
                                        </p:tav>
                                        <p:tav tm="100000">
                                          <p:val>
                                            <p:strVal val="ppt_h/20"/>
                                          </p:val>
                                        </p:tav>
                                      </p:tavLst>
                                    </p:anim>
                                    <p:anim calcmode="lin" valueType="num">
                                      <p:cBhvr>
                                        <p:cTn id="77" dur="500" fill="hold"/>
                                        <p:tgtEl>
                                          <p:spTgt spid="33795">
                                            <p:txEl>
                                              <p:pRg st="1" end="1"/>
                                            </p:txEl>
                                          </p:spTgt>
                                        </p:tgtEl>
                                        <p:attrNameLst>
                                          <p:attrName>ppt_w</p:attrName>
                                        </p:attrNameLst>
                                      </p:cBhvr>
                                      <p:tavLst>
                                        <p:tav tm="0">
                                          <p:val>
                                            <p:strVal val="ppt_w"/>
                                          </p:val>
                                        </p:tav>
                                        <p:tav tm="50000">
                                          <p:val>
                                            <p:strVal val="ppt_w+.3"/>
                                          </p:val>
                                        </p:tav>
                                        <p:tav tm="100000">
                                          <p:val>
                                            <p:strVal val="ppt_w+.3"/>
                                          </p:val>
                                        </p:tav>
                                      </p:tavLst>
                                    </p:anim>
                                    <p:anim calcmode="lin" valueType="num">
                                      <p:cBhvr>
                                        <p:cTn id="78" dur="500" fill="hold"/>
                                        <p:tgtEl>
                                          <p:spTgt spid="33795">
                                            <p:txEl>
                                              <p:pRg st="1" end="1"/>
                                            </p:txEl>
                                          </p:spTgt>
                                        </p:tgtEl>
                                        <p:attrNameLst>
                                          <p:attrName>ppt_x</p:attrName>
                                        </p:attrNameLst>
                                      </p:cBhvr>
                                      <p:tavLst>
                                        <p:tav tm="0">
                                          <p:val>
                                            <p:strVal val="ppt_x"/>
                                          </p:val>
                                        </p:tav>
                                        <p:tav tm="50000">
                                          <p:val>
                                            <p:strVal val="ppt_x"/>
                                          </p:val>
                                        </p:tav>
                                        <p:tav tm="100000">
                                          <p:val>
                                            <p:strVal val="ppt_x-.3"/>
                                          </p:val>
                                        </p:tav>
                                      </p:tavLst>
                                    </p:anim>
                                    <p:anim calcmode="lin" valueType="num">
                                      <p:cBhvr>
                                        <p:cTn id="79" dur="500" fill="hold"/>
                                        <p:tgtEl>
                                          <p:spTgt spid="33795">
                                            <p:txEl>
                                              <p:pRg st="1" end="1"/>
                                            </p:txEl>
                                          </p:spTgt>
                                        </p:tgtEl>
                                        <p:attrNameLst>
                                          <p:attrName>ppt_y</p:attrName>
                                        </p:attrNameLst>
                                      </p:cBhvr>
                                      <p:tavLst>
                                        <p:tav tm="0">
                                          <p:val>
                                            <p:strVal val="ppt_y"/>
                                          </p:val>
                                        </p:tav>
                                        <p:tav tm="100000">
                                          <p:val>
                                            <p:strVal val="ppt_y"/>
                                          </p:val>
                                        </p:tav>
                                      </p:tavLst>
                                    </p:anim>
                                    <p:set>
                                      <p:cBhvr>
                                        <p:cTn id="80" dur="1" fill="hold">
                                          <p:stCondLst>
                                            <p:cond delay="499"/>
                                          </p:stCondLst>
                                        </p:cTn>
                                        <p:tgtEl>
                                          <p:spTgt spid="33795">
                                            <p:txEl>
                                              <p:pRg st="1" end="1"/>
                                            </p:txEl>
                                          </p:spTgt>
                                        </p:tgtEl>
                                        <p:attrNameLst>
                                          <p:attrName>style.visibility</p:attrName>
                                        </p:attrNameLst>
                                      </p:cBhvr>
                                      <p:to>
                                        <p:strVal val="hidden"/>
                                      </p:to>
                                    </p:set>
                                  </p:childTnLst>
                                </p:cTn>
                              </p:par>
                              <p:par>
                                <p:cTn id="81" presetID="39" presetClass="exit" presetSubtype="0" decel="100000" fill="hold" grpId="1" nodeType="withEffect">
                                  <p:stCondLst>
                                    <p:cond delay="0"/>
                                  </p:stCondLst>
                                  <p:childTnLst>
                                    <p:anim calcmode="lin" valueType="num">
                                      <p:cBhvr>
                                        <p:cTn id="82" dur="500" fill="hold"/>
                                        <p:tgtEl>
                                          <p:spTgt spid="33795">
                                            <p:txEl>
                                              <p:pRg st="2" end="2"/>
                                            </p:txEl>
                                          </p:spTgt>
                                        </p:tgtEl>
                                        <p:attrNameLst>
                                          <p:attrName>ppt_h</p:attrName>
                                        </p:attrNameLst>
                                      </p:cBhvr>
                                      <p:tavLst>
                                        <p:tav tm="0">
                                          <p:val>
                                            <p:strVal val="ppt_h"/>
                                          </p:val>
                                        </p:tav>
                                        <p:tav tm="50000">
                                          <p:val>
                                            <p:strVal val="ppt_h/20"/>
                                          </p:val>
                                        </p:tav>
                                        <p:tav tm="100000">
                                          <p:val>
                                            <p:strVal val="ppt_h/20"/>
                                          </p:val>
                                        </p:tav>
                                      </p:tavLst>
                                    </p:anim>
                                    <p:anim calcmode="lin" valueType="num">
                                      <p:cBhvr>
                                        <p:cTn id="83" dur="500" fill="hold"/>
                                        <p:tgtEl>
                                          <p:spTgt spid="33795">
                                            <p:txEl>
                                              <p:pRg st="2" end="2"/>
                                            </p:txEl>
                                          </p:spTgt>
                                        </p:tgtEl>
                                        <p:attrNameLst>
                                          <p:attrName>ppt_w</p:attrName>
                                        </p:attrNameLst>
                                      </p:cBhvr>
                                      <p:tavLst>
                                        <p:tav tm="0">
                                          <p:val>
                                            <p:strVal val="ppt_w"/>
                                          </p:val>
                                        </p:tav>
                                        <p:tav tm="50000">
                                          <p:val>
                                            <p:strVal val="ppt_w+.3"/>
                                          </p:val>
                                        </p:tav>
                                        <p:tav tm="100000">
                                          <p:val>
                                            <p:strVal val="ppt_w+.3"/>
                                          </p:val>
                                        </p:tav>
                                      </p:tavLst>
                                    </p:anim>
                                    <p:anim calcmode="lin" valueType="num">
                                      <p:cBhvr>
                                        <p:cTn id="84" dur="500" fill="hold"/>
                                        <p:tgtEl>
                                          <p:spTgt spid="33795">
                                            <p:txEl>
                                              <p:pRg st="2" end="2"/>
                                            </p:txEl>
                                          </p:spTgt>
                                        </p:tgtEl>
                                        <p:attrNameLst>
                                          <p:attrName>ppt_x</p:attrName>
                                        </p:attrNameLst>
                                      </p:cBhvr>
                                      <p:tavLst>
                                        <p:tav tm="0">
                                          <p:val>
                                            <p:strVal val="ppt_x"/>
                                          </p:val>
                                        </p:tav>
                                        <p:tav tm="50000">
                                          <p:val>
                                            <p:strVal val="ppt_x"/>
                                          </p:val>
                                        </p:tav>
                                        <p:tav tm="100000">
                                          <p:val>
                                            <p:strVal val="ppt_x-.3"/>
                                          </p:val>
                                        </p:tav>
                                      </p:tavLst>
                                    </p:anim>
                                    <p:anim calcmode="lin" valueType="num">
                                      <p:cBhvr>
                                        <p:cTn id="85" dur="500" fill="hold"/>
                                        <p:tgtEl>
                                          <p:spTgt spid="33795">
                                            <p:txEl>
                                              <p:pRg st="2" end="2"/>
                                            </p:txEl>
                                          </p:spTgt>
                                        </p:tgtEl>
                                        <p:attrNameLst>
                                          <p:attrName>ppt_y</p:attrName>
                                        </p:attrNameLst>
                                      </p:cBhvr>
                                      <p:tavLst>
                                        <p:tav tm="0">
                                          <p:val>
                                            <p:strVal val="ppt_y"/>
                                          </p:val>
                                        </p:tav>
                                        <p:tav tm="100000">
                                          <p:val>
                                            <p:strVal val="ppt_y"/>
                                          </p:val>
                                        </p:tav>
                                      </p:tavLst>
                                    </p:anim>
                                    <p:set>
                                      <p:cBhvr>
                                        <p:cTn id="86" dur="1" fill="hold">
                                          <p:stCondLst>
                                            <p:cond delay="499"/>
                                          </p:stCondLst>
                                        </p:cTn>
                                        <p:tgtEl>
                                          <p:spTgt spid="33795">
                                            <p:txEl>
                                              <p:pRg st="2" end="2"/>
                                            </p:txEl>
                                          </p:spTgt>
                                        </p:tgtEl>
                                        <p:attrNameLst>
                                          <p:attrName>style.visibility</p:attrName>
                                        </p:attrNameLst>
                                      </p:cBhvr>
                                      <p:to>
                                        <p:strVal val="hidden"/>
                                      </p:to>
                                    </p:set>
                                  </p:childTnLst>
                                </p:cTn>
                              </p:par>
                              <p:par>
                                <p:cTn id="87" presetID="39" presetClass="exit" presetSubtype="0" decel="100000" fill="hold" grpId="1" nodeType="withEffect">
                                  <p:stCondLst>
                                    <p:cond delay="0"/>
                                  </p:stCondLst>
                                  <p:childTnLst>
                                    <p:anim calcmode="lin" valueType="num">
                                      <p:cBhvr>
                                        <p:cTn id="88" dur="500" fill="hold"/>
                                        <p:tgtEl>
                                          <p:spTgt spid="33795">
                                            <p:txEl>
                                              <p:pRg st="3" end="3"/>
                                            </p:txEl>
                                          </p:spTgt>
                                        </p:tgtEl>
                                        <p:attrNameLst>
                                          <p:attrName>ppt_h</p:attrName>
                                        </p:attrNameLst>
                                      </p:cBhvr>
                                      <p:tavLst>
                                        <p:tav tm="0">
                                          <p:val>
                                            <p:strVal val="ppt_h"/>
                                          </p:val>
                                        </p:tav>
                                        <p:tav tm="50000">
                                          <p:val>
                                            <p:strVal val="ppt_h/20"/>
                                          </p:val>
                                        </p:tav>
                                        <p:tav tm="100000">
                                          <p:val>
                                            <p:strVal val="ppt_h/20"/>
                                          </p:val>
                                        </p:tav>
                                      </p:tavLst>
                                    </p:anim>
                                    <p:anim calcmode="lin" valueType="num">
                                      <p:cBhvr>
                                        <p:cTn id="89" dur="500" fill="hold"/>
                                        <p:tgtEl>
                                          <p:spTgt spid="33795">
                                            <p:txEl>
                                              <p:pRg st="3" end="3"/>
                                            </p:txEl>
                                          </p:spTgt>
                                        </p:tgtEl>
                                        <p:attrNameLst>
                                          <p:attrName>ppt_w</p:attrName>
                                        </p:attrNameLst>
                                      </p:cBhvr>
                                      <p:tavLst>
                                        <p:tav tm="0">
                                          <p:val>
                                            <p:strVal val="ppt_w"/>
                                          </p:val>
                                        </p:tav>
                                        <p:tav tm="50000">
                                          <p:val>
                                            <p:strVal val="ppt_w+.3"/>
                                          </p:val>
                                        </p:tav>
                                        <p:tav tm="100000">
                                          <p:val>
                                            <p:strVal val="ppt_w+.3"/>
                                          </p:val>
                                        </p:tav>
                                      </p:tavLst>
                                    </p:anim>
                                    <p:anim calcmode="lin" valueType="num">
                                      <p:cBhvr>
                                        <p:cTn id="90" dur="500" fill="hold"/>
                                        <p:tgtEl>
                                          <p:spTgt spid="33795">
                                            <p:txEl>
                                              <p:pRg st="3" end="3"/>
                                            </p:txEl>
                                          </p:spTgt>
                                        </p:tgtEl>
                                        <p:attrNameLst>
                                          <p:attrName>ppt_x</p:attrName>
                                        </p:attrNameLst>
                                      </p:cBhvr>
                                      <p:tavLst>
                                        <p:tav tm="0">
                                          <p:val>
                                            <p:strVal val="ppt_x"/>
                                          </p:val>
                                        </p:tav>
                                        <p:tav tm="50000">
                                          <p:val>
                                            <p:strVal val="ppt_x"/>
                                          </p:val>
                                        </p:tav>
                                        <p:tav tm="100000">
                                          <p:val>
                                            <p:strVal val="ppt_x-.3"/>
                                          </p:val>
                                        </p:tav>
                                      </p:tavLst>
                                    </p:anim>
                                    <p:anim calcmode="lin" valueType="num">
                                      <p:cBhvr>
                                        <p:cTn id="91" dur="500" fill="hold"/>
                                        <p:tgtEl>
                                          <p:spTgt spid="33795">
                                            <p:txEl>
                                              <p:pRg st="3" end="3"/>
                                            </p:txEl>
                                          </p:spTgt>
                                        </p:tgtEl>
                                        <p:attrNameLst>
                                          <p:attrName>ppt_y</p:attrName>
                                        </p:attrNameLst>
                                      </p:cBhvr>
                                      <p:tavLst>
                                        <p:tav tm="0">
                                          <p:val>
                                            <p:strVal val="ppt_y"/>
                                          </p:val>
                                        </p:tav>
                                        <p:tav tm="100000">
                                          <p:val>
                                            <p:strVal val="ppt_y"/>
                                          </p:val>
                                        </p:tav>
                                      </p:tavLst>
                                    </p:anim>
                                    <p:set>
                                      <p:cBhvr>
                                        <p:cTn id="92" dur="1" fill="hold">
                                          <p:stCondLst>
                                            <p:cond delay="499"/>
                                          </p:stCondLst>
                                        </p:cTn>
                                        <p:tgtEl>
                                          <p:spTgt spid="33795">
                                            <p:txEl>
                                              <p:pRg st="3" end="3"/>
                                            </p:txEl>
                                          </p:spTgt>
                                        </p:tgtEl>
                                        <p:attrNameLst>
                                          <p:attrName>style.visibility</p:attrName>
                                        </p:attrNameLst>
                                      </p:cBhvr>
                                      <p:to>
                                        <p:strVal val="hidden"/>
                                      </p:to>
                                    </p:set>
                                  </p:childTnLst>
                                </p:cTn>
                              </p:par>
                              <p:par>
                                <p:cTn id="93" presetID="39" presetClass="exit" presetSubtype="0" decel="100000" fill="hold" grpId="1" nodeType="withEffect">
                                  <p:stCondLst>
                                    <p:cond delay="0"/>
                                  </p:stCondLst>
                                  <p:childTnLst>
                                    <p:anim calcmode="lin" valueType="num">
                                      <p:cBhvr>
                                        <p:cTn id="94" dur="500" fill="hold"/>
                                        <p:tgtEl>
                                          <p:spTgt spid="33795">
                                            <p:txEl>
                                              <p:pRg st="4" end="4"/>
                                            </p:txEl>
                                          </p:spTgt>
                                        </p:tgtEl>
                                        <p:attrNameLst>
                                          <p:attrName>ppt_h</p:attrName>
                                        </p:attrNameLst>
                                      </p:cBhvr>
                                      <p:tavLst>
                                        <p:tav tm="0">
                                          <p:val>
                                            <p:strVal val="ppt_h"/>
                                          </p:val>
                                        </p:tav>
                                        <p:tav tm="50000">
                                          <p:val>
                                            <p:strVal val="ppt_h/20"/>
                                          </p:val>
                                        </p:tav>
                                        <p:tav tm="100000">
                                          <p:val>
                                            <p:strVal val="ppt_h/20"/>
                                          </p:val>
                                        </p:tav>
                                      </p:tavLst>
                                    </p:anim>
                                    <p:anim calcmode="lin" valueType="num">
                                      <p:cBhvr>
                                        <p:cTn id="95" dur="500" fill="hold"/>
                                        <p:tgtEl>
                                          <p:spTgt spid="33795">
                                            <p:txEl>
                                              <p:pRg st="4" end="4"/>
                                            </p:txEl>
                                          </p:spTgt>
                                        </p:tgtEl>
                                        <p:attrNameLst>
                                          <p:attrName>ppt_w</p:attrName>
                                        </p:attrNameLst>
                                      </p:cBhvr>
                                      <p:tavLst>
                                        <p:tav tm="0">
                                          <p:val>
                                            <p:strVal val="ppt_w"/>
                                          </p:val>
                                        </p:tav>
                                        <p:tav tm="50000">
                                          <p:val>
                                            <p:strVal val="ppt_w+.3"/>
                                          </p:val>
                                        </p:tav>
                                        <p:tav tm="100000">
                                          <p:val>
                                            <p:strVal val="ppt_w+.3"/>
                                          </p:val>
                                        </p:tav>
                                      </p:tavLst>
                                    </p:anim>
                                    <p:anim calcmode="lin" valueType="num">
                                      <p:cBhvr>
                                        <p:cTn id="96" dur="500" fill="hold"/>
                                        <p:tgtEl>
                                          <p:spTgt spid="33795">
                                            <p:txEl>
                                              <p:pRg st="4" end="4"/>
                                            </p:txEl>
                                          </p:spTgt>
                                        </p:tgtEl>
                                        <p:attrNameLst>
                                          <p:attrName>ppt_x</p:attrName>
                                        </p:attrNameLst>
                                      </p:cBhvr>
                                      <p:tavLst>
                                        <p:tav tm="0">
                                          <p:val>
                                            <p:strVal val="ppt_x"/>
                                          </p:val>
                                        </p:tav>
                                        <p:tav tm="50000">
                                          <p:val>
                                            <p:strVal val="ppt_x"/>
                                          </p:val>
                                        </p:tav>
                                        <p:tav tm="100000">
                                          <p:val>
                                            <p:strVal val="ppt_x-.3"/>
                                          </p:val>
                                        </p:tav>
                                      </p:tavLst>
                                    </p:anim>
                                    <p:anim calcmode="lin" valueType="num">
                                      <p:cBhvr>
                                        <p:cTn id="97" dur="500" fill="hold"/>
                                        <p:tgtEl>
                                          <p:spTgt spid="33795">
                                            <p:txEl>
                                              <p:pRg st="4" end="4"/>
                                            </p:txEl>
                                          </p:spTgt>
                                        </p:tgtEl>
                                        <p:attrNameLst>
                                          <p:attrName>ppt_y</p:attrName>
                                        </p:attrNameLst>
                                      </p:cBhvr>
                                      <p:tavLst>
                                        <p:tav tm="0">
                                          <p:val>
                                            <p:strVal val="ppt_y"/>
                                          </p:val>
                                        </p:tav>
                                        <p:tav tm="100000">
                                          <p:val>
                                            <p:strVal val="ppt_y"/>
                                          </p:val>
                                        </p:tav>
                                      </p:tavLst>
                                    </p:anim>
                                    <p:set>
                                      <p:cBhvr>
                                        <p:cTn id="98" dur="1" fill="hold">
                                          <p:stCondLst>
                                            <p:cond delay="499"/>
                                          </p:stCondLst>
                                        </p:cTn>
                                        <p:tgtEl>
                                          <p:spTgt spid="33795">
                                            <p:txEl>
                                              <p:pRg st="4" end="4"/>
                                            </p:txEl>
                                          </p:spTgt>
                                        </p:tgtEl>
                                        <p:attrNameLst>
                                          <p:attrName>style.visibility</p:attrName>
                                        </p:attrNameLst>
                                      </p:cBhvr>
                                      <p:to>
                                        <p:strVal val="hidden"/>
                                      </p:to>
                                    </p:set>
                                  </p:childTnLst>
                                </p:cTn>
                              </p:par>
                              <p:par>
                                <p:cTn id="99" presetID="39" presetClass="exit" presetSubtype="0" decel="100000" fill="hold" grpId="1" nodeType="withEffect">
                                  <p:stCondLst>
                                    <p:cond delay="0"/>
                                  </p:stCondLst>
                                  <p:childTnLst>
                                    <p:anim calcmode="lin" valueType="num">
                                      <p:cBhvr>
                                        <p:cTn id="100" dur="500" fill="hold"/>
                                        <p:tgtEl>
                                          <p:spTgt spid="33795">
                                            <p:txEl>
                                              <p:pRg st="5" end="5"/>
                                            </p:txEl>
                                          </p:spTgt>
                                        </p:tgtEl>
                                        <p:attrNameLst>
                                          <p:attrName>ppt_h</p:attrName>
                                        </p:attrNameLst>
                                      </p:cBhvr>
                                      <p:tavLst>
                                        <p:tav tm="0">
                                          <p:val>
                                            <p:strVal val="ppt_h"/>
                                          </p:val>
                                        </p:tav>
                                        <p:tav tm="50000">
                                          <p:val>
                                            <p:strVal val="ppt_h/20"/>
                                          </p:val>
                                        </p:tav>
                                        <p:tav tm="100000">
                                          <p:val>
                                            <p:strVal val="ppt_h/20"/>
                                          </p:val>
                                        </p:tav>
                                      </p:tavLst>
                                    </p:anim>
                                    <p:anim calcmode="lin" valueType="num">
                                      <p:cBhvr>
                                        <p:cTn id="101" dur="500" fill="hold"/>
                                        <p:tgtEl>
                                          <p:spTgt spid="33795">
                                            <p:txEl>
                                              <p:pRg st="5" end="5"/>
                                            </p:txEl>
                                          </p:spTgt>
                                        </p:tgtEl>
                                        <p:attrNameLst>
                                          <p:attrName>ppt_w</p:attrName>
                                        </p:attrNameLst>
                                      </p:cBhvr>
                                      <p:tavLst>
                                        <p:tav tm="0">
                                          <p:val>
                                            <p:strVal val="ppt_w"/>
                                          </p:val>
                                        </p:tav>
                                        <p:tav tm="50000">
                                          <p:val>
                                            <p:strVal val="ppt_w+.3"/>
                                          </p:val>
                                        </p:tav>
                                        <p:tav tm="100000">
                                          <p:val>
                                            <p:strVal val="ppt_w+.3"/>
                                          </p:val>
                                        </p:tav>
                                      </p:tavLst>
                                    </p:anim>
                                    <p:anim calcmode="lin" valueType="num">
                                      <p:cBhvr>
                                        <p:cTn id="102" dur="500" fill="hold"/>
                                        <p:tgtEl>
                                          <p:spTgt spid="33795">
                                            <p:txEl>
                                              <p:pRg st="5" end="5"/>
                                            </p:txEl>
                                          </p:spTgt>
                                        </p:tgtEl>
                                        <p:attrNameLst>
                                          <p:attrName>ppt_x</p:attrName>
                                        </p:attrNameLst>
                                      </p:cBhvr>
                                      <p:tavLst>
                                        <p:tav tm="0">
                                          <p:val>
                                            <p:strVal val="ppt_x"/>
                                          </p:val>
                                        </p:tav>
                                        <p:tav tm="50000">
                                          <p:val>
                                            <p:strVal val="ppt_x"/>
                                          </p:val>
                                        </p:tav>
                                        <p:tav tm="100000">
                                          <p:val>
                                            <p:strVal val="ppt_x-.3"/>
                                          </p:val>
                                        </p:tav>
                                      </p:tavLst>
                                    </p:anim>
                                    <p:anim calcmode="lin" valueType="num">
                                      <p:cBhvr>
                                        <p:cTn id="103" dur="500" fill="hold"/>
                                        <p:tgtEl>
                                          <p:spTgt spid="33795">
                                            <p:txEl>
                                              <p:pRg st="5" end="5"/>
                                            </p:txEl>
                                          </p:spTgt>
                                        </p:tgtEl>
                                        <p:attrNameLst>
                                          <p:attrName>ppt_y</p:attrName>
                                        </p:attrNameLst>
                                      </p:cBhvr>
                                      <p:tavLst>
                                        <p:tav tm="0">
                                          <p:val>
                                            <p:strVal val="ppt_y"/>
                                          </p:val>
                                        </p:tav>
                                        <p:tav tm="100000">
                                          <p:val>
                                            <p:strVal val="ppt_y"/>
                                          </p:val>
                                        </p:tav>
                                      </p:tavLst>
                                    </p:anim>
                                    <p:set>
                                      <p:cBhvr>
                                        <p:cTn id="104" dur="1" fill="hold">
                                          <p:stCondLst>
                                            <p:cond delay="499"/>
                                          </p:stCondLst>
                                        </p:cTn>
                                        <p:tgtEl>
                                          <p:spTgt spid="33795">
                                            <p:txEl>
                                              <p:pRg st="5" end="5"/>
                                            </p:txEl>
                                          </p:spTgt>
                                        </p:tgtEl>
                                        <p:attrNameLst>
                                          <p:attrName>style.visibility</p:attrName>
                                        </p:attrNameLst>
                                      </p:cBhvr>
                                      <p:to>
                                        <p:strVal val="hidden"/>
                                      </p:to>
                                    </p:set>
                                  </p:childTnLst>
                                </p:cTn>
                              </p:par>
                              <p:par>
                                <p:cTn id="105" presetID="39" presetClass="exit" presetSubtype="0" decel="100000" fill="hold" grpId="1" nodeType="withEffect">
                                  <p:stCondLst>
                                    <p:cond delay="0"/>
                                  </p:stCondLst>
                                  <p:childTnLst>
                                    <p:anim calcmode="lin" valueType="num">
                                      <p:cBhvr>
                                        <p:cTn id="106" dur="500" fill="hold"/>
                                        <p:tgtEl>
                                          <p:spTgt spid="33795">
                                            <p:txEl>
                                              <p:pRg st="6" end="6"/>
                                            </p:txEl>
                                          </p:spTgt>
                                        </p:tgtEl>
                                        <p:attrNameLst>
                                          <p:attrName>ppt_h</p:attrName>
                                        </p:attrNameLst>
                                      </p:cBhvr>
                                      <p:tavLst>
                                        <p:tav tm="0">
                                          <p:val>
                                            <p:strVal val="ppt_h"/>
                                          </p:val>
                                        </p:tav>
                                        <p:tav tm="50000">
                                          <p:val>
                                            <p:strVal val="ppt_h/20"/>
                                          </p:val>
                                        </p:tav>
                                        <p:tav tm="100000">
                                          <p:val>
                                            <p:strVal val="ppt_h/20"/>
                                          </p:val>
                                        </p:tav>
                                      </p:tavLst>
                                    </p:anim>
                                    <p:anim calcmode="lin" valueType="num">
                                      <p:cBhvr>
                                        <p:cTn id="107" dur="500" fill="hold"/>
                                        <p:tgtEl>
                                          <p:spTgt spid="33795">
                                            <p:txEl>
                                              <p:pRg st="6" end="6"/>
                                            </p:txEl>
                                          </p:spTgt>
                                        </p:tgtEl>
                                        <p:attrNameLst>
                                          <p:attrName>ppt_w</p:attrName>
                                        </p:attrNameLst>
                                      </p:cBhvr>
                                      <p:tavLst>
                                        <p:tav tm="0">
                                          <p:val>
                                            <p:strVal val="ppt_w"/>
                                          </p:val>
                                        </p:tav>
                                        <p:tav tm="50000">
                                          <p:val>
                                            <p:strVal val="ppt_w+.3"/>
                                          </p:val>
                                        </p:tav>
                                        <p:tav tm="100000">
                                          <p:val>
                                            <p:strVal val="ppt_w+.3"/>
                                          </p:val>
                                        </p:tav>
                                      </p:tavLst>
                                    </p:anim>
                                    <p:anim calcmode="lin" valueType="num">
                                      <p:cBhvr>
                                        <p:cTn id="108" dur="500" fill="hold"/>
                                        <p:tgtEl>
                                          <p:spTgt spid="33795">
                                            <p:txEl>
                                              <p:pRg st="6" end="6"/>
                                            </p:txEl>
                                          </p:spTgt>
                                        </p:tgtEl>
                                        <p:attrNameLst>
                                          <p:attrName>ppt_x</p:attrName>
                                        </p:attrNameLst>
                                      </p:cBhvr>
                                      <p:tavLst>
                                        <p:tav tm="0">
                                          <p:val>
                                            <p:strVal val="ppt_x"/>
                                          </p:val>
                                        </p:tav>
                                        <p:tav tm="50000">
                                          <p:val>
                                            <p:strVal val="ppt_x"/>
                                          </p:val>
                                        </p:tav>
                                        <p:tav tm="100000">
                                          <p:val>
                                            <p:strVal val="ppt_x-.3"/>
                                          </p:val>
                                        </p:tav>
                                      </p:tavLst>
                                    </p:anim>
                                    <p:anim calcmode="lin" valueType="num">
                                      <p:cBhvr>
                                        <p:cTn id="109" dur="500" fill="hold"/>
                                        <p:tgtEl>
                                          <p:spTgt spid="33795">
                                            <p:txEl>
                                              <p:pRg st="6" end="6"/>
                                            </p:txEl>
                                          </p:spTgt>
                                        </p:tgtEl>
                                        <p:attrNameLst>
                                          <p:attrName>ppt_y</p:attrName>
                                        </p:attrNameLst>
                                      </p:cBhvr>
                                      <p:tavLst>
                                        <p:tav tm="0">
                                          <p:val>
                                            <p:strVal val="ppt_y"/>
                                          </p:val>
                                        </p:tav>
                                        <p:tav tm="100000">
                                          <p:val>
                                            <p:strVal val="ppt_y"/>
                                          </p:val>
                                        </p:tav>
                                      </p:tavLst>
                                    </p:anim>
                                    <p:set>
                                      <p:cBhvr>
                                        <p:cTn id="110" dur="1" fill="hold">
                                          <p:stCondLst>
                                            <p:cond delay="499"/>
                                          </p:stCondLst>
                                        </p:cTn>
                                        <p:tgtEl>
                                          <p:spTgt spid="33795">
                                            <p:txEl>
                                              <p:pRg st="6" end="6"/>
                                            </p:txEl>
                                          </p:spTgt>
                                        </p:tgtEl>
                                        <p:attrNameLst>
                                          <p:attrName>style.visibility</p:attrName>
                                        </p:attrNameLst>
                                      </p:cBhvr>
                                      <p:to>
                                        <p:strVal val="hidden"/>
                                      </p:to>
                                    </p:set>
                                  </p:childTnLst>
                                </p:cTn>
                              </p:par>
                              <p:par>
                                <p:cTn id="111" presetID="39" presetClass="exit" presetSubtype="0" decel="100000" fill="hold" grpId="1" nodeType="withEffect">
                                  <p:stCondLst>
                                    <p:cond delay="0"/>
                                  </p:stCondLst>
                                  <p:childTnLst>
                                    <p:anim calcmode="lin" valueType="num">
                                      <p:cBhvr>
                                        <p:cTn id="112" dur="500" fill="hold"/>
                                        <p:tgtEl>
                                          <p:spTgt spid="33795">
                                            <p:txEl>
                                              <p:pRg st="7" end="7"/>
                                            </p:txEl>
                                          </p:spTgt>
                                        </p:tgtEl>
                                        <p:attrNameLst>
                                          <p:attrName>ppt_h</p:attrName>
                                        </p:attrNameLst>
                                      </p:cBhvr>
                                      <p:tavLst>
                                        <p:tav tm="0">
                                          <p:val>
                                            <p:strVal val="ppt_h"/>
                                          </p:val>
                                        </p:tav>
                                        <p:tav tm="50000">
                                          <p:val>
                                            <p:strVal val="ppt_h/20"/>
                                          </p:val>
                                        </p:tav>
                                        <p:tav tm="100000">
                                          <p:val>
                                            <p:strVal val="ppt_h/20"/>
                                          </p:val>
                                        </p:tav>
                                      </p:tavLst>
                                    </p:anim>
                                    <p:anim calcmode="lin" valueType="num">
                                      <p:cBhvr>
                                        <p:cTn id="113" dur="500" fill="hold"/>
                                        <p:tgtEl>
                                          <p:spTgt spid="33795">
                                            <p:txEl>
                                              <p:pRg st="7" end="7"/>
                                            </p:txEl>
                                          </p:spTgt>
                                        </p:tgtEl>
                                        <p:attrNameLst>
                                          <p:attrName>ppt_w</p:attrName>
                                        </p:attrNameLst>
                                      </p:cBhvr>
                                      <p:tavLst>
                                        <p:tav tm="0">
                                          <p:val>
                                            <p:strVal val="ppt_w"/>
                                          </p:val>
                                        </p:tav>
                                        <p:tav tm="50000">
                                          <p:val>
                                            <p:strVal val="ppt_w+.3"/>
                                          </p:val>
                                        </p:tav>
                                        <p:tav tm="100000">
                                          <p:val>
                                            <p:strVal val="ppt_w+.3"/>
                                          </p:val>
                                        </p:tav>
                                      </p:tavLst>
                                    </p:anim>
                                    <p:anim calcmode="lin" valueType="num">
                                      <p:cBhvr>
                                        <p:cTn id="114" dur="500" fill="hold"/>
                                        <p:tgtEl>
                                          <p:spTgt spid="33795">
                                            <p:txEl>
                                              <p:pRg st="7" end="7"/>
                                            </p:txEl>
                                          </p:spTgt>
                                        </p:tgtEl>
                                        <p:attrNameLst>
                                          <p:attrName>ppt_x</p:attrName>
                                        </p:attrNameLst>
                                      </p:cBhvr>
                                      <p:tavLst>
                                        <p:tav tm="0">
                                          <p:val>
                                            <p:strVal val="ppt_x"/>
                                          </p:val>
                                        </p:tav>
                                        <p:tav tm="50000">
                                          <p:val>
                                            <p:strVal val="ppt_x"/>
                                          </p:val>
                                        </p:tav>
                                        <p:tav tm="100000">
                                          <p:val>
                                            <p:strVal val="ppt_x-.3"/>
                                          </p:val>
                                        </p:tav>
                                      </p:tavLst>
                                    </p:anim>
                                    <p:anim calcmode="lin" valueType="num">
                                      <p:cBhvr>
                                        <p:cTn id="115" dur="500" fill="hold"/>
                                        <p:tgtEl>
                                          <p:spTgt spid="33795">
                                            <p:txEl>
                                              <p:pRg st="7" end="7"/>
                                            </p:txEl>
                                          </p:spTgt>
                                        </p:tgtEl>
                                        <p:attrNameLst>
                                          <p:attrName>ppt_y</p:attrName>
                                        </p:attrNameLst>
                                      </p:cBhvr>
                                      <p:tavLst>
                                        <p:tav tm="0">
                                          <p:val>
                                            <p:strVal val="ppt_y"/>
                                          </p:val>
                                        </p:tav>
                                        <p:tav tm="100000">
                                          <p:val>
                                            <p:strVal val="ppt_y"/>
                                          </p:val>
                                        </p:tav>
                                      </p:tavLst>
                                    </p:anim>
                                    <p:set>
                                      <p:cBhvr>
                                        <p:cTn id="116" dur="1" fill="hold">
                                          <p:stCondLst>
                                            <p:cond delay="499"/>
                                          </p:stCondLst>
                                        </p:cTn>
                                        <p:tgtEl>
                                          <p:spTgt spid="33795">
                                            <p:txEl>
                                              <p:pRg st="7" end="7"/>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build="p"/>
      <p:bldP spid="33795" grpId="1" build="allAtOnce"/>
      <p:bldP spid="33794" grpId="0"/>
      <p:bldP spid="33794" grpId="1"/>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5" name="Rectangle 3"/>
          <p:cNvSpPr>
            <a:spLocks noGrp="1" noChangeArrowheads="1"/>
          </p:cNvSpPr>
          <p:nvPr>
            <p:ph idx="1"/>
          </p:nvPr>
        </p:nvSpPr>
        <p:spPr>
          <a:xfrm>
            <a:off x="304800" y="1524000"/>
            <a:ext cx="8534400" cy="5105400"/>
          </a:xfrm>
        </p:spPr>
        <p:txBody>
          <a:bodyPr>
            <a:normAutofit/>
          </a:bodyPr>
          <a:lstStyle/>
          <a:p>
            <a:pPr marL="685800" lvl="1" indent="-342900" algn="just" eaLnBrk="1" hangingPunct="1">
              <a:lnSpc>
                <a:spcPct val="114000"/>
              </a:lnSpc>
              <a:spcBef>
                <a:spcPct val="0"/>
              </a:spcBef>
              <a:buClr>
                <a:schemeClr val="tx1"/>
              </a:buClr>
              <a:buFont typeface="Wingdings" pitchFamily="2" charset="2"/>
              <a:buChar char="ü"/>
            </a:pPr>
            <a:r>
              <a:rPr lang="en-US" altLang="en-US" sz="2200" dirty="0" err="1" smtClean="0"/>
              <a:t>Agregrasi</a:t>
            </a:r>
            <a:r>
              <a:rPr lang="en-US" altLang="en-US" sz="2200" dirty="0" smtClean="0"/>
              <a:t> </a:t>
            </a:r>
            <a:r>
              <a:rPr lang="en-US" altLang="en-US" sz="2200" dirty="0" err="1" smtClean="0"/>
              <a:t>kepentingan</a:t>
            </a:r>
            <a:r>
              <a:rPr lang="en-US" altLang="en-US" sz="2200" dirty="0" smtClean="0"/>
              <a:t> </a:t>
            </a:r>
            <a:r>
              <a:rPr lang="en-US" altLang="en-US" sz="2200" dirty="0" err="1" smtClean="0"/>
              <a:t>merupakan</a:t>
            </a:r>
            <a:r>
              <a:rPr lang="en-US" altLang="en-US" sz="2200" dirty="0" smtClean="0"/>
              <a:t> </a:t>
            </a:r>
            <a:r>
              <a:rPr lang="en-US" altLang="en-US" sz="2200" dirty="0" err="1" smtClean="0"/>
              <a:t>fungsi</a:t>
            </a:r>
            <a:r>
              <a:rPr lang="en-US" altLang="en-US" sz="2200" dirty="0" smtClean="0"/>
              <a:t> </a:t>
            </a:r>
            <a:r>
              <a:rPr lang="en-US" altLang="en-US" sz="2200" dirty="0" err="1" smtClean="0"/>
              <a:t>menggabungkan</a:t>
            </a:r>
            <a:r>
              <a:rPr lang="en-US" altLang="en-US" sz="2200" dirty="0" smtClean="0"/>
              <a:t> </a:t>
            </a:r>
            <a:r>
              <a:rPr lang="en-US" altLang="en-US" sz="2200" dirty="0" err="1" smtClean="0"/>
              <a:t>kepentingan-kepentingan</a:t>
            </a:r>
            <a:r>
              <a:rPr lang="en-US" altLang="en-US" sz="2200" dirty="0" smtClean="0"/>
              <a:t> </a:t>
            </a:r>
            <a:r>
              <a:rPr lang="en-US" altLang="en-US" sz="2200" dirty="0" err="1" smtClean="0"/>
              <a:t>menjadi</a:t>
            </a:r>
            <a:r>
              <a:rPr lang="en-US" altLang="en-US" sz="2200" dirty="0" smtClean="0"/>
              <a:t> </a:t>
            </a:r>
            <a:r>
              <a:rPr lang="en-US" altLang="en-US" sz="2200" dirty="0" err="1" smtClean="0"/>
              <a:t>alternatif</a:t>
            </a:r>
            <a:r>
              <a:rPr lang="en-US" altLang="en-US" sz="2200" dirty="0" smtClean="0"/>
              <a:t> </a:t>
            </a:r>
            <a:r>
              <a:rPr lang="en-US" altLang="en-US" sz="2200" dirty="0" err="1" smtClean="0"/>
              <a:t>kebijakan</a:t>
            </a:r>
            <a:r>
              <a:rPr lang="en-US" altLang="en-US" sz="2200" dirty="0" smtClean="0"/>
              <a:t>. </a:t>
            </a:r>
          </a:p>
          <a:p>
            <a:pPr marL="685800" lvl="1" indent="-342900" algn="just" eaLnBrk="1" hangingPunct="1">
              <a:lnSpc>
                <a:spcPct val="114000"/>
              </a:lnSpc>
              <a:spcBef>
                <a:spcPct val="0"/>
              </a:spcBef>
              <a:buClr>
                <a:schemeClr val="tx1"/>
              </a:buClr>
              <a:buFont typeface="Wingdings" pitchFamily="2" charset="2"/>
              <a:buChar char="ü"/>
            </a:pPr>
            <a:r>
              <a:rPr lang="en-US" altLang="en-US" sz="2200" dirty="0" err="1" smtClean="0"/>
              <a:t>Agregrasi</a:t>
            </a:r>
            <a:r>
              <a:rPr lang="en-US" altLang="en-US" sz="2200" dirty="0" smtClean="0"/>
              <a:t> </a:t>
            </a:r>
            <a:r>
              <a:rPr lang="en-US" altLang="en-US" sz="2200" dirty="0" err="1" smtClean="0"/>
              <a:t>kepentingan</a:t>
            </a:r>
            <a:r>
              <a:rPr lang="en-US" altLang="en-US" sz="2200" dirty="0" smtClean="0"/>
              <a:t> </a:t>
            </a:r>
            <a:r>
              <a:rPr lang="en-US" altLang="en-US" sz="2200" dirty="0" err="1" smtClean="0"/>
              <a:t>ini</a:t>
            </a:r>
            <a:r>
              <a:rPr lang="en-US" altLang="en-US" sz="2200" dirty="0" smtClean="0"/>
              <a:t> </a:t>
            </a:r>
            <a:r>
              <a:rPr lang="en-US" altLang="en-US" sz="2200" dirty="0" err="1" smtClean="0"/>
              <a:t>dilakukan</a:t>
            </a:r>
            <a:r>
              <a:rPr lang="en-US" altLang="en-US" sz="2200" dirty="0" smtClean="0"/>
              <a:t> </a:t>
            </a:r>
            <a:r>
              <a:rPr lang="en-US" altLang="en-US" sz="2200" dirty="0" err="1" smtClean="0"/>
              <a:t>oleh</a:t>
            </a:r>
            <a:r>
              <a:rPr lang="en-US" altLang="en-US" sz="2200" dirty="0" smtClean="0"/>
              <a:t> </a:t>
            </a:r>
            <a:r>
              <a:rPr lang="en-US" altLang="en-US" sz="2200" dirty="0" err="1" smtClean="0"/>
              <a:t>partai</a:t>
            </a:r>
            <a:r>
              <a:rPr lang="en-US" altLang="en-US" sz="2200" dirty="0" smtClean="0"/>
              <a:t> </a:t>
            </a:r>
            <a:r>
              <a:rPr lang="en-US" altLang="en-US" sz="2200" dirty="0" err="1" smtClean="0"/>
              <a:t>politik</a:t>
            </a:r>
            <a:r>
              <a:rPr lang="en-US" altLang="en-US" sz="2200" dirty="0" smtClean="0"/>
              <a:t> </a:t>
            </a:r>
            <a:r>
              <a:rPr lang="en-US" altLang="en-US" sz="2200" dirty="0" err="1" smtClean="0"/>
              <a:t>dengan</a:t>
            </a:r>
            <a:r>
              <a:rPr lang="en-US" altLang="en-US" sz="2200" dirty="0" smtClean="0"/>
              <a:t> </a:t>
            </a:r>
            <a:r>
              <a:rPr lang="en-US" altLang="en-US" sz="2200" dirty="0" err="1" smtClean="0"/>
              <a:t>menyerap</a:t>
            </a:r>
            <a:r>
              <a:rPr lang="en-US" altLang="en-US" sz="2200" dirty="0" smtClean="0"/>
              <a:t> </a:t>
            </a:r>
            <a:r>
              <a:rPr lang="en-US" altLang="en-US" sz="2200" dirty="0" err="1" smtClean="0"/>
              <a:t>tuntutan</a:t>
            </a:r>
            <a:r>
              <a:rPr lang="en-US" altLang="en-US" sz="2200" dirty="0" smtClean="0"/>
              <a:t> </a:t>
            </a:r>
            <a:r>
              <a:rPr lang="en-US" altLang="en-US" sz="2200" dirty="0" err="1" smtClean="0"/>
              <a:t>dan</a:t>
            </a:r>
            <a:r>
              <a:rPr lang="en-US" altLang="en-US" sz="2200" dirty="0" smtClean="0"/>
              <a:t> </a:t>
            </a:r>
            <a:r>
              <a:rPr lang="en-US" altLang="en-US" sz="2200" dirty="0" err="1" smtClean="0"/>
              <a:t>dukungan</a:t>
            </a:r>
            <a:r>
              <a:rPr lang="en-US" altLang="en-US" sz="2200" dirty="0" smtClean="0"/>
              <a:t> </a:t>
            </a:r>
            <a:r>
              <a:rPr lang="en-US" altLang="en-US" sz="2200" dirty="0" err="1" smtClean="0"/>
              <a:t>dari</a:t>
            </a:r>
            <a:r>
              <a:rPr lang="en-US" altLang="en-US" sz="2200" dirty="0" smtClean="0"/>
              <a:t> </a:t>
            </a:r>
            <a:r>
              <a:rPr lang="en-US" altLang="en-US" sz="2200" dirty="0" err="1" smtClean="0"/>
              <a:t>kelompok</a:t>
            </a:r>
            <a:r>
              <a:rPr lang="en-US" altLang="en-US" sz="2200" dirty="0" smtClean="0"/>
              <a:t> </a:t>
            </a:r>
            <a:r>
              <a:rPr lang="en-US" altLang="en-US" sz="2200" dirty="0" err="1" smtClean="0"/>
              <a:t>kepentingan</a:t>
            </a:r>
            <a:r>
              <a:rPr lang="en-US" altLang="en-US" sz="2200" dirty="0" smtClean="0"/>
              <a:t>.</a:t>
            </a:r>
          </a:p>
          <a:p>
            <a:pPr marL="685800" lvl="1" indent="-342900" algn="just" eaLnBrk="1" hangingPunct="1">
              <a:lnSpc>
                <a:spcPct val="114000"/>
              </a:lnSpc>
              <a:spcBef>
                <a:spcPct val="0"/>
              </a:spcBef>
              <a:buClr>
                <a:schemeClr val="tx1"/>
              </a:buClr>
              <a:buFont typeface="Wingdings" pitchFamily="2" charset="2"/>
              <a:buChar char="ü"/>
            </a:pPr>
            <a:r>
              <a:rPr lang="en-US" altLang="en-US" sz="2200" dirty="0" err="1" smtClean="0"/>
              <a:t>Dalam</a:t>
            </a:r>
            <a:r>
              <a:rPr lang="en-US" altLang="en-US" sz="2200" dirty="0" smtClean="0"/>
              <a:t> </a:t>
            </a:r>
            <a:r>
              <a:rPr lang="en-US" altLang="en-US" sz="2200" dirty="0" err="1" smtClean="0"/>
              <a:t>siklus</a:t>
            </a:r>
            <a:r>
              <a:rPr lang="en-US" altLang="en-US" sz="2200" dirty="0" smtClean="0"/>
              <a:t> </a:t>
            </a:r>
            <a:r>
              <a:rPr lang="en-US" altLang="en-US" sz="2200" dirty="0" err="1" smtClean="0"/>
              <a:t>kebijakan</a:t>
            </a:r>
            <a:r>
              <a:rPr lang="en-US" altLang="en-US" sz="2200" dirty="0" smtClean="0"/>
              <a:t>, </a:t>
            </a:r>
            <a:r>
              <a:rPr lang="en-US" altLang="en-US" sz="2200" dirty="0" err="1" smtClean="0"/>
              <a:t>fungsi</a:t>
            </a:r>
            <a:r>
              <a:rPr lang="en-US" altLang="en-US" sz="2200" dirty="0" smtClean="0"/>
              <a:t> </a:t>
            </a:r>
            <a:r>
              <a:rPr lang="en-US" altLang="en-US" sz="2200" dirty="0" err="1" smtClean="0"/>
              <a:t>agregrasi</a:t>
            </a:r>
            <a:r>
              <a:rPr lang="en-US" altLang="en-US" sz="2200" dirty="0" smtClean="0"/>
              <a:t> </a:t>
            </a:r>
            <a:r>
              <a:rPr lang="en-US" altLang="en-US" sz="2200" dirty="0" err="1" smtClean="0"/>
              <a:t>kepentingan</a:t>
            </a:r>
            <a:r>
              <a:rPr lang="en-US" altLang="en-US" sz="2200" dirty="0" smtClean="0"/>
              <a:t> </a:t>
            </a:r>
            <a:r>
              <a:rPr lang="en-US" altLang="en-US" sz="2200" dirty="0" err="1" smtClean="0"/>
              <a:t>ini</a:t>
            </a:r>
            <a:r>
              <a:rPr lang="en-US" altLang="en-US" sz="2200" dirty="0" smtClean="0"/>
              <a:t> </a:t>
            </a:r>
            <a:r>
              <a:rPr lang="en-US" altLang="en-US" sz="2200" dirty="0" err="1" smtClean="0"/>
              <a:t>masuk</a:t>
            </a:r>
            <a:r>
              <a:rPr lang="en-US" altLang="en-US" sz="2200" dirty="0" smtClean="0"/>
              <a:t> </a:t>
            </a:r>
            <a:r>
              <a:rPr lang="en-US" altLang="en-US" sz="2200" dirty="0" err="1" smtClean="0"/>
              <a:t>dalam</a:t>
            </a:r>
            <a:r>
              <a:rPr lang="en-US" altLang="en-US" sz="2200" dirty="0" smtClean="0"/>
              <a:t> agenda setting </a:t>
            </a:r>
            <a:r>
              <a:rPr lang="en-US" altLang="en-US" sz="2200" dirty="0" err="1" smtClean="0"/>
              <a:t>kebijakan</a:t>
            </a:r>
            <a:r>
              <a:rPr lang="en-US" altLang="en-US" sz="2200" dirty="0" smtClean="0"/>
              <a:t>, </a:t>
            </a:r>
            <a:r>
              <a:rPr lang="en-US" altLang="en-US" sz="2200" dirty="0" err="1" smtClean="0"/>
              <a:t>dimana</a:t>
            </a:r>
            <a:r>
              <a:rPr lang="en-US" altLang="en-US" sz="2200" dirty="0" smtClean="0"/>
              <a:t> </a:t>
            </a:r>
            <a:r>
              <a:rPr lang="en-US" altLang="en-US" sz="2200" dirty="0" err="1" smtClean="0"/>
              <a:t>wacana</a:t>
            </a:r>
            <a:r>
              <a:rPr lang="en-US" altLang="en-US" sz="2200" dirty="0" smtClean="0"/>
              <a:t> </a:t>
            </a:r>
            <a:r>
              <a:rPr lang="en-US" altLang="en-US" sz="2200" dirty="0" err="1" smtClean="0"/>
              <a:t>atau</a:t>
            </a:r>
            <a:r>
              <a:rPr lang="en-US" altLang="en-US" sz="2200" dirty="0" smtClean="0"/>
              <a:t> </a:t>
            </a:r>
            <a:r>
              <a:rPr lang="en-US" altLang="en-US" sz="2200" dirty="0" err="1" smtClean="0"/>
              <a:t>isu</a:t>
            </a:r>
            <a:r>
              <a:rPr lang="en-US" altLang="en-US" sz="2200" dirty="0" smtClean="0"/>
              <a:t> </a:t>
            </a:r>
            <a:r>
              <a:rPr lang="en-US" altLang="en-US" sz="2200" dirty="0" err="1" smtClean="0"/>
              <a:t>publik</a:t>
            </a:r>
            <a:r>
              <a:rPr lang="en-US" altLang="en-US" sz="2200" dirty="0" smtClean="0"/>
              <a:t> </a:t>
            </a:r>
            <a:r>
              <a:rPr lang="en-US" altLang="en-US" sz="2200" dirty="0" err="1" smtClean="0"/>
              <a:t>telah</a:t>
            </a:r>
            <a:r>
              <a:rPr lang="en-US" altLang="en-US" sz="2200" dirty="0" smtClean="0"/>
              <a:t> </a:t>
            </a:r>
            <a:r>
              <a:rPr lang="en-US" altLang="en-US" sz="2200" dirty="0" err="1" smtClean="0"/>
              <a:t>diolah</a:t>
            </a:r>
            <a:r>
              <a:rPr lang="en-US" altLang="en-US" sz="2200" dirty="0" smtClean="0"/>
              <a:t> </a:t>
            </a:r>
            <a:r>
              <a:rPr lang="en-US" altLang="en-US" sz="2200" dirty="0" err="1" smtClean="0"/>
              <a:t>oleh</a:t>
            </a:r>
            <a:r>
              <a:rPr lang="en-US" altLang="en-US" sz="2200" dirty="0" smtClean="0"/>
              <a:t> </a:t>
            </a:r>
            <a:r>
              <a:rPr lang="en-US" altLang="en-US" sz="2200" dirty="0" err="1" smtClean="0"/>
              <a:t>partai</a:t>
            </a:r>
            <a:r>
              <a:rPr lang="en-US" altLang="en-US" sz="2200" dirty="0" smtClean="0"/>
              <a:t> </a:t>
            </a:r>
            <a:r>
              <a:rPr lang="en-US" altLang="en-US" sz="2200" dirty="0" err="1" smtClean="0"/>
              <a:t>politik</a:t>
            </a:r>
            <a:r>
              <a:rPr lang="en-US" altLang="en-US" sz="2200" dirty="0" smtClean="0"/>
              <a:t> </a:t>
            </a:r>
            <a:r>
              <a:rPr lang="en-US" altLang="en-US" sz="2200" dirty="0" err="1" smtClean="0"/>
              <a:t>menjadi</a:t>
            </a:r>
            <a:r>
              <a:rPr lang="en-US" altLang="en-US" sz="2200" dirty="0" smtClean="0"/>
              <a:t> </a:t>
            </a:r>
            <a:r>
              <a:rPr lang="en-US" altLang="en-US" sz="2200" dirty="0" err="1" smtClean="0"/>
              <a:t>alternatif</a:t>
            </a:r>
            <a:r>
              <a:rPr lang="en-US" altLang="en-US" sz="2200" dirty="0" smtClean="0"/>
              <a:t> </a:t>
            </a:r>
            <a:r>
              <a:rPr lang="en-US" altLang="en-US" sz="2200" dirty="0" err="1" smtClean="0"/>
              <a:t>kebijakan</a:t>
            </a:r>
            <a:r>
              <a:rPr lang="en-US" altLang="en-US" sz="2200" dirty="0" smtClean="0"/>
              <a:t>.</a:t>
            </a:r>
          </a:p>
        </p:txBody>
      </p:sp>
      <p:sp>
        <p:nvSpPr>
          <p:cNvPr id="33794" name="Rectangle 2"/>
          <p:cNvSpPr>
            <a:spLocks noGrp="1" noChangeArrowheads="1"/>
          </p:cNvSpPr>
          <p:nvPr>
            <p:ph type="title"/>
          </p:nvPr>
        </p:nvSpPr>
        <p:spPr>
          <a:xfrm>
            <a:off x="533400" y="533400"/>
            <a:ext cx="7391400" cy="868363"/>
          </a:xfrm>
        </p:spPr>
        <p:txBody>
          <a:bodyPr anchor="t"/>
          <a:lstStyle/>
          <a:p>
            <a:pPr marL="838200" indent="-838200" eaLnBrk="1" hangingPunct="1"/>
            <a:r>
              <a:rPr lang="en-US" altLang="en-US" sz="3200" dirty="0" err="1" smtClean="0"/>
              <a:t>Fungsi</a:t>
            </a:r>
            <a:r>
              <a:rPr lang="en-US" altLang="en-US" sz="3200" dirty="0" smtClean="0"/>
              <a:t> Input:  </a:t>
            </a:r>
            <a:r>
              <a:rPr lang="en-US" altLang="en-US" sz="3200" dirty="0" err="1" smtClean="0"/>
              <a:t>Agregasi</a:t>
            </a:r>
            <a:r>
              <a:rPr lang="en-US" altLang="en-US" sz="3200" dirty="0" smtClean="0"/>
              <a:t> </a:t>
            </a:r>
            <a:r>
              <a:rPr lang="en-US" altLang="en-US" sz="3200" dirty="0" err="1" smtClean="0"/>
              <a:t>Kepentingan</a:t>
            </a:r>
            <a:endParaRPr lang="en-US" altLang="en-US" sz="3200" dirty="0" smtClean="0"/>
          </a:p>
        </p:txBody>
      </p:sp>
    </p:spTree>
    <p:extLst>
      <p:ext uri="{BB962C8B-B14F-4D97-AF65-F5344CB8AC3E}">
        <p14:creationId xmlns:p14="http://schemas.microsoft.com/office/powerpoint/2010/main" val="1551067417"/>
      </p:ext>
    </p:extLst>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9" presetClass="entr" presetSubtype="0" accel="100000" fill="hold" grpId="0" nodeType="withEffect">
                                  <p:stCondLst>
                                    <p:cond delay="0"/>
                                  </p:stCondLst>
                                  <p:childTnLst>
                                    <p:set>
                                      <p:cBhvr>
                                        <p:cTn id="6" dur="1" fill="hold">
                                          <p:stCondLst>
                                            <p:cond delay="0"/>
                                          </p:stCondLst>
                                        </p:cTn>
                                        <p:tgtEl>
                                          <p:spTgt spid="33794"/>
                                        </p:tgtEl>
                                        <p:attrNameLst>
                                          <p:attrName>style.visibility</p:attrName>
                                        </p:attrNameLst>
                                      </p:cBhvr>
                                      <p:to>
                                        <p:strVal val="visible"/>
                                      </p:to>
                                    </p:set>
                                    <p:anim calcmode="lin" valueType="num">
                                      <p:cBhvr>
                                        <p:cTn id="7" dur="500" fill="hold"/>
                                        <p:tgtEl>
                                          <p:spTgt spid="33794"/>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33794"/>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33794"/>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33794"/>
                                        </p:tgtEl>
                                        <p:attrNameLst>
                                          <p:attrName>ppt_y</p:attrName>
                                        </p:attrNameLst>
                                      </p:cBhvr>
                                      <p:tavLst>
                                        <p:tav tm="0">
                                          <p:val>
                                            <p:strVal val="#ppt_y"/>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9" presetClass="entr" presetSubtype="0" accel="100000" fill="hold" grpId="0" nodeType="clickEffect">
                                  <p:stCondLst>
                                    <p:cond delay="0"/>
                                  </p:stCondLst>
                                  <p:childTnLst>
                                    <p:set>
                                      <p:cBhvr>
                                        <p:cTn id="14" dur="1" fill="hold">
                                          <p:stCondLst>
                                            <p:cond delay="0"/>
                                          </p:stCondLst>
                                        </p:cTn>
                                        <p:tgtEl>
                                          <p:spTgt spid="33795">
                                            <p:txEl>
                                              <p:pRg st="0" end="0"/>
                                            </p:txEl>
                                          </p:spTgt>
                                        </p:tgtEl>
                                        <p:attrNameLst>
                                          <p:attrName>style.visibility</p:attrName>
                                        </p:attrNameLst>
                                      </p:cBhvr>
                                      <p:to>
                                        <p:strVal val="visible"/>
                                      </p:to>
                                    </p:set>
                                    <p:anim calcmode="lin" valueType="num">
                                      <p:cBhvr>
                                        <p:cTn id="15" dur="500" fill="hold"/>
                                        <p:tgtEl>
                                          <p:spTgt spid="33795">
                                            <p:txEl>
                                              <p:pRg st="0" end="0"/>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6" dur="500" fill="hold"/>
                                        <p:tgtEl>
                                          <p:spTgt spid="33795">
                                            <p:txEl>
                                              <p:pRg st="0" end="0"/>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7" dur="500" fill="hold"/>
                                        <p:tgtEl>
                                          <p:spTgt spid="33795">
                                            <p:txEl>
                                              <p:pRg st="0" end="0"/>
                                            </p:txEl>
                                          </p:spTgt>
                                        </p:tgtEl>
                                        <p:attrNameLst>
                                          <p:attrName>ppt_x</p:attrName>
                                        </p:attrNameLst>
                                      </p:cBhvr>
                                      <p:tavLst>
                                        <p:tav tm="0">
                                          <p:val>
                                            <p:strVal val="#ppt_x-.3"/>
                                          </p:val>
                                        </p:tav>
                                        <p:tav tm="50000">
                                          <p:val>
                                            <p:strVal val="#ppt_x"/>
                                          </p:val>
                                        </p:tav>
                                        <p:tav tm="100000">
                                          <p:val>
                                            <p:strVal val="#ppt_x"/>
                                          </p:val>
                                        </p:tav>
                                      </p:tavLst>
                                    </p:anim>
                                    <p:anim calcmode="lin" valueType="num">
                                      <p:cBhvr>
                                        <p:cTn id="18" dur="500" fill="hold"/>
                                        <p:tgtEl>
                                          <p:spTgt spid="33795">
                                            <p:txEl>
                                              <p:pRg st="0" end="0"/>
                                            </p:txEl>
                                          </p:spTgt>
                                        </p:tgtEl>
                                        <p:attrNameLst>
                                          <p:attrName>ppt_y</p:attrName>
                                        </p:attrNameLst>
                                      </p:cBhvr>
                                      <p:tavLst>
                                        <p:tav tm="0">
                                          <p:val>
                                            <p:strVal val="#ppt_y"/>
                                          </p:val>
                                        </p:tav>
                                        <p:tav tm="100000">
                                          <p:val>
                                            <p:strVal val="#ppt_y"/>
                                          </p:val>
                                        </p:tav>
                                      </p:tavLst>
                                    </p:anim>
                                  </p:childTnLst>
                                </p:cTn>
                              </p:par>
                              <p:par>
                                <p:cTn id="19" presetID="39" presetClass="entr" presetSubtype="0" accel="100000" fill="hold" grpId="0" nodeType="withEffect">
                                  <p:stCondLst>
                                    <p:cond delay="0"/>
                                  </p:stCondLst>
                                  <p:childTnLst>
                                    <p:set>
                                      <p:cBhvr>
                                        <p:cTn id="20" dur="1" fill="hold">
                                          <p:stCondLst>
                                            <p:cond delay="0"/>
                                          </p:stCondLst>
                                        </p:cTn>
                                        <p:tgtEl>
                                          <p:spTgt spid="33795">
                                            <p:txEl>
                                              <p:pRg st="1" end="1"/>
                                            </p:txEl>
                                          </p:spTgt>
                                        </p:tgtEl>
                                        <p:attrNameLst>
                                          <p:attrName>style.visibility</p:attrName>
                                        </p:attrNameLst>
                                      </p:cBhvr>
                                      <p:to>
                                        <p:strVal val="visible"/>
                                      </p:to>
                                    </p:set>
                                    <p:anim calcmode="lin" valueType="num">
                                      <p:cBhvr>
                                        <p:cTn id="21" dur="500" fill="hold"/>
                                        <p:tgtEl>
                                          <p:spTgt spid="33795">
                                            <p:txEl>
                                              <p:pRg st="1" end="1"/>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2" dur="500" fill="hold"/>
                                        <p:tgtEl>
                                          <p:spTgt spid="33795">
                                            <p:txEl>
                                              <p:pRg st="1" end="1"/>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3" dur="500" fill="hold"/>
                                        <p:tgtEl>
                                          <p:spTgt spid="33795">
                                            <p:txEl>
                                              <p:pRg st="1" end="1"/>
                                            </p:txEl>
                                          </p:spTgt>
                                        </p:tgtEl>
                                        <p:attrNameLst>
                                          <p:attrName>ppt_x</p:attrName>
                                        </p:attrNameLst>
                                      </p:cBhvr>
                                      <p:tavLst>
                                        <p:tav tm="0">
                                          <p:val>
                                            <p:strVal val="#ppt_x-.3"/>
                                          </p:val>
                                        </p:tav>
                                        <p:tav tm="50000">
                                          <p:val>
                                            <p:strVal val="#ppt_x"/>
                                          </p:val>
                                        </p:tav>
                                        <p:tav tm="100000">
                                          <p:val>
                                            <p:strVal val="#ppt_x"/>
                                          </p:val>
                                        </p:tav>
                                      </p:tavLst>
                                    </p:anim>
                                    <p:anim calcmode="lin" valueType="num">
                                      <p:cBhvr>
                                        <p:cTn id="24" dur="500" fill="hold"/>
                                        <p:tgtEl>
                                          <p:spTgt spid="33795">
                                            <p:txEl>
                                              <p:pRg st="1" end="1"/>
                                            </p:txEl>
                                          </p:spTgt>
                                        </p:tgtEl>
                                        <p:attrNameLst>
                                          <p:attrName>ppt_y</p:attrName>
                                        </p:attrNameLst>
                                      </p:cBhvr>
                                      <p:tavLst>
                                        <p:tav tm="0">
                                          <p:val>
                                            <p:strVal val="#ppt_y"/>
                                          </p:val>
                                        </p:tav>
                                        <p:tav tm="100000">
                                          <p:val>
                                            <p:strVal val="#ppt_y"/>
                                          </p:val>
                                        </p:tav>
                                      </p:tavLst>
                                    </p:anim>
                                  </p:childTnLst>
                                </p:cTn>
                              </p:par>
                              <p:par>
                                <p:cTn id="25" presetID="39" presetClass="entr" presetSubtype="0" accel="100000" fill="hold" grpId="0" nodeType="withEffect">
                                  <p:stCondLst>
                                    <p:cond delay="0"/>
                                  </p:stCondLst>
                                  <p:childTnLst>
                                    <p:set>
                                      <p:cBhvr>
                                        <p:cTn id="26" dur="1" fill="hold">
                                          <p:stCondLst>
                                            <p:cond delay="0"/>
                                          </p:stCondLst>
                                        </p:cTn>
                                        <p:tgtEl>
                                          <p:spTgt spid="33795">
                                            <p:txEl>
                                              <p:pRg st="2" end="2"/>
                                            </p:txEl>
                                          </p:spTgt>
                                        </p:tgtEl>
                                        <p:attrNameLst>
                                          <p:attrName>style.visibility</p:attrName>
                                        </p:attrNameLst>
                                      </p:cBhvr>
                                      <p:to>
                                        <p:strVal val="visible"/>
                                      </p:to>
                                    </p:set>
                                    <p:anim calcmode="lin" valueType="num">
                                      <p:cBhvr>
                                        <p:cTn id="27" dur="500" fill="hold"/>
                                        <p:tgtEl>
                                          <p:spTgt spid="33795">
                                            <p:txEl>
                                              <p:pRg st="2" end="2"/>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8" dur="500" fill="hold"/>
                                        <p:tgtEl>
                                          <p:spTgt spid="33795">
                                            <p:txEl>
                                              <p:pRg st="2" end="2"/>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9" dur="500" fill="hold"/>
                                        <p:tgtEl>
                                          <p:spTgt spid="33795">
                                            <p:txEl>
                                              <p:pRg st="2" end="2"/>
                                            </p:txEl>
                                          </p:spTgt>
                                        </p:tgtEl>
                                        <p:attrNameLst>
                                          <p:attrName>ppt_x</p:attrName>
                                        </p:attrNameLst>
                                      </p:cBhvr>
                                      <p:tavLst>
                                        <p:tav tm="0">
                                          <p:val>
                                            <p:strVal val="#ppt_x-.3"/>
                                          </p:val>
                                        </p:tav>
                                        <p:tav tm="50000">
                                          <p:val>
                                            <p:strVal val="#ppt_x"/>
                                          </p:val>
                                        </p:tav>
                                        <p:tav tm="100000">
                                          <p:val>
                                            <p:strVal val="#ppt_x"/>
                                          </p:val>
                                        </p:tav>
                                      </p:tavLst>
                                    </p:anim>
                                    <p:anim calcmode="lin" valueType="num">
                                      <p:cBhvr>
                                        <p:cTn id="30" dur="500" fill="hold"/>
                                        <p:tgtEl>
                                          <p:spTgt spid="3379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39" presetClass="exit" presetSubtype="0" decel="100000" fill="hold" grpId="1" nodeType="clickEffect">
                                  <p:stCondLst>
                                    <p:cond delay="0"/>
                                  </p:stCondLst>
                                  <p:childTnLst>
                                    <p:anim calcmode="lin" valueType="num">
                                      <p:cBhvr>
                                        <p:cTn id="34" dur="500" fill="hold"/>
                                        <p:tgtEl>
                                          <p:spTgt spid="33794"/>
                                        </p:tgtEl>
                                        <p:attrNameLst>
                                          <p:attrName>ppt_h</p:attrName>
                                        </p:attrNameLst>
                                      </p:cBhvr>
                                      <p:tavLst>
                                        <p:tav tm="0">
                                          <p:val>
                                            <p:strVal val="ppt_h"/>
                                          </p:val>
                                        </p:tav>
                                        <p:tav tm="50000">
                                          <p:val>
                                            <p:strVal val="ppt_h/20"/>
                                          </p:val>
                                        </p:tav>
                                        <p:tav tm="100000">
                                          <p:val>
                                            <p:strVal val="ppt_h/20"/>
                                          </p:val>
                                        </p:tav>
                                      </p:tavLst>
                                    </p:anim>
                                    <p:anim calcmode="lin" valueType="num">
                                      <p:cBhvr>
                                        <p:cTn id="35" dur="500" fill="hold"/>
                                        <p:tgtEl>
                                          <p:spTgt spid="33794"/>
                                        </p:tgtEl>
                                        <p:attrNameLst>
                                          <p:attrName>ppt_w</p:attrName>
                                        </p:attrNameLst>
                                      </p:cBhvr>
                                      <p:tavLst>
                                        <p:tav tm="0">
                                          <p:val>
                                            <p:strVal val="ppt_w"/>
                                          </p:val>
                                        </p:tav>
                                        <p:tav tm="50000">
                                          <p:val>
                                            <p:strVal val="ppt_w+.3"/>
                                          </p:val>
                                        </p:tav>
                                        <p:tav tm="100000">
                                          <p:val>
                                            <p:strVal val="ppt_w+.3"/>
                                          </p:val>
                                        </p:tav>
                                      </p:tavLst>
                                    </p:anim>
                                    <p:anim calcmode="lin" valueType="num">
                                      <p:cBhvr>
                                        <p:cTn id="36" dur="500" fill="hold"/>
                                        <p:tgtEl>
                                          <p:spTgt spid="33794"/>
                                        </p:tgtEl>
                                        <p:attrNameLst>
                                          <p:attrName>ppt_x</p:attrName>
                                        </p:attrNameLst>
                                      </p:cBhvr>
                                      <p:tavLst>
                                        <p:tav tm="0">
                                          <p:val>
                                            <p:strVal val="ppt_x"/>
                                          </p:val>
                                        </p:tav>
                                        <p:tav tm="50000">
                                          <p:val>
                                            <p:strVal val="ppt_x"/>
                                          </p:val>
                                        </p:tav>
                                        <p:tav tm="100000">
                                          <p:val>
                                            <p:strVal val="ppt_x-.3"/>
                                          </p:val>
                                        </p:tav>
                                      </p:tavLst>
                                    </p:anim>
                                    <p:anim calcmode="lin" valueType="num">
                                      <p:cBhvr>
                                        <p:cTn id="37" dur="500" fill="hold"/>
                                        <p:tgtEl>
                                          <p:spTgt spid="33794"/>
                                        </p:tgtEl>
                                        <p:attrNameLst>
                                          <p:attrName>ppt_y</p:attrName>
                                        </p:attrNameLst>
                                      </p:cBhvr>
                                      <p:tavLst>
                                        <p:tav tm="0">
                                          <p:val>
                                            <p:strVal val="ppt_y"/>
                                          </p:val>
                                        </p:tav>
                                        <p:tav tm="100000">
                                          <p:val>
                                            <p:strVal val="ppt_y"/>
                                          </p:val>
                                        </p:tav>
                                      </p:tavLst>
                                    </p:anim>
                                    <p:set>
                                      <p:cBhvr>
                                        <p:cTn id="38" dur="1" fill="hold">
                                          <p:stCondLst>
                                            <p:cond delay="499"/>
                                          </p:stCondLst>
                                        </p:cTn>
                                        <p:tgtEl>
                                          <p:spTgt spid="33794"/>
                                        </p:tgtEl>
                                        <p:attrNameLst>
                                          <p:attrName>style.visibility</p:attrName>
                                        </p:attrNameLst>
                                      </p:cBhvr>
                                      <p:to>
                                        <p:strVal val="hidden"/>
                                      </p:to>
                                    </p:set>
                                  </p:childTnLst>
                                </p:cTn>
                              </p:par>
                              <p:par>
                                <p:cTn id="39" presetID="39" presetClass="exit" presetSubtype="0" decel="100000" fill="hold" grpId="1" nodeType="withEffect">
                                  <p:stCondLst>
                                    <p:cond delay="0"/>
                                  </p:stCondLst>
                                  <p:childTnLst>
                                    <p:anim calcmode="lin" valueType="num">
                                      <p:cBhvr>
                                        <p:cTn id="40" dur="500" fill="hold"/>
                                        <p:tgtEl>
                                          <p:spTgt spid="33795">
                                            <p:txEl>
                                              <p:pRg st="0" end="0"/>
                                            </p:txEl>
                                          </p:spTgt>
                                        </p:tgtEl>
                                        <p:attrNameLst>
                                          <p:attrName>ppt_h</p:attrName>
                                        </p:attrNameLst>
                                      </p:cBhvr>
                                      <p:tavLst>
                                        <p:tav tm="0">
                                          <p:val>
                                            <p:strVal val="ppt_h"/>
                                          </p:val>
                                        </p:tav>
                                        <p:tav tm="50000">
                                          <p:val>
                                            <p:strVal val="ppt_h/20"/>
                                          </p:val>
                                        </p:tav>
                                        <p:tav tm="100000">
                                          <p:val>
                                            <p:strVal val="ppt_h/20"/>
                                          </p:val>
                                        </p:tav>
                                      </p:tavLst>
                                    </p:anim>
                                    <p:anim calcmode="lin" valueType="num">
                                      <p:cBhvr>
                                        <p:cTn id="41" dur="500" fill="hold"/>
                                        <p:tgtEl>
                                          <p:spTgt spid="33795">
                                            <p:txEl>
                                              <p:pRg st="0" end="0"/>
                                            </p:txEl>
                                          </p:spTgt>
                                        </p:tgtEl>
                                        <p:attrNameLst>
                                          <p:attrName>ppt_w</p:attrName>
                                        </p:attrNameLst>
                                      </p:cBhvr>
                                      <p:tavLst>
                                        <p:tav tm="0">
                                          <p:val>
                                            <p:strVal val="ppt_w"/>
                                          </p:val>
                                        </p:tav>
                                        <p:tav tm="50000">
                                          <p:val>
                                            <p:strVal val="ppt_w+.3"/>
                                          </p:val>
                                        </p:tav>
                                        <p:tav tm="100000">
                                          <p:val>
                                            <p:strVal val="ppt_w+.3"/>
                                          </p:val>
                                        </p:tav>
                                      </p:tavLst>
                                    </p:anim>
                                    <p:anim calcmode="lin" valueType="num">
                                      <p:cBhvr>
                                        <p:cTn id="42" dur="500" fill="hold"/>
                                        <p:tgtEl>
                                          <p:spTgt spid="33795">
                                            <p:txEl>
                                              <p:pRg st="0" end="0"/>
                                            </p:txEl>
                                          </p:spTgt>
                                        </p:tgtEl>
                                        <p:attrNameLst>
                                          <p:attrName>ppt_x</p:attrName>
                                        </p:attrNameLst>
                                      </p:cBhvr>
                                      <p:tavLst>
                                        <p:tav tm="0">
                                          <p:val>
                                            <p:strVal val="ppt_x"/>
                                          </p:val>
                                        </p:tav>
                                        <p:tav tm="50000">
                                          <p:val>
                                            <p:strVal val="ppt_x"/>
                                          </p:val>
                                        </p:tav>
                                        <p:tav tm="100000">
                                          <p:val>
                                            <p:strVal val="ppt_x-.3"/>
                                          </p:val>
                                        </p:tav>
                                      </p:tavLst>
                                    </p:anim>
                                    <p:anim calcmode="lin" valueType="num">
                                      <p:cBhvr>
                                        <p:cTn id="43" dur="500" fill="hold"/>
                                        <p:tgtEl>
                                          <p:spTgt spid="33795">
                                            <p:txEl>
                                              <p:pRg st="0" end="0"/>
                                            </p:txEl>
                                          </p:spTgt>
                                        </p:tgtEl>
                                        <p:attrNameLst>
                                          <p:attrName>ppt_y</p:attrName>
                                        </p:attrNameLst>
                                      </p:cBhvr>
                                      <p:tavLst>
                                        <p:tav tm="0">
                                          <p:val>
                                            <p:strVal val="ppt_y"/>
                                          </p:val>
                                        </p:tav>
                                        <p:tav tm="100000">
                                          <p:val>
                                            <p:strVal val="ppt_y"/>
                                          </p:val>
                                        </p:tav>
                                      </p:tavLst>
                                    </p:anim>
                                    <p:set>
                                      <p:cBhvr>
                                        <p:cTn id="44" dur="1" fill="hold">
                                          <p:stCondLst>
                                            <p:cond delay="499"/>
                                          </p:stCondLst>
                                        </p:cTn>
                                        <p:tgtEl>
                                          <p:spTgt spid="33795">
                                            <p:txEl>
                                              <p:pRg st="0" end="0"/>
                                            </p:txEl>
                                          </p:spTgt>
                                        </p:tgtEl>
                                        <p:attrNameLst>
                                          <p:attrName>style.visibility</p:attrName>
                                        </p:attrNameLst>
                                      </p:cBhvr>
                                      <p:to>
                                        <p:strVal val="hidden"/>
                                      </p:to>
                                    </p:set>
                                  </p:childTnLst>
                                </p:cTn>
                              </p:par>
                              <p:par>
                                <p:cTn id="45" presetID="39" presetClass="exit" presetSubtype="0" decel="100000" fill="hold" grpId="1" nodeType="withEffect">
                                  <p:stCondLst>
                                    <p:cond delay="0"/>
                                  </p:stCondLst>
                                  <p:childTnLst>
                                    <p:anim calcmode="lin" valueType="num">
                                      <p:cBhvr>
                                        <p:cTn id="46" dur="500" fill="hold"/>
                                        <p:tgtEl>
                                          <p:spTgt spid="33795">
                                            <p:txEl>
                                              <p:pRg st="1" end="1"/>
                                            </p:txEl>
                                          </p:spTgt>
                                        </p:tgtEl>
                                        <p:attrNameLst>
                                          <p:attrName>ppt_h</p:attrName>
                                        </p:attrNameLst>
                                      </p:cBhvr>
                                      <p:tavLst>
                                        <p:tav tm="0">
                                          <p:val>
                                            <p:strVal val="ppt_h"/>
                                          </p:val>
                                        </p:tav>
                                        <p:tav tm="50000">
                                          <p:val>
                                            <p:strVal val="ppt_h/20"/>
                                          </p:val>
                                        </p:tav>
                                        <p:tav tm="100000">
                                          <p:val>
                                            <p:strVal val="ppt_h/20"/>
                                          </p:val>
                                        </p:tav>
                                      </p:tavLst>
                                    </p:anim>
                                    <p:anim calcmode="lin" valueType="num">
                                      <p:cBhvr>
                                        <p:cTn id="47" dur="500" fill="hold"/>
                                        <p:tgtEl>
                                          <p:spTgt spid="33795">
                                            <p:txEl>
                                              <p:pRg st="1" end="1"/>
                                            </p:txEl>
                                          </p:spTgt>
                                        </p:tgtEl>
                                        <p:attrNameLst>
                                          <p:attrName>ppt_w</p:attrName>
                                        </p:attrNameLst>
                                      </p:cBhvr>
                                      <p:tavLst>
                                        <p:tav tm="0">
                                          <p:val>
                                            <p:strVal val="ppt_w"/>
                                          </p:val>
                                        </p:tav>
                                        <p:tav tm="50000">
                                          <p:val>
                                            <p:strVal val="ppt_w+.3"/>
                                          </p:val>
                                        </p:tav>
                                        <p:tav tm="100000">
                                          <p:val>
                                            <p:strVal val="ppt_w+.3"/>
                                          </p:val>
                                        </p:tav>
                                      </p:tavLst>
                                    </p:anim>
                                    <p:anim calcmode="lin" valueType="num">
                                      <p:cBhvr>
                                        <p:cTn id="48" dur="500" fill="hold"/>
                                        <p:tgtEl>
                                          <p:spTgt spid="33795">
                                            <p:txEl>
                                              <p:pRg st="1" end="1"/>
                                            </p:txEl>
                                          </p:spTgt>
                                        </p:tgtEl>
                                        <p:attrNameLst>
                                          <p:attrName>ppt_x</p:attrName>
                                        </p:attrNameLst>
                                      </p:cBhvr>
                                      <p:tavLst>
                                        <p:tav tm="0">
                                          <p:val>
                                            <p:strVal val="ppt_x"/>
                                          </p:val>
                                        </p:tav>
                                        <p:tav tm="50000">
                                          <p:val>
                                            <p:strVal val="ppt_x"/>
                                          </p:val>
                                        </p:tav>
                                        <p:tav tm="100000">
                                          <p:val>
                                            <p:strVal val="ppt_x-.3"/>
                                          </p:val>
                                        </p:tav>
                                      </p:tavLst>
                                    </p:anim>
                                    <p:anim calcmode="lin" valueType="num">
                                      <p:cBhvr>
                                        <p:cTn id="49" dur="500" fill="hold"/>
                                        <p:tgtEl>
                                          <p:spTgt spid="33795">
                                            <p:txEl>
                                              <p:pRg st="1" end="1"/>
                                            </p:txEl>
                                          </p:spTgt>
                                        </p:tgtEl>
                                        <p:attrNameLst>
                                          <p:attrName>ppt_y</p:attrName>
                                        </p:attrNameLst>
                                      </p:cBhvr>
                                      <p:tavLst>
                                        <p:tav tm="0">
                                          <p:val>
                                            <p:strVal val="ppt_y"/>
                                          </p:val>
                                        </p:tav>
                                        <p:tav tm="100000">
                                          <p:val>
                                            <p:strVal val="ppt_y"/>
                                          </p:val>
                                        </p:tav>
                                      </p:tavLst>
                                    </p:anim>
                                    <p:set>
                                      <p:cBhvr>
                                        <p:cTn id="50" dur="1" fill="hold">
                                          <p:stCondLst>
                                            <p:cond delay="499"/>
                                          </p:stCondLst>
                                        </p:cTn>
                                        <p:tgtEl>
                                          <p:spTgt spid="33795">
                                            <p:txEl>
                                              <p:pRg st="1" end="1"/>
                                            </p:txEl>
                                          </p:spTgt>
                                        </p:tgtEl>
                                        <p:attrNameLst>
                                          <p:attrName>style.visibility</p:attrName>
                                        </p:attrNameLst>
                                      </p:cBhvr>
                                      <p:to>
                                        <p:strVal val="hidden"/>
                                      </p:to>
                                    </p:set>
                                  </p:childTnLst>
                                </p:cTn>
                              </p:par>
                              <p:par>
                                <p:cTn id="51" presetID="39" presetClass="exit" presetSubtype="0" decel="100000" fill="hold" grpId="1" nodeType="withEffect">
                                  <p:stCondLst>
                                    <p:cond delay="0"/>
                                  </p:stCondLst>
                                  <p:childTnLst>
                                    <p:anim calcmode="lin" valueType="num">
                                      <p:cBhvr>
                                        <p:cTn id="52" dur="500" fill="hold"/>
                                        <p:tgtEl>
                                          <p:spTgt spid="33795">
                                            <p:txEl>
                                              <p:pRg st="2" end="2"/>
                                            </p:txEl>
                                          </p:spTgt>
                                        </p:tgtEl>
                                        <p:attrNameLst>
                                          <p:attrName>ppt_h</p:attrName>
                                        </p:attrNameLst>
                                      </p:cBhvr>
                                      <p:tavLst>
                                        <p:tav tm="0">
                                          <p:val>
                                            <p:strVal val="ppt_h"/>
                                          </p:val>
                                        </p:tav>
                                        <p:tav tm="50000">
                                          <p:val>
                                            <p:strVal val="ppt_h/20"/>
                                          </p:val>
                                        </p:tav>
                                        <p:tav tm="100000">
                                          <p:val>
                                            <p:strVal val="ppt_h/20"/>
                                          </p:val>
                                        </p:tav>
                                      </p:tavLst>
                                    </p:anim>
                                    <p:anim calcmode="lin" valueType="num">
                                      <p:cBhvr>
                                        <p:cTn id="53" dur="500" fill="hold"/>
                                        <p:tgtEl>
                                          <p:spTgt spid="33795">
                                            <p:txEl>
                                              <p:pRg st="2" end="2"/>
                                            </p:txEl>
                                          </p:spTgt>
                                        </p:tgtEl>
                                        <p:attrNameLst>
                                          <p:attrName>ppt_w</p:attrName>
                                        </p:attrNameLst>
                                      </p:cBhvr>
                                      <p:tavLst>
                                        <p:tav tm="0">
                                          <p:val>
                                            <p:strVal val="ppt_w"/>
                                          </p:val>
                                        </p:tav>
                                        <p:tav tm="50000">
                                          <p:val>
                                            <p:strVal val="ppt_w+.3"/>
                                          </p:val>
                                        </p:tav>
                                        <p:tav tm="100000">
                                          <p:val>
                                            <p:strVal val="ppt_w+.3"/>
                                          </p:val>
                                        </p:tav>
                                      </p:tavLst>
                                    </p:anim>
                                    <p:anim calcmode="lin" valueType="num">
                                      <p:cBhvr>
                                        <p:cTn id="54" dur="500" fill="hold"/>
                                        <p:tgtEl>
                                          <p:spTgt spid="33795">
                                            <p:txEl>
                                              <p:pRg st="2" end="2"/>
                                            </p:txEl>
                                          </p:spTgt>
                                        </p:tgtEl>
                                        <p:attrNameLst>
                                          <p:attrName>ppt_x</p:attrName>
                                        </p:attrNameLst>
                                      </p:cBhvr>
                                      <p:tavLst>
                                        <p:tav tm="0">
                                          <p:val>
                                            <p:strVal val="ppt_x"/>
                                          </p:val>
                                        </p:tav>
                                        <p:tav tm="50000">
                                          <p:val>
                                            <p:strVal val="ppt_x"/>
                                          </p:val>
                                        </p:tav>
                                        <p:tav tm="100000">
                                          <p:val>
                                            <p:strVal val="ppt_x-.3"/>
                                          </p:val>
                                        </p:tav>
                                      </p:tavLst>
                                    </p:anim>
                                    <p:anim calcmode="lin" valueType="num">
                                      <p:cBhvr>
                                        <p:cTn id="55" dur="500" fill="hold"/>
                                        <p:tgtEl>
                                          <p:spTgt spid="33795">
                                            <p:txEl>
                                              <p:pRg st="2" end="2"/>
                                            </p:txEl>
                                          </p:spTgt>
                                        </p:tgtEl>
                                        <p:attrNameLst>
                                          <p:attrName>ppt_y</p:attrName>
                                        </p:attrNameLst>
                                      </p:cBhvr>
                                      <p:tavLst>
                                        <p:tav tm="0">
                                          <p:val>
                                            <p:strVal val="ppt_y"/>
                                          </p:val>
                                        </p:tav>
                                        <p:tav tm="100000">
                                          <p:val>
                                            <p:strVal val="ppt_y"/>
                                          </p:val>
                                        </p:tav>
                                      </p:tavLst>
                                    </p:anim>
                                    <p:set>
                                      <p:cBhvr>
                                        <p:cTn id="56" dur="1" fill="hold">
                                          <p:stCondLst>
                                            <p:cond delay="499"/>
                                          </p:stCondLst>
                                        </p:cTn>
                                        <p:tgtEl>
                                          <p:spTgt spid="33795">
                                            <p:txEl>
                                              <p:pRg st="2" end="2"/>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build="p"/>
      <p:bldP spid="33795" grpId="1" build="allAtOnce"/>
      <p:bldP spid="33794" grpId="0"/>
      <p:bldP spid="33794" grpId="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45720" indent="0" algn="ctr">
              <a:buNone/>
            </a:pPr>
            <a:endParaRPr lang="id-ID" sz="4400" dirty="0" smtClean="0"/>
          </a:p>
          <a:p>
            <a:pPr marL="45720" indent="0" algn="ctr">
              <a:buNone/>
            </a:pPr>
            <a:endParaRPr lang="id-ID" sz="4400"/>
          </a:p>
          <a:p>
            <a:pPr marL="45720" indent="0" algn="ctr">
              <a:buNone/>
            </a:pPr>
            <a:r>
              <a:rPr lang="id-ID" sz="4400" smtClean="0"/>
              <a:t>MARI </a:t>
            </a:r>
            <a:r>
              <a:rPr lang="id-ID" sz="4400" dirty="0" smtClean="0"/>
              <a:t>BERDISKUSI</a:t>
            </a:r>
            <a:endParaRPr lang="id-ID" sz="4400" dirty="0"/>
          </a:p>
        </p:txBody>
      </p:sp>
      <p:sp>
        <p:nvSpPr>
          <p:cNvPr id="3" name="Title 2"/>
          <p:cNvSpPr>
            <a:spLocks noGrp="1"/>
          </p:cNvSpPr>
          <p:nvPr>
            <p:ph type="title"/>
          </p:nvPr>
        </p:nvSpPr>
        <p:spPr/>
        <p:txBody>
          <a:bodyPr/>
          <a:lstStyle/>
          <a:p>
            <a:endParaRPr lang="id-ID"/>
          </a:p>
        </p:txBody>
      </p:sp>
    </p:spTree>
    <p:extLst>
      <p:ext uri="{BB962C8B-B14F-4D97-AF65-F5344CB8AC3E}">
        <p14:creationId xmlns:p14="http://schemas.microsoft.com/office/powerpoint/2010/main" val="42700158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lgn="just"/>
            <a:r>
              <a:rPr lang="id-ID" dirty="0" smtClean="0"/>
              <a:t>Konsep Civil Society pertamakali diperkenalkan di Eropa pada abad 18; societas civilis, yang pada waktu itu diletakkan maknanya sebagai state dan political society atau hal yang berkaitan dengan politik.</a:t>
            </a:r>
          </a:p>
          <a:p>
            <a:pPr algn="just"/>
            <a:r>
              <a:rPr lang="id-ID" dirty="0" smtClean="0"/>
              <a:t>Awal kemunculan Civil Society, dapat dilacak pada masa renaisance, saat tuntutan penegakkan nilai-nilai kemanusiaan dan individualisme menguat karena represei kekuasaan negara dan dominasi konservatisme gereja. Renaisance lalu melahirkan pemikiran bahwa perlu dibentuk kekuatan penyeimbang negara. Maka sejak saat itu, civil society selalu diperhadapkan, vis a vis dengan state.</a:t>
            </a:r>
          </a:p>
          <a:p>
            <a:pPr algn="just"/>
            <a:r>
              <a:rPr lang="id-ID" dirty="0" smtClean="0"/>
              <a:t>Konsepsi tentang Civil Society selanjutnya dapat dilihat dari produk pemikiran filosof dari Hegel, Marx, Tocqueville hingga </a:t>
            </a:r>
            <a:r>
              <a:rPr lang="id-ID" dirty="0"/>
              <a:t>hingga </a:t>
            </a:r>
            <a:r>
              <a:rPr lang="id-ID" dirty="0" smtClean="0"/>
              <a:t>teoritisi tentang Civil Society seperti Neera Chandoke. </a:t>
            </a:r>
            <a:endParaRPr lang="id-ID" dirty="0"/>
          </a:p>
        </p:txBody>
      </p:sp>
      <p:sp>
        <p:nvSpPr>
          <p:cNvPr id="3" name="Title 2"/>
          <p:cNvSpPr>
            <a:spLocks noGrp="1"/>
          </p:cNvSpPr>
          <p:nvPr>
            <p:ph type="title"/>
          </p:nvPr>
        </p:nvSpPr>
        <p:spPr/>
        <p:txBody>
          <a:bodyPr>
            <a:normAutofit fontScale="90000"/>
          </a:bodyPr>
          <a:lstStyle/>
          <a:p>
            <a:r>
              <a:rPr lang="id-ID" sz="4000" dirty="0" smtClean="0"/>
              <a:t>Konteks kemunculan civil society</a:t>
            </a:r>
            <a:endParaRPr lang="id-ID" sz="4000" dirty="0"/>
          </a:p>
        </p:txBody>
      </p:sp>
    </p:spTree>
    <p:extLst>
      <p:ext uri="{BB962C8B-B14F-4D97-AF65-F5344CB8AC3E}">
        <p14:creationId xmlns:p14="http://schemas.microsoft.com/office/powerpoint/2010/main" val="23604647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marL="45720" indent="0" algn="just">
              <a:buNone/>
            </a:pPr>
            <a:r>
              <a:rPr lang="id-ID" sz="2200" dirty="0" smtClean="0"/>
              <a:t>Di Indonesia, konsep CS acap kali diterjemahkan sebagai: </a:t>
            </a:r>
          </a:p>
          <a:p>
            <a:pPr algn="just">
              <a:buFont typeface="Arial" pitchFamily="34" charset="0"/>
              <a:buChar char="•"/>
            </a:pPr>
            <a:r>
              <a:rPr lang="id-ID" sz="2200" dirty="0" smtClean="0"/>
              <a:t>Masyarakat madani yang dikemukakan  oleh Nur Cholis Madjid. Konsep tsb merujuk pada masyarakat beradab sebagaimana dicita-citakan oleh piagam madinah yang memuat 10 nilai utama (kebebasan beragama, solidartas, persatuan politik untuk capai cita-cita bersama, saling membantu dalam kesetaraan, persamaan hak dan kewajiban sebagai WN, persamaan di depan hukum yang berkeadilan dan berlandaskan kebernaran, perdamaian dan kedamaian serta pengakuan hak setiap orang.</a:t>
            </a:r>
          </a:p>
          <a:p>
            <a:pPr algn="just">
              <a:buFont typeface="Arial" pitchFamily="34" charset="0"/>
              <a:buChar char="•"/>
            </a:pPr>
            <a:r>
              <a:rPr lang="id-ID" sz="2200" dirty="0" smtClean="0"/>
              <a:t>Masyarakat warga yang diajukan oleh AS Hikam (1996) yang diartikna sebagai kenyataan dari kehidupan sosial yang terorganisasi yang bersifat sukarela, swadaya, swasembada dan bebas dari tekanan negara. </a:t>
            </a:r>
            <a:endParaRPr lang="id-ID" sz="2200" dirty="0"/>
          </a:p>
        </p:txBody>
      </p:sp>
      <p:sp>
        <p:nvSpPr>
          <p:cNvPr id="3" name="Title 2"/>
          <p:cNvSpPr>
            <a:spLocks noGrp="1"/>
          </p:cNvSpPr>
          <p:nvPr>
            <p:ph type="title"/>
          </p:nvPr>
        </p:nvSpPr>
        <p:spPr/>
        <p:txBody>
          <a:bodyPr>
            <a:normAutofit fontScale="90000"/>
          </a:bodyPr>
          <a:lstStyle/>
          <a:p>
            <a:r>
              <a:rPr lang="id-ID" sz="4000" dirty="0" smtClean="0"/>
              <a:t>Kontekstualisasi CS di </a:t>
            </a:r>
            <a:r>
              <a:rPr lang="id-ID" sz="4000" dirty="0" smtClean="0"/>
              <a:t>Indonesia</a:t>
            </a:r>
            <a:endParaRPr lang="id-ID" sz="4000" dirty="0"/>
          </a:p>
        </p:txBody>
      </p:sp>
    </p:spTree>
    <p:extLst>
      <p:ext uri="{BB962C8B-B14F-4D97-AF65-F5344CB8AC3E}">
        <p14:creationId xmlns:p14="http://schemas.microsoft.com/office/powerpoint/2010/main" val="40713692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45720" indent="0" algn="just">
              <a:buNone/>
            </a:pPr>
            <a:r>
              <a:rPr lang="id-ID" sz="2200" dirty="0" smtClean="0"/>
              <a:t>Kritik terhadap wacana CS di dunia ketiga:</a:t>
            </a:r>
          </a:p>
          <a:p>
            <a:pPr algn="just">
              <a:buFont typeface="Arial" pitchFamily="34" charset="0"/>
              <a:buChar char="•"/>
            </a:pPr>
            <a:r>
              <a:rPr lang="id-ID" sz="2200" dirty="0" smtClean="0"/>
              <a:t>Sebagai sebuah konsep  cs menyembunyikan fakta sosial sekaligus membuat bingung dengan konsep-konsep yang tidak jelas dan bervariasi</a:t>
            </a:r>
          </a:p>
          <a:p>
            <a:pPr algn="just">
              <a:buFont typeface="Arial" pitchFamily="34" charset="0"/>
              <a:buChar char="•"/>
            </a:pPr>
            <a:r>
              <a:rPr lang="id-ID" sz="2200" dirty="0" smtClean="0"/>
              <a:t>Cs cenderung normatif dan idealis sehingga mengabaikan persoalan dan kontradiksi (gap) yang ada dalam masyarakat.</a:t>
            </a:r>
          </a:p>
          <a:p>
            <a:pPr algn="just">
              <a:buFont typeface="Arial" pitchFamily="34" charset="0"/>
              <a:buChar char="•"/>
            </a:pPr>
            <a:r>
              <a:rPr lang="id-ID" sz="2200" dirty="0" smtClean="0"/>
              <a:t>Wacana CS cederung mengganti peran dan tanggungjawab negara dengan mencari bentuk legitimasi pada mekanisme pasar dalam mengelola kehidupan publik.</a:t>
            </a:r>
          </a:p>
          <a:p>
            <a:pPr algn="just">
              <a:buFont typeface="Arial" pitchFamily="34" charset="0"/>
              <a:buChar char="•"/>
            </a:pPr>
            <a:r>
              <a:rPr lang="id-ID" sz="2200" dirty="0" smtClean="0"/>
              <a:t>CS cenderung bias barat karena merujuk pengalaman pembangunan ala Eropa dan Amerika Utara.</a:t>
            </a:r>
          </a:p>
        </p:txBody>
      </p:sp>
      <p:sp>
        <p:nvSpPr>
          <p:cNvPr id="3" name="Title 2"/>
          <p:cNvSpPr>
            <a:spLocks noGrp="1"/>
          </p:cNvSpPr>
          <p:nvPr>
            <p:ph type="title"/>
          </p:nvPr>
        </p:nvSpPr>
        <p:spPr/>
        <p:txBody>
          <a:bodyPr>
            <a:normAutofit/>
          </a:bodyPr>
          <a:lstStyle/>
          <a:p>
            <a:r>
              <a:rPr lang="id-ID" sz="3200" dirty="0" smtClean="0"/>
              <a:t>Kontekstualisasi CS di indonesia</a:t>
            </a:r>
            <a:endParaRPr lang="id-ID" sz="3200" dirty="0"/>
          </a:p>
        </p:txBody>
      </p:sp>
    </p:spTree>
    <p:extLst>
      <p:ext uri="{BB962C8B-B14F-4D97-AF65-F5344CB8AC3E}">
        <p14:creationId xmlns:p14="http://schemas.microsoft.com/office/powerpoint/2010/main" val="40625864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00200"/>
            <a:ext cx="8229600" cy="4781128"/>
          </a:xfrm>
        </p:spPr>
        <p:txBody>
          <a:bodyPr>
            <a:noAutofit/>
          </a:bodyPr>
          <a:lstStyle/>
          <a:p>
            <a:pPr algn="just"/>
            <a:r>
              <a:rPr lang="id-ID" sz="2200" dirty="0" smtClean="0"/>
              <a:t>CS  acapkali dihubungkan dengan adanya asosiasi non government (negara) misalnya, Lembaga Swadaya Masyarakat (LSM) dan Non Government Organization (NGO). Terminologi LSM lebih moderat ketmbang NGO atau ORNOP yang odentk dengan posisi “anti” negara. Bagi Affan Gafar (1999), CS merupakan arena publik yang otonom dimana individu dapat mengembangkan dirinya, ia juga independen dari intervensi negara, terbuka dan inklusif.</a:t>
            </a:r>
          </a:p>
          <a:p>
            <a:pPr algn="just"/>
            <a:r>
              <a:rPr lang="id-ID" sz="2200" dirty="0"/>
              <a:t> </a:t>
            </a:r>
            <a:r>
              <a:rPr lang="id-ID" sz="2200" dirty="0" smtClean="0"/>
              <a:t>Dalam Masyarakat, LSM  memiliki tiga peran: </a:t>
            </a:r>
            <a:r>
              <a:rPr lang="id-ID" sz="2200" i="1" dirty="0" smtClean="0"/>
              <a:t>pertama, </a:t>
            </a:r>
            <a:r>
              <a:rPr lang="id-ID" sz="2200" dirty="0" smtClean="0"/>
              <a:t>memberdayakan masyarakat pada tingkat akar rumput dalam rangka menciptakan pembangunan berkelanjutan; </a:t>
            </a:r>
            <a:r>
              <a:rPr lang="id-ID" sz="2200" i="1" dirty="0" smtClean="0"/>
              <a:t>kedua,</a:t>
            </a:r>
            <a:r>
              <a:rPr lang="id-ID" sz="2200" dirty="0" smtClean="0"/>
              <a:t> mengembangkan advokasi melalui jajaring kerja dan kelembagaan sehingga meningkatkan pengaruh secara politik; serta </a:t>
            </a:r>
            <a:r>
              <a:rPr lang="id-ID" sz="2200" i="1" dirty="0" smtClean="0"/>
              <a:t>ketiga</a:t>
            </a:r>
            <a:r>
              <a:rPr lang="id-ID" sz="2200" dirty="0" smtClean="0"/>
              <a:t>; turut </a:t>
            </a:r>
            <a:r>
              <a:rPr lang="id-ID" sz="2200" dirty="0" smtClean="0"/>
              <a:t>menentukan agenda pembangunan</a:t>
            </a:r>
            <a:r>
              <a:rPr lang="id-ID" sz="2000" dirty="0" smtClean="0"/>
              <a:t>.     </a:t>
            </a:r>
            <a:endParaRPr lang="id-ID" sz="2000" dirty="0"/>
          </a:p>
        </p:txBody>
      </p:sp>
      <p:sp>
        <p:nvSpPr>
          <p:cNvPr id="3" name="Title 2"/>
          <p:cNvSpPr>
            <a:spLocks noGrp="1"/>
          </p:cNvSpPr>
          <p:nvPr>
            <p:ph type="title"/>
          </p:nvPr>
        </p:nvSpPr>
        <p:spPr/>
        <p:txBody>
          <a:bodyPr>
            <a:normAutofit fontScale="90000"/>
          </a:bodyPr>
          <a:lstStyle/>
          <a:p>
            <a:r>
              <a:rPr lang="id-ID" sz="3200" dirty="0" smtClean="0"/>
              <a:t>KONTEKSTALISASI CS: </a:t>
            </a:r>
            <a:br>
              <a:rPr lang="id-ID" sz="3200" dirty="0" smtClean="0"/>
            </a:br>
            <a:r>
              <a:rPr lang="id-ID" sz="3200" dirty="0" smtClean="0"/>
              <a:t>CIVIL SOCIETY ORGANIZATION (CSO)</a:t>
            </a:r>
            <a:endParaRPr lang="id-ID" sz="3200" dirty="0"/>
          </a:p>
        </p:txBody>
      </p:sp>
    </p:spTree>
    <p:extLst>
      <p:ext uri="{BB962C8B-B14F-4D97-AF65-F5344CB8AC3E}">
        <p14:creationId xmlns:p14="http://schemas.microsoft.com/office/powerpoint/2010/main" val="19414076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342900" indent="-342900" algn="just" eaLnBrk="0" fontAlgn="base" hangingPunct="0">
              <a:lnSpc>
                <a:spcPct val="90000"/>
              </a:lnSpc>
              <a:spcBef>
                <a:spcPct val="20000"/>
              </a:spcBef>
              <a:spcAft>
                <a:spcPct val="0"/>
              </a:spcAft>
              <a:buClr>
                <a:schemeClr val="hlink"/>
              </a:buClr>
              <a:buSzPct val="60000"/>
              <a:buFont typeface="Wingdings" pitchFamily="2" charset="2"/>
              <a:buChar char="n"/>
            </a:pPr>
            <a:r>
              <a:rPr lang="id-ID" sz="2400" dirty="0" smtClean="0"/>
              <a:t>Sistem politik demokratis akan </a:t>
            </a:r>
            <a:r>
              <a:rPr lang="en-US" sz="2400" dirty="0" err="1" smtClean="0"/>
              <a:t>menumbuhkan</a:t>
            </a:r>
            <a:r>
              <a:rPr lang="en-US" sz="2400" dirty="0" smtClean="0"/>
              <a:t> </a:t>
            </a:r>
            <a:r>
              <a:rPr lang="id-ID" sz="2400" dirty="0" smtClean="0"/>
              <a:t>Partisipasi </a:t>
            </a:r>
            <a:r>
              <a:rPr lang="id-ID" sz="2400" dirty="0" smtClean="0"/>
              <a:t>warga </a:t>
            </a:r>
            <a:r>
              <a:rPr lang="id-ID" sz="2400" dirty="0" smtClean="0"/>
              <a:t>yang akan </a:t>
            </a:r>
            <a:r>
              <a:rPr lang="id-ID" sz="2400" dirty="0"/>
              <a:t>membiakkan komitmen warga </a:t>
            </a:r>
            <a:r>
              <a:rPr lang="id-ID" sz="2400" dirty="0" smtClean="0"/>
              <a:t>maupun </a:t>
            </a:r>
            <a:r>
              <a:rPr lang="id-ID" sz="2400" dirty="0"/>
              <a:t>hubungan-hubungan horizontal, kepercayaan </a:t>
            </a:r>
            <a:r>
              <a:rPr lang="id-ID" sz="2400" i="1" dirty="0"/>
              <a:t>(trust), </a:t>
            </a:r>
            <a:r>
              <a:rPr lang="id-ID" sz="2400" dirty="0"/>
              <a:t>toleransi, kerjasama, dan solidaritas yang membentuk </a:t>
            </a:r>
            <a:r>
              <a:rPr lang="en-US" sz="2400" dirty="0" smtClean="0"/>
              <a:t>active citizen </a:t>
            </a:r>
            <a:r>
              <a:rPr lang="id-ID" sz="2400" i="1" dirty="0" smtClean="0"/>
              <a:t>(civil </a:t>
            </a:r>
            <a:r>
              <a:rPr lang="id-ID" sz="2400" i="1" dirty="0"/>
              <a:t>community).</a:t>
            </a:r>
            <a:r>
              <a:rPr lang="id-ID" sz="2400" dirty="0"/>
              <a:t> </a:t>
            </a:r>
            <a:endParaRPr lang="en-US" sz="2400" dirty="0" smtClean="0"/>
          </a:p>
          <a:p>
            <a:pPr marL="342900" indent="-342900" algn="just" eaLnBrk="0" fontAlgn="base" hangingPunct="0">
              <a:lnSpc>
                <a:spcPct val="90000"/>
              </a:lnSpc>
              <a:spcBef>
                <a:spcPct val="20000"/>
              </a:spcBef>
              <a:spcAft>
                <a:spcPct val="0"/>
              </a:spcAft>
              <a:buClr>
                <a:schemeClr val="hlink"/>
              </a:buClr>
              <a:buSzPct val="60000"/>
              <a:buFont typeface="Wingdings" pitchFamily="2" charset="2"/>
              <a:buChar char="n"/>
            </a:pPr>
            <a:r>
              <a:rPr lang="id-ID" sz="2400" dirty="0" smtClean="0"/>
              <a:t>Ikatan </a:t>
            </a:r>
            <a:r>
              <a:rPr lang="id-ID" sz="2400" dirty="0"/>
              <a:t>sipil yakni; solidaritas sosial dan partisipasi masal yang merentang luas, yang pada gilirannya akan berkorelasi tinggi dengan kinerja pembangunan ekonomi dan kualitas kehidupan </a:t>
            </a:r>
            <a:r>
              <a:rPr lang="id-ID" sz="2400" dirty="0" smtClean="0"/>
              <a:t>demokrasi</a:t>
            </a:r>
            <a:r>
              <a:rPr lang="en-US" sz="2400" dirty="0"/>
              <a:t> </a:t>
            </a:r>
            <a:r>
              <a:rPr lang="en-US" sz="2400" dirty="0" smtClean="0"/>
              <a:t>di </a:t>
            </a:r>
            <a:r>
              <a:rPr lang="en-US" sz="2400" dirty="0" err="1" smtClean="0"/>
              <a:t>tingkat</a:t>
            </a:r>
            <a:r>
              <a:rPr lang="en-US" sz="2400" dirty="0" smtClean="0"/>
              <a:t> </a:t>
            </a:r>
            <a:r>
              <a:rPr lang="en-US" sz="2400" dirty="0" err="1" smtClean="0"/>
              <a:t>lokal</a:t>
            </a:r>
            <a:endParaRPr lang="id-ID" sz="2400" dirty="0"/>
          </a:p>
          <a:p>
            <a:pPr marL="0" lvl="0" indent="0" eaLnBrk="0" fontAlgn="base" hangingPunct="0">
              <a:lnSpc>
                <a:spcPct val="90000"/>
              </a:lnSpc>
              <a:spcBef>
                <a:spcPct val="20000"/>
              </a:spcBef>
              <a:spcAft>
                <a:spcPct val="0"/>
              </a:spcAft>
              <a:buClr>
                <a:schemeClr val="hlink"/>
              </a:buClr>
              <a:buSzPct val="60000"/>
              <a:buNone/>
            </a:pPr>
            <a:endParaRPr lang="id-ID" altLang="en-US" sz="2800" dirty="0">
              <a:latin typeface="Verdana" pitchFamily="34" charset="0"/>
            </a:endParaRPr>
          </a:p>
          <a:p>
            <a:pPr marL="342900" lvl="0" indent="-342900" eaLnBrk="0" fontAlgn="base" hangingPunct="0">
              <a:spcBef>
                <a:spcPct val="0"/>
              </a:spcBef>
              <a:spcAft>
                <a:spcPct val="0"/>
              </a:spcAft>
              <a:buClrTx/>
              <a:buSzTx/>
              <a:buNone/>
            </a:pPr>
            <a:endParaRPr lang="en-GB" altLang="en-US" sz="2000" dirty="0">
              <a:latin typeface="Arial" pitchFamily="34" charset="0"/>
              <a:cs typeface="Arial" pitchFamily="34" charset="0"/>
            </a:endParaRPr>
          </a:p>
          <a:p>
            <a:pPr marL="109728" indent="0">
              <a:buNone/>
            </a:pPr>
            <a:endParaRPr lang="en-US" dirty="0" smtClean="0"/>
          </a:p>
          <a:p>
            <a:pPr marL="109728" indent="0">
              <a:buNone/>
            </a:pPr>
            <a:endParaRPr lang="en-US" dirty="0"/>
          </a:p>
          <a:p>
            <a:pPr marL="109728" indent="0">
              <a:buNone/>
            </a:pPr>
            <a:endParaRPr lang="en-US" dirty="0" smtClean="0"/>
          </a:p>
          <a:p>
            <a:pPr marL="109728" indent="0">
              <a:buNone/>
            </a:pPr>
            <a:endParaRPr lang="en-US" dirty="0"/>
          </a:p>
          <a:p>
            <a:pPr marL="109728" indent="0">
              <a:buNone/>
            </a:pPr>
            <a:endParaRPr lang="en-US" dirty="0" smtClean="0"/>
          </a:p>
          <a:p>
            <a:pPr marL="109728" indent="0">
              <a:buNone/>
            </a:pPr>
            <a:endParaRPr lang="en-US" dirty="0"/>
          </a:p>
        </p:txBody>
      </p:sp>
      <p:sp>
        <p:nvSpPr>
          <p:cNvPr id="3" name="Title 2"/>
          <p:cNvSpPr>
            <a:spLocks noGrp="1"/>
          </p:cNvSpPr>
          <p:nvPr>
            <p:ph type="title"/>
          </p:nvPr>
        </p:nvSpPr>
        <p:spPr/>
        <p:txBody>
          <a:bodyPr>
            <a:normAutofit/>
          </a:bodyPr>
          <a:lstStyle/>
          <a:p>
            <a:r>
              <a:rPr lang="id-ID" sz="3200" dirty="0" smtClean="0"/>
              <a:t>Demokrasi dan </a:t>
            </a:r>
            <a:r>
              <a:rPr lang="en-US" sz="3200" dirty="0" err="1" smtClean="0"/>
              <a:t>Kewargaan</a:t>
            </a:r>
            <a:endParaRPr lang="en-US" sz="3200" dirty="0"/>
          </a:p>
        </p:txBody>
      </p:sp>
    </p:spTree>
    <p:extLst>
      <p:ext uri="{BB962C8B-B14F-4D97-AF65-F5344CB8AC3E}">
        <p14:creationId xmlns:p14="http://schemas.microsoft.com/office/powerpoint/2010/main" val="10536415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40000" lnSpcReduction="20000"/>
          </a:bodyPr>
          <a:lstStyle/>
          <a:p>
            <a:pPr algn="just"/>
            <a:r>
              <a:rPr lang="en-US" sz="5500" dirty="0" err="1"/>
              <a:t>Gagasan</a:t>
            </a:r>
            <a:r>
              <a:rPr lang="en-US" sz="5500" dirty="0"/>
              <a:t> citizenship </a:t>
            </a:r>
            <a:r>
              <a:rPr lang="en-US" sz="5500" dirty="0" err="1" smtClean="0"/>
              <a:t>lahir</a:t>
            </a:r>
            <a:r>
              <a:rPr lang="en-US" sz="5500" dirty="0" smtClean="0"/>
              <a:t> </a:t>
            </a:r>
            <a:r>
              <a:rPr lang="en-US" sz="5500" dirty="0" err="1" smtClean="0"/>
              <a:t>dari</a:t>
            </a:r>
            <a:r>
              <a:rPr lang="en-US" sz="5500" dirty="0" smtClean="0"/>
              <a:t> </a:t>
            </a:r>
            <a:r>
              <a:rPr lang="en-US" sz="5500" dirty="0" err="1" smtClean="0"/>
              <a:t>konteks</a:t>
            </a:r>
            <a:r>
              <a:rPr lang="en-US" sz="5500" dirty="0" smtClean="0"/>
              <a:t> </a:t>
            </a:r>
            <a:r>
              <a:rPr lang="en-US" sz="5500" dirty="0" err="1" smtClean="0"/>
              <a:t>perlunya</a:t>
            </a:r>
            <a:r>
              <a:rPr lang="en-US" sz="5500" dirty="0" smtClean="0"/>
              <a:t> </a:t>
            </a:r>
            <a:r>
              <a:rPr lang="en-US" sz="5500" dirty="0" err="1" smtClean="0"/>
              <a:t>perlindungan</a:t>
            </a:r>
            <a:r>
              <a:rPr lang="en-US" sz="5500" dirty="0" smtClean="0"/>
              <a:t> </a:t>
            </a:r>
            <a:r>
              <a:rPr lang="en-US" sz="5500" dirty="0" err="1" smtClean="0"/>
              <a:t>terhadap</a:t>
            </a:r>
            <a:r>
              <a:rPr lang="en-US" sz="5500" dirty="0" smtClean="0"/>
              <a:t> </a:t>
            </a:r>
            <a:r>
              <a:rPr lang="en-US" sz="5500" dirty="0" err="1" smtClean="0"/>
              <a:t>hak</a:t>
            </a:r>
            <a:r>
              <a:rPr lang="en-US" sz="5500" dirty="0" smtClean="0"/>
              <a:t> </a:t>
            </a:r>
            <a:r>
              <a:rPr lang="en-US" sz="5500" dirty="0" err="1"/>
              <a:t>sosial</a:t>
            </a:r>
            <a:r>
              <a:rPr lang="en-US" sz="5500" dirty="0"/>
              <a:t> </a:t>
            </a:r>
            <a:r>
              <a:rPr lang="en-US" sz="5500" dirty="0" err="1"/>
              <a:t>dan</a:t>
            </a:r>
            <a:r>
              <a:rPr lang="en-US" sz="5500" dirty="0"/>
              <a:t> </a:t>
            </a:r>
            <a:r>
              <a:rPr lang="en-US" sz="5500" dirty="0" err="1"/>
              <a:t>politik</a:t>
            </a:r>
            <a:r>
              <a:rPr lang="en-US" sz="5500" dirty="0"/>
              <a:t> </a:t>
            </a:r>
            <a:r>
              <a:rPr lang="en-US" sz="5500" dirty="0" smtClean="0"/>
              <a:t>(</a:t>
            </a:r>
            <a:r>
              <a:rPr lang="en-US" sz="5500" dirty="0" err="1" smtClean="0"/>
              <a:t>hak-hak</a:t>
            </a:r>
            <a:r>
              <a:rPr lang="en-US" sz="5500" dirty="0" smtClean="0"/>
              <a:t> </a:t>
            </a:r>
            <a:r>
              <a:rPr lang="en-US" sz="5500" dirty="0" err="1" smtClean="0"/>
              <a:t>sipil</a:t>
            </a:r>
            <a:r>
              <a:rPr lang="en-US" sz="5500" dirty="0" smtClean="0"/>
              <a:t>) </a:t>
            </a:r>
            <a:r>
              <a:rPr lang="en-US" sz="5500" dirty="0" err="1" smtClean="0"/>
              <a:t>sebagai</a:t>
            </a:r>
            <a:r>
              <a:rPr lang="en-US" sz="5500" dirty="0" smtClean="0"/>
              <a:t> </a:t>
            </a:r>
            <a:r>
              <a:rPr lang="en-US" sz="5500" dirty="0" err="1" smtClean="0"/>
              <a:t>hak</a:t>
            </a:r>
            <a:r>
              <a:rPr lang="en-US" sz="5500" dirty="0" smtClean="0"/>
              <a:t> </a:t>
            </a:r>
            <a:r>
              <a:rPr lang="en-US" sz="5500" dirty="0" err="1" smtClean="0"/>
              <a:t>dasar</a:t>
            </a:r>
            <a:r>
              <a:rPr lang="en-US" sz="5500" dirty="0" smtClean="0"/>
              <a:t> </a:t>
            </a:r>
            <a:r>
              <a:rPr lang="en-US" sz="5500" dirty="0" err="1" smtClean="0"/>
              <a:t>warga</a:t>
            </a:r>
            <a:r>
              <a:rPr lang="en-US" sz="5500" dirty="0" smtClean="0"/>
              <a:t>. </a:t>
            </a:r>
            <a:r>
              <a:rPr lang="en-US" sz="5500" dirty="0" err="1" smtClean="0"/>
              <a:t>Dalam</a:t>
            </a:r>
            <a:r>
              <a:rPr lang="en-US" sz="5500" dirty="0" smtClean="0"/>
              <a:t> </a:t>
            </a:r>
            <a:r>
              <a:rPr lang="en-US" sz="5500" dirty="0" err="1" smtClean="0"/>
              <a:t>konteks</a:t>
            </a:r>
            <a:r>
              <a:rPr lang="en-US" sz="5500" dirty="0" smtClean="0"/>
              <a:t> </a:t>
            </a:r>
            <a:r>
              <a:rPr lang="en-US" sz="5500" dirty="0" err="1" smtClean="0"/>
              <a:t>tersebut</a:t>
            </a:r>
            <a:r>
              <a:rPr lang="en-US" sz="5500" dirty="0" smtClean="0"/>
              <a:t>, </a:t>
            </a:r>
            <a:r>
              <a:rPr lang="en-US" sz="5500" dirty="0" err="1" smtClean="0"/>
              <a:t>Kewargaan</a:t>
            </a:r>
            <a:r>
              <a:rPr lang="en-US" sz="5500" dirty="0" smtClean="0"/>
              <a:t> </a:t>
            </a:r>
            <a:r>
              <a:rPr lang="en-US" sz="5500" dirty="0" err="1" smtClean="0"/>
              <a:t>merupakan</a:t>
            </a:r>
            <a:r>
              <a:rPr lang="en-US" sz="5500" dirty="0" smtClean="0"/>
              <a:t> </a:t>
            </a:r>
            <a:r>
              <a:rPr lang="en-US" sz="5500" dirty="0" err="1" smtClean="0"/>
              <a:t>fungsi</a:t>
            </a:r>
            <a:r>
              <a:rPr lang="en-US" sz="5500" dirty="0" smtClean="0"/>
              <a:t> </a:t>
            </a:r>
            <a:r>
              <a:rPr lang="en-US" sz="5500" dirty="0" err="1" smtClean="0"/>
              <a:t>dari</a:t>
            </a:r>
            <a:r>
              <a:rPr lang="en-US" sz="5500" dirty="0" smtClean="0"/>
              <a:t> ide </a:t>
            </a:r>
            <a:r>
              <a:rPr lang="en-US" sz="5500" dirty="0"/>
              <a:t>“</a:t>
            </a:r>
            <a:r>
              <a:rPr lang="en-US" sz="5500" dirty="0" err="1"/>
              <a:t>keadilan</a:t>
            </a:r>
            <a:r>
              <a:rPr lang="en-US" sz="5500" dirty="0"/>
              <a:t> </a:t>
            </a:r>
            <a:r>
              <a:rPr lang="en-US" sz="5500" dirty="0" err="1"/>
              <a:t>sosial</a:t>
            </a:r>
            <a:r>
              <a:rPr lang="en-US" sz="5500" dirty="0"/>
              <a:t>”. </a:t>
            </a:r>
            <a:endParaRPr lang="id-ID" sz="5500" dirty="0"/>
          </a:p>
          <a:p>
            <a:pPr marL="0" indent="0" algn="just">
              <a:buNone/>
            </a:pPr>
            <a:endParaRPr lang="en-US" sz="5500" dirty="0" smtClean="0"/>
          </a:p>
          <a:p>
            <a:pPr algn="just"/>
            <a:r>
              <a:rPr lang="en-US" sz="5500" dirty="0" smtClean="0"/>
              <a:t>Citizenship </a:t>
            </a:r>
            <a:r>
              <a:rPr lang="en-US" sz="5500" dirty="0" err="1"/>
              <a:t>dalam</a:t>
            </a:r>
            <a:r>
              <a:rPr lang="en-US" sz="5500" dirty="0"/>
              <a:t> </a:t>
            </a:r>
            <a:r>
              <a:rPr lang="en-US" sz="5500" dirty="0" err="1"/>
              <a:t>konteks</a:t>
            </a:r>
            <a:r>
              <a:rPr lang="en-US" sz="5500" dirty="0"/>
              <a:t> </a:t>
            </a:r>
            <a:r>
              <a:rPr lang="en-US" sz="5500" dirty="0" err="1"/>
              <a:t>hak</a:t>
            </a:r>
            <a:r>
              <a:rPr lang="en-US" sz="5500" dirty="0"/>
              <a:t> </a:t>
            </a:r>
            <a:r>
              <a:rPr lang="en-US" sz="5500" dirty="0" err="1"/>
              <a:t>warganegara</a:t>
            </a:r>
            <a:r>
              <a:rPr lang="en-US" sz="5500" dirty="0"/>
              <a:t> </a:t>
            </a:r>
            <a:r>
              <a:rPr lang="en-US" sz="5500" dirty="0" err="1"/>
              <a:t>atas</a:t>
            </a:r>
            <a:r>
              <a:rPr lang="en-US" sz="5500" dirty="0"/>
              <a:t> </a:t>
            </a:r>
            <a:r>
              <a:rPr lang="en-US" sz="5500" dirty="0" err="1"/>
              <a:t>tiga</a:t>
            </a:r>
            <a:r>
              <a:rPr lang="en-US" sz="5500" dirty="0"/>
              <a:t> </a:t>
            </a:r>
            <a:r>
              <a:rPr lang="en-US" sz="5500" dirty="0" err="1"/>
              <a:t>hak</a:t>
            </a:r>
            <a:r>
              <a:rPr lang="en-US" sz="5500" dirty="0"/>
              <a:t> </a:t>
            </a:r>
            <a:r>
              <a:rPr lang="en-US" sz="5500" dirty="0" err="1"/>
              <a:t>dasar</a:t>
            </a:r>
            <a:r>
              <a:rPr lang="en-US" sz="5500" dirty="0"/>
              <a:t> : </a:t>
            </a:r>
            <a:r>
              <a:rPr lang="en-US" sz="5500" dirty="0" err="1" smtClean="0"/>
              <a:t>Kesamaan</a:t>
            </a:r>
            <a:r>
              <a:rPr lang="en-US" sz="5500" dirty="0" smtClean="0"/>
              <a:t> </a:t>
            </a:r>
            <a:r>
              <a:rPr lang="en-US" sz="5500" dirty="0"/>
              <a:t>di </a:t>
            </a:r>
            <a:r>
              <a:rPr lang="en-US" sz="5500" dirty="0" err="1"/>
              <a:t>depan</a:t>
            </a:r>
            <a:r>
              <a:rPr lang="en-US" sz="5500" dirty="0"/>
              <a:t> </a:t>
            </a:r>
            <a:r>
              <a:rPr lang="en-US" sz="5500" dirty="0" err="1"/>
              <a:t>hukum</a:t>
            </a:r>
            <a:r>
              <a:rPr lang="en-US" sz="5500" dirty="0"/>
              <a:t> (</a:t>
            </a:r>
            <a:r>
              <a:rPr lang="en-US" sz="5500" i="1" dirty="0"/>
              <a:t>Rule of Law), </a:t>
            </a:r>
            <a:r>
              <a:rPr lang="en-US" sz="5500" dirty="0" err="1" smtClean="0"/>
              <a:t>Kesamaan</a:t>
            </a:r>
            <a:r>
              <a:rPr lang="en-US" sz="5500" dirty="0" smtClean="0"/>
              <a:t> </a:t>
            </a:r>
            <a:r>
              <a:rPr lang="en-US" sz="5500" dirty="0" err="1"/>
              <a:t>dalam</a:t>
            </a:r>
            <a:r>
              <a:rPr lang="en-US" sz="5500" dirty="0"/>
              <a:t> </a:t>
            </a:r>
            <a:r>
              <a:rPr lang="en-US" sz="5500" dirty="0" err="1"/>
              <a:t>hak</a:t>
            </a:r>
            <a:r>
              <a:rPr lang="en-US" sz="5500" dirty="0"/>
              <a:t> </a:t>
            </a:r>
            <a:r>
              <a:rPr lang="en-US" sz="5500" dirty="0" err="1"/>
              <a:t>memilih</a:t>
            </a:r>
            <a:r>
              <a:rPr lang="en-US" sz="5500" dirty="0"/>
              <a:t> </a:t>
            </a:r>
            <a:r>
              <a:rPr lang="en-US" sz="5500" i="1" dirty="0"/>
              <a:t>(voting rights), </a:t>
            </a:r>
            <a:r>
              <a:rPr lang="en-US" sz="5500" i="1" dirty="0" err="1" smtClean="0"/>
              <a:t>dan</a:t>
            </a:r>
            <a:r>
              <a:rPr lang="en-US" sz="5500" i="1" dirty="0"/>
              <a:t> </a:t>
            </a:r>
            <a:r>
              <a:rPr lang="en-US" sz="5500" dirty="0" err="1" smtClean="0"/>
              <a:t>Kesamaan</a:t>
            </a:r>
            <a:r>
              <a:rPr lang="en-US" sz="5500" dirty="0" smtClean="0"/>
              <a:t> </a:t>
            </a:r>
            <a:r>
              <a:rPr lang="en-US" sz="5500" dirty="0" err="1"/>
              <a:t>hak</a:t>
            </a:r>
            <a:r>
              <a:rPr lang="en-US" sz="5500" dirty="0"/>
              <a:t> </a:t>
            </a:r>
            <a:r>
              <a:rPr lang="en-US" sz="5500" dirty="0" err="1"/>
              <a:t>dalam</a:t>
            </a:r>
            <a:r>
              <a:rPr lang="en-US" sz="5500" dirty="0"/>
              <a:t> </a:t>
            </a:r>
            <a:r>
              <a:rPr lang="en-US" sz="5500" dirty="0" err="1"/>
              <a:t>memperoleh</a:t>
            </a:r>
            <a:r>
              <a:rPr lang="en-US" sz="5500" dirty="0"/>
              <a:t> </a:t>
            </a:r>
            <a:r>
              <a:rPr lang="en-US" sz="5500" dirty="0" err="1"/>
              <a:t>jaminan</a:t>
            </a:r>
            <a:r>
              <a:rPr lang="en-US" sz="5500" dirty="0"/>
              <a:t> </a:t>
            </a:r>
            <a:r>
              <a:rPr lang="en-US" sz="5500" dirty="0" err="1"/>
              <a:t>kebutuhan</a:t>
            </a:r>
            <a:r>
              <a:rPr lang="en-US" sz="5500" dirty="0"/>
              <a:t> </a:t>
            </a:r>
            <a:r>
              <a:rPr lang="en-US" sz="5500" dirty="0" err="1"/>
              <a:t>dasar</a:t>
            </a:r>
            <a:r>
              <a:rPr lang="en-US" sz="5500" dirty="0"/>
              <a:t> (</a:t>
            </a:r>
            <a:r>
              <a:rPr lang="en-US" sz="5500" dirty="0" err="1"/>
              <a:t>pendidikan</a:t>
            </a:r>
            <a:r>
              <a:rPr lang="en-US" sz="5500" dirty="0"/>
              <a:t>, </a:t>
            </a:r>
            <a:r>
              <a:rPr lang="en-US" sz="5500" dirty="0" err="1"/>
              <a:t>kesehatan</a:t>
            </a:r>
            <a:r>
              <a:rPr lang="en-US" sz="5500" dirty="0"/>
              <a:t>, </a:t>
            </a:r>
            <a:r>
              <a:rPr lang="en-US" sz="5500" dirty="0" err="1"/>
              <a:t>perumahan</a:t>
            </a:r>
            <a:r>
              <a:rPr lang="en-US" sz="5500" dirty="0"/>
              <a:t> </a:t>
            </a:r>
            <a:r>
              <a:rPr lang="en-US" sz="5500" dirty="0" err="1"/>
              <a:t>dan</a:t>
            </a:r>
            <a:r>
              <a:rPr lang="en-US" sz="5500" dirty="0"/>
              <a:t> </a:t>
            </a:r>
            <a:r>
              <a:rPr lang="en-US" sz="5500" dirty="0" err="1"/>
              <a:t>pendapatan</a:t>
            </a:r>
            <a:r>
              <a:rPr lang="en-US" sz="5500" dirty="0"/>
              <a:t> </a:t>
            </a:r>
            <a:r>
              <a:rPr lang="en-US" sz="5500" dirty="0" smtClean="0"/>
              <a:t>minimal, </a:t>
            </a:r>
            <a:r>
              <a:rPr lang="en-US" sz="5500" dirty="0" err="1" smtClean="0"/>
              <a:t>keamanan</a:t>
            </a:r>
            <a:r>
              <a:rPr lang="en-US" sz="5500" dirty="0" smtClean="0"/>
              <a:t>, </a:t>
            </a:r>
            <a:r>
              <a:rPr lang="en-US" sz="5500" dirty="0" err="1" smtClean="0"/>
              <a:t>ketertiban</a:t>
            </a:r>
            <a:r>
              <a:rPr lang="en-US" sz="5500" dirty="0" smtClean="0"/>
              <a:t>, </a:t>
            </a:r>
            <a:r>
              <a:rPr lang="en-US" sz="5500" dirty="0" err="1" smtClean="0"/>
              <a:t>dll</a:t>
            </a:r>
            <a:r>
              <a:rPr lang="en-US" sz="5500" i="1" dirty="0" smtClean="0"/>
              <a:t>).</a:t>
            </a:r>
          </a:p>
          <a:p>
            <a:endParaRPr lang="en-US" sz="4400" i="1" dirty="0"/>
          </a:p>
          <a:p>
            <a:pPr marL="109728" indent="0">
              <a:buNone/>
            </a:pPr>
            <a:r>
              <a:rPr lang="en-US" dirty="0" smtClean="0"/>
              <a:t>​</a:t>
            </a:r>
            <a:endParaRPr lang="en-US" dirty="0"/>
          </a:p>
        </p:txBody>
      </p:sp>
      <p:sp>
        <p:nvSpPr>
          <p:cNvPr id="3" name="Title 2"/>
          <p:cNvSpPr>
            <a:spLocks noGrp="1"/>
          </p:cNvSpPr>
          <p:nvPr>
            <p:ph type="title"/>
          </p:nvPr>
        </p:nvSpPr>
        <p:spPr/>
        <p:txBody>
          <a:bodyPr>
            <a:normAutofit/>
          </a:bodyPr>
          <a:lstStyle/>
          <a:p>
            <a:r>
              <a:rPr lang="en-US" sz="3200" dirty="0" smtClean="0"/>
              <a:t>Citizenship(</a:t>
            </a:r>
            <a:r>
              <a:rPr lang="en-US" sz="3200" dirty="0" err="1" smtClean="0"/>
              <a:t>Kewargaan</a:t>
            </a:r>
            <a:r>
              <a:rPr lang="en-US" sz="3200" dirty="0" smtClean="0"/>
              <a:t>)</a:t>
            </a:r>
            <a:endParaRPr lang="en-US" sz="3200" dirty="0"/>
          </a:p>
        </p:txBody>
      </p:sp>
    </p:spTree>
    <p:extLst>
      <p:ext uri="{BB962C8B-B14F-4D97-AF65-F5344CB8AC3E}">
        <p14:creationId xmlns:p14="http://schemas.microsoft.com/office/powerpoint/2010/main" val="39021968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4919472"/>
          </a:xfrm>
        </p:spPr>
        <p:txBody>
          <a:bodyPr>
            <a:normAutofit/>
          </a:bodyPr>
          <a:lstStyle/>
          <a:p>
            <a:r>
              <a:rPr lang="en-US" sz="2200" dirty="0" err="1" smtClean="0"/>
              <a:t>Prinsip</a:t>
            </a:r>
            <a:r>
              <a:rPr lang="en-US" sz="2200" dirty="0" smtClean="0"/>
              <a:t> </a:t>
            </a:r>
            <a:r>
              <a:rPr lang="en-US" sz="2200" dirty="0" err="1" smtClean="0"/>
              <a:t>dasar</a:t>
            </a:r>
            <a:r>
              <a:rPr lang="en-US" sz="2200" dirty="0" smtClean="0"/>
              <a:t> Citizenship: </a:t>
            </a:r>
            <a:r>
              <a:rPr lang="en-US" sz="2200" dirty="0" err="1" smtClean="0"/>
              <a:t>keseimbangan</a:t>
            </a:r>
            <a:r>
              <a:rPr lang="en-US" sz="2200" dirty="0" smtClean="0"/>
              <a:t> </a:t>
            </a:r>
            <a:r>
              <a:rPr lang="en-US" sz="2200" dirty="0" err="1" smtClean="0"/>
              <a:t>Hak</a:t>
            </a:r>
            <a:r>
              <a:rPr lang="en-US" sz="2200" dirty="0" smtClean="0"/>
              <a:t> </a:t>
            </a:r>
            <a:r>
              <a:rPr lang="en-US" sz="2200" dirty="0" err="1"/>
              <a:t>dan</a:t>
            </a:r>
            <a:r>
              <a:rPr lang="en-US" sz="2200" dirty="0"/>
              <a:t> </a:t>
            </a:r>
            <a:r>
              <a:rPr lang="en-US" sz="2200" dirty="0" err="1"/>
              <a:t>Kewajiban</a:t>
            </a:r>
            <a:r>
              <a:rPr lang="en-US" sz="2200" dirty="0"/>
              <a:t> </a:t>
            </a:r>
            <a:r>
              <a:rPr lang="en-US" sz="2200" dirty="0" err="1" smtClean="0"/>
              <a:t>Warganegara</a:t>
            </a:r>
            <a:endParaRPr lang="en-US" sz="2200" dirty="0"/>
          </a:p>
          <a:p>
            <a:pPr marL="109728" indent="0">
              <a:buNone/>
            </a:pPr>
            <a:endParaRPr lang="en-US" dirty="0" smtClean="0"/>
          </a:p>
          <a:p>
            <a:pPr marL="109728" indent="0">
              <a:buNone/>
            </a:pPr>
            <a:endParaRPr lang="en-US" dirty="0" smtClean="0"/>
          </a:p>
          <a:p>
            <a:pPr marL="109728" indent="0">
              <a:buNone/>
            </a:pPr>
            <a:endParaRPr lang="en-US" dirty="0" smtClean="0"/>
          </a:p>
          <a:p>
            <a:pPr marL="109728" indent="0">
              <a:buNone/>
            </a:pPr>
            <a:endParaRPr lang="en-US" dirty="0"/>
          </a:p>
          <a:p>
            <a:pPr marL="109728" indent="0">
              <a:buNone/>
            </a:pPr>
            <a:endParaRPr lang="en-US" dirty="0"/>
          </a:p>
          <a:p>
            <a:endParaRPr lang="en-US" dirty="0" smtClean="0"/>
          </a:p>
          <a:p>
            <a:endParaRPr lang="en-US" dirty="0"/>
          </a:p>
          <a:p>
            <a:endParaRPr lang="en-US" dirty="0" smtClean="0"/>
          </a:p>
          <a:p>
            <a:endParaRPr lang="en-US" dirty="0"/>
          </a:p>
          <a:p>
            <a:endParaRPr lang="en-US" dirty="0" smtClean="0"/>
          </a:p>
        </p:txBody>
      </p:sp>
      <p:sp>
        <p:nvSpPr>
          <p:cNvPr id="3" name="Title 2"/>
          <p:cNvSpPr>
            <a:spLocks noGrp="1"/>
          </p:cNvSpPr>
          <p:nvPr>
            <p:ph type="title"/>
          </p:nvPr>
        </p:nvSpPr>
        <p:spPr/>
        <p:txBody>
          <a:bodyPr>
            <a:normAutofit/>
          </a:bodyPr>
          <a:lstStyle/>
          <a:p>
            <a:r>
              <a:rPr lang="en-US" sz="3200" dirty="0" err="1" smtClean="0"/>
              <a:t>Prinsip</a:t>
            </a:r>
            <a:r>
              <a:rPr lang="en-US" sz="3200" dirty="0" smtClean="0"/>
              <a:t> </a:t>
            </a:r>
            <a:r>
              <a:rPr lang="en-US" sz="3200" dirty="0" err="1" smtClean="0"/>
              <a:t>Dasar</a:t>
            </a:r>
            <a:r>
              <a:rPr lang="en-US" sz="3200" dirty="0" smtClean="0"/>
              <a:t> </a:t>
            </a:r>
            <a:r>
              <a:rPr lang="en-US" sz="3200" dirty="0"/>
              <a:t>Citizenship </a:t>
            </a:r>
          </a:p>
        </p:txBody>
      </p:sp>
      <p:sp>
        <p:nvSpPr>
          <p:cNvPr id="4" name="Rectangle 3"/>
          <p:cNvSpPr/>
          <p:nvPr/>
        </p:nvSpPr>
        <p:spPr>
          <a:xfrm>
            <a:off x="1101436" y="2895600"/>
            <a:ext cx="28956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Hak</a:t>
            </a:r>
            <a:r>
              <a:rPr lang="en-US" dirty="0" smtClean="0"/>
              <a:t> </a:t>
            </a:r>
            <a:r>
              <a:rPr lang="en-US" dirty="0" err="1" smtClean="0"/>
              <a:t>Sipil</a:t>
            </a:r>
            <a:r>
              <a:rPr lang="en-US" dirty="0" smtClean="0"/>
              <a:t> (</a:t>
            </a:r>
            <a:r>
              <a:rPr lang="en-US" dirty="0" err="1" smtClean="0"/>
              <a:t>Kebebasan</a:t>
            </a:r>
            <a:r>
              <a:rPr lang="en-US" dirty="0" smtClean="0"/>
              <a:t> </a:t>
            </a:r>
            <a:r>
              <a:rPr lang="en-US" dirty="0" err="1" smtClean="0"/>
              <a:t>dan</a:t>
            </a:r>
            <a:r>
              <a:rPr lang="en-US" dirty="0" smtClean="0"/>
              <a:t> </a:t>
            </a:r>
            <a:r>
              <a:rPr lang="en-US" dirty="0" err="1" smtClean="0"/>
              <a:t>jaminan</a:t>
            </a:r>
            <a:r>
              <a:rPr lang="en-US" dirty="0" smtClean="0"/>
              <a:t> </a:t>
            </a:r>
            <a:r>
              <a:rPr lang="en-US" dirty="0" err="1" smtClean="0"/>
              <a:t>prosedural</a:t>
            </a:r>
            <a:r>
              <a:rPr lang="en-US" dirty="0" smtClean="0"/>
              <a:t> </a:t>
            </a:r>
            <a:r>
              <a:rPr lang="en-US" dirty="0" err="1" smtClean="0"/>
              <a:t>dari</a:t>
            </a:r>
            <a:r>
              <a:rPr lang="en-US" dirty="0" smtClean="0"/>
              <a:t> </a:t>
            </a:r>
            <a:r>
              <a:rPr lang="en-US" dirty="0" err="1" smtClean="0"/>
              <a:t>negara</a:t>
            </a:r>
            <a:r>
              <a:rPr lang="en-US" dirty="0" smtClean="0"/>
              <a:t>)</a:t>
            </a:r>
            <a:endParaRPr lang="en-US" dirty="0"/>
          </a:p>
        </p:txBody>
      </p:sp>
      <p:sp>
        <p:nvSpPr>
          <p:cNvPr id="5" name="Rectangle 4"/>
          <p:cNvSpPr/>
          <p:nvPr/>
        </p:nvSpPr>
        <p:spPr>
          <a:xfrm>
            <a:off x="5340927" y="2895600"/>
            <a:ext cx="28956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Kewajiban</a:t>
            </a:r>
            <a:r>
              <a:rPr lang="en-US" dirty="0" smtClean="0"/>
              <a:t> (</a:t>
            </a:r>
            <a:r>
              <a:rPr lang="en-US" dirty="0" err="1" smtClean="0"/>
              <a:t>Kepatuhan</a:t>
            </a:r>
            <a:r>
              <a:rPr lang="en-US" dirty="0" smtClean="0"/>
              <a:t> </a:t>
            </a:r>
            <a:r>
              <a:rPr lang="en-US" dirty="0" err="1" smtClean="0"/>
              <a:t>terhadap</a:t>
            </a:r>
            <a:r>
              <a:rPr lang="en-US" dirty="0" smtClean="0"/>
              <a:t> </a:t>
            </a:r>
            <a:r>
              <a:rPr lang="en-US" dirty="0" err="1" smtClean="0"/>
              <a:t>hukum</a:t>
            </a:r>
            <a:r>
              <a:rPr lang="en-US" dirty="0" smtClean="0"/>
              <a:t>, </a:t>
            </a:r>
            <a:r>
              <a:rPr lang="en-US" dirty="0" err="1" smtClean="0"/>
              <a:t>pajak</a:t>
            </a:r>
            <a:r>
              <a:rPr lang="en-US" dirty="0" smtClean="0"/>
              <a:t>, </a:t>
            </a:r>
            <a:r>
              <a:rPr lang="en-US" dirty="0" err="1" smtClean="0"/>
              <a:t>bela</a:t>
            </a:r>
            <a:r>
              <a:rPr lang="en-US" dirty="0" smtClean="0"/>
              <a:t> </a:t>
            </a:r>
            <a:r>
              <a:rPr lang="en-US" dirty="0" err="1" smtClean="0"/>
              <a:t>negara</a:t>
            </a:r>
            <a:r>
              <a:rPr lang="en-US" dirty="0" smtClean="0"/>
              <a:t>, </a:t>
            </a:r>
            <a:r>
              <a:rPr lang="en-US" dirty="0" err="1" smtClean="0"/>
              <a:t>dsb</a:t>
            </a:r>
            <a:r>
              <a:rPr lang="en-US" dirty="0" smtClean="0"/>
              <a:t>)</a:t>
            </a:r>
            <a:endParaRPr lang="en-US" dirty="0"/>
          </a:p>
        </p:txBody>
      </p:sp>
      <p:cxnSp>
        <p:nvCxnSpPr>
          <p:cNvPr id="7" name="Straight Arrow Connector 6"/>
          <p:cNvCxnSpPr/>
          <p:nvPr/>
        </p:nvCxnSpPr>
        <p:spPr>
          <a:xfrm>
            <a:off x="3997036" y="3352800"/>
            <a:ext cx="1371600" cy="0"/>
          </a:xfrm>
          <a:prstGeom prst="straightConnector1">
            <a:avLst/>
          </a:prstGeom>
          <a:ln w="38100">
            <a:prstDash val="sysDash"/>
            <a:headEnd type="arrow"/>
            <a:tailEnd type="arrow"/>
          </a:ln>
        </p:spPr>
        <p:style>
          <a:lnRef idx="1">
            <a:schemeClr val="accent1"/>
          </a:lnRef>
          <a:fillRef idx="0">
            <a:schemeClr val="accent1"/>
          </a:fillRef>
          <a:effectRef idx="0">
            <a:schemeClr val="accent1"/>
          </a:effectRef>
          <a:fontRef idx="minor">
            <a:schemeClr val="tx1"/>
          </a:fontRef>
        </p:style>
      </p:cxnSp>
      <p:sp>
        <p:nvSpPr>
          <p:cNvPr id="8" name="Oval 7"/>
          <p:cNvSpPr/>
          <p:nvPr/>
        </p:nvSpPr>
        <p:spPr>
          <a:xfrm>
            <a:off x="3200400" y="4876800"/>
            <a:ext cx="2895600" cy="1371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Partisipasi</a:t>
            </a:r>
            <a:r>
              <a:rPr lang="en-US" dirty="0" smtClean="0"/>
              <a:t> </a:t>
            </a:r>
            <a:r>
              <a:rPr lang="en-US" dirty="0" err="1" smtClean="0"/>
              <a:t>Aktif</a:t>
            </a:r>
            <a:r>
              <a:rPr lang="en-US" dirty="0" smtClean="0"/>
              <a:t> </a:t>
            </a:r>
            <a:r>
              <a:rPr lang="en-US" dirty="0" err="1" smtClean="0"/>
              <a:t>warga</a:t>
            </a:r>
            <a:endParaRPr lang="en-US" dirty="0"/>
          </a:p>
        </p:txBody>
      </p:sp>
      <p:cxnSp>
        <p:nvCxnSpPr>
          <p:cNvPr id="10" name="Straight Arrow Connector 9"/>
          <p:cNvCxnSpPr/>
          <p:nvPr/>
        </p:nvCxnSpPr>
        <p:spPr>
          <a:xfrm flipV="1">
            <a:off x="4648200" y="3352800"/>
            <a:ext cx="0" cy="1676401"/>
          </a:xfrm>
          <a:prstGeom prst="straightConnector1">
            <a:avLst/>
          </a:prstGeom>
          <a:ln w="38100">
            <a:prstDash val="sysDash"/>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318779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buNone/>
            </a:pPr>
            <a:r>
              <a:rPr lang="en-US" sz="2400" dirty="0" err="1"/>
              <a:t>Secara</a:t>
            </a:r>
            <a:r>
              <a:rPr lang="en-US" sz="2400" dirty="0"/>
              <a:t> </a:t>
            </a:r>
            <a:r>
              <a:rPr lang="en-US" sz="2400" dirty="0" err="1"/>
              <a:t>konseptual</a:t>
            </a:r>
            <a:r>
              <a:rPr lang="en-US" sz="2400" dirty="0"/>
              <a:t>, citizenship </a:t>
            </a:r>
            <a:r>
              <a:rPr lang="en-US" sz="2400" dirty="0" err="1" smtClean="0"/>
              <a:t>memerlukan</a:t>
            </a:r>
            <a:r>
              <a:rPr lang="en-US" sz="2400" dirty="0" smtClean="0"/>
              <a:t> </a:t>
            </a:r>
            <a:r>
              <a:rPr lang="en-US" sz="2400" dirty="0" err="1" smtClean="0"/>
              <a:t>kondisi</a:t>
            </a:r>
            <a:r>
              <a:rPr lang="en-US" sz="2400" dirty="0" smtClean="0"/>
              <a:t> yang </a:t>
            </a:r>
            <a:r>
              <a:rPr lang="en-US" sz="2400" dirty="0" err="1" smtClean="0"/>
              <a:t>mendukung</a:t>
            </a:r>
            <a:r>
              <a:rPr lang="en-US" sz="2400" dirty="0" smtClean="0"/>
              <a:t> (Enabling Condition): </a:t>
            </a:r>
            <a:endParaRPr lang="en-US" sz="2400" dirty="0"/>
          </a:p>
          <a:p>
            <a:r>
              <a:rPr lang="en-US" sz="2400" dirty="0" err="1" smtClean="0"/>
              <a:t>Terbentuknya</a:t>
            </a:r>
            <a:r>
              <a:rPr lang="en-US" sz="2400" dirty="0" smtClean="0"/>
              <a:t> Civic Culture</a:t>
            </a:r>
            <a:endParaRPr lang="en-US" sz="2400" dirty="0"/>
          </a:p>
          <a:p>
            <a:r>
              <a:rPr lang="en-US" sz="2400" dirty="0" err="1" smtClean="0"/>
              <a:t>Adanya</a:t>
            </a:r>
            <a:r>
              <a:rPr lang="en-US" sz="2400" dirty="0" smtClean="0"/>
              <a:t> Social Capital (Modal Social) </a:t>
            </a:r>
          </a:p>
          <a:p>
            <a:r>
              <a:rPr lang="en-US" sz="2400" dirty="0" err="1" smtClean="0"/>
              <a:t>Munculnya</a:t>
            </a:r>
            <a:r>
              <a:rPr lang="en-US" sz="2400" dirty="0" smtClean="0"/>
              <a:t> </a:t>
            </a:r>
            <a:r>
              <a:rPr lang="en-US" sz="2400" dirty="0" err="1" smtClean="0"/>
              <a:t>konsep</a:t>
            </a:r>
            <a:r>
              <a:rPr lang="en-US" sz="2400" dirty="0" smtClean="0"/>
              <a:t> </a:t>
            </a:r>
            <a:r>
              <a:rPr lang="en-US" sz="2400" dirty="0" err="1" smtClean="0"/>
              <a:t>ruang</a:t>
            </a:r>
            <a:r>
              <a:rPr lang="en-US" sz="2400" dirty="0" smtClean="0"/>
              <a:t> </a:t>
            </a:r>
            <a:r>
              <a:rPr lang="en-US" sz="2400" dirty="0" err="1" smtClean="0"/>
              <a:t>publik</a:t>
            </a:r>
            <a:r>
              <a:rPr lang="en-US" sz="2400" dirty="0" smtClean="0"/>
              <a:t> (</a:t>
            </a:r>
            <a:r>
              <a:rPr lang="en-US" sz="2400" dirty="0" err="1" smtClean="0"/>
              <a:t>Kebebasan</a:t>
            </a:r>
            <a:r>
              <a:rPr lang="en-US" sz="2400" dirty="0" smtClean="0"/>
              <a:t> </a:t>
            </a:r>
            <a:r>
              <a:rPr lang="en-US" sz="2400" dirty="0" err="1" smtClean="0"/>
              <a:t>berekspresi</a:t>
            </a:r>
            <a:r>
              <a:rPr lang="en-US" sz="2400" dirty="0" smtClean="0"/>
              <a:t> /</a:t>
            </a:r>
            <a:r>
              <a:rPr lang="en-US" sz="2400" dirty="0" err="1" smtClean="0"/>
              <a:t>menyampaikan</a:t>
            </a:r>
            <a:r>
              <a:rPr lang="en-US" sz="2400" dirty="0" smtClean="0"/>
              <a:t> </a:t>
            </a:r>
            <a:r>
              <a:rPr lang="en-US" sz="2400" dirty="0" err="1"/>
              <a:t>pendapat</a:t>
            </a:r>
            <a:r>
              <a:rPr lang="en-US" sz="2400" dirty="0"/>
              <a:t>), </a:t>
            </a:r>
            <a:r>
              <a:rPr lang="en-US" sz="2400" dirty="0" err="1"/>
              <a:t>dan</a:t>
            </a:r>
            <a:endParaRPr lang="en-US" sz="2400" dirty="0"/>
          </a:p>
          <a:p>
            <a:r>
              <a:rPr lang="en-US" sz="2400" dirty="0" err="1"/>
              <a:t>Bekerjanya</a:t>
            </a:r>
            <a:r>
              <a:rPr lang="en-US" sz="2400" dirty="0"/>
              <a:t> </a:t>
            </a:r>
            <a:r>
              <a:rPr lang="en-US" sz="2400" dirty="0" err="1"/>
              <a:t>sistem</a:t>
            </a:r>
            <a:r>
              <a:rPr lang="en-US" sz="2400" dirty="0"/>
              <a:t> </a:t>
            </a:r>
            <a:r>
              <a:rPr lang="en-US" sz="2400" dirty="0" err="1"/>
              <a:t>administrasi</a:t>
            </a:r>
            <a:r>
              <a:rPr lang="en-US" sz="2400" dirty="0"/>
              <a:t> </a:t>
            </a:r>
            <a:r>
              <a:rPr lang="en-US" sz="2400" dirty="0" err="1" smtClean="0"/>
              <a:t>publik</a:t>
            </a:r>
            <a:r>
              <a:rPr lang="en-US" sz="2400" dirty="0" smtClean="0"/>
              <a:t>.</a:t>
            </a:r>
            <a:endParaRPr lang="en-US" sz="2400" dirty="0"/>
          </a:p>
          <a:p>
            <a:pPr marL="109728" indent="0">
              <a:buNone/>
            </a:pPr>
            <a:endParaRPr lang="en-US" dirty="0"/>
          </a:p>
        </p:txBody>
      </p:sp>
      <p:sp>
        <p:nvSpPr>
          <p:cNvPr id="3" name="Title 2"/>
          <p:cNvSpPr>
            <a:spLocks noGrp="1"/>
          </p:cNvSpPr>
          <p:nvPr>
            <p:ph type="title"/>
          </p:nvPr>
        </p:nvSpPr>
        <p:spPr/>
        <p:txBody>
          <a:bodyPr>
            <a:normAutofit/>
          </a:bodyPr>
          <a:lstStyle/>
          <a:p>
            <a:r>
              <a:rPr lang="en-US" sz="3200" dirty="0" err="1" smtClean="0"/>
              <a:t>Prasyarat</a:t>
            </a:r>
            <a:r>
              <a:rPr lang="en-US" sz="3200" dirty="0" smtClean="0"/>
              <a:t> Citizenship</a:t>
            </a:r>
            <a:endParaRPr lang="en-US" sz="3200" dirty="0"/>
          </a:p>
        </p:txBody>
      </p:sp>
    </p:spTree>
    <p:extLst>
      <p:ext uri="{BB962C8B-B14F-4D97-AF65-F5344CB8AC3E}">
        <p14:creationId xmlns:p14="http://schemas.microsoft.com/office/powerpoint/2010/main" val="276037387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Grid">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Grid</Template>
  <TotalTime>38</TotalTime>
  <Words>1283</Words>
  <Application>Microsoft Office PowerPoint</Application>
  <PresentationFormat>On-screen Show (4:3)</PresentationFormat>
  <Paragraphs>150</Paragraphs>
  <Slides>19</Slides>
  <Notes>1</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Grid</vt:lpstr>
      <vt:lpstr>Masyarakat sipil, warga, dan kelompok kepetingan</vt:lpstr>
      <vt:lpstr>Konteks kemunculan civil society</vt:lpstr>
      <vt:lpstr>Kontekstualisasi CS di Indonesia</vt:lpstr>
      <vt:lpstr>Kontekstualisasi CS di indonesia</vt:lpstr>
      <vt:lpstr>KONTEKSTALISASI CS:  CIVIL SOCIETY ORGANIZATION (CSO)</vt:lpstr>
      <vt:lpstr>Demokrasi dan Kewargaan</vt:lpstr>
      <vt:lpstr>Citizenship(Kewargaan)</vt:lpstr>
      <vt:lpstr>Prinsip Dasar Citizenship </vt:lpstr>
      <vt:lpstr>Prasyarat Citizenship</vt:lpstr>
      <vt:lpstr>Area Politik Kewargaan</vt:lpstr>
      <vt:lpstr>Bentuk Politik Kewargaan</vt:lpstr>
      <vt:lpstr>Kelompok Kepentingan &amp; Struktur Politik</vt:lpstr>
      <vt:lpstr>KELOMPOK KEPENTINGAN FUNGSI-FUNGSI SISTEM POLITIK</vt:lpstr>
      <vt:lpstr>Sosialisasi/Pendidikan Politik</vt:lpstr>
      <vt:lpstr>Rekrutmen Politik</vt:lpstr>
      <vt:lpstr>Komunikasi Politik</vt:lpstr>
      <vt:lpstr>Fungsi Input: Artikulasi Kepentingan</vt:lpstr>
      <vt:lpstr>Fungsi Input:  Agregasi Kepentingan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5</cp:revision>
  <dcterms:created xsi:type="dcterms:W3CDTF">2018-12-09T05:29:18Z</dcterms:created>
  <dcterms:modified xsi:type="dcterms:W3CDTF">2018-12-09T06:08:00Z</dcterms:modified>
</cp:coreProperties>
</file>