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43557B-F290-48AE-A4F7-CC7E7CEE8F09}" type="datetimeFigureOut">
              <a:rPr lang="en-US" smtClean="0"/>
              <a:pPr/>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3557B-F290-48AE-A4F7-CC7E7CEE8F09}" type="datetimeFigureOut">
              <a:rPr lang="en-US" smtClean="0"/>
              <a:pPr/>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3557B-F290-48AE-A4F7-CC7E7CEE8F09}" type="datetimeFigureOut">
              <a:rPr lang="en-US" smtClean="0"/>
              <a:pPr/>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3557B-F290-48AE-A4F7-CC7E7CEE8F09}" type="datetimeFigureOut">
              <a:rPr lang="en-US" smtClean="0"/>
              <a:pPr/>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43557B-F290-48AE-A4F7-CC7E7CEE8F09}" type="datetimeFigureOut">
              <a:rPr lang="en-US" smtClean="0"/>
              <a:pPr/>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43557B-F290-48AE-A4F7-CC7E7CEE8F09}" type="datetimeFigureOut">
              <a:rPr lang="en-US" smtClean="0"/>
              <a:pPr/>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43557B-F290-48AE-A4F7-CC7E7CEE8F09}" type="datetimeFigureOut">
              <a:rPr lang="en-US" smtClean="0"/>
              <a:pPr/>
              <a:t>2/13/2019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43557B-F290-48AE-A4F7-CC7E7CEE8F09}" type="datetimeFigureOut">
              <a:rPr lang="en-US" smtClean="0"/>
              <a:pPr/>
              <a:t>2/13/2019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557B-F290-48AE-A4F7-CC7E7CEE8F09}" type="datetimeFigureOut">
              <a:rPr lang="en-US" smtClean="0"/>
              <a:pPr/>
              <a:t>2/13/2019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43557B-F290-48AE-A4F7-CC7E7CEE8F09}" type="datetimeFigureOut">
              <a:rPr lang="en-US" smtClean="0"/>
              <a:pPr/>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43557B-F290-48AE-A4F7-CC7E7CEE8F09}" type="datetimeFigureOut">
              <a:rPr lang="en-US" smtClean="0"/>
              <a:pPr/>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79550C-51D8-4224-9E19-D8C54D1785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557B-F290-48AE-A4F7-CC7E7CEE8F09}" type="datetimeFigureOut">
              <a:rPr lang="en-US" smtClean="0"/>
              <a:pPr/>
              <a:t>2/13/2019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79550C-51D8-4224-9E19-D8C54D1785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470025"/>
          </a:xfrm>
        </p:spPr>
        <p:txBody>
          <a:bodyPr/>
          <a:lstStyle/>
          <a:p>
            <a:r>
              <a:rPr lang="en-US" dirty="0" smtClean="0"/>
              <a:t>OTDA DAN  TATA PEMERINTAHAN LOKAL</a:t>
            </a:r>
            <a:endParaRPr lang="en-US" dirty="0"/>
          </a:p>
        </p:txBody>
      </p:sp>
      <p:sp>
        <p:nvSpPr>
          <p:cNvPr id="3" name="Subtitle 2"/>
          <p:cNvSpPr>
            <a:spLocks noGrp="1"/>
          </p:cNvSpPr>
          <p:nvPr>
            <p:ph type="subTitle" idx="1"/>
          </p:nvPr>
        </p:nvSpPr>
        <p:spPr>
          <a:xfrm>
            <a:off x="1371600" y="3124200"/>
            <a:ext cx="6400800" cy="1752600"/>
          </a:xfrm>
        </p:spPr>
        <p:txBody>
          <a:bodyPr/>
          <a:lstStyle/>
          <a:p>
            <a:r>
              <a:rPr lang="en-US" dirty="0" smtClean="0"/>
              <a:t>MATERI </a:t>
            </a:r>
            <a:r>
              <a:rPr lang="en-US" dirty="0" smtClean="0"/>
              <a:t>P</a:t>
            </a:r>
            <a:r>
              <a:rPr lang="id-ID" smtClean="0"/>
              <a:t>ENGANTAR </a:t>
            </a:r>
            <a:r>
              <a:rPr lang="en-US" smtClean="0"/>
              <a:t>OTDA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Lanjutan</a:t>
            </a:r>
            <a:r>
              <a:rPr lang="en-US" dirty="0" smtClean="0"/>
              <a: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PEMERINTAH DAERAH PROVINSI, DAERAH KABUPATEN DAN KOTA MEMILIKI DEWAN PERWAKILAN RAKYAT DAERAH YANG ANGGOTA – ANGGOTANYA DIPILIH MELALUI PEMILIHAN UMUM GUBERNUR, BUPATI, DAN WALIKOTA MASING – MASING SEBAGAI KEPALA PEMERINTAH DAERAH PROVINSI, KABUPATEN DAN KOTA DIPILIH SECARA DEMOKRATIS PEMERINTAH DAERAH MENJALANKAN OTONOMI SELUAS – LUASNYA, KECUALI URUSAN PEMERINTAHAN YANG OLEH UNDANG – UNDANG DITENTUKAN SEBAGAI URUSAN PEMERINTAH PUSAT.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PEMERINTAH DAERAH BERHAK MENERAPKAN PERATURAN DAERAH DAN PERATURAN – PERATURAN LAIN UNTUK MELAKSANAKAN OTONOMI DAN TUGAS PEMBANTUAN. SUSUNAN DAN TATACARA PENYELENGGARAAN PEMERINTAHAN DAERAH DIATUR DALAM UNDANG – UNDANG. 17. II. DAERAH OTONOM: DAERAH OTONOM DI INDONESIA DIBAGI ATAS DAERAH PROPINSI, DAERAH KABUPATEN DAN DAERAH KOTA (Ps. 3 AYAT 1 UU No. 32 TH 2004) PEMBENTUKAN DAERAH OTONOM HARUS MEMENUHI SYARAT : ADMINISTRASI, TEKNIS DAN FISIK WILAYAH PEMBENTUKAN DAERAH OTONOM HARUS MEMPERTIMBANGKAN FAKTOR – FAKTOR : POTENSI DAERAH, LUAS WILAYAH, KEPENDUDUKAN, SOSIAL POLITIK, SOSIAL BUDAYA, HANKAM DAN FAKTOR LAIN YANG MEMUNGKINKAN TERSELENGGARANYA OTONOMI DAERAH.</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Azas</a:t>
            </a:r>
            <a:r>
              <a:rPr lang="en-US" dirty="0" smtClean="0"/>
              <a:t> </a:t>
            </a:r>
            <a:r>
              <a:rPr lang="en-US" dirty="0" err="1" smtClean="0"/>
              <a:t>Penyelenggaraan</a:t>
            </a:r>
            <a:r>
              <a:rPr lang="en-US" dirty="0" smtClean="0"/>
              <a:t> </a:t>
            </a:r>
            <a:r>
              <a:rPr lang="en-US" dirty="0" err="1" smtClean="0"/>
              <a:t>Pem-lok</a:t>
            </a:r>
            <a:endParaRPr lang="en-US" dirty="0"/>
          </a:p>
        </p:txBody>
      </p:sp>
      <p:sp>
        <p:nvSpPr>
          <p:cNvPr id="3" name="Content Placeholder 2"/>
          <p:cNvSpPr>
            <a:spLocks noGrp="1"/>
          </p:cNvSpPr>
          <p:nvPr>
            <p:ph idx="1"/>
          </p:nvPr>
        </p:nvSpPr>
        <p:spPr/>
        <p:txBody>
          <a:bodyPr>
            <a:normAutofit lnSpcReduction="10000"/>
          </a:bodyPr>
          <a:lstStyle/>
          <a:p>
            <a:r>
              <a:rPr lang="en-US" dirty="0" smtClean="0"/>
              <a:t>ASAS – ASAS PENYELENGGARAAN PEMERINTAHAN DAERAH (PEMERINTAH PUSAT) ASAS DESENTRALISASI : YAITU PENYERAHAN WEWENANG PEMERINTAHAN OLEH PEMERINTAH PUSAT KAPADA DAERAH OTONOM UNTUK MENGURUS DAN MENGATUR URUSAN PEMERINTAHAN DALAM SISTEM NEGARA KESATUAN REPUBLIK INDONESIA, SEHINGGA PADA AKHIRNYA MENJADI URUSAN PEMERINTAH DAERAH</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t>
            </a:r>
            <a:r>
              <a:rPr lang="en-US" dirty="0" smtClean="0"/>
              <a: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ASAS DEKONSENTRASI : YAITU PELIMPAHAN WEWENANG PEMERINTAHAN OLEH PEMERINTAH PUSAT KEPADA GUBERNUR SEBAGAI WAKIL PEMERINTAHAN DAN KEPADA INSTANSI VERTIKAL WILAYAH TERTENTU. DAN PADA HAKEKATNYA HAL ITU TETAP MENJADI URUSAN PEMERINTAH PUSAT ASAS TUGAS PEMBANTUAN (MEDE BEWIND) : YAITU PENUGASAN DARI PEMERINTAH PUSAT KEPADA PEMERINTAH DAERAH DAN PEMERINTAH DESA, ATAU DARI PEMERINTAH PROVINSI KEPADA KABUPATEN / KOTA / DESA, ATAU DARI PEMERINTAH KABUPATEN / KOTA KEPADA PEMERINTAH DESA</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t>
            </a:r>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ASAS – ASAS PELAKSANAAN OTONOMI DAERAH (PEMERINTAH DAERAH) OTONOMI LUAS : YAITU KEKUASAAN DAERAH UNTUK MENYELENGGARAKAN PEMERINTAHAN YANG MENCAKUP KEWENANGAN SEMUA BIDANG, KECUALI KEWENANGAN YANG OLEH UNDANG – UNDANG DITETAPKAN TIDAK MENJADI WEWENANG PEMERINTAH DAERAH 22. OTONOMI NYATA : YAITU KELELUASAAN DAERAH UNTUK MENYELENGGARAKAN PEMERINTAHAN DIBIDANG TERTENTU YANG SECARA NYATA ADA DAN DIPERLUKAN UNTUK TUMBUH DAN BERKEMBANG DI DAERAH OTONOMI YANG BERTANGGUNG JAWAB : YAITU PERWUJUDAN PERTANGGUNGJAWABAN SEBAGAI KONSEKWENSI PEMBERIAN HAK DAN KEWENANGAN KAPADA DAERAH SEBAGAI WUJUD TUGAS DAN KEWAJIBAN DAERAH DALAM MENCAPAI TUJUAN OTONOMI</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Hak</a:t>
            </a:r>
            <a:r>
              <a:rPr lang="en-US" dirty="0" smtClean="0"/>
              <a:t> </a:t>
            </a:r>
            <a:r>
              <a:rPr lang="en-US" dirty="0" err="1" smtClean="0"/>
              <a:t>dan</a:t>
            </a:r>
            <a:r>
              <a:rPr lang="en-US" dirty="0" smtClean="0"/>
              <a:t> </a:t>
            </a:r>
            <a:r>
              <a:rPr lang="en-US" dirty="0" err="1" smtClean="0"/>
              <a:t>Kewajiban</a:t>
            </a:r>
            <a:r>
              <a:rPr lang="en-US" dirty="0" smtClean="0"/>
              <a:t> </a:t>
            </a:r>
            <a:r>
              <a:rPr lang="en-US" dirty="0" err="1" smtClean="0"/>
              <a:t>Pem-lok</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HAK DAN KEWAJIBAN PEMERINTAH DAERAH HAK : MENGATUR DAN MENGURUS SENDIRI URUSAN PEMERINTAH MEMILIH PIMPINAN DAERAH MENGELOLA APARATUR DAERAH MEMUNGUT PAJAK DAERAH MENDAPATKAN BAGI HASIL DARI [ENGELOLAAN SUMBER DAYA ALAM DAN SUMBER DAYA LAINNYA YANG ADA DI DAERAH MENDAPATKAN SUMBER – SUMBER PENDAPATAN LAIN YANG SAH MENDAPATKAN HAK LAINNYA YANG DIATUR DALAM PERATURAN PERUNDANG – UNDANGAN (Ps. 21 UU No. 32 TH 2004) </a:t>
            </a:r>
          </a:p>
          <a:p>
            <a:r>
              <a:rPr lang="en-US" dirty="0" smtClean="0"/>
              <a:t> KEWAJIBAN MELINDUNGI MASYARAKAT, MENJAGA PERSATUAN, KESATUAN DAN KERUKUNAN NASIONAL SERTA KEUTUHAN NKRI MENINGKATKAN KEHIDUPAN DEMOKRASI MENGEMBANGKAN KUALITAS KEHIDUPAN MASYARAKAT MEWUJUDKAN KEADILAN DAN PEMERATAAN MENINGKATKAN PELAYANAN DASAR PENDIDIKAN MENYEDIAKAN FASILITAS KESEHARAN DAN SEBAGAINYA (Ps. 22 UU No. 32 TH 2004)</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PENYELENGGARAAN URUSAN PEMERINTAHAN YANG MENJADI WEWENANG PEMERINTAH PUSAT ? PEMERINTAH MENYELENGGARAKAN SENDIRI URUSAN PEMERINTAHAN TERSEBUT MELIMPAHKAN SEBAGIAN URUSAN PEMERINTAHAN KEPADA GUBERNUR SELAKU WAKIL PEMERINTAH MENUGASKAN SEBAGIAN URUSAN PEMERINTAHAN KEPADA PEMERINTAH DESA BERDASAR ATAS ASAS TUGAS PEMBANTUAN</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Otda</a:t>
            </a:r>
            <a:r>
              <a:rPr lang="en-US" dirty="0" smtClean="0"/>
              <a:t> </a:t>
            </a:r>
            <a:r>
              <a:rPr lang="en-US" dirty="0" err="1" smtClean="0"/>
              <a:t>dan</a:t>
            </a:r>
            <a:r>
              <a:rPr lang="en-US" dirty="0" smtClean="0"/>
              <a:t> </a:t>
            </a:r>
            <a:r>
              <a:rPr lang="en-US" dirty="0" err="1" smtClean="0"/>
              <a:t>Demokrasi</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PRINSIP – PRINSIP PELAKSANAAN OTONOMI DAERAH MEMPERHATIKAN ASPEK DEMOKRASI, KEADILAN, PEMERATAAN, POTENSI, DAN KERAGAMAN DAERAH DIDASARKAN ATAS OTONOMI LUAS, OTONOMI NYATA, DAN BERTANGGUNG JAWAB OTONOMI LUAS DAN UTUH DILETAKKAN PADA KABUPATEN / KOTA, SEDANGKAN OTONOMI PROPINSI MERUPAKAN OTONOMI YANG TERBATAS </a:t>
            </a:r>
          </a:p>
          <a:p>
            <a:r>
              <a:rPr lang="en-US" dirty="0" smtClean="0"/>
              <a:t> PELAKSANAAN OTONOMI HARUS SESUAI DENGAN KONSTITUSI NEGARA SEHINGGA TETAP TERJALIN HUBUNGAN PUSAT, DAERAH DAN ANTAR DAERAH HARUS MENINGKATKAN KEMANDIRIAN DAERAH OTONOM SERTA DI DALAM KABUPATEN DAN KOTA TIDAK ADA LAGI WILAYAH ADMINISTRATIF HARUS MENINGKATKAN PERANAN DAN FUNGSI LEGISLATIF DAERAH DAN FUNGSI ANGGARAN DALAM PENYELENGGARAAN PEMERINTAHAN DAERAH ASAS DEKONSENTRASI DILETAKKAN PADA PROPINSI SEBAGAI WILAYAH ADMINSTRASI UNTUK MELAKSANAKAN KEWENANGAN PEMERINTAHAN TERTENTU YANG DILIMPAHKAN KEPADA GUBERNU R</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t>
            </a:r>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SUSUNAN PEMERINTAHAN DAERAH PEMERINTAHAN DAERAH ADALAH PENYELENGGARAAN URUSAN PEMERINTAHAN OLEH PEMERINTAH DAERAH DAN DPRD MENURUT ASAS OTONOMI DAN TUGAS PEMBANTUAN DENGAN PRINSIP OTONOMI SELUAS – LUASNYA DALAM SISTEM DAN PRINSIP NEGARA KESATUAN REPUBLIK INDONESIA UNSUR PENYELENGGARA PEMERINTAHAN DAERAH ADALAH DPRD DAN PEMERINTAH DAERAH</a:t>
            </a:r>
          </a:p>
          <a:p>
            <a:r>
              <a:rPr lang="en-US" dirty="0" smtClean="0"/>
              <a:t>PEMERINTAH DAERAH TERDIRI ATAS KEPALA DAERAH DAN PERANGKAT DAERAH UNSUR PERANGKAT DAERAH : LEMBAGA DINAS DAERAH YANG DIPIMPIN OLEH KEPALA DINAS SEKRETARIAT DAERAH YANG DIPIMPIN OLEH SEKRETARIS DAERAH LEMBAGA TEKNIS DAERAH YANG DIPIMPIN OLEH KEPALA BADAN DAERAH KECAMATAN YANG DIPIMPIN OLEH CAMATKELURAHAN YANG DIPIMPIN OLEH LURAH</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Tingkatan</a:t>
            </a:r>
            <a:r>
              <a:rPr lang="en-US" dirty="0" smtClean="0"/>
              <a:t> </a:t>
            </a:r>
            <a:r>
              <a:rPr lang="en-US" dirty="0" err="1" smtClean="0"/>
              <a:t>Otda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PEMERINTAHAN DAERAH ADA DUA TINGKATAN YAITU PEMERINTAHAN DAERAH PROPINSI YANG DIPIMPIN ULEH GUBERNUR DAN PEMERINTAHAN KABUPATEN / KOTA YANG DIKEPALAI OLEH BUPATI / WALI KOTA YANG BERKEDUDUKAN SEBAGAI KEPALA DAERAH OTONOM DAN BERTANGGUNG JAWAB KEPADA DPRD GUBERNUR MEMILIKI PERAN ATAU KEDUDUKAN GANDA YAITU : SEBAGAI KEPALA DAERAH DAN SEKALIGUS WAKIL PEMERINTAH PUSAT DI DAERAH</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 OTONOMI DAERAH ?</a:t>
            </a:r>
            <a:endParaRPr lang="en-US" dirty="0"/>
          </a:p>
        </p:txBody>
      </p:sp>
      <p:sp>
        <p:nvSpPr>
          <p:cNvPr id="3" name="Content Placeholder 2"/>
          <p:cNvSpPr>
            <a:spLocks noGrp="1"/>
          </p:cNvSpPr>
          <p:nvPr>
            <p:ph idx="1"/>
          </p:nvPr>
        </p:nvSpPr>
        <p:spPr/>
        <p:txBody>
          <a:bodyPr/>
          <a:lstStyle/>
          <a:p>
            <a:r>
              <a:rPr lang="en-US" dirty="0" smtClean="0"/>
              <a:t>OTONOMI DAERAH ADALAH HAK DAN KEWAJIBAN DAERAH OTONOM UNTUK MENGATUR DAN MENGURUS SENDIRI URUSAN PEMERINTAHAN DAN KEPENTINGAN MASYARAKATNYA SESUAI DENGAN PERATURAN PERUNDANG – UNDANGAN (Ps. 1 AYAT 5 DAN 6 UU No. 32 TH.2004).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 ITU DAERAH OTONOM ?</a:t>
            </a:r>
            <a:endParaRPr lang="en-US" dirty="0"/>
          </a:p>
        </p:txBody>
      </p:sp>
      <p:sp>
        <p:nvSpPr>
          <p:cNvPr id="3" name="Content Placeholder 2"/>
          <p:cNvSpPr>
            <a:spLocks noGrp="1"/>
          </p:cNvSpPr>
          <p:nvPr>
            <p:ph idx="1"/>
          </p:nvPr>
        </p:nvSpPr>
        <p:spPr/>
        <p:txBody>
          <a:bodyPr/>
          <a:lstStyle/>
          <a:p>
            <a:r>
              <a:rPr lang="en-US" dirty="0" smtClean="0"/>
              <a:t>DAERAH OTONOM ADALAH KESATUAN MASYARAKAT HUKUM YANG MEMPUNYAI BATAS – BATAS WILAYAH YANG BERWEWENANG MENGATUR DAN MENGURUS URUSAN PEMERINTAHAN DAN KEPENTINGAN MASYARAKAT SETEMPAT MENURUT PRAKARSA SENDIRI BERDASARKAN ASPIRASI MASYARAKAT DALAM SISTEM NEGARA KESATUAN REPUBLIK INDONESIA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MENGAPA ADA OTONOMI DAERAH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SEBAGAI WUJUD ADANYA PERUBAHAN PARADIGMA DALAM PELAKSANAAN PEMERINTAHAN DIINDONESIA YANG SELAMA INI (SEBELUM ERA REFORMASI) BERSIFAT SENTRALISTIK TELAH TIDAK SESUAI LAGI DENGAN TUNTUTAN KEHIDUPAN MASYARAKAT INDONESIA SAAT INI</a:t>
            </a:r>
          </a:p>
          <a:p>
            <a:r>
              <a:rPr lang="en-US" dirty="0" smtClean="0"/>
              <a:t> SEBAGAI WUJUD PELAKSANAAN UUD 1945 Ps. 18 (1) NEGARA KESATUAN REPUBLIK INDONESIA DIBAGI ATAS DAERAH – DAERAH PROVINSI DAN DAERAH PROVINSI DIBAGI ATAS KABUPATEN DAN KOTA, YANG TIAP – TIAP PROVINSI, KABUPATEN DAN KOTA ITU MEMPUNYAI PEMERINTAH DAERAH, YANG DIATUR DENGAN UNDANG – UNDANG. (2) PEMERINTAH DAERAH PROVINSI, DAERAH KABUPATEN DAN KOTA MENGATUR DAN MENGURUS SENDIRI URUSAN PEMERINTAHAN MENURUT ASAS OTONOMI DAN TUGAS PEMBANTUAN.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a:t>
            </a:r>
            <a:endParaRPr lang="en-US" dirty="0"/>
          </a:p>
        </p:txBody>
      </p:sp>
      <p:sp>
        <p:nvSpPr>
          <p:cNvPr id="3" name="Content Placeholder 2"/>
          <p:cNvSpPr>
            <a:spLocks noGrp="1"/>
          </p:cNvSpPr>
          <p:nvPr>
            <p:ph idx="1"/>
          </p:nvPr>
        </p:nvSpPr>
        <p:spPr/>
        <p:txBody>
          <a:bodyPr/>
          <a:lstStyle/>
          <a:p>
            <a:r>
              <a:rPr lang="en-US" dirty="0" smtClean="0"/>
              <a:t>PEMERINTAH DAERAH DAPAT MENINGKATKAN PELAYANAN DAN KESEJAHTERAAN MASYARAKAT, MENGEMBANGKAN KEHIDUPAN DEMOKRASI, KEADILAN DAN PEMERATAAN, SERTA MEMELIHARA HUBUNGAN YANG SERASI A N TARA PUSAT DAN DAERAH DALAM MENJAGA KEUTUHAN NEGARA KESATUAN REPUBLIK INDONESIA.</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APA TUJUAN PENYELENGGARAAN OTONOMI DAERAH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TUJUAN PENYELENGGARAAN OTONOMI DAERAH PENINGKATAN PELAYANAN DAN KESEJAHTERAAN MASYARAKAT YANG SEMAKIN BAIK PENGEMBANGAN KEHIDUPAN DEMOKRASI, KEADILAN, DAN PEMERATAAN PEMELIHARAAN HUBUNGAN YANG SERASI ANTARA PUSAT DENGAN DAERAH DAN ANTAR DAERAH DALAM RANGKA MENJAGA KEUTUHAN NKRI MENDORONG UNTUK MEMBERDAYAKAN MASYARAKAT MENUMBUHKAN PRAKARSA DAN KREATIVITAS, MENINGKATKAN PERAN SERTA MASYARAKAT, DAN MENGEMBANGKAN PERAN DAN FUNGSI DPRD</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SASARAN YANG AKAN DICAPAI MELALUI KEBIJAKAN OTONOMI DAERAH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PENINGKATAN PELAYANAN PUBLIK, PENGEMBANGAN KREATIFITAS MASYARAKAT DAN APARATUR PEMERINTAH DAERAH.</a:t>
            </a:r>
          </a:p>
          <a:p>
            <a:r>
              <a:rPr lang="en-US" dirty="0" smtClean="0"/>
              <a:t> KESETARAAN HUBUNGAN ANTARA PEMERINTAH PUSAT DAN PEMERINTAH DAERAH DALAM KEWENANGAN DAN KEUANGAN.</a:t>
            </a:r>
          </a:p>
          <a:p>
            <a:r>
              <a:rPr lang="en-US" dirty="0" smtClean="0"/>
              <a:t> PEMBERIAN JAMINAN UNTUK MENINGKATKAN RASA KEBANGSAAN, DEMOKRASI, DAN KESEJAHTERAAN MASYARAKAT DI DAERAH. </a:t>
            </a:r>
          </a:p>
          <a:p>
            <a:r>
              <a:rPr lang="en-US" dirty="0" smtClean="0"/>
              <a:t>PENCIPTAAN RUANG YANG LEBIH LUAS BAGI KEMANDIRIAN DAERAH</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PEMERINTAHAN / KEKUASAAN SENTRALISTIK TIDAK SESUAI DENGAN TUNTUTAN MASYARAKAT SAAT INI ? DALAM SISTEM KEKUASAAN PEMERINTAHAN SENTRALISTIK KE K UASAAN SEPENUHNYA DIATUR OLEH PEMERINTAH PUSAT SEHINGGA PEMERINTAH DAERAH MENJADI SANGAT TERGANTUNG PADA PEMERINTAH PUSAT. WILAYAH INDONESIA SANGAT LUAS DAN PERMASALAHAN YANG DIHADAPI MASYARAKAT DI TIAP – TIAP DAERAH SANGAT HETEROGIN. KEBUTUHAN MASYARAKAT TIAP DAERAH BERBEDA – BEDA SESUAI DENGAN PERMASALAHAN MASING – MASING.</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BAGAIMANA OTONOMI DAERAH DILAKSANAKAN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DASAR HUKUM: Ps. 18 UUD 1945, UU No. 32 TH. 2004 TENTANG PEMERINTAHAN DAERAH, DAN UU No. 33 TAHUN 2004 TENTANG PERIMBANGAN KEUANGAN ANTARA PEMERINTAH PUSAT DAN PEMERINTAH DAERAH Ps. 18 UUD 1945 NEGARA KESATUAN RI DIBAGI ATAS DAERAH – DAERAH PROVINSI DAN DAERAH PROVINSI DIBAGI ATAS KABUPATEN DAN KOTA, YANG TIAP – TIAP PROVINSI, KABUPATEN, DAN KOTA ITU MEMPUNYAI PEMERINTAHAN DAERAH YANG DIATUR DENGAN UNDANG – UNDANG. PEMERINTAH DAERAH PROVINSI, KABUPATEN, DAN KOTA MENGATUR SENDIRI URUSAN PEMERINTAHANNYA MENURUT ASAS OTONOMI DAN TUGAS PEMBANTUAN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1337</Words>
  <Application>Microsoft Office PowerPoint</Application>
  <PresentationFormat>On-screen Show (4:3)</PresentationFormat>
  <Paragraphs>44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OTDA DAN  TATA PEMERINTAHAN LOKAL</vt:lpstr>
      <vt:lpstr>APA OTONOMI DAERAH ?</vt:lpstr>
      <vt:lpstr>APA ITU DAERAH OTONOM ?</vt:lpstr>
      <vt:lpstr>MENGAPA ADA OTONOMI DAERAH ?</vt:lpstr>
      <vt:lpstr>next</vt:lpstr>
      <vt:lpstr>APA TUJUAN PENYELENGGARAAN OTONOMI DAERAH ?</vt:lpstr>
      <vt:lpstr>SASARAN YANG AKAN DICAPAI MELALUI KEBIJAKAN OTONOMI DAERAH ?</vt:lpstr>
      <vt:lpstr>Slide 8</vt:lpstr>
      <vt:lpstr>BAGAIMANA OTONOMI DAERAH DILAKSANAKAN ?</vt:lpstr>
      <vt:lpstr>Lanjutan…</vt:lpstr>
      <vt:lpstr>lanjutan</vt:lpstr>
      <vt:lpstr>Azas Penyelenggaraan Pem-lok</vt:lpstr>
      <vt:lpstr>Lanjut…</vt:lpstr>
      <vt:lpstr>Lanjut….</vt:lpstr>
      <vt:lpstr>Hak dan Kewajiban Pem-lok</vt:lpstr>
      <vt:lpstr>Lanjut…..</vt:lpstr>
      <vt:lpstr>Otda dan Demokrasi</vt:lpstr>
      <vt:lpstr>Lanjut…</vt:lpstr>
      <vt:lpstr>Tingkatan Otda</vt:lpstr>
    </vt:vector>
  </TitlesOfParts>
  <Company>FYM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Doe</dc:creator>
  <cp:lastModifiedBy>User</cp:lastModifiedBy>
  <cp:revision>10</cp:revision>
  <dcterms:created xsi:type="dcterms:W3CDTF">2012-10-23T08:52:24Z</dcterms:created>
  <dcterms:modified xsi:type="dcterms:W3CDTF">2019-02-13T06:47:03Z</dcterms:modified>
</cp:coreProperties>
</file>