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2"/>
    <p:sldMasterId id="2147483708" r:id="rId3"/>
    <p:sldMasterId id="2147483720" r:id="rId4"/>
    <p:sldMasterId id="2147483732" r:id="rId5"/>
    <p:sldMasterId id="2147483744" r:id="rId6"/>
    <p:sldMasterId id="2147483756" r:id="rId7"/>
    <p:sldMasterId id="2147483768" r:id="rId8"/>
  </p:sldMasterIdLst>
  <p:sldIdLst>
    <p:sldId id="256" r:id="rId9"/>
    <p:sldId id="257" r:id="rId10"/>
    <p:sldId id="258" r:id="rId11"/>
    <p:sldId id="259" r:id="rId12"/>
    <p:sldId id="260" r:id="rId13"/>
    <p:sldId id="261" r:id="rId14"/>
    <p:sldId id="262" r:id="rId15"/>
    <p:sldId id="263" r:id="rId16"/>
    <p:sldId id="264" r:id="rId17"/>
    <p:sldId id="265" r:id="rId18"/>
    <p:sldId id="266" r:id="rId19"/>
    <p:sldId id="268" r:id="rId20"/>
    <p:sldId id="267" r:id="rId21"/>
    <p:sldId id="272" r:id="rId22"/>
    <p:sldId id="269" r:id="rId23"/>
    <p:sldId id="270" r:id="rId24"/>
    <p:sldId id="271" r:id="rId2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7800"/>
    <a:srgbClr val="F0C6C9"/>
    <a:srgbClr val="FF99CC"/>
    <a:srgbClr val="1755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9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7.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presProps" Target="presProps.xml"/><Relationship Id="rId3" Type="http://schemas.openxmlformats.org/officeDocument/2006/relationships/slideMaster" Target="slideMasters/slideMaster2.xml"/><Relationship Id="rId21" Type="http://schemas.openxmlformats.org/officeDocument/2006/relationships/slide" Target="slides/slide13.xml"/><Relationship Id="rId7" Type="http://schemas.openxmlformats.org/officeDocument/2006/relationships/slideMaster" Target="slideMasters/slideMaster6.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2" Type="http://schemas.openxmlformats.org/officeDocument/2006/relationships/slideMaster" Target="slideMasters/slideMaster1.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5.xml"/><Relationship Id="rId11" Type="http://schemas.openxmlformats.org/officeDocument/2006/relationships/slide" Target="slides/slide3.xml"/><Relationship Id="rId24" Type="http://schemas.openxmlformats.org/officeDocument/2006/relationships/slide" Target="slides/slide16.xml"/><Relationship Id="rId5" Type="http://schemas.openxmlformats.org/officeDocument/2006/relationships/slideMaster" Target="slideMasters/slideMaster4.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theme" Target="theme/theme1.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3.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3CFF4A-F9E5-44AA-88CF-ED663A1B3C3B}" type="doc">
      <dgm:prSet loTypeId="urn:microsoft.com/office/officeart/2005/8/layout/hProcess9" loCatId="process" qsTypeId="urn:microsoft.com/office/officeart/2005/8/quickstyle/simple1" qsCatId="simple" csTypeId="urn:microsoft.com/office/officeart/2005/8/colors/colorful1#1" csCatId="colorful" phldr="1"/>
      <dgm:spPr/>
    </dgm:pt>
    <dgm:pt modelId="{837336FA-64A1-4D76-A8CC-1A8FBFE06AF0}">
      <dgm:prSet phldrT="[Text]"/>
      <dgm:spPr/>
      <dgm:t>
        <a:bodyPr/>
        <a:lstStyle/>
        <a:p>
          <a:r>
            <a:rPr lang="id-ID" smtClean="0"/>
            <a:t>Analisis situasi (existing condition)</a:t>
          </a:r>
          <a:endParaRPr lang="id-ID"/>
        </a:p>
      </dgm:t>
    </dgm:pt>
    <dgm:pt modelId="{C13B92E6-888B-403E-849F-787EF35E2A9D}" type="parTrans" cxnId="{32E98E98-5054-4331-B41D-589D3787F6DB}">
      <dgm:prSet/>
      <dgm:spPr/>
      <dgm:t>
        <a:bodyPr/>
        <a:lstStyle/>
        <a:p>
          <a:endParaRPr lang="id-ID"/>
        </a:p>
      </dgm:t>
    </dgm:pt>
    <dgm:pt modelId="{E570DF39-42A9-4827-9013-2050EB84EF54}" type="sibTrans" cxnId="{32E98E98-5054-4331-B41D-589D3787F6DB}">
      <dgm:prSet/>
      <dgm:spPr/>
      <dgm:t>
        <a:bodyPr/>
        <a:lstStyle/>
        <a:p>
          <a:endParaRPr lang="id-ID"/>
        </a:p>
      </dgm:t>
    </dgm:pt>
    <dgm:pt modelId="{F53C8C91-F956-4F30-BA4C-704EC67247AC}">
      <dgm:prSet phldrT="[Text]"/>
      <dgm:spPr>
        <a:solidFill>
          <a:srgbClr val="17553D"/>
        </a:solidFill>
      </dgm:spPr>
      <dgm:t>
        <a:bodyPr/>
        <a:lstStyle/>
        <a:p>
          <a:r>
            <a:rPr lang="id-ID" smtClean="0"/>
            <a:t>Perumusan Kondisi yang diharapkan (expecting condition)</a:t>
          </a:r>
          <a:endParaRPr lang="id-ID"/>
        </a:p>
      </dgm:t>
    </dgm:pt>
    <dgm:pt modelId="{599D0C60-8394-4201-96AA-3A336E42DEC0}" type="parTrans" cxnId="{724652E0-A807-4390-91F6-895A0128292F}">
      <dgm:prSet/>
      <dgm:spPr/>
      <dgm:t>
        <a:bodyPr/>
        <a:lstStyle/>
        <a:p>
          <a:endParaRPr lang="id-ID"/>
        </a:p>
      </dgm:t>
    </dgm:pt>
    <dgm:pt modelId="{332D138A-5CAA-4A80-B0F2-8841837956B1}" type="sibTrans" cxnId="{724652E0-A807-4390-91F6-895A0128292F}">
      <dgm:prSet/>
      <dgm:spPr/>
      <dgm:t>
        <a:bodyPr/>
        <a:lstStyle/>
        <a:p>
          <a:endParaRPr lang="id-ID"/>
        </a:p>
      </dgm:t>
    </dgm:pt>
    <dgm:pt modelId="{134F68B9-65C4-4DBA-91AA-FB519466BF99}">
      <dgm:prSet phldrT="[Text]"/>
      <dgm:spPr>
        <a:solidFill>
          <a:srgbClr val="C00000"/>
        </a:solidFill>
      </dgm:spPr>
      <dgm:t>
        <a:bodyPr/>
        <a:lstStyle/>
        <a:p>
          <a:r>
            <a:rPr lang="id-ID" smtClean="0"/>
            <a:t>Perumusan Kebijakan Strategis </a:t>
          </a:r>
          <a:endParaRPr lang="id-ID"/>
        </a:p>
      </dgm:t>
    </dgm:pt>
    <dgm:pt modelId="{0766E6E7-4775-4DBD-A691-422ABDFF6288}" type="parTrans" cxnId="{8322EDF4-63A7-4DA3-83DF-630A994B18C1}">
      <dgm:prSet/>
      <dgm:spPr/>
      <dgm:t>
        <a:bodyPr/>
        <a:lstStyle/>
        <a:p>
          <a:endParaRPr lang="id-ID"/>
        </a:p>
      </dgm:t>
    </dgm:pt>
    <dgm:pt modelId="{63F38088-40BF-4517-9976-B02DCEB3A154}" type="sibTrans" cxnId="{8322EDF4-63A7-4DA3-83DF-630A994B18C1}">
      <dgm:prSet/>
      <dgm:spPr/>
      <dgm:t>
        <a:bodyPr/>
        <a:lstStyle/>
        <a:p>
          <a:endParaRPr lang="id-ID"/>
        </a:p>
      </dgm:t>
    </dgm:pt>
    <dgm:pt modelId="{B4D797C4-B0BE-4D87-A809-F25686990B93}">
      <dgm:prSet/>
      <dgm:spPr/>
      <dgm:t>
        <a:bodyPr/>
        <a:lstStyle/>
        <a:p>
          <a:r>
            <a:rPr lang="id-ID" smtClean="0"/>
            <a:t>Perumusan Peta Jalan (Agenda Tahunan) </a:t>
          </a:r>
          <a:endParaRPr lang="id-ID"/>
        </a:p>
      </dgm:t>
    </dgm:pt>
    <dgm:pt modelId="{6F9FC89B-0C4C-48AD-92BA-36912388A784}" type="parTrans" cxnId="{89BF9494-4DE0-4A32-B8E1-A4B58764C47F}">
      <dgm:prSet/>
      <dgm:spPr/>
      <dgm:t>
        <a:bodyPr/>
        <a:lstStyle/>
        <a:p>
          <a:endParaRPr lang="id-ID"/>
        </a:p>
      </dgm:t>
    </dgm:pt>
    <dgm:pt modelId="{DCF30A7F-54B6-46AF-BC05-5949174E3ADE}" type="sibTrans" cxnId="{89BF9494-4DE0-4A32-B8E1-A4B58764C47F}">
      <dgm:prSet/>
      <dgm:spPr/>
      <dgm:t>
        <a:bodyPr/>
        <a:lstStyle/>
        <a:p>
          <a:endParaRPr lang="id-ID"/>
        </a:p>
      </dgm:t>
    </dgm:pt>
    <dgm:pt modelId="{B5823BF4-E7B1-45DD-AD31-29A1DABBD7B9}">
      <dgm:prSet/>
      <dgm:spPr/>
      <dgm:t>
        <a:bodyPr/>
        <a:lstStyle/>
        <a:p>
          <a:r>
            <a:rPr lang="id-ID" smtClean="0"/>
            <a:t>Perumusan Target (Sasaran)</a:t>
          </a:r>
          <a:endParaRPr lang="id-ID"/>
        </a:p>
      </dgm:t>
    </dgm:pt>
    <dgm:pt modelId="{11482241-36D2-4329-9177-65F3783181E3}" type="parTrans" cxnId="{B90FEEC2-C483-4FA4-AF82-7CD7C7707DDA}">
      <dgm:prSet/>
      <dgm:spPr/>
      <dgm:t>
        <a:bodyPr/>
        <a:lstStyle/>
        <a:p>
          <a:endParaRPr lang="id-ID"/>
        </a:p>
      </dgm:t>
    </dgm:pt>
    <dgm:pt modelId="{93782334-FD61-4FA8-B10F-2B768A90D526}" type="sibTrans" cxnId="{B90FEEC2-C483-4FA4-AF82-7CD7C7707DDA}">
      <dgm:prSet/>
      <dgm:spPr/>
      <dgm:t>
        <a:bodyPr/>
        <a:lstStyle/>
        <a:p>
          <a:endParaRPr lang="id-ID"/>
        </a:p>
      </dgm:t>
    </dgm:pt>
    <dgm:pt modelId="{E2DF8097-F33E-4B0B-A2AE-658A62F2E9D2}" type="pres">
      <dgm:prSet presAssocID="{2B3CFF4A-F9E5-44AA-88CF-ED663A1B3C3B}" presName="CompostProcess" presStyleCnt="0">
        <dgm:presLayoutVars>
          <dgm:dir/>
          <dgm:resizeHandles val="exact"/>
        </dgm:presLayoutVars>
      </dgm:prSet>
      <dgm:spPr/>
    </dgm:pt>
    <dgm:pt modelId="{A1E5735A-F786-451F-B4BE-189CB763F7E5}" type="pres">
      <dgm:prSet presAssocID="{2B3CFF4A-F9E5-44AA-88CF-ED663A1B3C3B}" presName="arrow" presStyleLbl="bgShp" presStyleIdx="0" presStyleCnt="1"/>
      <dgm:spPr>
        <a:solidFill>
          <a:srgbClr val="7030A0"/>
        </a:solidFill>
      </dgm:spPr>
    </dgm:pt>
    <dgm:pt modelId="{430D07DB-CBED-48F5-88DC-08717DB97DF6}" type="pres">
      <dgm:prSet presAssocID="{2B3CFF4A-F9E5-44AA-88CF-ED663A1B3C3B}" presName="linearProcess" presStyleCnt="0"/>
      <dgm:spPr/>
    </dgm:pt>
    <dgm:pt modelId="{16DDC3BD-0785-43BC-8072-BD6475188B8F}" type="pres">
      <dgm:prSet presAssocID="{837336FA-64A1-4D76-A8CC-1A8FBFE06AF0}" presName="textNode" presStyleLbl="node1" presStyleIdx="0" presStyleCnt="5">
        <dgm:presLayoutVars>
          <dgm:bulletEnabled val="1"/>
        </dgm:presLayoutVars>
      </dgm:prSet>
      <dgm:spPr/>
      <dgm:t>
        <a:bodyPr/>
        <a:lstStyle/>
        <a:p>
          <a:endParaRPr lang="id-ID"/>
        </a:p>
      </dgm:t>
    </dgm:pt>
    <dgm:pt modelId="{D3B05F3A-4F3F-4400-AF50-70D4642E7FF8}" type="pres">
      <dgm:prSet presAssocID="{E570DF39-42A9-4827-9013-2050EB84EF54}" presName="sibTrans" presStyleCnt="0"/>
      <dgm:spPr/>
    </dgm:pt>
    <dgm:pt modelId="{F4FE1CA8-F749-4AD0-A917-6C611CC73D32}" type="pres">
      <dgm:prSet presAssocID="{F53C8C91-F956-4F30-BA4C-704EC67247AC}" presName="textNode" presStyleLbl="node1" presStyleIdx="1" presStyleCnt="5">
        <dgm:presLayoutVars>
          <dgm:bulletEnabled val="1"/>
        </dgm:presLayoutVars>
      </dgm:prSet>
      <dgm:spPr/>
      <dgm:t>
        <a:bodyPr/>
        <a:lstStyle/>
        <a:p>
          <a:endParaRPr lang="id-ID"/>
        </a:p>
      </dgm:t>
    </dgm:pt>
    <dgm:pt modelId="{CBA365DF-0808-4B1B-821B-F18842AE2EDB}" type="pres">
      <dgm:prSet presAssocID="{332D138A-5CAA-4A80-B0F2-8841837956B1}" presName="sibTrans" presStyleCnt="0"/>
      <dgm:spPr/>
    </dgm:pt>
    <dgm:pt modelId="{5A0076FE-9B05-4055-B47E-2482415DC5F6}" type="pres">
      <dgm:prSet presAssocID="{134F68B9-65C4-4DBA-91AA-FB519466BF99}" presName="textNode" presStyleLbl="node1" presStyleIdx="2" presStyleCnt="5">
        <dgm:presLayoutVars>
          <dgm:bulletEnabled val="1"/>
        </dgm:presLayoutVars>
      </dgm:prSet>
      <dgm:spPr/>
      <dgm:t>
        <a:bodyPr/>
        <a:lstStyle/>
        <a:p>
          <a:endParaRPr lang="id-ID"/>
        </a:p>
      </dgm:t>
    </dgm:pt>
    <dgm:pt modelId="{C1906AFA-BF89-402A-BDB0-38C605286DE7}" type="pres">
      <dgm:prSet presAssocID="{63F38088-40BF-4517-9976-B02DCEB3A154}" presName="sibTrans" presStyleCnt="0"/>
      <dgm:spPr/>
    </dgm:pt>
    <dgm:pt modelId="{68B62FF6-142B-46E4-9179-F05179105909}" type="pres">
      <dgm:prSet presAssocID="{B5823BF4-E7B1-45DD-AD31-29A1DABBD7B9}" presName="textNode" presStyleLbl="node1" presStyleIdx="3" presStyleCnt="5">
        <dgm:presLayoutVars>
          <dgm:bulletEnabled val="1"/>
        </dgm:presLayoutVars>
      </dgm:prSet>
      <dgm:spPr/>
      <dgm:t>
        <a:bodyPr/>
        <a:lstStyle/>
        <a:p>
          <a:endParaRPr lang="id-ID"/>
        </a:p>
      </dgm:t>
    </dgm:pt>
    <dgm:pt modelId="{77CD3BB5-5B19-4454-9CD8-BB7E1596303C}" type="pres">
      <dgm:prSet presAssocID="{93782334-FD61-4FA8-B10F-2B768A90D526}" presName="sibTrans" presStyleCnt="0"/>
      <dgm:spPr/>
    </dgm:pt>
    <dgm:pt modelId="{5BA49BB2-5DBE-424F-A073-1EFF35810D95}" type="pres">
      <dgm:prSet presAssocID="{B4D797C4-B0BE-4D87-A809-F25686990B93}" presName="textNode" presStyleLbl="node1" presStyleIdx="4" presStyleCnt="5">
        <dgm:presLayoutVars>
          <dgm:bulletEnabled val="1"/>
        </dgm:presLayoutVars>
      </dgm:prSet>
      <dgm:spPr/>
      <dgm:t>
        <a:bodyPr/>
        <a:lstStyle/>
        <a:p>
          <a:endParaRPr lang="id-ID"/>
        </a:p>
      </dgm:t>
    </dgm:pt>
  </dgm:ptLst>
  <dgm:cxnLst>
    <dgm:cxn modelId="{E3FA2C02-81F5-49AB-B759-27F3805A5CEB}" type="presOf" srcId="{2B3CFF4A-F9E5-44AA-88CF-ED663A1B3C3B}" destId="{E2DF8097-F33E-4B0B-A2AE-658A62F2E9D2}" srcOrd="0" destOrd="0" presId="urn:microsoft.com/office/officeart/2005/8/layout/hProcess9"/>
    <dgm:cxn modelId="{1B389DDE-8DA9-41AC-91EC-7C4C1C9D099E}" type="presOf" srcId="{F53C8C91-F956-4F30-BA4C-704EC67247AC}" destId="{F4FE1CA8-F749-4AD0-A917-6C611CC73D32}" srcOrd="0" destOrd="0" presId="urn:microsoft.com/office/officeart/2005/8/layout/hProcess9"/>
    <dgm:cxn modelId="{F8BC790F-E59C-4120-87C9-E79B4D4F1F0E}" type="presOf" srcId="{134F68B9-65C4-4DBA-91AA-FB519466BF99}" destId="{5A0076FE-9B05-4055-B47E-2482415DC5F6}" srcOrd="0" destOrd="0" presId="urn:microsoft.com/office/officeart/2005/8/layout/hProcess9"/>
    <dgm:cxn modelId="{32E98E98-5054-4331-B41D-589D3787F6DB}" srcId="{2B3CFF4A-F9E5-44AA-88CF-ED663A1B3C3B}" destId="{837336FA-64A1-4D76-A8CC-1A8FBFE06AF0}" srcOrd="0" destOrd="0" parTransId="{C13B92E6-888B-403E-849F-787EF35E2A9D}" sibTransId="{E570DF39-42A9-4827-9013-2050EB84EF54}"/>
    <dgm:cxn modelId="{B90FEEC2-C483-4FA4-AF82-7CD7C7707DDA}" srcId="{2B3CFF4A-F9E5-44AA-88CF-ED663A1B3C3B}" destId="{B5823BF4-E7B1-45DD-AD31-29A1DABBD7B9}" srcOrd="3" destOrd="0" parTransId="{11482241-36D2-4329-9177-65F3783181E3}" sibTransId="{93782334-FD61-4FA8-B10F-2B768A90D526}"/>
    <dgm:cxn modelId="{8322EDF4-63A7-4DA3-83DF-630A994B18C1}" srcId="{2B3CFF4A-F9E5-44AA-88CF-ED663A1B3C3B}" destId="{134F68B9-65C4-4DBA-91AA-FB519466BF99}" srcOrd="2" destOrd="0" parTransId="{0766E6E7-4775-4DBD-A691-422ABDFF6288}" sibTransId="{63F38088-40BF-4517-9976-B02DCEB3A154}"/>
    <dgm:cxn modelId="{5E92BF0E-E488-4D60-81F2-DE579B066DD0}" type="presOf" srcId="{837336FA-64A1-4D76-A8CC-1A8FBFE06AF0}" destId="{16DDC3BD-0785-43BC-8072-BD6475188B8F}" srcOrd="0" destOrd="0" presId="urn:microsoft.com/office/officeart/2005/8/layout/hProcess9"/>
    <dgm:cxn modelId="{A7507649-09F4-449B-BAB7-96964569AA6E}" type="presOf" srcId="{B4D797C4-B0BE-4D87-A809-F25686990B93}" destId="{5BA49BB2-5DBE-424F-A073-1EFF35810D95}" srcOrd="0" destOrd="0" presId="urn:microsoft.com/office/officeart/2005/8/layout/hProcess9"/>
    <dgm:cxn modelId="{1B344253-EE19-4832-ADC7-E0E51EB8FCBA}" type="presOf" srcId="{B5823BF4-E7B1-45DD-AD31-29A1DABBD7B9}" destId="{68B62FF6-142B-46E4-9179-F05179105909}" srcOrd="0" destOrd="0" presId="urn:microsoft.com/office/officeart/2005/8/layout/hProcess9"/>
    <dgm:cxn modelId="{724652E0-A807-4390-91F6-895A0128292F}" srcId="{2B3CFF4A-F9E5-44AA-88CF-ED663A1B3C3B}" destId="{F53C8C91-F956-4F30-BA4C-704EC67247AC}" srcOrd="1" destOrd="0" parTransId="{599D0C60-8394-4201-96AA-3A336E42DEC0}" sibTransId="{332D138A-5CAA-4A80-B0F2-8841837956B1}"/>
    <dgm:cxn modelId="{89BF9494-4DE0-4A32-B8E1-A4B58764C47F}" srcId="{2B3CFF4A-F9E5-44AA-88CF-ED663A1B3C3B}" destId="{B4D797C4-B0BE-4D87-A809-F25686990B93}" srcOrd="4" destOrd="0" parTransId="{6F9FC89B-0C4C-48AD-92BA-36912388A784}" sibTransId="{DCF30A7F-54B6-46AF-BC05-5949174E3ADE}"/>
    <dgm:cxn modelId="{D0BF63CF-EDF4-4983-8FD4-3D8342A586B2}" type="presParOf" srcId="{E2DF8097-F33E-4B0B-A2AE-658A62F2E9D2}" destId="{A1E5735A-F786-451F-B4BE-189CB763F7E5}" srcOrd="0" destOrd="0" presId="urn:microsoft.com/office/officeart/2005/8/layout/hProcess9"/>
    <dgm:cxn modelId="{17DEAE16-6A1B-4456-8CFD-6BAC85F0CDFD}" type="presParOf" srcId="{E2DF8097-F33E-4B0B-A2AE-658A62F2E9D2}" destId="{430D07DB-CBED-48F5-88DC-08717DB97DF6}" srcOrd="1" destOrd="0" presId="urn:microsoft.com/office/officeart/2005/8/layout/hProcess9"/>
    <dgm:cxn modelId="{DA4E2D5B-45B8-455B-81F8-29389F8A0533}" type="presParOf" srcId="{430D07DB-CBED-48F5-88DC-08717DB97DF6}" destId="{16DDC3BD-0785-43BC-8072-BD6475188B8F}" srcOrd="0" destOrd="0" presId="urn:microsoft.com/office/officeart/2005/8/layout/hProcess9"/>
    <dgm:cxn modelId="{05916F67-58C1-4B2C-9B80-E1738B16DF5E}" type="presParOf" srcId="{430D07DB-CBED-48F5-88DC-08717DB97DF6}" destId="{D3B05F3A-4F3F-4400-AF50-70D4642E7FF8}" srcOrd="1" destOrd="0" presId="urn:microsoft.com/office/officeart/2005/8/layout/hProcess9"/>
    <dgm:cxn modelId="{E711A09B-B727-4AAF-AE2E-9B1CA04CD2CC}" type="presParOf" srcId="{430D07DB-CBED-48F5-88DC-08717DB97DF6}" destId="{F4FE1CA8-F749-4AD0-A917-6C611CC73D32}" srcOrd="2" destOrd="0" presId="urn:microsoft.com/office/officeart/2005/8/layout/hProcess9"/>
    <dgm:cxn modelId="{3A619E4E-BE02-4621-B15D-BBC22792FE50}" type="presParOf" srcId="{430D07DB-CBED-48F5-88DC-08717DB97DF6}" destId="{CBA365DF-0808-4B1B-821B-F18842AE2EDB}" srcOrd="3" destOrd="0" presId="urn:microsoft.com/office/officeart/2005/8/layout/hProcess9"/>
    <dgm:cxn modelId="{9D05CC74-60B3-4B3B-B626-EC75A659C541}" type="presParOf" srcId="{430D07DB-CBED-48F5-88DC-08717DB97DF6}" destId="{5A0076FE-9B05-4055-B47E-2482415DC5F6}" srcOrd="4" destOrd="0" presId="urn:microsoft.com/office/officeart/2005/8/layout/hProcess9"/>
    <dgm:cxn modelId="{ABC2BDBC-819E-481B-B4EC-CA50A022EE86}" type="presParOf" srcId="{430D07DB-CBED-48F5-88DC-08717DB97DF6}" destId="{C1906AFA-BF89-402A-BDB0-38C605286DE7}" srcOrd="5" destOrd="0" presId="urn:microsoft.com/office/officeart/2005/8/layout/hProcess9"/>
    <dgm:cxn modelId="{D1E57793-7791-4CAF-9B8B-92BECF31BCC8}" type="presParOf" srcId="{430D07DB-CBED-48F5-88DC-08717DB97DF6}" destId="{68B62FF6-142B-46E4-9179-F05179105909}" srcOrd="6" destOrd="0" presId="urn:microsoft.com/office/officeart/2005/8/layout/hProcess9"/>
    <dgm:cxn modelId="{F621E9E2-C9C1-4738-B684-83D0DF4EEE64}" type="presParOf" srcId="{430D07DB-CBED-48F5-88DC-08717DB97DF6}" destId="{77CD3BB5-5B19-4454-9CD8-BB7E1596303C}" srcOrd="7" destOrd="0" presId="urn:microsoft.com/office/officeart/2005/8/layout/hProcess9"/>
    <dgm:cxn modelId="{4B07C0CB-51B9-4896-A00B-317B719FC967}" type="presParOf" srcId="{430D07DB-CBED-48F5-88DC-08717DB97DF6}" destId="{5BA49BB2-5DBE-424F-A073-1EFF35810D95}"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7312D9-4B75-478B-A82A-DFF1584EEBC3}" type="doc">
      <dgm:prSet loTypeId="urn:microsoft.com/office/officeart/2005/8/layout/process3" loCatId="process" qsTypeId="urn:microsoft.com/office/officeart/2005/8/quickstyle/simple1" qsCatId="simple" csTypeId="urn:microsoft.com/office/officeart/2005/8/colors/colorful1#2" csCatId="colorful" phldr="1"/>
      <dgm:spPr/>
      <dgm:t>
        <a:bodyPr/>
        <a:lstStyle/>
        <a:p>
          <a:endParaRPr lang="id-ID"/>
        </a:p>
      </dgm:t>
    </dgm:pt>
    <dgm:pt modelId="{462DB12A-9F63-4550-83A4-E1E1379F3F6F}">
      <dgm:prSet phldrT="[Text]"/>
      <dgm:spPr>
        <a:solidFill>
          <a:schemeClr val="accent5">
            <a:lumMod val="75000"/>
          </a:schemeClr>
        </a:solidFill>
      </dgm:spPr>
      <dgm:t>
        <a:bodyPr/>
        <a:lstStyle/>
        <a:p>
          <a:r>
            <a:rPr lang="id-ID" smtClean="0"/>
            <a:t>Deficit Thinking</a:t>
          </a:r>
          <a:endParaRPr lang="id-ID"/>
        </a:p>
      </dgm:t>
    </dgm:pt>
    <dgm:pt modelId="{A9C57B00-44A7-4021-8E40-2FC2F1FC6022}" type="parTrans" cxnId="{1BE45215-AC58-413E-AA99-907742D67576}">
      <dgm:prSet/>
      <dgm:spPr/>
      <dgm:t>
        <a:bodyPr/>
        <a:lstStyle/>
        <a:p>
          <a:endParaRPr lang="id-ID"/>
        </a:p>
      </dgm:t>
    </dgm:pt>
    <dgm:pt modelId="{E9F7C987-D510-4FCB-A22A-B094481C28FE}" type="sibTrans" cxnId="{1BE45215-AC58-413E-AA99-907742D67576}">
      <dgm:prSet/>
      <dgm:spPr>
        <a:solidFill>
          <a:schemeClr val="tx2">
            <a:lumMod val="75000"/>
          </a:schemeClr>
        </a:solidFill>
      </dgm:spPr>
      <dgm:t>
        <a:bodyPr/>
        <a:lstStyle/>
        <a:p>
          <a:endParaRPr lang="id-ID"/>
        </a:p>
      </dgm:t>
    </dgm:pt>
    <dgm:pt modelId="{C667EC81-1EEA-4976-9EB6-282CB3C4E3DD}">
      <dgm:prSet phldrT="[Text]"/>
      <dgm:spPr/>
      <dgm:t>
        <a:bodyPr/>
        <a:lstStyle/>
        <a:p>
          <a:r>
            <a:rPr lang="en-US" smtClean="0"/>
            <a:t>Identifikasi masalah; Analisis dan pemahaman masalah; Analisis sebab-dampak</a:t>
          </a:r>
          <a:endParaRPr lang="id-ID"/>
        </a:p>
      </dgm:t>
    </dgm:pt>
    <dgm:pt modelId="{A845C11C-5630-41CB-8AC1-FC749E849CDB}" type="parTrans" cxnId="{8FF394E5-2CEA-46F8-9C8A-7416C65F22AC}">
      <dgm:prSet/>
      <dgm:spPr/>
      <dgm:t>
        <a:bodyPr/>
        <a:lstStyle/>
        <a:p>
          <a:endParaRPr lang="id-ID"/>
        </a:p>
      </dgm:t>
    </dgm:pt>
    <dgm:pt modelId="{B95BF07D-8AF3-4E1D-8B60-97B7C8178CB2}" type="sibTrans" cxnId="{8FF394E5-2CEA-46F8-9C8A-7416C65F22AC}">
      <dgm:prSet/>
      <dgm:spPr/>
      <dgm:t>
        <a:bodyPr/>
        <a:lstStyle/>
        <a:p>
          <a:endParaRPr lang="id-ID"/>
        </a:p>
      </dgm:t>
    </dgm:pt>
    <dgm:pt modelId="{4E06E911-8589-486B-B6C2-E90F22B48DBD}">
      <dgm:prSet phldrT="[Text]"/>
      <dgm:spPr>
        <a:solidFill>
          <a:srgbClr val="FF0000"/>
        </a:solidFill>
      </dgm:spPr>
      <dgm:t>
        <a:bodyPr/>
        <a:lstStyle/>
        <a:p>
          <a:r>
            <a:rPr lang="id-ID" smtClean="0"/>
            <a:t>Vision Thinking</a:t>
          </a:r>
          <a:endParaRPr lang="id-ID"/>
        </a:p>
      </dgm:t>
    </dgm:pt>
    <dgm:pt modelId="{6B58460B-D23F-4C32-94AD-18B9EA1CD03D}" type="parTrans" cxnId="{5013594A-E8A5-4541-BFAC-18A2A1DDB952}">
      <dgm:prSet/>
      <dgm:spPr/>
      <dgm:t>
        <a:bodyPr/>
        <a:lstStyle/>
        <a:p>
          <a:endParaRPr lang="id-ID"/>
        </a:p>
      </dgm:t>
    </dgm:pt>
    <dgm:pt modelId="{FE900A49-DFCD-465F-A165-F84EEBFC0108}" type="sibTrans" cxnId="{5013594A-E8A5-4541-BFAC-18A2A1DDB952}">
      <dgm:prSet/>
      <dgm:spPr/>
      <dgm:t>
        <a:bodyPr/>
        <a:lstStyle/>
        <a:p>
          <a:endParaRPr lang="id-ID"/>
        </a:p>
      </dgm:t>
    </dgm:pt>
    <dgm:pt modelId="{5B9BEE66-B93A-4F78-BF9A-910CDA71AB96}">
      <dgm:prSet phldrT="[Text]"/>
      <dgm:spPr/>
      <dgm:t>
        <a:bodyPr/>
        <a:lstStyle/>
        <a:p>
          <a:r>
            <a:rPr lang="en-US" smtClean="0"/>
            <a:t>Mencari solusi alternatif, Menyusun visi-misi-tujuan,</a:t>
          </a:r>
          <a:endParaRPr lang="id-ID"/>
        </a:p>
      </dgm:t>
    </dgm:pt>
    <dgm:pt modelId="{94FB864A-FB86-47B1-9884-3A1A519415F2}" type="parTrans" cxnId="{3102A419-0308-4F9D-B4CF-3964D0938C24}">
      <dgm:prSet/>
      <dgm:spPr/>
      <dgm:t>
        <a:bodyPr/>
        <a:lstStyle/>
        <a:p>
          <a:endParaRPr lang="id-ID"/>
        </a:p>
      </dgm:t>
    </dgm:pt>
    <dgm:pt modelId="{D59982AE-BC8A-4CB6-92BD-BEA2137CD41A}" type="sibTrans" cxnId="{3102A419-0308-4F9D-B4CF-3964D0938C24}">
      <dgm:prSet/>
      <dgm:spPr/>
      <dgm:t>
        <a:bodyPr/>
        <a:lstStyle/>
        <a:p>
          <a:endParaRPr lang="id-ID"/>
        </a:p>
      </dgm:t>
    </dgm:pt>
    <dgm:pt modelId="{CFEB4336-B934-4A06-88DB-2AF38B6574E9}">
      <dgm:prSet/>
      <dgm:spPr/>
      <dgm:t>
        <a:bodyPr/>
        <a:lstStyle/>
        <a:p>
          <a:r>
            <a:rPr lang="en-US" smtClean="0"/>
            <a:t>Menyiapkan rencana aksi dan langkahnya </a:t>
          </a:r>
          <a:endParaRPr lang="id-ID"/>
        </a:p>
      </dgm:t>
    </dgm:pt>
    <dgm:pt modelId="{9EE0AFEB-2615-40F4-A0F9-EFD4B8747DF8}" type="parTrans" cxnId="{D986EE0B-5F17-4549-B2E7-B0D13CFF8F82}">
      <dgm:prSet/>
      <dgm:spPr/>
      <dgm:t>
        <a:bodyPr/>
        <a:lstStyle/>
        <a:p>
          <a:endParaRPr lang="id-ID"/>
        </a:p>
      </dgm:t>
    </dgm:pt>
    <dgm:pt modelId="{05E3E018-6D1C-4F3F-87D1-983A283B1DB6}" type="sibTrans" cxnId="{D986EE0B-5F17-4549-B2E7-B0D13CFF8F82}">
      <dgm:prSet/>
      <dgm:spPr/>
      <dgm:t>
        <a:bodyPr/>
        <a:lstStyle/>
        <a:p>
          <a:endParaRPr lang="id-ID"/>
        </a:p>
      </dgm:t>
    </dgm:pt>
    <dgm:pt modelId="{FF7B09F3-21CC-42DC-99EF-884F5D919E57}" type="pres">
      <dgm:prSet presAssocID="{AE7312D9-4B75-478B-A82A-DFF1584EEBC3}" presName="linearFlow" presStyleCnt="0">
        <dgm:presLayoutVars>
          <dgm:dir/>
          <dgm:animLvl val="lvl"/>
          <dgm:resizeHandles val="exact"/>
        </dgm:presLayoutVars>
      </dgm:prSet>
      <dgm:spPr/>
      <dgm:t>
        <a:bodyPr/>
        <a:lstStyle/>
        <a:p>
          <a:endParaRPr lang="id-ID"/>
        </a:p>
      </dgm:t>
    </dgm:pt>
    <dgm:pt modelId="{989FA9F5-5052-44C7-9918-484F0ABF660A}" type="pres">
      <dgm:prSet presAssocID="{462DB12A-9F63-4550-83A4-E1E1379F3F6F}" presName="composite" presStyleCnt="0"/>
      <dgm:spPr/>
    </dgm:pt>
    <dgm:pt modelId="{88C6878A-0D12-455F-94EE-0BB0D0E86154}" type="pres">
      <dgm:prSet presAssocID="{462DB12A-9F63-4550-83A4-E1E1379F3F6F}" presName="parTx" presStyleLbl="node1" presStyleIdx="0" presStyleCnt="2">
        <dgm:presLayoutVars>
          <dgm:chMax val="0"/>
          <dgm:chPref val="0"/>
          <dgm:bulletEnabled val="1"/>
        </dgm:presLayoutVars>
      </dgm:prSet>
      <dgm:spPr/>
      <dgm:t>
        <a:bodyPr/>
        <a:lstStyle/>
        <a:p>
          <a:endParaRPr lang="id-ID"/>
        </a:p>
      </dgm:t>
    </dgm:pt>
    <dgm:pt modelId="{B0483126-6216-4FDB-BA00-458C1EE41829}" type="pres">
      <dgm:prSet presAssocID="{462DB12A-9F63-4550-83A4-E1E1379F3F6F}" presName="parSh" presStyleLbl="node1" presStyleIdx="0" presStyleCnt="2"/>
      <dgm:spPr/>
      <dgm:t>
        <a:bodyPr/>
        <a:lstStyle/>
        <a:p>
          <a:endParaRPr lang="id-ID"/>
        </a:p>
      </dgm:t>
    </dgm:pt>
    <dgm:pt modelId="{80E17B80-FDD0-4F8C-A4FB-E3A7814878C2}" type="pres">
      <dgm:prSet presAssocID="{462DB12A-9F63-4550-83A4-E1E1379F3F6F}" presName="desTx" presStyleLbl="fgAcc1" presStyleIdx="0" presStyleCnt="2">
        <dgm:presLayoutVars>
          <dgm:bulletEnabled val="1"/>
        </dgm:presLayoutVars>
      </dgm:prSet>
      <dgm:spPr/>
      <dgm:t>
        <a:bodyPr/>
        <a:lstStyle/>
        <a:p>
          <a:endParaRPr lang="id-ID"/>
        </a:p>
      </dgm:t>
    </dgm:pt>
    <dgm:pt modelId="{EFBEDD80-D5E8-44D4-B072-97DAF341B0B6}" type="pres">
      <dgm:prSet presAssocID="{E9F7C987-D510-4FCB-A22A-B094481C28FE}" presName="sibTrans" presStyleLbl="sibTrans2D1" presStyleIdx="0" presStyleCnt="1"/>
      <dgm:spPr/>
      <dgm:t>
        <a:bodyPr/>
        <a:lstStyle/>
        <a:p>
          <a:endParaRPr lang="id-ID"/>
        </a:p>
      </dgm:t>
    </dgm:pt>
    <dgm:pt modelId="{B52545D8-D3A6-470D-879A-7DE8CBA678C5}" type="pres">
      <dgm:prSet presAssocID="{E9F7C987-D510-4FCB-A22A-B094481C28FE}" presName="connTx" presStyleLbl="sibTrans2D1" presStyleIdx="0" presStyleCnt="1"/>
      <dgm:spPr/>
      <dgm:t>
        <a:bodyPr/>
        <a:lstStyle/>
        <a:p>
          <a:endParaRPr lang="id-ID"/>
        </a:p>
      </dgm:t>
    </dgm:pt>
    <dgm:pt modelId="{65B4108D-9D4B-43F3-B30F-E9CB4F21FC87}" type="pres">
      <dgm:prSet presAssocID="{4E06E911-8589-486B-B6C2-E90F22B48DBD}" presName="composite" presStyleCnt="0"/>
      <dgm:spPr/>
    </dgm:pt>
    <dgm:pt modelId="{7EBD3C28-8442-4245-B72A-683DF49B2353}" type="pres">
      <dgm:prSet presAssocID="{4E06E911-8589-486B-B6C2-E90F22B48DBD}" presName="parTx" presStyleLbl="node1" presStyleIdx="0" presStyleCnt="2">
        <dgm:presLayoutVars>
          <dgm:chMax val="0"/>
          <dgm:chPref val="0"/>
          <dgm:bulletEnabled val="1"/>
        </dgm:presLayoutVars>
      </dgm:prSet>
      <dgm:spPr/>
      <dgm:t>
        <a:bodyPr/>
        <a:lstStyle/>
        <a:p>
          <a:endParaRPr lang="id-ID"/>
        </a:p>
      </dgm:t>
    </dgm:pt>
    <dgm:pt modelId="{66DE2A6D-0D7A-4C62-A655-064D1DF988B6}" type="pres">
      <dgm:prSet presAssocID="{4E06E911-8589-486B-B6C2-E90F22B48DBD}" presName="parSh" presStyleLbl="node1" presStyleIdx="1" presStyleCnt="2"/>
      <dgm:spPr/>
      <dgm:t>
        <a:bodyPr/>
        <a:lstStyle/>
        <a:p>
          <a:endParaRPr lang="id-ID"/>
        </a:p>
      </dgm:t>
    </dgm:pt>
    <dgm:pt modelId="{1D7F27A4-E808-4A33-A386-10897070D805}" type="pres">
      <dgm:prSet presAssocID="{4E06E911-8589-486B-B6C2-E90F22B48DBD}" presName="desTx" presStyleLbl="fgAcc1" presStyleIdx="1" presStyleCnt="2">
        <dgm:presLayoutVars>
          <dgm:bulletEnabled val="1"/>
        </dgm:presLayoutVars>
      </dgm:prSet>
      <dgm:spPr/>
      <dgm:t>
        <a:bodyPr/>
        <a:lstStyle/>
        <a:p>
          <a:endParaRPr lang="id-ID"/>
        </a:p>
      </dgm:t>
    </dgm:pt>
  </dgm:ptLst>
  <dgm:cxnLst>
    <dgm:cxn modelId="{6704A004-0096-452A-947B-36C8E7718F54}" type="presOf" srcId="{462DB12A-9F63-4550-83A4-E1E1379F3F6F}" destId="{88C6878A-0D12-455F-94EE-0BB0D0E86154}" srcOrd="0" destOrd="0" presId="urn:microsoft.com/office/officeart/2005/8/layout/process3"/>
    <dgm:cxn modelId="{C3B9BF59-8201-4B6E-AF54-E763402222D2}" type="presOf" srcId="{4E06E911-8589-486B-B6C2-E90F22B48DBD}" destId="{7EBD3C28-8442-4245-B72A-683DF49B2353}" srcOrd="0" destOrd="0" presId="urn:microsoft.com/office/officeart/2005/8/layout/process3"/>
    <dgm:cxn modelId="{3102A419-0308-4F9D-B4CF-3964D0938C24}" srcId="{4E06E911-8589-486B-B6C2-E90F22B48DBD}" destId="{5B9BEE66-B93A-4F78-BF9A-910CDA71AB96}" srcOrd="0" destOrd="0" parTransId="{94FB864A-FB86-47B1-9884-3A1A519415F2}" sibTransId="{D59982AE-BC8A-4CB6-92BD-BEA2137CD41A}"/>
    <dgm:cxn modelId="{7C9DB960-201E-4A6C-934B-861DCBE288F6}" type="presOf" srcId="{462DB12A-9F63-4550-83A4-E1E1379F3F6F}" destId="{B0483126-6216-4FDB-BA00-458C1EE41829}" srcOrd="1" destOrd="0" presId="urn:microsoft.com/office/officeart/2005/8/layout/process3"/>
    <dgm:cxn modelId="{8C1EAE19-5C57-414B-A694-2A068685FDCD}" type="presOf" srcId="{C667EC81-1EEA-4976-9EB6-282CB3C4E3DD}" destId="{80E17B80-FDD0-4F8C-A4FB-E3A7814878C2}" srcOrd="0" destOrd="0" presId="urn:microsoft.com/office/officeart/2005/8/layout/process3"/>
    <dgm:cxn modelId="{8FF394E5-2CEA-46F8-9C8A-7416C65F22AC}" srcId="{462DB12A-9F63-4550-83A4-E1E1379F3F6F}" destId="{C667EC81-1EEA-4976-9EB6-282CB3C4E3DD}" srcOrd="0" destOrd="0" parTransId="{A845C11C-5630-41CB-8AC1-FC749E849CDB}" sibTransId="{B95BF07D-8AF3-4E1D-8B60-97B7C8178CB2}"/>
    <dgm:cxn modelId="{F803150F-4A0C-4EC1-892F-0BD32D92E680}" type="presOf" srcId="{E9F7C987-D510-4FCB-A22A-B094481C28FE}" destId="{EFBEDD80-D5E8-44D4-B072-97DAF341B0B6}" srcOrd="0" destOrd="0" presId="urn:microsoft.com/office/officeart/2005/8/layout/process3"/>
    <dgm:cxn modelId="{D986EE0B-5F17-4549-B2E7-B0D13CFF8F82}" srcId="{4E06E911-8589-486B-B6C2-E90F22B48DBD}" destId="{CFEB4336-B934-4A06-88DB-2AF38B6574E9}" srcOrd="1" destOrd="0" parTransId="{9EE0AFEB-2615-40F4-A0F9-EFD4B8747DF8}" sibTransId="{05E3E018-6D1C-4F3F-87D1-983A283B1DB6}"/>
    <dgm:cxn modelId="{8326DE31-8F2F-445E-8D66-1D65021DCCF3}" type="presOf" srcId="{4E06E911-8589-486B-B6C2-E90F22B48DBD}" destId="{66DE2A6D-0D7A-4C62-A655-064D1DF988B6}" srcOrd="1" destOrd="0" presId="urn:microsoft.com/office/officeart/2005/8/layout/process3"/>
    <dgm:cxn modelId="{3ED6893C-60D4-4C57-8452-8EE11828710F}" type="presOf" srcId="{E9F7C987-D510-4FCB-A22A-B094481C28FE}" destId="{B52545D8-D3A6-470D-879A-7DE8CBA678C5}" srcOrd="1" destOrd="0" presId="urn:microsoft.com/office/officeart/2005/8/layout/process3"/>
    <dgm:cxn modelId="{5013594A-E8A5-4541-BFAC-18A2A1DDB952}" srcId="{AE7312D9-4B75-478B-A82A-DFF1584EEBC3}" destId="{4E06E911-8589-486B-B6C2-E90F22B48DBD}" srcOrd="1" destOrd="0" parTransId="{6B58460B-D23F-4C32-94AD-18B9EA1CD03D}" sibTransId="{FE900A49-DFCD-465F-A165-F84EEBFC0108}"/>
    <dgm:cxn modelId="{1BE45215-AC58-413E-AA99-907742D67576}" srcId="{AE7312D9-4B75-478B-A82A-DFF1584EEBC3}" destId="{462DB12A-9F63-4550-83A4-E1E1379F3F6F}" srcOrd="0" destOrd="0" parTransId="{A9C57B00-44A7-4021-8E40-2FC2F1FC6022}" sibTransId="{E9F7C987-D510-4FCB-A22A-B094481C28FE}"/>
    <dgm:cxn modelId="{ABA24B96-DA3B-4218-B5CB-175459A3AFA2}" type="presOf" srcId="{CFEB4336-B934-4A06-88DB-2AF38B6574E9}" destId="{1D7F27A4-E808-4A33-A386-10897070D805}" srcOrd="0" destOrd="1" presId="urn:microsoft.com/office/officeart/2005/8/layout/process3"/>
    <dgm:cxn modelId="{DDDEC1B9-EC3D-4F2A-B652-3B6E5F84ECCD}" type="presOf" srcId="{AE7312D9-4B75-478B-A82A-DFF1584EEBC3}" destId="{FF7B09F3-21CC-42DC-99EF-884F5D919E57}" srcOrd="0" destOrd="0" presId="urn:microsoft.com/office/officeart/2005/8/layout/process3"/>
    <dgm:cxn modelId="{AAA234AE-93FF-48E7-8A0C-6DC5609DAFBE}" type="presOf" srcId="{5B9BEE66-B93A-4F78-BF9A-910CDA71AB96}" destId="{1D7F27A4-E808-4A33-A386-10897070D805}" srcOrd="0" destOrd="0" presId="urn:microsoft.com/office/officeart/2005/8/layout/process3"/>
    <dgm:cxn modelId="{5E5A942D-1FAF-46FA-ADC7-602B7AEE51EE}" type="presParOf" srcId="{FF7B09F3-21CC-42DC-99EF-884F5D919E57}" destId="{989FA9F5-5052-44C7-9918-484F0ABF660A}" srcOrd="0" destOrd="0" presId="urn:microsoft.com/office/officeart/2005/8/layout/process3"/>
    <dgm:cxn modelId="{1F941477-D2B0-4315-8AA8-990C6A90CCAD}" type="presParOf" srcId="{989FA9F5-5052-44C7-9918-484F0ABF660A}" destId="{88C6878A-0D12-455F-94EE-0BB0D0E86154}" srcOrd="0" destOrd="0" presId="urn:microsoft.com/office/officeart/2005/8/layout/process3"/>
    <dgm:cxn modelId="{9094C937-C99F-4C50-B63C-33048C3CB952}" type="presParOf" srcId="{989FA9F5-5052-44C7-9918-484F0ABF660A}" destId="{B0483126-6216-4FDB-BA00-458C1EE41829}" srcOrd="1" destOrd="0" presId="urn:microsoft.com/office/officeart/2005/8/layout/process3"/>
    <dgm:cxn modelId="{B4A08006-5E81-4E7B-BFA2-3572C947C5EB}" type="presParOf" srcId="{989FA9F5-5052-44C7-9918-484F0ABF660A}" destId="{80E17B80-FDD0-4F8C-A4FB-E3A7814878C2}" srcOrd="2" destOrd="0" presId="urn:microsoft.com/office/officeart/2005/8/layout/process3"/>
    <dgm:cxn modelId="{581C9525-8629-43A9-835D-B7ACA4CB9FFD}" type="presParOf" srcId="{FF7B09F3-21CC-42DC-99EF-884F5D919E57}" destId="{EFBEDD80-D5E8-44D4-B072-97DAF341B0B6}" srcOrd="1" destOrd="0" presId="urn:microsoft.com/office/officeart/2005/8/layout/process3"/>
    <dgm:cxn modelId="{CB0699A9-B60A-4DB5-946A-72284B8BE65B}" type="presParOf" srcId="{EFBEDD80-D5E8-44D4-B072-97DAF341B0B6}" destId="{B52545D8-D3A6-470D-879A-7DE8CBA678C5}" srcOrd="0" destOrd="0" presId="urn:microsoft.com/office/officeart/2005/8/layout/process3"/>
    <dgm:cxn modelId="{2934E74B-80DE-4B30-B7E3-7C6CD1627CFA}" type="presParOf" srcId="{FF7B09F3-21CC-42DC-99EF-884F5D919E57}" destId="{65B4108D-9D4B-43F3-B30F-E9CB4F21FC87}" srcOrd="2" destOrd="0" presId="urn:microsoft.com/office/officeart/2005/8/layout/process3"/>
    <dgm:cxn modelId="{114AAAA4-C1CB-430C-A96B-FA3A7B664078}" type="presParOf" srcId="{65B4108D-9D4B-43F3-B30F-E9CB4F21FC87}" destId="{7EBD3C28-8442-4245-B72A-683DF49B2353}" srcOrd="0" destOrd="0" presId="urn:microsoft.com/office/officeart/2005/8/layout/process3"/>
    <dgm:cxn modelId="{0D043BA6-B7D5-46BA-BB39-6C48E04BA230}" type="presParOf" srcId="{65B4108D-9D4B-43F3-B30F-E9CB4F21FC87}" destId="{66DE2A6D-0D7A-4C62-A655-064D1DF988B6}" srcOrd="1" destOrd="0" presId="urn:microsoft.com/office/officeart/2005/8/layout/process3"/>
    <dgm:cxn modelId="{42D1D836-80DC-4621-ADF6-1CE98FDB3FB4}" type="presParOf" srcId="{65B4108D-9D4B-43F3-B30F-E9CB4F21FC87}" destId="{1D7F27A4-E808-4A33-A386-10897070D805}"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5C7C9E-41AD-4437-AC08-C21978143966}"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id-ID"/>
        </a:p>
      </dgm:t>
    </dgm:pt>
    <dgm:pt modelId="{A0BAE531-5B59-45EC-9AAD-9EAB630710E3}">
      <dgm:prSet phldrT="[Text]"/>
      <dgm:spPr>
        <a:solidFill>
          <a:srgbClr val="FF0000"/>
        </a:solidFill>
      </dgm:spPr>
      <dgm:t>
        <a:bodyPr/>
        <a:lstStyle/>
        <a:p>
          <a:r>
            <a:rPr lang="id-ID" smtClean="0"/>
            <a:t>DISCOVERY</a:t>
          </a:r>
          <a:endParaRPr lang="id-ID"/>
        </a:p>
      </dgm:t>
    </dgm:pt>
    <dgm:pt modelId="{D701F167-5281-483E-A452-EC7669938CB2}" type="parTrans" cxnId="{42DB86FE-2D34-43D4-A595-A3B389C1016B}">
      <dgm:prSet/>
      <dgm:spPr/>
      <dgm:t>
        <a:bodyPr/>
        <a:lstStyle/>
        <a:p>
          <a:endParaRPr lang="id-ID"/>
        </a:p>
      </dgm:t>
    </dgm:pt>
    <dgm:pt modelId="{AE5F8099-47B5-482B-9AB4-DAFB1CEDB38A}" type="sibTrans" cxnId="{42DB86FE-2D34-43D4-A595-A3B389C1016B}">
      <dgm:prSet/>
      <dgm:spPr/>
      <dgm:t>
        <a:bodyPr/>
        <a:lstStyle/>
        <a:p>
          <a:endParaRPr lang="id-ID"/>
        </a:p>
      </dgm:t>
    </dgm:pt>
    <dgm:pt modelId="{701B3676-320D-4CAD-8D4C-76F54EECDFEB}">
      <dgm:prSet phldrT="[Text]"/>
      <dgm:spPr>
        <a:solidFill>
          <a:srgbClr val="9E7800"/>
        </a:solidFill>
      </dgm:spPr>
      <dgm:t>
        <a:bodyPr/>
        <a:lstStyle/>
        <a:p>
          <a:r>
            <a:rPr lang="id-ID" smtClean="0"/>
            <a:t>DREAM</a:t>
          </a:r>
          <a:endParaRPr lang="id-ID"/>
        </a:p>
      </dgm:t>
    </dgm:pt>
    <dgm:pt modelId="{E8685129-64DF-4FA6-9A8D-AF77DBC89A9E}" type="parTrans" cxnId="{EE135DFF-1389-480D-B2F4-FCE434734478}">
      <dgm:prSet/>
      <dgm:spPr/>
      <dgm:t>
        <a:bodyPr/>
        <a:lstStyle/>
        <a:p>
          <a:endParaRPr lang="id-ID"/>
        </a:p>
      </dgm:t>
    </dgm:pt>
    <dgm:pt modelId="{1AEE18B9-1F85-4D70-A92B-3B8D2DBD3D52}" type="sibTrans" cxnId="{EE135DFF-1389-480D-B2F4-FCE434734478}">
      <dgm:prSet/>
      <dgm:spPr/>
      <dgm:t>
        <a:bodyPr/>
        <a:lstStyle/>
        <a:p>
          <a:endParaRPr lang="id-ID"/>
        </a:p>
      </dgm:t>
    </dgm:pt>
    <dgm:pt modelId="{9AD3D4C1-BD48-4446-85D1-9FDD2E71A8D8}">
      <dgm:prSet phldrT="[Text]"/>
      <dgm:spPr/>
      <dgm:t>
        <a:bodyPr/>
        <a:lstStyle/>
        <a:p>
          <a:r>
            <a:rPr lang="id-ID" smtClean="0"/>
            <a:t>DESIGN</a:t>
          </a:r>
          <a:endParaRPr lang="id-ID"/>
        </a:p>
      </dgm:t>
    </dgm:pt>
    <dgm:pt modelId="{50290A33-46FA-4850-97FD-7FA1B721C77C}" type="parTrans" cxnId="{9F68A122-FD66-411D-8752-C3D5D89C6589}">
      <dgm:prSet/>
      <dgm:spPr/>
      <dgm:t>
        <a:bodyPr/>
        <a:lstStyle/>
        <a:p>
          <a:endParaRPr lang="id-ID"/>
        </a:p>
      </dgm:t>
    </dgm:pt>
    <dgm:pt modelId="{ABA0CF30-5E77-4084-92B7-37D161242FA2}" type="sibTrans" cxnId="{9F68A122-FD66-411D-8752-C3D5D89C6589}">
      <dgm:prSet/>
      <dgm:spPr/>
      <dgm:t>
        <a:bodyPr/>
        <a:lstStyle/>
        <a:p>
          <a:endParaRPr lang="id-ID"/>
        </a:p>
      </dgm:t>
    </dgm:pt>
    <dgm:pt modelId="{8559F030-30E3-430A-A8E7-FD80300276D3}">
      <dgm:prSet/>
      <dgm:spPr>
        <a:solidFill>
          <a:srgbClr val="7030A0"/>
        </a:solidFill>
      </dgm:spPr>
      <dgm:t>
        <a:bodyPr/>
        <a:lstStyle/>
        <a:p>
          <a:r>
            <a:rPr lang="en-US" b="1" smtClean="0"/>
            <a:t>DESTINY-DELIVERY</a:t>
          </a:r>
          <a:endParaRPr lang="id-ID"/>
        </a:p>
      </dgm:t>
    </dgm:pt>
    <dgm:pt modelId="{8DE3A449-2688-42D7-861C-5B8B1AB518B2}" type="parTrans" cxnId="{E3992CA6-7B63-4CC5-88B6-70AD50DBC7D8}">
      <dgm:prSet/>
      <dgm:spPr/>
      <dgm:t>
        <a:bodyPr/>
        <a:lstStyle/>
        <a:p>
          <a:endParaRPr lang="id-ID"/>
        </a:p>
      </dgm:t>
    </dgm:pt>
    <dgm:pt modelId="{2F003AEE-EB07-427C-BE21-050A04EE8C76}" type="sibTrans" cxnId="{E3992CA6-7B63-4CC5-88B6-70AD50DBC7D8}">
      <dgm:prSet/>
      <dgm:spPr/>
      <dgm:t>
        <a:bodyPr/>
        <a:lstStyle/>
        <a:p>
          <a:endParaRPr lang="id-ID"/>
        </a:p>
      </dgm:t>
    </dgm:pt>
    <dgm:pt modelId="{A387C392-1195-487A-B0FC-1AAD1C5B2105}" type="pres">
      <dgm:prSet presAssocID="{A15C7C9E-41AD-4437-AC08-C21978143966}" presName="cycle" presStyleCnt="0">
        <dgm:presLayoutVars>
          <dgm:dir/>
          <dgm:resizeHandles val="exact"/>
        </dgm:presLayoutVars>
      </dgm:prSet>
      <dgm:spPr/>
      <dgm:t>
        <a:bodyPr/>
        <a:lstStyle/>
        <a:p>
          <a:endParaRPr lang="id-ID"/>
        </a:p>
      </dgm:t>
    </dgm:pt>
    <dgm:pt modelId="{738A58DF-CA37-46C7-A959-06D15839D931}" type="pres">
      <dgm:prSet presAssocID="{A0BAE531-5B59-45EC-9AAD-9EAB630710E3}" presName="node" presStyleLbl="node1" presStyleIdx="0" presStyleCnt="4" custScaleX="225345">
        <dgm:presLayoutVars>
          <dgm:bulletEnabled val="1"/>
        </dgm:presLayoutVars>
      </dgm:prSet>
      <dgm:spPr/>
      <dgm:t>
        <a:bodyPr/>
        <a:lstStyle/>
        <a:p>
          <a:endParaRPr lang="id-ID"/>
        </a:p>
      </dgm:t>
    </dgm:pt>
    <dgm:pt modelId="{D0635372-DD0A-4838-80CB-08C55B9523CF}" type="pres">
      <dgm:prSet presAssocID="{AE5F8099-47B5-482B-9AB4-DAFB1CEDB38A}" presName="sibTrans" presStyleLbl="sibTrans2D1" presStyleIdx="0" presStyleCnt="4"/>
      <dgm:spPr/>
      <dgm:t>
        <a:bodyPr/>
        <a:lstStyle/>
        <a:p>
          <a:endParaRPr lang="id-ID"/>
        </a:p>
      </dgm:t>
    </dgm:pt>
    <dgm:pt modelId="{4F5B0D4A-5616-4F23-B504-F313D7A38E4A}" type="pres">
      <dgm:prSet presAssocID="{AE5F8099-47B5-482B-9AB4-DAFB1CEDB38A}" presName="connectorText" presStyleLbl="sibTrans2D1" presStyleIdx="0" presStyleCnt="4"/>
      <dgm:spPr/>
      <dgm:t>
        <a:bodyPr/>
        <a:lstStyle/>
        <a:p>
          <a:endParaRPr lang="id-ID"/>
        </a:p>
      </dgm:t>
    </dgm:pt>
    <dgm:pt modelId="{23B42792-58FE-4415-ADAA-7DCA68DDF849}" type="pres">
      <dgm:prSet presAssocID="{701B3676-320D-4CAD-8D4C-76F54EECDFEB}" presName="node" presStyleLbl="node1" presStyleIdx="1" presStyleCnt="4" custScaleX="184449">
        <dgm:presLayoutVars>
          <dgm:bulletEnabled val="1"/>
        </dgm:presLayoutVars>
      </dgm:prSet>
      <dgm:spPr/>
      <dgm:t>
        <a:bodyPr/>
        <a:lstStyle/>
        <a:p>
          <a:endParaRPr lang="id-ID"/>
        </a:p>
      </dgm:t>
    </dgm:pt>
    <dgm:pt modelId="{E779EAAE-E918-412A-B4B9-1E553A94B09C}" type="pres">
      <dgm:prSet presAssocID="{1AEE18B9-1F85-4D70-A92B-3B8D2DBD3D52}" presName="sibTrans" presStyleLbl="sibTrans2D1" presStyleIdx="1" presStyleCnt="4"/>
      <dgm:spPr/>
      <dgm:t>
        <a:bodyPr/>
        <a:lstStyle/>
        <a:p>
          <a:endParaRPr lang="id-ID"/>
        </a:p>
      </dgm:t>
    </dgm:pt>
    <dgm:pt modelId="{BA04A7B7-2C6F-46A3-BC8D-8F7F82A4B9F0}" type="pres">
      <dgm:prSet presAssocID="{1AEE18B9-1F85-4D70-A92B-3B8D2DBD3D52}" presName="connectorText" presStyleLbl="sibTrans2D1" presStyleIdx="1" presStyleCnt="4"/>
      <dgm:spPr/>
      <dgm:t>
        <a:bodyPr/>
        <a:lstStyle/>
        <a:p>
          <a:endParaRPr lang="id-ID"/>
        </a:p>
      </dgm:t>
    </dgm:pt>
    <dgm:pt modelId="{8875D58E-3575-410C-B1DB-6B4ACE810C6B}" type="pres">
      <dgm:prSet presAssocID="{9AD3D4C1-BD48-4446-85D1-9FDD2E71A8D8}" presName="node" presStyleLbl="node1" presStyleIdx="2" presStyleCnt="4" custScaleX="229666">
        <dgm:presLayoutVars>
          <dgm:bulletEnabled val="1"/>
        </dgm:presLayoutVars>
      </dgm:prSet>
      <dgm:spPr/>
      <dgm:t>
        <a:bodyPr/>
        <a:lstStyle/>
        <a:p>
          <a:endParaRPr lang="id-ID"/>
        </a:p>
      </dgm:t>
    </dgm:pt>
    <dgm:pt modelId="{708FE02E-8DFB-472F-8F3E-3532834C7CF8}" type="pres">
      <dgm:prSet presAssocID="{ABA0CF30-5E77-4084-92B7-37D161242FA2}" presName="sibTrans" presStyleLbl="sibTrans2D1" presStyleIdx="2" presStyleCnt="4"/>
      <dgm:spPr/>
      <dgm:t>
        <a:bodyPr/>
        <a:lstStyle/>
        <a:p>
          <a:endParaRPr lang="id-ID"/>
        </a:p>
      </dgm:t>
    </dgm:pt>
    <dgm:pt modelId="{707D08F5-85DB-44B7-96C3-1F084AB28C58}" type="pres">
      <dgm:prSet presAssocID="{ABA0CF30-5E77-4084-92B7-37D161242FA2}" presName="connectorText" presStyleLbl="sibTrans2D1" presStyleIdx="2" presStyleCnt="4"/>
      <dgm:spPr/>
      <dgm:t>
        <a:bodyPr/>
        <a:lstStyle/>
        <a:p>
          <a:endParaRPr lang="id-ID"/>
        </a:p>
      </dgm:t>
    </dgm:pt>
    <dgm:pt modelId="{B0AEF912-27DD-4DE5-BB78-9F2E354DB065}" type="pres">
      <dgm:prSet presAssocID="{8559F030-30E3-430A-A8E7-FD80300276D3}" presName="node" presStyleLbl="node1" presStyleIdx="3" presStyleCnt="4" custScaleX="213438" custRadScaleRad="107548" custRadScaleInc="-105">
        <dgm:presLayoutVars>
          <dgm:bulletEnabled val="1"/>
        </dgm:presLayoutVars>
      </dgm:prSet>
      <dgm:spPr/>
      <dgm:t>
        <a:bodyPr/>
        <a:lstStyle/>
        <a:p>
          <a:endParaRPr lang="id-ID"/>
        </a:p>
      </dgm:t>
    </dgm:pt>
    <dgm:pt modelId="{46C50260-0996-4AD6-99CA-B48A5AB00158}" type="pres">
      <dgm:prSet presAssocID="{2F003AEE-EB07-427C-BE21-050A04EE8C76}" presName="sibTrans" presStyleLbl="sibTrans2D1" presStyleIdx="3" presStyleCnt="4"/>
      <dgm:spPr/>
      <dgm:t>
        <a:bodyPr/>
        <a:lstStyle/>
        <a:p>
          <a:endParaRPr lang="id-ID"/>
        </a:p>
      </dgm:t>
    </dgm:pt>
    <dgm:pt modelId="{5289F6A7-4299-4259-8282-BBB43DF9D789}" type="pres">
      <dgm:prSet presAssocID="{2F003AEE-EB07-427C-BE21-050A04EE8C76}" presName="connectorText" presStyleLbl="sibTrans2D1" presStyleIdx="3" presStyleCnt="4"/>
      <dgm:spPr/>
      <dgm:t>
        <a:bodyPr/>
        <a:lstStyle/>
        <a:p>
          <a:endParaRPr lang="id-ID"/>
        </a:p>
      </dgm:t>
    </dgm:pt>
  </dgm:ptLst>
  <dgm:cxnLst>
    <dgm:cxn modelId="{B8F518EF-0A1A-42C9-8729-7A3D297B2C36}" type="presOf" srcId="{1AEE18B9-1F85-4D70-A92B-3B8D2DBD3D52}" destId="{E779EAAE-E918-412A-B4B9-1E553A94B09C}" srcOrd="0" destOrd="0" presId="urn:microsoft.com/office/officeart/2005/8/layout/cycle2"/>
    <dgm:cxn modelId="{E0CF528B-9AA3-484C-BF90-2CDA16897363}" type="presOf" srcId="{2F003AEE-EB07-427C-BE21-050A04EE8C76}" destId="{46C50260-0996-4AD6-99CA-B48A5AB00158}" srcOrd="0" destOrd="0" presId="urn:microsoft.com/office/officeart/2005/8/layout/cycle2"/>
    <dgm:cxn modelId="{B5AE900A-36A6-4FC6-96F4-E3E1430F3F2B}" type="presOf" srcId="{AE5F8099-47B5-482B-9AB4-DAFB1CEDB38A}" destId="{D0635372-DD0A-4838-80CB-08C55B9523CF}" srcOrd="0" destOrd="0" presId="urn:microsoft.com/office/officeart/2005/8/layout/cycle2"/>
    <dgm:cxn modelId="{EE135DFF-1389-480D-B2F4-FCE434734478}" srcId="{A15C7C9E-41AD-4437-AC08-C21978143966}" destId="{701B3676-320D-4CAD-8D4C-76F54EECDFEB}" srcOrd="1" destOrd="0" parTransId="{E8685129-64DF-4FA6-9A8D-AF77DBC89A9E}" sibTransId="{1AEE18B9-1F85-4D70-A92B-3B8D2DBD3D52}"/>
    <dgm:cxn modelId="{BC04CADD-DF0E-47CF-8F8C-42A96DC3D84F}" type="presOf" srcId="{1AEE18B9-1F85-4D70-A92B-3B8D2DBD3D52}" destId="{BA04A7B7-2C6F-46A3-BC8D-8F7F82A4B9F0}" srcOrd="1" destOrd="0" presId="urn:microsoft.com/office/officeart/2005/8/layout/cycle2"/>
    <dgm:cxn modelId="{336D2231-DB07-4672-9A5D-D8497629DE49}" type="presOf" srcId="{2F003AEE-EB07-427C-BE21-050A04EE8C76}" destId="{5289F6A7-4299-4259-8282-BBB43DF9D789}" srcOrd="1" destOrd="0" presId="urn:microsoft.com/office/officeart/2005/8/layout/cycle2"/>
    <dgm:cxn modelId="{006C866B-680A-44C2-BACC-BCCE3B806A78}" type="presOf" srcId="{8559F030-30E3-430A-A8E7-FD80300276D3}" destId="{B0AEF912-27DD-4DE5-BB78-9F2E354DB065}" srcOrd="0" destOrd="0" presId="urn:microsoft.com/office/officeart/2005/8/layout/cycle2"/>
    <dgm:cxn modelId="{9F68A122-FD66-411D-8752-C3D5D89C6589}" srcId="{A15C7C9E-41AD-4437-AC08-C21978143966}" destId="{9AD3D4C1-BD48-4446-85D1-9FDD2E71A8D8}" srcOrd="2" destOrd="0" parTransId="{50290A33-46FA-4850-97FD-7FA1B721C77C}" sibTransId="{ABA0CF30-5E77-4084-92B7-37D161242FA2}"/>
    <dgm:cxn modelId="{8ED422C9-F61E-47F2-88CE-F721E14CE4B2}" type="presOf" srcId="{9AD3D4C1-BD48-4446-85D1-9FDD2E71A8D8}" destId="{8875D58E-3575-410C-B1DB-6B4ACE810C6B}" srcOrd="0" destOrd="0" presId="urn:microsoft.com/office/officeart/2005/8/layout/cycle2"/>
    <dgm:cxn modelId="{9B71AA4C-01FF-49FF-8F21-6C4F7E9BBD4B}" type="presOf" srcId="{A0BAE531-5B59-45EC-9AAD-9EAB630710E3}" destId="{738A58DF-CA37-46C7-A959-06D15839D931}" srcOrd="0" destOrd="0" presId="urn:microsoft.com/office/officeart/2005/8/layout/cycle2"/>
    <dgm:cxn modelId="{C953A4FE-F0E9-4F7D-B8B1-B591E376033A}" type="presOf" srcId="{A15C7C9E-41AD-4437-AC08-C21978143966}" destId="{A387C392-1195-487A-B0FC-1AAD1C5B2105}" srcOrd="0" destOrd="0" presId="urn:microsoft.com/office/officeart/2005/8/layout/cycle2"/>
    <dgm:cxn modelId="{42DB86FE-2D34-43D4-A595-A3B389C1016B}" srcId="{A15C7C9E-41AD-4437-AC08-C21978143966}" destId="{A0BAE531-5B59-45EC-9AAD-9EAB630710E3}" srcOrd="0" destOrd="0" parTransId="{D701F167-5281-483E-A452-EC7669938CB2}" sibTransId="{AE5F8099-47B5-482B-9AB4-DAFB1CEDB38A}"/>
    <dgm:cxn modelId="{E3992CA6-7B63-4CC5-88B6-70AD50DBC7D8}" srcId="{A15C7C9E-41AD-4437-AC08-C21978143966}" destId="{8559F030-30E3-430A-A8E7-FD80300276D3}" srcOrd="3" destOrd="0" parTransId="{8DE3A449-2688-42D7-861C-5B8B1AB518B2}" sibTransId="{2F003AEE-EB07-427C-BE21-050A04EE8C76}"/>
    <dgm:cxn modelId="{2F2953F1-5356-4E66-A409-DAA3118F626A}" type="presOf" srcId="{AE5F8099-47B5-482B-9AB4-DAFB1CEDB38A}" destId="{4F5B0D4A-5616-4F23-B504-F313D7A38E4A}" srcOrd="1" destOrd="0" presId="urn:microsoft.com/office/officeart/2005/8/layout/cycle2"/>
    <dgm:cxn modelId="{40A96C2D-D40A-4F7A-AE60-E70888DE1BC7}" type="presOf" srcId="{701B3676-320D-4CAD-8D4C-76F54EECDFEB}" destId="{23B42792-58FE-4415-ADAA-7DCA68DDF849}" srcOrd="0" destOrd="0" presId="urn:microsoft.com/office/officeart/2005/8/layout/cycle2"/>
    <dgm:cxn modelId="{69E83D9C-F779-47A1-89E0-FC2D29A67D21}" type="presOf" srcId="{ABA0CF30-5E77-4084-92B7-37D161242FA2}" destId="{708FE02E-8DFB-472F-8F3E-3532834C7CF8}" srcOrd="0" destOrd="0" presId="urn:microsoft.com/office/officeart/2005/8/layout/cycle2"/>
    <dgm:cxn modelId="{435DF585-F67D-48BA-B109-189C0C59DCAF}" type="presOf" srcId="{ABA0CF30-5E77-4084-92B7-37D161242FA2}" destId="{707D08F5-85DB-44B7-96C3-1F084AB28C58}" srcOrd="1" destOrd="0" presId="urn:microsoft.com/office/officeart/2005/8/layout/cycle2"/>
    <dgm:cxn modelId="{133A7A49-A041-4CE8-B53C-0C8104542353}" type="presParOf" srcId="{A387C392-1195-487A-B0FC-1AAD1C5B2105}" destId="{738A58DF-CA37-46C7-A959-06D15839D931}" srcOrd="0" destOrd="0" presId="urn:microsoft.com/office/officeart/2005/8/layout/cycle2"/>
    <dgm:cxn modelId="{D7A545AA-D99F-4CCC-B2EA-E8027C3EA6ED}" type="presParOf" srcId="{A387C392-1195-487A-B0FC-1AAD1C5B2105}" destId="{D0635372-DD0A-4838-80CB-08C55B9523CF}" srcOrd="1" destOrd="0" presId="urn:microsoft.com/office/officeart/2005/8/layout/cycle2"/>
    <dgm:cxn modelId="{0AD9E916-D910-4C23-80C9-FD5A3E7A80C1}" type="presParOf" srcId="{D0635372-DD0A-4838-80CB-08C55B9523CF}" destId="{4F5B0D4A-5616-4F23-B504-F313D7A38E4A}" srcOrd="0" destOrd="0" presId="urn:microsoft.com/office/officeart/2005/8/layout/cycle2"/>
    <dgm:cxn modelId="{9F089FBB-7A5D-4CC8-AB29-6A33B2653A30}" type="presParOf" srcId="{A387C392-1195-487A-B0FC-1AAD1C5B2105}" destId="{23B42792-58FE-4415-ADAA-7DCA68DDF849}" srcOrd="2" destOrd="0" presId="urn:microsoft.com/office/officeart/2005/8/layout/cycle2"/>
    <dgm:cxn modelId="{1348CA6E-C0BF-412D-9B11-C06B64005E60}" type="presParOf" srcId="{A387C392-1195-487A-B0FC-1AAD1C5B2105}" destId="{E779EAAE-E918-412A-B4B9-1E553A94B09C}" srcOrd="3" destOrd="0" presId="urn:microsoft.com/office/officeart/2005/8/layout/cycle2"/>
    <dgm:cxn modelId="{86DFF2FA-2F4B-49C2-90EB-417220D0C005}" type="presParOf" srcId="{E779EAAE-E918-412A-B4B9-1E553A94B09C}" destId="{BA04A7B7-2C6F-46A3-BC8D-8F7F82A4B9F0}" srcOrd="0" destOrd="0" presId="urn:microsoft.com/office/officeart/2005/8/layout/cycle2"/>
    <dgm:cxn modelId="{2B425EEC-7A15-44E1-800B-44907C14DC75}" type="presParOf" srcId="{A387C392-1195-487A-B0FC-1AAD1C5B2105}" destId="{8875D58E-3575-410C-B1DB-6B4ACE810C6B}" srcOrd="4" destOrd="0" presId="urn:microsoft.com/office/officeart/2005/8/layout/cycle2"/>
    <dgm:cxn modelId="{E0278F75-7FE4-49F7-816F-71BC937948D5}" type="presParOf" srcId="{A387C392-1195-487A-B0FC-1AAD1C5B2105}" destId="{708FE02E-8DFB-472F-8F3E-3532834C7CF8}" srcOrd="5" destOrd="0" presId="urn:microsoft.com/office/officeart/2005/8/layout/cycle2"/>
    <dgm:cxn modelId="{DADDEC03-813C-4D35-BA76-AF1FB0926543}" type="presParOf" srcId="{708FE02E-8DFB-472F-8F3E-3532834C7CF8}" destId="{707D08F5-85DB-44B7-96C3-1F084AB28C58}" srcOrd="0" destOrd="0" presId="urn:microsoft.com/office/officeart/2005/8/layout/cycle2"/>
    <dgm:cxn modelId="{912BF338-A93E-4A7D-B7A7-D5A00FA1F044}" type="presParOf" srcId="{A387C392-1195-487A-B0FC-1AAD1C5B2105}" destId="{B0AEF912-27DD-4DE5-BB78-9F2E354DB065}" srcOrd="6" destOrd="0" presId="urn:microsoft.com/office/officeart/2005/8/layout/cycle2"/>
    <dgm:cxn modelId="{BAB120F6-8653-4E4E-90A5-DCC7E1D66B29}" type="presParOf" srcId="{A387C392-1195-487A-B0FC-1AAD1C5B2105}" destId="{46C50260-0996-4AD6-99CA-B48A5AB00158}" srcOrd="7" destOrd="0" presId="urn:microsoft.com/office/officeart/2005/8/layout/cycle2"/>
    <dgm:cxn modelId="{88CB5C92-C158-491D-BFFA-C78665301757}" type="presParOf" srcId="{46C50260-0996-4AD6-99CA-B48A5AB00158}" destId="{5289F6A7-4299-4259-8282-BBB43DF9D789}"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6CE6E87-AB98-4369-BC29-ED6190C7B06B}" type="doc">
      <dgm:prSet loTypeId="urn:microsoft.com/office/officeart/2005/8/layout/cycle6" loCatId="relationship" qsTypeId="urn:microsoft.com/office/officeart/2005/8/quickstyle/simple1" qsCatId="simple" csTypeId="urn:microsoft.com/office/officeart/2005/8/colors/accent0_1" csCatId="mainScheme" phldr="1"/>
      <dgm:spPr/>
      <dgm:t>
        <a:bodyPr/>
        <a:lstStyle/>
        <a:p>
          <a:endParaRPr lang="id-ID"/>
        </a:p>
      </dgm:t>
    </dgm:pt>
    <dgm:pt modelId="{73E6201C-D499-4751-B5D9-A44AB37636EF}">
      <dgm:prSet phldrT="[Text]" custT="1"/>
      <dgm:spPr>
        <a:solidFill>
          <a:srgbClr val="FFFF00"/>
        </a:solidFill>
      </dgm:spPr>
      <dgm:t>
        <a:bodyPr/>
        <a:lstStyle/>
        <a:p>
          <a:r>
            <a:rPr lang="id-ID" sz="1600" b="1" smtClean="0"/>
            <a:t>DISCOVERY</a:t>
          </a:r>
        </a:p>
        <a:p>
          <a:r>
            <a:rPr lang="en-US" sz="1600" smtClean="0"/>
            <a:t>(Apreseasi dan menemukan kekuatan/potensi atau pengalaman yang terbaik)</a:t>
          </a:r>
          <a:endParaRPr lang="id-ID" sz="1600"/>
        </a:p>
      </dgm:t>
    </dgm:pt>
    <dgm:pt modelId="{ACDDC3AB-B88F-4A83-997E-B2335DC92885}" type="parTrans" cxnId="{9D2AF44F-1F42-4873-83EA-4BEDDF68815A}">
      <dgm:prSet/>
      <dgm:spPr/>
      <dgm:t>
        <a:bodyPr/>
        <a:lstStyle/>
        <a:p>
          <a:endParaRPr lang="id-ID"/>
        </a:p>
      </dgm:t>
    </dgm:pt>
    <dgm:pt modelId="{E83CF477-B7B0-41AD-A133-D9FED8549A4C}" type="sibTrans" cxnId="{9D2AF44F-1F42-4873-83EA-4BEDDF68815A}">
      <dgm:prSet/>
      <dgm:spPr/>
      <dgm:t>
        <a:bodyPr/>
        <a:lstStyle/>
        <a:p>
          <a:endParaRPr lang="id-ID"/>
        </a:p>
      </dgm:t>
    </dgm:pt>
    <dgm:pt modelId="{1410DEAA-B727-4213-A877-726C9C2B3605}">
      <dgm:prSet phldrT="[Text]" custT="1"/>
      <dgm:spPr>
        <a:solidFill>
          <a:srgbClr val="002060"/>
        </a:solidFill>
      </dgm:spPr>
      <dgm:t>
        <a:bodyPr/>
        <a:lstStyle/>
        <a:p>
          <a:r>
            <a:rPr lang="id-ID" sz="1600" b="1" smtClean="0">
              <a:solidFill>
                <a:schemeClr val="bg1"/>
              </a:solidFill>
            </a:rPr>
            <a:t>DREAM </a:t>
          </a:r>
        </a:p>
        <a:p>
          <a:r>
            <a:rPr lang="en-US" sz="1600" smtClean="0">
              <a:solidFill>
                <a:schemeClr val="bg1"/>
              </a:solidFill>
            </a:rPr>
            <a:t>(Menciptakan peluang atau impian yang mungkin dicapai di masa depan)</a:t>
          </a:r>
          <a:endParaRPr lang="id-ID" sz="1600">
            <a:solidFill>
              <a:schemeClr val="bg1"/>
            </a:solidFill>
          </a:endParaRPr>
        </a:p>
      </dgm:t>
    </dgm:pt>
    <dgm:pt modelId="{ABDE19D4-480B-4163-B47F-D48A3FBCFF6F}" type="parTrans" cxnId="{BEEF4AF6-19A7-497C-A49A-8F49111C9C3D}">
      <dgm:prSet/>
      <dgm:spPr/>
      <dgm:t>
        <a:bodyPr/>
        <a:lstStyle/>
        <a:p>
          <a:endParaRPr lang="id-ID"/>
        </a:p>
      </dgm:t>
    </dgm:pt>
    <dgm:pt modelId="{825CB640-6415-46B6-8629-89F2E8A7D97F}" type="sibTrans" cxnId="{BEEF4AF6-19A7-497C-A49A-8F49111C9C3D}">
      <dgm:prSet/>
      <dgm:spPr/>
      <dgm:t>
        <a:bodyPr/>
        <a:lstStyle/>
        <a:p>
          <a:endParaRPr lang="id-ID"/>
        </a:p>
      </dgm:t>
    </dgm:pt>
    <dgm:pt modelId="{2FAB7F06-B0AE-45EF-98E5-F86D7CB65B2D}">
      <dgm:prSet phldrT="[Text]"/>
      <dgm:spPr>
        <a:solidFill>
          <a:srgbClr val="00B050"/>
        </a:solidFill>
      </dgm:spPr>
      <dgm:t>
        <a:bodyPr/>
        <a:lstStyle/>
        <a:p>
          <a:r>
            <a:rPr lang="id-ID" b="1" smtClean="0"/>
            <a:t>DESIGN</a:t>
          </a:r>
        </a:p>
        <a:p>
          <a:r>
            <a:rPr lang="en-US" smtClean="0"/>
            <a:t>(Menciptakan bangun organisasi yang terbaik)</a:t>
          </a:r>
          <a:endParaRPr lang="id-ID"/>
        </a:p>
      </dgm:t>
    </dgm:pt>
    <dgm:pt modelId="{E817CDAF-EC1F-40B3-8ABC-3F47BFD7FEEB}" type="parTrans" cxnId="{0126C42A-6D03-4A33-BAF4-6401E66DA535}">
      <dgm:prSet/>
      <dgm:spPr/>
      <dgm:t>
        <a:bodyPr/>
        <a:lstStyle/>
        <a:p>
          <a:endParaRPr lang="id-ID"/>
        </a:p>
      </dgm:t>
    </dgm:pt>
    <dgm:pt modelId="{F8DE6480-9F07-4813-84F8-CF89BB80B646}" type="sibTrans" cxnId="{0126C42A-6D03-4A33-BAF4-6401E66DA535}">
      <dgm:prSet/>
      <dgm:spPr/>
      <dgm:t>
        <a:bodyPr/>
        <a:lstStyle/>
        <a:p>
          <a:endParaRPr lang="id-ID"/>
        </a:p>
      </dgm:t>
    </dgm:pt>
    <dgm:pt modelId="{594EB312-C21A-4A76-AE25-F3A8196DD55E}">
      <dgm:prSet phldrT="[Text]"/>
      <dgm:spPr>
        <a:solidFill>
          <a:srgbClr val="FF0000"/>
        </a:solidFill>
      </dgm:spPr>
      <dgm:t>
        <a:bodyPr/>
        <a:lstStyle/>
        <a:p>
          <a:r>
            <a:rPr lang="en-US" b="1" smtClean="0">
              <a:solidFill>
                <a:schemeClr val="bg1"/>
              </a:solidFill>
            </a:rPr>
            <a:t>DESTINY-DELIVERY</a:t>
          </a:r>
          <a:endParaRPr lang="id-ID" b="1" smtClean="0">
            <a:solidFill>
              <a:schemeClr val="bg1"/>
            </a:solidFill>
          </a:endParaRPr>
        </a:p>
        <a:p>
          <a:r>
            <a:rPr lang="en-US" smtClean="0">
              <a:solidFill>
                <a:schemeClr val="bg1"/>
              </a:solidFill>
            </a:rPr>
            <a:t>(Merumuskan arah dan langkah-langkah tindakan)</a:t>
          </a:r>
          <a:endParaRPr lang="id-ID">
            <a:solidFill>
              <a:schemeClr val="bg1"/>
            </a:solidFill>
          </a:endParaRPr>
        </a:p>
      </dgm:t>
    </dgm:pt>
    <dgm:pt modelId="{6C1DDCE1-B466-4401-8736-C9F18606EFFE}" type="parTrans" cxnId="{A8D4218F-766F-4296-BCFC-98B431EC9B9A}">
      <dgm:prSet/>
      <dgm:spPr/>
      <dgm:t>
        <a:bodyPr/>
        <a:lstStyle/>
        <a:p>
          <a:endParaRPr lang="id-ID"/>
        </a:p>
      </dgm:t>
    </dgm:pt>
    <dgm:pt modelId="{6F374BBA-19C4-475F-B370-15A03F8862AF}" type="sibTrans" cxnId="{A8D4218F-766F-4296-BCFC-98B431EC9B9A}">
      <dgm:prSet/>
      <dgm:spPr/>
      <dgm:t>
        <a:bodyPr/>
        <a:lstStyle/>
        <a:p>
          <a:endParaRPr lang="id-ID"/>
        </a:p>
      </dgm:t>
    </dgm:pt>
    <dgm:pt modelId="{130702FD-CBCD-41E5-835D-CC6337A57AF0}" type="pres">
      <dgm:prSet presAssocID="{96CE6E87-AB98-4369-BC29-ED6190C7B06B}" presName="cycle" presStyleCnt="0">
        <dgm:presLayoutVars>
          <dgm:dir/>
          <dgm:resizeHandles val="exact"/>
        </dgm:presLayoutVars>
      </dgm:prSet>
      <dgm:spPr/>
      <dgm:t>
        <a:bodyPr/>
        <a:lstStyle/>
        <a:p>
          <a:endParaRPr lang="id-ID"/>
        </a:p>
      </dgm:t>
    </dgm:pt>
    <dgm:pt modelId="{1C3DD657-A89A-4E04-AD6A-7E0C52F0A0A2}" type="pres">
      <dgm:prSet presAssocID="{73E6201C-D499-4751-B5D9-A44AB37636EF}" presName="node" presStyleLbl="node1" presStyleIdx="0" presStyleCnt="4" custScaleX="217540" custScaleY="123082">
        <dgm:presLayoutVars>
          <dgm:bulletEnabled val="1"/>
        </dgm:presLayoutVars>
      </dgm:prSet>
      <dgm:spPr/>
      <dgm:t>
        <a:bodyPr/>
        <a:lstStyle/>
        <a:p>
          <a:endParaRPr lang="id-ID"/>
        </a:p>
      </dgm:t>
    </dgm:pt>
    <dgm:pt modelId="{91B87190-1B01-451F-ADD3-390881D39189}" type="pres">
      <dgm:prSet presAssocID="{73E6201C-D499-4751-B5D9-A44AB37636EF}" presName="spNode" presStyleCnt="0"/>
      <dgm:spPr/>
    </dgm:pt>
    <dgm:pt modelId="{797D1184-DAC3-407C-A7FE-21C749363BDB}" type="pres">
      <dgm:prSet presAssocID="{E83CF477-B7B0-41AD-A133-D9FED8549A4C}" presName="sibTrans" presStyleLbl="sibTrans1D1" presStyleIdx="0" presStyleCnt="4"/>
      <dgm:spPr/>
      <dgm:t>
        <a:bodyPr/>
        <a:lstStyle/>
        <a:p>
          <a:endParaRPr lang="id-ID"/>
        </a:p>
      </dgm:t>
    </dgm:pt>
    <dgm:pt modelId="{AF04F60F-ADF7-434C-9DE2-FEEDD9E97192}" type="pres">
      <dgm:prSet presAssocID="{1410DEAA-B727-4213-A877-726C9C2B3605}" presName="node" presStyleLbl="node1" presStyleIdx="1" presStyleCnt="4" custScaleX="204342">
        <dgm:presLayoutVars>
          <dgm:bulletEnabled val="1"/>
        </dgm:presLayoutVars>
      </dgm:prSet>
      <dgm:spPr/>
      <dgm:t>
        <a:bodyPr/>
        <a:lstStyle/>
        <a:p>
          <a:endParaRPr lang="id-ID"/>
        </a:p>
      </dgm:t>
    </dgm:pt>
    <dgm:pt modelId="{DDCF7247-84BC-4FBC-9305-78830F83FE7E}" type="pres">
      <dgm:prSet presAssocID="{1410DEAA-B727-4213-A877-726C9C2B3605}" presName="spNode" presStyleCnt="0"/>
      <dgm:spPr/>
    </dgm:pt>
    <dgm:pt modelId="{69F01299-0B50-483C-B3C6-3760047D3248}" type="pres">
      <dgm:prSet presAssocID="{825CB640-6415-46B6-8629-89F2E8A7D97F}" presName="sibTrans" presStyleLbl="sibTrans1D1" presStyleIdx="1" presStyleCnt="4"/>
      <dgm:spPr/>
      <dgm:t>
        <a:bodyPr/>
        <a:lstStyle/>
        <a:p>
          <a:endParaRPr lang="id-ID"/>
        </a:p>
      </dgm:t>
    </dgm:pt>
    <dgm:pt modelId="{08896FFB-D542-4FF3-8270-F214683C3607}" type="pres">
      <dgm:prSet presAssocID="{2FAB7F06-B0AE-45EF-98E5-F86D7CB65B2D}" presName="node" presStyleLbl="node1" presStyleIdx="2" presStyleCnt="4" custScaleX="235774">
        <dgm:presLayoutVars>
          <dgm:bulletEnabled val="1"/>
        </dgm:presLayoutVars>
      </dgm:prSet>
      <dgm:spPr/>
      <dgm:t>
        <a:bodyPr/>
        <a:lstStyle/>
        <a:p>
          <a:endParaRPr lang="id-ID"/>
        </a:p>
      </dgm:t>
    </dgm:pt>
    <dgm:pt modelId="{9B635F25-CE2B-4C8F-AF56-E7033C18EDC9}" type="pres">
      <dgm:prSet presAssocID="{2FAB7F06-B0AE-45EF-98E5-F86D7CB65B2D}" presName="spNode" presStyleCnt="0"/>
      <dgm:spPr/>
    </dgm:pt>
    <dgm:pt modelId="{FC83B56B-FE9A-4DCB-8A4F-BE5CFF7F793F}" type="pres">
      <dgm:prSet presAssocID="{F8DE6480-9F07-4813-84F8-CF89BB80B646}" presName="sibTrans" presStyleLbl="sibTrans1D1" presStyleIdx="2" presStyleCnt="4"/>
      <dgm:spPr/>
      <dgm:t>
        <a:bodyPr/>
        <a:lstStyle/>
        <a:p>
          <a:endParaRPr lang="id-ID"/>
        </a:p>
      </dgm:t>
    </dgm:pt>
    <dgm:pt modelId="{4D642960-E9A6-48F5-8FC6-DDBA9FB6170E}" type="pres">
      <dgm:prSet presAssocID="{594EB312-C21A-4A76-AE25-F3A8196DD55E}" presName="node" presStyleLbl="node1" presStyleIdx="3" presStyleCnt="4" custScaleX="206872">
        <dgm:presLayoutVars>
          <dgm:bulletEnabled val="1"/>
        </dgm:presLayoutVars>
      </dgm:prSet>
      <dgm:spPr/>
      <dgm:t>
        <a:bodyPr/>
        <a:lstStyle/>
        <a:p>
          <a:endParaRPr lang="id-ID"/>
        </a:p>
      </dgm:t>
    </dgm:pt>
    <dgm:pt modelId="{3AB17ADC-655E-44BF-AD87-6AF2B0D7D081}" type="pres">
      <dgm:prSet presAssocID="{594EB312-C21A-4A76-AE25-F3A8196DD55E}" presName="spNode" presStyleCnt="0"/>
      <dgm:spPr/>
    </dgm:pt>
    <dgm:pt modelId="{881B7739-1B21-4AAC-BFE3-EAE12F093D19}" type="pres">
      <dgm:prSet presAssocID="{6F374BBA-19C4-475F-B370-15A03F8862AF}" presName="sibTrans" presStyleLbl="sibTrans1D1" presStyleIdx="3" presStyleCnt="4"/>
      <dgm:spPr/>
      <dgm:t>
        <a:bodyPr/>
        <a:lstStyle/>
        <a:p>
          <a:endParaRPr lang="id-ID"/>
        </a:p>
      </dgm:t>
    </dgm:pt>
  </dgm:ptLst>
  <dgm:cxnLst>
    <dgm:cxn modelId="{BEEF4AF6-19A7-497C-A49A-8F49111C9C3D}" srcId="{96CE6E87-AB98-4369-BC29-ED6190C7B06B}" destId="{1410DEAA-B727-4213-A877-726C9C2B3605}" srcOrd="1" destOrd="0" parTransId="{ABDE19D4-480B-4163-B47F-D48A3FBCFF6F}" sibTransId="{825CB640-6415-46B6-8629-89F2E8A7D97F}"/>
    <dgm:cxn modelId="{9D2AF44F-1F42-4873-83EA-4BEDDF68815A}" srcId="{96CE6E87-AB98-4369-BC29-ED6190C7B06B}" destId="{73E6201C-D499-4751-B5D9-A44AB37636EF}" srcOrd="0" destOrd="0" parTransId="{ACDDC3AB-B88F-4A83-997E-B2335DC92885}" sibTransId="{E83CF477-B7B0-41AD-A133-D9FED8549A4C}"/>
    <dgm:cxn modelId="{0126C42A-6D03-4A33-BAF4-6401E66DA535}" srcId="{96CE6E87-AB98-4369-BC29-ED6190C7B06B}" destId="{2FAB7F06-B0AE-45EF-98E5-F86D7CB65B2D}" srcOrd="2" destOrd="0" parTransId="{E817CDAF-EC1F-40B3-8ABC-3F47BFD7FEEB}" sibTransId="{F8DE6480-9F07-4813-84F8-CF89BB80B646}"/>
    <dgm:cxn modelId="{A8D4218F-766F-4296-BCFC-98B431EC9B9A}" srcId="{96CE6E87-AB98-4369-BC29-ED6190C7B06B}" destId="{594EB312-C21A-4A76-AE25-F3A8196DD55E}" srcOrd="3" destOrd="0" parTransId="{6C1DDCE1-B466-4401-8736-C9F18606EFFE}" sibTransId="{6F374BBA-19C4-475F-B370-15A03F8862AF}"/>
    <dgm:cxn modelId="{9CAB75AA-76DE-4C97-A4B2-4B69D7E67A4D}" type="presOf" srcId="{594EB312-C21A-4A76-AE25-F3A8196DD55E}" destId="{4D642960-E9A6-48F5-8FC6-DDBA9FB6170E}" srcOrd="0" destOrd="0" presId="urn:microsoft.com/office/officeart/2005/8/layout/cycle6"/>
    <dgm:cxn modelId="{9690511F-0287-49EE-B292-E265B3B0FEF9}" type="presOf" srcId="{96CE6E87-AB98-4369-BC29-ED6190C7B06B}" destId="{130702FD-CBCD-41E5-835D-CC6337A57AF0}" srcOrd="0" destOrd="0" presId="urn:microsoft.com/office/officeart/2005/8/layout/cycle6"/>
    <dgm:cxn modelId="{526401C0-08F2-4807-B43F-75D2B4A97523}" type="presOf" srcId="{E83CF477-B7B0-41AD-A133-D9FED8549A4C}" destId="{797D1184-DAC3-407C-A7FE-21C749363BDB}" srcOrd="0" destOrd="0" presId="urn:microsoft.com/office/officeart/2005/8/layout/cycle6"/>
    <dgm:cxn modelId="{5F8F2D53-32EE-4A80-95D1-F8F65FBB316A}" type="presOf" srcId="{73E6201C-D499-4751-B5D9-A44AB37636EF}" destId="{1C3DD657-A89A-4E04-AD6A-7E0C52F0A0A2}" srcOrd="0" destOrd="0" presId="urn:microsoft.com/office/officeart/2005/8/layout/cycle6"/>
    <dgm:cxn modelId="{3495DB6B-6250-427A-A685-ED3DA34A495B}" type="presOf" srcId="{825CB640-6415-46B6-8629-89F2E8A7D97F}" destId="{69F01299-0B50-483C-B3C6-3760047D3248}" srcOrd="0" destOrd="0" presId="urn:microsoft.com/office/officeart/2005/8/layout/cycle6"/>
    <dgm:cxn modelId="{2EBE5DD1-5B07-42DE-8642-7E513D0402F7}" type="presOf" srcId="{F8DE6480-9F07-4813-84F8-CF89BB80B646}" destId="{FC83B56B-FE9A-4DCB-8A4F-BE5CFF7F793F}" srcOrd="0" destOrd="0" presId="urn:microsoft.com/office/officeart/2005/8/layout/cycle6"/>
    <dgm:cxn modelId="{4FC9FC1A-2D55-4AB6-B4D9-525926B24E6E}" type="presOf" srcId="{2FAB7F06-B0AE-45EF-98E5-F86D7CB65B2D}" destId="{08896FFB-D542-4FF3-8270-F214683C3607}" srcOrd="0" destOrd="0" presId="urn:microsoft.com/office/officeart/2005/8/layout/cycle6"/>
    <dgm:cxn modelId="{906201F2-365C-495B-993A-CD75E26A0581}" type="presOf" srcId="{6F374BBA-19C4-475F-B370-15A03F8862AF}" destId="{881B7739-1B21-4AAC-BFE3-EAE12F093D19}" srcOrd="0" destOrd="0" presId="urn:microsoft.com/office/officeart/2005/8/layout/cycle6"/>
    <dgm:cxn modelId="{F631FAA3-50D8-4578-B97F-A815C7DDDE3A}" type="presOf" srcId="{1410DEAA-B727-4213-A877-726C9C2B3605}" destId="{AF04F60F-ADF7-434C-9DE2-FEEDD9E97192}" srcOrd="0" destOrd="0" presId="urn:microsoft.com/office/officeart/2005/8/layout/cycle6"/>
    <dgm:cxn modelId="{7D311B1E-99E2-44C2-9648-6CBEC9C71A12}" type="presParOf" srcId="{130702FD-CBCD-41E5-835D-CC6337A57AF0}" destId="{1C3DD657-A89A-4E04-AD6A-7E0C52F0A0A2}" srcOrd="0" destOrd="0" presId="urn:microsoft.com/office/officeart/2005/8/layout/cycle6"/>
    <dgm:cxn modelId="{C7F1F667-C241-480B-820A-A907A2A6B958}" type="presParOf" srcId="{130702FD-CBCD-41E5-835D-CC6337A57AF0}" destId="{91B87190-1B01-451F-ADD3-390881D39189}" srcOrd="1" destOrd="0" presId="urn:microsoft.com/office/officeart/2005/8/layout/cycle6"/>
    <dgm:cxn modelId="{2A22FE27-68B1-4538-A323-5FEE12FAFFD7}" type="presParOf" srcId="{130702FD-CBCD-41E5-835D-CC6337A57AF0}" destId="{797D1184-DAC3-407C-A7FE-21C749363BDB}" srcOrd="2" destOrd="0" presId="urn:microsoft.com/office/officeart/2005/8/layout/cycle6"/>
    <dgm:cxn modelId="{8195F0B8-AC48-428B-A1D9-F6C334893252}" type="presParOf" srcId="{130702FD-CBCD-41E5-835D-CC6337A57AF0}" destId="{AF04F60F-ADF7-434C-9DE2-FEEDD9E97192}" srcOrd="3" destOrd="0" presId="urn:microsoft.com/office/officeart/2005/8/layout/cycle6"/>
    <dgm:cxn modelId="{9B6F91F2-3E17-4254-A4BD-B19D62AB7E84}" type="presParOf" srcId="{130702FD-CBCD-41E5-835D-CC6337A57AF0}" destId="{DDCF7247-84BC-4FBC-9305-78830F83FE7E}" srcOrd="4" destOrd="0" presId="urn:microsoft.com/office/officeart/2005/8/layout/cycle6"/>
    <dgm:cxn modelId="{A2F1E268-C88B-4C61-B04E-287D68D88489}" type="presParOf" srcId="{130702FD-CBCD-41E5-835D-CC6337A57AF0}" destId="{69F01299-0B50-483C-B3C6-3760047D3248}" srcOrd="5" destOrd="0" presId="urn:microsoft.com/office/officeart/2005/8/layout/cycle6"/>
    <dgm:cxn modelId="{596587E5-8B66-4052-B1C2-8A397E963DAE}" type="presParOf" srcId="{130702FD-CBCD-41E5-835D-CC6337A57AF0}" destId="{08896FFB-D542-4FF3-8270-F214683C3607}" srcOrd="6" destOrd="0" presId="urn:microsoft.com/office/officeart/2005/8/layout/cycle6"/>
    <dgm:cxn modelId="{53790C34-E83B-4D5F-AB40-F4347FBE7C9E}" type="presParOf" srcId="{130702FD-CBCD-41E5-835D-CC6337A57AF0}" destId="{9B635F25-CE2B-4C8F-AF56-E7033C18EDC9}" srcOrd="7" destOrd="0" presId="urn:microsoft.com/office/officeart/2005/8/layout/cycle6"/>
    <dgm:cxn modelId="{2C9DC33E-9564-4C71-9825-4F2BCCC08088}" type="presParOf" srcId="{130702FD-CBCD-41E5-835D-CC6337A57AF0}" destId="{FC83B56B-FE9A-4DCB-8A4F-BE5CFF7F793F}" srcOrd="8" destOrd="0" presId="urn:microsoft.com/office/officeart/2005/8/layout/cycle6"/>
    <dgm:cxn modelId="{B25B9A6B-48FC-4300-8A45-AC0A5671F06D}" type="presParOf" srcId="{130702FD-CBCD-41E5-835D-CC6337A57AF0}" destId="{4D642960-E9A6-48F5-8FC6-DDBA9FB6170E}" srcOrd="9" destOrd="0" presId="urn:microsoft.com/office/officeart/2005/8/layout/cycle6"/>
    <dgm:cxn modelId="{39B4699B-5DDC-46DA-A90C-2CAA2FEBB936}" type="presParOf" srcId="{130702FD-CBCD-41E5-835D-CC6337A57AF0}" destId="{3AB17ADC-655E-44BF-AD87-6AF2B0D7D081}" srcOrd="10" destOrd="0" presId="urn:microsoft.com/office/officeart/2005/8/layout/cycle6"/>
    <dgm:cxn modelId="{92FA3175-6302-4552-A39C-6C4A1397420D}" type="presParOf" srcId="{130702FD-CBCD-41E5-835D-CC6337A57AF0}" destId="{881B7739-1B21-4AAC-BFE3-EAE12F093D19}" srcOrd="11"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7FF73C7-ED9E-4A20-90FF-78298E6920B2}" type="doc">
      <dgm:prSet loTypeId="urn:microsoft.com/office/officeart/2005/8/layout/hProcess9" loCatId="process" qsTypeId="urn:microsoft.com/office/officeart/2005/8/quickstyle/simple1" qsCatId="simple" csTypeId="urn:microsoft.com/office/officeart/2005/8/colors/accent1_2" csCatId="accent1" phldr="1"/>
      <dgm:spPr/>
    </dgm:pt>
    <dgm:pt modelId="{CF08549B-827F-443B-96A1-B8477E6218D4}">
      <dgm:prSet phldrT="[Text]"/>
      <dgm:spPr>
        <a:solidFill>
          <a:srgbClr val="7030A0"/>
        </a:solidFill>
      </dgm:spPr>
      <dgm:t>
        <a:bodyPr/>
        <a:lstStyle/>
        <a:p>
          <a:r>
            <a:rPr lang="id-ID" smtClean="0"/>
            <a:t>RUMAH TANGGA: Bantuan dan Jaminan Sosial (Memberi Ikan) melalui BLT, Raskin, Askeskin, BOS</a:t>
          </a:r>
          <a:endParaRPr lang="id-ID"/>
        </a:p>
      </dgm:t>
    </dgm:pt>
    <dgm:pt modelId="{CB8EC7E4-F5DB-4FC6-AB89-C33902EF50AA}" type="parTrans" cxnId="{73514A28-5642-4666-9A46-B4FAD3BD10E5}">
      <dgm:prSet/>
      <dgm:spPr/>
      <dgm:t>
        <a:bodyPr/>
        <a:lstStyle/>
        <a:p>
          <a:endParaRPr lang="id-ID"/>
        </a:p>
      </dgm:t>
    </dgm:pt>
    <dgm:pt modelId="{F34C75EB-28A9-4975-86A3-7A0B465DA8A4}" type="sibTrans" cxnId="{73514A28-5642-4666-9A46-B4FAD3BD10E5}">
      <dgm:prSet/>
      <dgm:spPr/>
      <dgm:t>
        <a:bodyPr/>
        <a:lstStyle/>
        <a:p>
          <a:endParaRPr lang="id-ID"/>
        </a:p>
      </dgm:t>
    </dgm:pt>
    <dgm:pt modelId="{2F49F586-F879-4ADF-A107-9870568CA323}">
      <dgm:prSet phldrT="[Text]"/>
      <dgm:spPr>
        <a:solidFill>
          <a:schemeClr val="accent5">
            <a:lumMod val="75000"/>
          </a:schemeClr>
        </a:solidFill>
      </dgm:spPr>
      <dgm:t>
        <a:bodyPr/>
        <a:lstStyle/>
        <a:p>
          <a:r>
            <a:rPr lang="id-ID" smtClean="0"/>
            <a:t>MASYARAKAT: Pemberdayaan Masyarakat (Memberi Pancing) melalui PNPM</a:t>
          </a:r>
          <a:endParaRPr lang="id-ID"/>
        </a:p>
      </dgm:t>
    </dgm:pt>
    <dgm:pt modelId="{FF601FEE-4933-41DC-A8C9-4E3B206D2F52}" type="parTrans" cxnId="{02936ED5-A52A-453C-9B5C-516364C7D6F1}">
      <dgm:prSet/>
      <dgm:spPr/>
      <dgm:t>
        <a:bodyPr/>
        <a:lstStyle/>
        <a:p>
          <a:endParaRPr lang="id-ID"/>
        </a:p>
      </dgm:t>
    </dgm:pt>
    <dgm:pt modelId="{8E84B540-D248-4D1A-922D-714C903A189F}" type="sibTrans" cxnId="{02936ED5-A52A-453C-9B5C-516364C7D6F1}">
      <dgm:prSet/>
      <dgm:spPr/>
      <dgm:t>
        <a:bodyPr/>
        <a:lstStyle/>
        <a:p>
          <a:endParaRPr lang="id-ID"/>
        </a:p>
      </dgm:t>
    </dgm:pt>
    <dgm:pt modelId="{957A559A-7E75-4566-903F-933FF218E033}">
      <dgm:prSet phldrT="[Text]"/>
      <dgm:spPr>
        <a:solidFill>
          <a:srgbClr val="C00000"/>
        </a:solidFill>
      </dgm:spPr>
      <dgm:t>
        <a:bodyPr/>
        <a:lstStyle/>
        <a:p>
          <a:r>
            <a:rPr lang="id-ID" smtClean="0"/>
            <a:t>UMKM: Pengembangan Usaha Kecil dan Menengah (Memfasilitasi Kepemilikan Kapal) melalui Kredit Usaha Rakyat</a:t>
          </a:r>
          <a:endParaRPr lang="id-ID"/>
        </a:p>
      </dgm:t>
    </dgm:pt>
    <dgm:pt modelId="{B6B4C8F8-5F6F-4B01-9B90-CC7C072BBFD8}" type="parTrans" cxnId="{5C70B166-A6C9-4DF5-BEAD-611E187CB468}">
      <dgm:prSet/>
      <dgm:spPr/>
      <dgm:t>
        <a:bodyPr/>
        <a:lstStyle/>
        <a:p>
          <a:endParaRPr lang="id-ID"/>
        </a:p>
      </dgm:t>
    </dgm:pt>
    <dgm:pt modelId="{A9502BDD-25DD-48F4-8679-6549EEB2AE07}" type="sibTrans" cxnId="{5C70B166-A6C9-4DF5-BEAD-611E187CB468}">
      <dgm:prSet/>
      <dgm:spPr/>
      <dgm:t>
        <a:bodyPr/>
        <a:lstStyle/>
        <a:p>
          <a:endParaRPr lang="id-ID"/>
        </a:p>
      </dgm:t>
    </dgm:pt>
    <dgm:pt modelId="{BEAB5AB1-745A-482C-86FF-C3210666A4C9}" type="pres">
      <dgm:prSet presAssocID="{C7FF73C7-ED9E-4A20-90FF-78298E6920B2}" presName="CompostProcess" presStyleCnt="0">
        <dgm:presLayoutVars>
          <dgm:dir/>
          <dgm:resizeHandles val="exact"/>
        </dgm:presLayoutVars>
      </dgm:prSet>
      <dgm:spPr/>
    </dgm:pt>
    <dgm:pt modelId="{D806D353-16E8-438C-B854-DCB2283C8B1E}" type="pres">
      <dgm:prSet presAssocID="{C7FF73C7-ED9E-4A20-90FF-78298E6920B2}" presName="arrow" presStyleLbl="bgShp" presStyleIdx="0" presStyleCnt="1"/>
      <dgm:spPr>
        <a:solidFill>
          <a:srgbClr val="FFC000"/>
        </a:solidFill>
      </dgm:spPr>
    </dgm:pt>
    <dgm:pt modelId="{D6B6C325-7CDA-49C7-B0D4-791C10384C26}" type="pres">
      <dgm:prSet presAssocID="{C7FF73C7-ED9E-4A20-90FF-78298E6920B2}" presName="linearProcess" presStyleCnt="0"/>
      <dgm:spPr/>
    </dgm:pt>
    <dgm:pt modelId="{36CD0A9B-91B2-4708-8F82-6496C675768C}" type="pres">
      <dgm:prSet presAssocID="{CF08549B-827F-443B-96A1-B8477E6218D4}" presName="textNode" presStyleLbl="node1" presStyleIdx="0" presStyleCnt="3">
        <dgm:presLayoutVars>
          <dgm:bulletEnabled val="1"/>
        </dgm:presLayoutVars>
      </dgm:prSet>
      <dgm:spPr/>
      <dgm:t>
        <a:bodyPr/>
        <a:lstStyle/>
        <a:p>
          <a:endParaRPr lang="id-ID"/>
        </a:p>
      </dgm:t>
    </dgm:pt>
    <dgm:pt modelId="{FA3032B2-129D-4E7D-AFC2-EC168ED0CFDE}" type="pres">
      <dgm:prSet presAssocID="{F34C75EB-28A9-4975-86A3-7A0B465DA8A4}" presName="sibTrans" presStyleCnt="0"/>
      <dgm:spPr/>
    </dgm:pt>
    <dgm:pt modelId="{C4E5B462-80F8-4D1F-A269-DDB8B983D1FF}" type="pres">
      <dgm:prSet presAssocID="{2F49F586-F879-4ADF-A107-9870568CA323}" presName="textNode" presStyleLbl="node1" presStyleIdx="1" presStyleCnt="3">
        <dgm:presLayoutVars>
          <dgm:bulletEnabled val="1"/>
        </dgm:presLayoutVars>
      </dgm:prSet>
      <dgm:spPr/>
      <dgm:t>
        <a:bodyPr/>
        <a:lstStyle/>
        <a:p>
          <a:endParaRPr lang="id-ID"/>
        </a:p>
      </dgm:t>
    </dgm:pt>
    <dgm:pt modelId="{4C78EB14-6C3F-4A93-9391-F438221DDF92}" type="pres">
      <dgm:prSet presAssocID="{8E84B540-D248-4D1A-922D-714C903A189F}" presName="sibTrans" presStyleCnt="0"/>
      <dgm:spPr/>
    </dgm:pt>
    <dgm:pt modelId="{EFCF7494-EA10-4A63-A762-FA193F6D8EE0}" type="pres">
      <dgm:prSet presAssocID="{957A559A-7E75-4566-903F-933FF218E033}" presName="textNode" presStyleLbl="node1" presStyleIdx="2" presStyleCnt="3">
        <dgm:presLayoutVars>
          <dgm:bulletEnabled val="1"/>
        </dgm:presLayoutVars>
      </dgm:prSet>
      <dgm:spPr/>
      <dgm:t>
        <a:bodyPr/>
        <a:lstStyle/>
        <a:p>
          <a:endParaRPr lang="id-ID"/>
        </a:p>
      </dgm:t>
    </dgm:pt>
  </dgm:ptLst>
  <dgm:cxnLst>
    <dgm:cxn modelId="{5C70B166-A6C9-4DF5-BEAD-611E187CB468}" srcId="{C7FF73C7-ED9E-4A20-90FF-78298E6920B2}" destId="{957A559A-7E75-4566-903F-933FF218E033}" srcOrd="2" destOrd="0" parTransId="{B6B4C8F8-5F6F-4B01-9B90-CC7C072BBFD8}" sibTransId="{A9502BDD-25DD-48F4-8679-6549EEB2AE07}"/>
    <dgm:cxn modelId="{CAED6622-B9BC-498E-AD65-8EEA31C90E0C}" type="presOf" srcId="{C7FF73C7-ED9E-4A20-90FF-78298E6920B2}" destId="{BEAB5AB1-745A-482C-86FF-C3210666A4C9}" srcOrd="0" destOrd="0" presId="urn:microsoft.com/office/officeart/2005/8/layout/hProcess9"/>
    <dgm:cxn modelId="{E4E7DC70-54C5-430F-B18B-01AC67897858}" type="presOf" srcId="{957A559A-7E75-4566-903F-933FF218E033}" destId="{EFCF7494-EA10-4A63-A762-FA193F6D8EE0}" srcOrd="0" destOrd="0" presId="urn:microsoft.com/office/officeart/2005/8/layout/hProcess9"/>
    <dgm:cxn modelId="{9BCED30A-2BC4-43D7-A0ED-D94C6CD3FD8E}" type="presOf" srcId="{CF08549B-827F-443B-96A1-B8477E6218D4}" destId="{36CD0A9B-91B2-4708-8F82-6496C675768C}" srcOrd="0" destOrd="0" presId="urn:microsoft.com/office/officeart/2005/8/layout/hProcess9"/>
    <dgm:cxn modelId="{02936ED5-A52A-453C-9B5C-516364C7D6F1}" srcId="{C7FF73C7-ED9E-4A20-90FF-78298E6920B2}" destId="{2F49F586-F879-4ADF-A107-9870568CA323}" srcOrd="1" destOrd="0" parTransId="{FF601FEE-4933-41DC-A8C9-4E3B206D2F52}" sibTransId="{8E84B540-D248-4D1A-922D-714C903A189F}"/>
    <dgm:cxn modelId="{8DEBF3A9-1956-45D3-9D7E-7303318CAD3A}" type="presOf" srcId="{2F49F586-F879-4ADF-A107-9870568CA323}" destId="{C4E5B462-80F8-4D1F-A269-DDB8B983D1FF}" srcOrd="0" destOrd="0" presId="urn:microsoft.com/office/officeart/2005/8/layout/hProcess9"/>
    <dgm:cxn modelId="{73514A28-5642-4666-9A46-B4FAD3BD10E5}" srcId="{C7FF73C7-ED9E-4A20-90FF-78298E6920B2}" destId="{CF08549B-827F-443B-96A1-B8477E6218D4}" srcOrd="0" destOrd="0" parTransId="{CB8EC7E4-F5DB-4FC6-AB89-C33902EF50AA}" sibTransId="{F34C75EB-28A9-4975-86A3-7A0B465DA8A4}"/>
    <dgm:cxn modelId="{29AC3CF7-9AC1-4711-990D-F0BA5CDCA206}" type="presParOf" srcId="{BEAB5AB1-745A-482C-86FF-C3210666A4C9}" destId="{D806D353-16E8-438C-B854-DCB2283C8B1E}" srcOrd="0" destOrd="0" presId="urn:microsoft.com/office/officeart/2005/8/layout/hProcess9"/>
    <dgm:cxn modelId="{BEA06E1E-C821-49E2-925B-8B61BD8BC04C}" type="presParOf" srcId="{BEAB5AB1-745A-482C-86FF-C3210666A4C9}" destId="{D6B6C325-7CDA-49C7-B0D4-791C10384C26}" srcOrd="1" destOrd="0" presId="urn:microsoft.com/office/officeart/2005/8/layout/hProcess9"/>
    <dgm:cxn modelId="{5C64ACB7-4B1F-4C65-B3EA-B342EA1D92DA}" type="presParOf" srcId="{D6B6C325-7CDA-49C7-B0D4-791C10384C26}" destId="{36CD0A9B-91B2-4708-8F82-6496C675768C}" srcOrd="0" destOrd="0" presId="urn:microsoft.com/office/officeart/2005/8/layout/hProcess9"/>
    <dgm:cxn modelId="{31EF0BD1-E3A1-4059-AAD8-FCA2A28B9E11}" type="presParOf" srcId="{D6B6C325-7CDA-49C7-B0D4-791C10384C26}" destId="{FA3032B2-129D-4E7D-AFC2-EC168ED0CFDE}" srcOrd="1" destOrd="0" presId="urn:microsoft.com/office/officeart/2005/8/layout/hProcess9"/>
    <dgm:cxn modelId="{C87AC3D7-AA71-4F2F-B58B-22872C34269C}" type="presParOf" srcId="{D6B6C325-7CDA-49C7-B0D4-791C10384C26}" destId="{C4E5B462-80F8-4D1F-A269-DDB8B983D1FF}" srcOrd="2" destOrd="0" presId="urn:microsoft.com/office/officeart/2005/8/layout/hProcess9"/>
    <dgm:cxn modelId="{71903490-8070-49CF-9AD2-2A64BDBFA59C}" type="presParOf" srcId="{D6B6C325-7CDA-49C7-B0D4-791C10384C26}" destId="{4C78EB14-6C3F-4A93-9391-F438221DDF92}" srcOrd="3" destOrd="0" presId="urn:microsoft.com/office/officeart/2005/8/layout/hProcess9"/>
    <dgm:cxn modelId="{AE0D12B8-B53D-4F51-867C-181B9842D846}" type="presParOf" srcId="{D6B6C325-7CDA-49C7-B0D4-791C10384C26}" destId="{EFCF7494-EA10-4A63-A762-FA193F6D8EE0}"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E5735A-F786-451F-B4BE-189CB763F7E5}">
      <dsp:nvSpPr>
        <dsp:cNvPr id="0" name=""/>
        <dsp:cNvSpPr/>
      </dsp:nvSpPr>
      <dsp:spPr>
        <a:xfrm>
          <a:off x="480059" y="0"/>
          <a:ext cx="5440680" cy="3475037"/>
        </a:xfrm>
        <a:prstGeom prst="rightArrow">
          <a:avLst/>
        </a:prstGeom>
        <a:solidFill>
          <a:srgbClr val="7030A0"/>
        </a:solidFill>
        <a:ln>
          <a:noFill/>
        </a:ln>
        <a:effectLst/>
      </dsp:spPr>
      <dsp:style>
        <a:lnRef idx="0">
          <a:scrgbClr r="0" g="0" b="0"/>
        </a:lnRef>
        <a:fillRef idx="1">
          <a:scrgbClr r="0" g="0" b="0"/>
        </a:fillRef>
        <a:effectRef idx="0">
          <a:scrgbClr r="0" g="0" b="0"/>
        </a:effectRef>
        <a:fontRef idx="minor"/>
      </dsp:style>
    </dsp:sp>
    <dsp:sp modelId="{16DDC3BD-0785-43BC-8072-BD6475188B8F}">
      <dsp:nvSpPr>
        <dsp:cNvPr id="0" name=""/>
        <dsp:cNvSpPr/>
      </dsp:nvSpPr>
      <dsp:spPr>
        <a:xfrm>
          <a:off x="2812" y="1042511"/>
          <a:ext cx="1229841" cy="1390014"/>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id-ID" sz="1400" kern="1200" smtClean="0"/>
            <a:t>Analisis situasi (existing condition)</a:t>
          </a:r>
          <a:endParaRPr lang="id-ID" sz="1400" kern="1200"/>
        </a:p>
      </dsp:txBody>
      <dsp:txXfrm>
        <a:off x="62848" y="1102547"/>
        <a:ext cx="1109769" cy="1269942"/>
      </dsp:txXfrm>
    </dsp:sp>
    <dsp:sp modelId="{F4FE1CA8-F749-4AD0-A917-6C611CC73D32}">
      <dsp:nvSpPr>
        <dsp:cNvPr id="0" name=""/>
        <dsp:cNvSpPr/>
      </dsp:nvSpPr>
      <dsp:spPr>
        <a:xfrm>
          <a:off x="1294146" y="1042511"/>
          <a:ext cx="1229841" cy="1390014"/>
        </a:xfrm>
        <a:prstGeom prst="roundRect">
          <a:avLst/>
        </a:prstGeom>
        <a:solidFill>
          <a:srgbClr val="17553D"/>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id-ID" sz="1400" kern="1200" smtClean="0"/>
            <a:t>Perumusan Kondisi yang diharapkan (expecting condition)</a:t>
          </a:r>
          <a:endParaRPr lang="id-ID" sz="1400" kern="1200"/>
        </a:p>
      </dsp:txBody>
      <dsp:txXfrm>
        <a:off x="1354182" y="1102547"/>
        <a:ext cx="1109769" cy="1269942"/>
      </dsp:txXfrm>
    </dsp:sp>
    <dsp:sp modelId="{5A0076FE-9B05-4055-B47E-2482415DC5F6}">
      <dsp:nvSpPr>
        <dsp:cNvPr id="0" name=""/>
        <dsp:cNvSpPr/>
      </dsp:nvSpPr>
      <dsp:spPr>
        <a:xfrm>
          <a:off x="2585479" y="1042511"/>
          <a:ext cx="1229841" cy="1390014"/>
        </a:xfrm>
        <a:prstGeom prst="roundRect">
          <a:avLst/>
        </a:prstGeom>
        <a:solidFill>
          <a:srgbClr val="C00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id-ID" sz="1400" kern="1200" smtClean="0"/>
            <a:t>Perumusan Kebijakan Strategis </a:t>
          </a:r>
          <a:endParaRPr lang="id-ID" sz="1400" kern="1200"/>
        </a:p>
      </dsp:txBody>
      <dsp:txXfrm>
        <a:off x="2645515" y="1102547"/>
        <a:ext cx="1109769" cy="1269942"/>
      </dsp:txXfrm>
    </dsp:sp>
    <dsp:sp modelId="{68B62FF6-142B-46E4-9179-F05179105909}">
      <dsp:nvSpPr>
        <dsp:cNvPr id="0" name=""/>
        <dsp:cNvSpPr/>
      </dsp:nvSpPr>
      <dsp:spPr>
        <a:xfrm>
          <a:off x="3876812" y="1042511"/>
          <a:ext cx="1229841" cy="1390014"/>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id-ID" sz="1400" kern="1200" smtClean="0"/>
            <a:t>Perumusan Target (Sasaran)</a:t>
          </a:r>
          <a:endParaRPr lang="id-ID" sz="1400" kern="1200"/>
        </a:p>
      </dsp:txBody>
      <dsp:txXfrm>
        <a:off x="3936848" y="1102547"/>
        <a:ext cx="1109769" cy="1269942"/>
      </dsp:txXfrm>
    </dsp:sp>
    <dsp:sp modelId="{5BA49BB2-5DBE-424F-A073-1EFF35810D95}">
      <dsp:nvSpPr>
        <dsp:cNvPr id="0" name=""/>
        <dsp:cNvSpPr/>
      </dsp:nvSpPr>
      <dsp:spPr>
        <a:xfrm>
          <a:off x="5168145" y="1042511"/>
          <a:ext cx="1229841" cy="1390014"/>
        </a:xfrm>
        <a:prstGeom prst="round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id-ID" sz="1400" kern="1200" smtClean="0"/>
            <a:t>Perumusan Peta Jalan (Agenda Tahunan) </a:t>
          </a:r>
          <a:endParaRPr lang="id-ID" sz="1400" kern="1200"/>
        </a:p>
      </dsp:txBody>
      <dsp:txXfrm>
        <a:off x="5228181" y="1102547"/>
        <a:ext cx="1109769" cy="12699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483126-6216-4FDB-BA00-458C1EE41829}">
      <dsp:nvSpPr>
        <dsp:cNvPr id="0" name=""/>
        <dsp:cNvSpPr/>
      </dsp:nvSpPr>
      <dsp:spPr>
        <a:xfrm>
          <a:off x="3407" y="19787"/>
          <a:ext cx="2925003" cy="1166400"/>
        </a:xfrm>
        <a:prstGeom prst="roundRect">
          <a:avLst>
            <a:gd name="adj" fmla="val 10000"/>
          </a:avLst>
        </a:prstGeom>
        <a:solidFill>
          <a:schemeClr val="accent5">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92024" rIns="192024" bIns="102870" numCol="1" spcCol="1270" anchor="t" anchorCtr="0">
          <a:noAutofit/>
        </a:bodyPr>
        <a:lstStyle/>
        <a:p>
          <a:pPr lvl="0" algn="l" defTabSz="1200150">
            <a:lnSpc>
              <a:spcPct val="90000"/>
            </a:lnSpc>
            <a:spcBef>
              <a:spcPct val="0"/>
            </a:spcBef>
            <a:spcAft>
              <a:spcPct val="35000"/>
            </a:spcAft>
          </a:pPr>
          <a:r>
            <a:rPr lang="id-ID" sz="2700" kern="1200" smtClean="0"/>
            <a:t>Deficit Thinking</a:t>
          </a:r>
          <a:endParaRPr lang="id-ID" sz="2700" kern="1200"/>
        </a:p>
      </dsp:txBody>
      <dsp:txXfrm>
        <a:off x="3407" y="19787"/>
        <a:ext cx="2925003" cy="777600"/>
      </dsp:txXfrm>
    </dsp:sp>
    <dsp:sp modelId="{80E17B80-FDD0-4F8C-A4FB-E3A7814878C2}">
      <dsp:nvSpPr>
        <dsp:cNvPr id="0" name=""/>
        <dsp:cNvSpPr/>
      </dsp:nvSpPr>
      <dsp:spPr>
        <a:xfrm>
          <a:off x="602504" y="797387"/>
          <a:ext cx="2925003" cy="3708787"/>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192024" rIns="192024" bIns="192024" numCol="1" spcCol="1270" anchor="t" anchorCtr="0">
          <a:noAutofit/>
        </a:bodyPr>
        <a:lstStyle/>
        <a:p>
          <a:pPr marL="228600" lvl="1" indent="-228600" algn="l" defTabSz="1200150">
            <a:lnSpc>
              <a:spcPct val="90000"/>
            </a:lnSpc>
            <a:spcBef>
              <a:spcPct val="0"/>
            </a:spcBef>
            <a:spcAft>
              <a:spcPct val="15000"/>
            </a:spcAft>
            <a:buChar char="••"/>
          </a:pPr>
          <a:r>
            <a:rPr lang="en-US" sz="2700" kern="1200" smtClean="0"/>
            <a:t>Identifikasi masalah; Analisis dan pemahaman masalah; Analisis sebab-dampak</a:t>
          </a:r>
          <a:endParaRPr lang="id-ID" sz="2700" kern="1200"/>
        </a:p>
      </dsp:txBody>
      <dsp:txXfrm>
        <a:off x="688174" y="883057"/>
        <a:ext cx="2753663" cy="3537447"/>
      </dsp:txXfrm>
    </dsp:sp>
    <dsp:sp modelId="{EFBEDD80-D5E8-44D4-B072-97DAF341B0B6}">
      <dsp:nvSpPr>
        <dsp:cNvPr id="0" name=""/>
        <dsp:cNvSpPr/>
      </dsp:nvSpPr>
      <dsp:spPr>
        <a:xfrm>
          <a:off x="3371831" y="44467"/>
          <a:ext cx="940050" cy="728241"/>
        </a:xfrm>
        <a:prstGeom prst="rightArrow">
          <a:avLst>
            <a:gd name="adj1" fmla="val 60000"/>
            <a:gd name="adj2" fmla="val 50000"/>
          </a:avLst>
        </a:prstGeom>
        <a:solidFill>
          <a:schemeClr val="tx2">
            <a:lumMod val="75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id-ID" sz="2200" kern="1200"/>
        </a:p>
      </dsp:txBody>
      <dsp:txXfrm>
        <a:off x="3371831" y="190115"/>
        <a:ext cx="721578" cy="436945"/>
      </dsp:txXfrm>
    </dsp:sp>
    <dsp:sp modelId="{66DE2A6D-0D7A-4C62-A655-064D1DF988B6}">
      <dsp:nvSpPr>
        <dsp:cNvPr id="0" name=""/>
        <dsp:cNvSpPr/>
      </dsp:nvSpPr>
      <dsp:spPr>
        <a:xfrm>
          <a:off x="4702091" y="19787"/>
          <a:ext cx="2925003" cy="1166400"/>
        </a:xfrm>
        <a:prstGeom prst="roundRect">
          <a:avLst>
            <a:gd name="adj" fmla="val 10000"/>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92024" rIns="192024" bIns="102870" numCol="1" spcCol="1270" anchor="t" anchorCtr="0">
          <a:noAutofit/>
        </a:bodyPr>
        <a:lstStyle/>
        <a:p>
          <a:pPr lvl="0" algn="l" defTabSz="1200150">
            <a:lnSpc>
              <a:spcPct val="90000"/>
            </a:lnSpc>
            <a:spcBef>
              <a:spcPct val="0"/>
            </a:spcBef>
            <a:spcAft>
              <a:spcPct val="35000"/>
            </a:spcAft>
          </a:pPr>
          <a:r>
            <a:rPr lang="id-ID" sz="2700" kern="1200" smtClean="0"/>
            <a:t>Vision Thinking</a:t>
          </a:r>
          <a:endParaRPr lang="id-ID" sz="2700" kern="1200"/>
        </a:p>
      </dsp:txBody>
      <dsp:txXfrm>
        <a:off x="4702091" y="19787"/>
        <a:ext cx="2925003" cy="777600"/>
      </dsp:txXfrm>
    </dsp:sp>
    <dsp:sp modelId="{1D7F27A4-E808-4A33-A386-10897070D805}">
      <dsp:nvSpPr>
        <dsp:cNvPr id="0" name=""/>
        <dsp:cNvSpPr/>
      </dsp:nvSpPr>
      <dsp:spPr>
        <a:xfrm>
          <a:off x="5301188" y="797387"/>
          <a:ext cx="2925003" cy="3708787"/>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192024" rIns="192024" bIns="192024" numCol="1" spcCol="1270" anchor="t" anchorCtr="0">
          <a:noAutofit/>
        </a:bodyPr>
        <a:lstStyle/>
        <a:p>
          <a:pPr marL="228600" lvl="1" indent="-228600" algn="l" defTabSz="1200150">
            <a:lnSpc>
              <a:spcPct val="90000"/>
            </a:lnSpc>
            <a:spcBef>
              <a:spcPct val="0"/>
            </a:spcBef>
            <a:spcAft>
              <a:spcPct val="15000"/>
            </a:spcAft>
            <a:buChar char="••"/>
          </a:pPr>
          <a:r>
            <a:rPr lang="en-US" sz="2700" kern="1200" smtClean="0"/>
            <a:t>Mencari solusi alternatif, Menyusun visi-misi-tujuan,</a:t>
          </a:r>
          <a:endParaRPr lang="id-ID" sz="2700" kern="1200"/>
        </a:p>
        <a:p>
          <a:pPr marL="228600" lvl="1" indent="-228600" algn="l" defTabSz="1200150">
            <a:lnSpc>
              <a:spcPct val="90000"/>
            </a:lnSpc>
            <a:spcBef>
              <a:spcPct val="0"/>
            </a:spcBef>
            <a:spcAft>
              <a:spcPct val="15000"/>
            </a:spcAft>
            <a:buChar char="••"/>
          </a:pPr>
          <a:r>
            <a:rPr lang="en-US" sz="2700" kern="1200" smtClean="0"/>
            <a:t>Menyiapkan rencana aksi dan langkahnya </a:t>
          </a:r>
          <a:endParaRPr lang="id-ID" sz="2700" kern="1200"/>
        </a:p>
      </dsp:txBody>
      <dsp:txXfrm>
        <a:off x="5386858" y="883057"/>
        <a:ext cx="2753663" cy="353744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8A58DF-CA37-46C7-A959-06D15839D931}">
      <dsp:nvSpPr>
        <dsp:cNvPr id="0" name=""/>
        <dsp:cNvSpPr/>
      </dsp:nvSpPr>
      <dsp:spPr>
        <a:xfrm>
          <a:off x="2587590" y="1712"/>
          <a:ext cx="3264389" cy="1448618"/>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id-ID" sz="3300" kern="1200" smtClean="0"/>
            <a:t>DISCOVERY</a:t>
          </a:r>
          <a:endParaRPr lang="id-ID" sz="3300" kern="1200"/>
        </a:p>
      </dsp:txBody>
      <dsp:txXfrm>
        <a:off x="3065649" y="213857"/>
        <a:ext cx="2308271" cy="1024328"/>
      </dsp:txXfrm>
    </dsp:sp>
    <dsp:sp modelId="{D0635372-DD0A-4838-80CB-08C55B9523CF}">
      <dsp:nvSpPr>
        <dsp:cNvPr id="0" name=""/>
        <dsp:cNvSpPr/>
      </dsp:nvSpPr>
      <dsp:spPr>
        <a:xfrm rot="2700000">
          <a:off x="4908087" y="1259124"/>
          <a:ext cx="178509" cy="48890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id-ID" sz="2100" kern="1200"/>
        </a:p>
      </dsp:txBody>
      <dsp:txXfrm>
        <a:off x="4915930" y="1337972"/>
        <a:ext cx="124956" cy="293344"/>
      </dsp:txXfrm>
    </dsp:sp>
    <dsp:sp modelId="{23B42792-58FE-4415-ADAA-7DCA68DDF849}">
      <dsp:nvSpPr>
        <dsp:cNvPr id="0" name=""/>
        <dsp:cNvSpPr/>
      </dsp:nvSpPr>
      <dsp:spPr>
        <a:xfrm>
          <a:off x="4420763" y="1538672"/>
          <a:ext cx="2671962" cy="1448618"/>
        </a:xfrm>
        <a:prstGeom prst="ellipse">
          <a:avLst/>
        </a:prstGeom>
        <a:solidFill>
          <a:srgbClr val="9E78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id-ID" sz="3300" kern="1200" smtClean="0"/>
            <a:t>DREAM</a:t>
          </a:r>
          <a:endParaRPr lang="id-ID" sz="3300" kern="1200"/>
        </a:p>
      </dsp:txBody>
      <dsp:txXfrm>
        <a:off x="4812063" y="1750817"/>
        <a:ext cx="1889362" cy="1024328"/>
      </dsp:txXfrm>
    </dsp:sp>
    <dsp:sp modelId="{E779EAAE-E918-412A-B4B9-1E553A94B09C}">
      <dsp:nvSpPr>
        <dsp:cNvPr id="0" name=""/>
        <dsp:cNvSpPr/>
      </dsp:nvSpPr>
      <dsp:spPr>
        <a:xfrm rot="8100000">
          <a:off x="4916985" y="2769795"/>
          <a:ext cx="176981" cy="48890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id-ID" sz="2100" kern="1200"/>
        </a:p>
      </dsp:txBody>
      <dsp:txXfrm rot="10800000">
        <a:off x="4962304" y="2848805"/>
        <a:ext cx="123887" cy="293344"/>
      </dsp:txXfrm>
    </dsp:sp>
    <dsp:sp modelId="{8875D58E-3575-410C-B1DB-6B4ACE810C6B}">
      <dsp:nvSpPr>
        <dsp:cNvPr id="0" name=""/>
        <dsp:cNvSpPr/>
      </dsp:nvSpPr>
      <dsp:spPr>
        <a:xfrm>
          <a:off x="2556292" y="3075632"/>
          <a:ext cx="3326984" cy="144861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id-ID" sz="3300" kern="1200" smtClean="0"/>
            <a:t>DESIGN</a:t>
          </a:r>
          <a:endParaRPr lang="id-ID" sz="3300" kern="1200"/>
        </a:p>
      </dsp:txBody>
      <dsp:txXfrm>
        <a:off x="3043518" y="3287777"/>
        <a:ext cx="2352532" cy="1024328"/>
      </dsp:txXfrm>
    </dsp:sp>
    <dsp:sp modelId="{708FE02E-8DFB-472F-8F3E-3532834C7CF8}">
      <dsp:nvSpPr>
        <dsp:cNvPr id="0" name=""/>
        <dsp:cNvSpPr/>
      </dsp:nvSpPr>
      <dsp:spPr>
        <a:xfrm rot="13373512">
          <a:off x="3301418" y="2786619"/>
          <a:ext cx="181464" cy="48890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id-ID" sz="2100" kern="1200"/>
        </a:p>
      </dsp:txBody>
      <dsp:txXfrm rot="10800000">
        <a:off x="3348580" y="2902927"/>
        <a:ext cx="127025" cy="293344"/>
      </dsp:txXfrm>
    </dsp:sp>
    <dsp:sp modelId="{B0AEF912-27DD-4DE5-BB78-9F2E354DB065}">
      <dsp:nvSpPr>
        <dsp:cNvPr id="0" name=""/>
        <dsp:cNvSpPr/>
      </dsp:nvSpPr>
      <dsp:spPr>
        <a:xfrm>
          <a:off x="1020864" y="1540035"/>
          <a:ext cx="3091902" cy="1448618"/>
        </a:xfrm>
        <a:prstGeom prst="ellipse">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en-US" sz="3300" b="1" kern="1200" smtClean="0"/>
            <a:t>DESTINY-DELIVERY</a:t>
          </a:r>
          <a:endParaRPr lang="id-ID" sz="3300" kern="1200"/>
        </a:p>
      </dsp:txBody>
      <dsp:txXfrm>
        <a:off x="1473663" y="1752180"/>
        <a:ext cx="2186304" cy="1024328"/>
      </dsp:txXfrm>
    </dsp:sp>
    <dsp:sp modelId="{46C50260-0996-4AD6-99CA-B48A5AB00158}">
      <dsp:nvSpPr>
        <dsp:cNvPr id="0" name=""/>
        <dsp:cNvSpPr/>
      </dsp:nvSpPr>
      <dsp:spPr>
        <a:xfrm rot="19023447">
          <a:off x="3293381" y="1257710"/>
          <a:ext cx="184834" cy="48890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id-ID" sz="2100" kern="1200"/>
        </a:p>
      </dsp:txBody>
      <dsp:txXfrm>
        <a:off x="3300810" y="1374380"/>
        <a:ext cx="129384" cy="2933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3DD657-A89A-4E04-AD6A-7E0C52F0A0A2}">
      <dsp:nvSpPr>
        <dsp:cNvPr id="0" name=""/>
        <dsp:cNvSpPr/>
      </dsp:nvSpPr>
      <dsp:spPr>
        <a:xfrm>
          <a:off x="2365795" y="-59040"/>
          <a:ext cx="3518469" cy="1293965"/>
        </a:xfrm>
        <a:prstGeom prst="roundRect">
          <a:avLst/>
        </a:prstGeom>
        <a:solidFill>
          <a:srgbClr val="FFFF00"/>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id-ID" sz="1600" b="1" kern="1200" smtClean="0"/>
            <a:t>DISCOVERY</a:t>
          </a:r>
        </a:p>
        <a:p>
          <a:pPr lvl="0" algn="ctr" defTabSz="711200">
            <a:lnSpc>
              <a:spcPct val="90000"/>
            </a:lnSpc>
            <a:spcBef>
              <a:spcPct val="0"/>
            </a:spcBef>
            <a:spcAft>
              <a:spcPct val="35000"/>
            </a:spcAft>
          </a:pPr>
          <a:r>
            <a:rPr lang="en-US" sz="1600" kern="1200" smtClean="0"/>
            <a:t>(Apreseasi dan menemukan kekuatan/potensi atau pengalaman yang terbaik)</a:t>
          </a:r>
          <a:endParaRPr lang="id-ID" sz="1600" kern="1200"/>
        </a:p>
      </dsp:txBody>
      <dsp:txXfrm>
        <a:off x="2428961" y="4126"/>
        <a:ext cx="3392137" cy="1167633"/>
      </dsp:txXfrm>
    </dsp:sp>
    <dsp:sp modelId="{797D1184-DAC3-407C-A7FE-21C749363BDB}">
      <dsp:nvSpPr>
        <dsp:cNvPr id="0" name=""/>
        <dsp:cNvSpPr/>
      </dsp:nvSpPr>
      <dsp:spPr>
        <a:xfrm>
          <a:off x="2123240" y="975356"/>
          <a:ext cx="3471410" cy="3471410"/>
        </a:xfrm>
        <a:custGeom>
          <a:avLst/>
          <a:gdLst/>
          <a:ahLst/>
          <a:cxnLst/>
          <a:rect l="0" t="0" r="0" b="0"/>
          <a:pathLst>
            <a:path>
              <a:moveTo>
                <a:pt x="2655534" y="263772"/>
              </a:moveTo>
              <a:arcTo wR="1735705" hR="1735705" stAng="18120106" swAng="1559788"/>
            </a:path>
          </a:pathLst>
        </a:custGeom>
        <a:noFill/>
        <a:ln w="9525" cap="flat" cmpd="sng" algn="ctr">
          <a:solidFill>
            <a:schemeClr val="dk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F04F60F-ADF7-434C-9DE2-FEEDD9E97192}">
      <dsp:nvSpPr>
        <dsp:cNvPr id="0" name=""/>
        <dsp:cNvSpPr/>
      </dsp:nvSpPr>
      <dsp:spPr>
        <a:xfrm>
          <a:off x="4208232" y="1797995"/>
          <a:ext cx="3305006" cy="1051303"/>
        </a:xfrm>
        <a:prstGeom prst="roundRect">
          <a:avLst/>
        </a:prstGeom>
        <a:solidFill>
          <a:srgbClr val="002060"/>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id-ID" sz="1600" b="1" kern="1200" smtClean="0">
              <a:solidFill>
                <a:schemeClr val="bg1"/>
              </a:solidFill>
            </a:rPr>
            <a:t>DREAM </a:t>
          </a:r>
        </a:p>
        <a:p>
          <a:pPr lvl="0" algn="ctr" defTabSz="711200">
            <a:lnSpc>
              <a:spcPct val="90000"/>
            </a:lnSpc>
            <a:spcBef>
              <a:spcPct val="0"/>
            </a:spcBef>
            <a:spcAft>
              <a:spcPct val="35000"/>
            </a:spcAft>
          </a:pPr>
          <a:r>
            <a:rPr lang="en-US" sz="1600" kern="1200" smtClean="0">
              <a:solidFill>
                <a:schemeClr val="bg1"/>
              </a:solidFill>
            </a:rPr>
            <a:t>(Menciptakan peluang atau impian yang mungkin dicapai di masa depan)</a:t>
          </a:r>
          <a:endParaRPr lang="id-ID" sz="1600" kern="1200">
            <a:solidFill>
              <a:schemeClr val="bg1"/>
            </a:solidFill>
          </a:endParaRPr>
        </a:p>
      </dsp:txBody>
      <dsp:txXfrm>
        <a:off x="4259552" y="1849315"/>
        <a:ext cx="3202366" cy="948663"/>
      </dsp:txXfrm>
    </dsp:sp>
    <dsp:sp modelId="{69F01299-0B50-483C-B3C6-3760047D3248}">
      <dsp:nvSpPr>
        <dsp:cNvPr id="0" name=""/>
        <dsp:cNvSpPr/>
      </dsp:nvSpPr>
      <dsp:spPr>
        <a:xfrm>
          <a:off x="2078519" y="277136"/>
          <a:ext cx="3471410" cy="3471410"/>
        </a:xfrm>
        <a:custGeom>
          <a:avLst/>
          <a:gdLst/>
          <a:ahLst/>
          <a:cxnLst/>
          <a:rect l="0" t="0" r="0" b="0"/>
          <a:pathLst>
            <a:path>
              <a:moveTo>
                <a:pt x="3251876" y="2580630"/>
              </a:moveTo>
              <a:arcTo wR="1735705" hR="1735705" stAng="1747791" swAng="1904418"/>
            </a:path>
          </a:pathLst>
        </a:custGeom>
        <a:noFill/>
        <a:ln w="9525" cap="flat" cmpd="sng" algn="ctr">
          <a:solidFill>
            <a:schemeClr val="dk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8896FFB-D542-4FF3-8270-F214683C3607}">
      <dsp:nvSpPr>
        <dsp:cNvPr id="0" name=""/>
        <dsp:cNvSpPr/>
      </dsp:nvSpPr>
      <dsp:spPr>
        <a:xfrm>
          <a:off x="2218337" y="3533700"/>
          <a:ext cx="3813384" cy="1051303"/>
        </a:xfrm>
        <a:prstGeom prst="roundRect">
          <a:avLst/>
        </a:prstGeom>
        <a:solidFill>
          <a:srgbClr val="00B050"/>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id-ID" sz="1700" b="1" kern="1200" smtClean="0"/>
            <a:t>DESIGN</a:t>
          </a:r>
        </a:p>
        <a:p>
          <a:pPr lvl="0" algn="ctr" defTabSz="755650">
            <a:lnSpc>
              <a:spcPct val="90000"/>
            </a:lnSpc>
            <a:spcBef>
              <a:spcPct val="0"/>
            </a:spcBef>
            <a:spcAft>
              <a:spcPct val="35000"/>
            </a:spcAft>
          </a:pPr>
          <a:r>
            <a:rPr lang="en-US" sz="1700" kern="1200" smtClean="0"/>
            <a:t>(Menciptakan bangun organisasi yang terbaik)</a:t>
          </a:r>
          <a:endParaRPr lang="id-ID" sz="1700" kern="1200"/>
        </a:p>
      </dsp:txBody>
      <dsp:txXfrm>
        <a:off x="2269657" y="3585020"/>
        <a:ext cx="3710744" cy="948663"/>
      </dsp:txXfrm>
    </dsp:sp>
    <dsp:sp modelId="{FC83B56B-FE9A-4DCB-8A4F-BE5CFF7F793F}">
      <dsp:nvSpPr>
        <dsp:cNvPr id="0" name=""/>
        <dsp:cNvSpPr/>
      </dsp:nvSpPr>
      <dsp:spPr>
        <a:xfrm>
          <a:off x="2700130" y="277136"/>
          <a:ext cx="3471410" cy="3471410"/>
        </a:xfrm>
        <a:custGeom>
          <a:avLst/>
          <a:gdLst/>
          <a:ahLst/>
          <a:cxnLst/>
          <a:rect l="0" t="0" r="0" b="0"/>
          <a:pathLst>
            <a:path>
              <a:moveTo>
                <a:pt x="890780" y="3251876"/>
              </a:moveTo>
              <a:arcTo wR="1735705" hR="1735705" stAng="7147791" swAng="1904418"/>
            </a:path>
          </a:pathLst>
        </a:custGeom>
        <a:noFill/>
        <a:ln w="9525" cap="flat" cmpd="sng" algn="ctr">
          <a:solidFill>
            <a:schemeClr val="dk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D642960-E9A6-48F5-8FC6-DDBA9FB6170E}">
      <dsp:nvSpPr>
        <dsp:cNvPr id="0" name=""/>
        <dsp:cNvSpPr/>
      </dsp:nvSpPr>
      <dsp:spPr>
        <a:xfrm>
          <a:off x="716361" y="1797995"/>
          <a:ext cx="3345926" cy="1051303"/>
        </a:xfrm>
        <a:prstGeom prst="roundRect">
          <a:avLst/>
        </a:prstGeom>
        <a:solidFill>
          <a:srgbClr val="FF0000"/>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smtClean="0">
              <a:solidFill>
                <a:schemeClr val="bg1"/>
              </a:solidFill>
            </a:rPr>
            <a:t>DESTINY-DELIVERY</a:t>
          </a:r>
          <a:endParaRPr lang="id-ID" sz="1700" b="1" kern="1200" smtClean="0">
            <a:solidFill>
              <a:schemeClr val="bg1"/>
            </a:solidFill>
          </a:endParaRPr>
        </a:p>
        <a:p>
          <a:pPr lvl="0" algn="ctr" defTabSz="755650">
            <a:lnSpc>
              <a:spcPct val="90000"/>
            </a:lnSpc>
            <a:spcBef>
              <a:spcPct val="0"/>
            </a:spcBef>
            <a:spcAft>
              <a:spcPct val="35000"/>
            </a:spcAft>
          </a:pPr>
          <a:r>
            <a:rPr lang="en-US" sz="1700" kern="1200" smtClean="0">
              <a:solidFill>
                <a:schemeClr val="bg1"/>
              </a:solidFill>
            </a:rPr>
            <a:t>(Merumuskan arah dan langkah-langkah tindakan)</a:t>
          </a:r>
          <a:endParaRPr lang="id-ID" sz="1700" kern="1200">
            <a:solidFill>
              <a:schemeClr val="bg1"/>
            </a:solidFill>
          </a:endParaRPr>
        </a:p>
      </dsp:txBody>
      <dsp:txXfrm>
        <a:off x="767681" y="1849315"/>
        <a:ext cx="3243286" cy="948663"/>
      </dsp:txXfrm>
    </dsp:sp>
    <dsp:sp modelId="{881B7739-1B21-4AAC-BFE3-EAE12F093D19}">
      <dsp:nvSpPr>
        <dsp:cNvPr id="0" name=""/>
        <dsp:cNvSpPr/>
      </dsp:nvSpPr>
      <dsp:spPr>
        <a:xfrm>
          <a:off x="2655408" y="975356"/>
          <a:ext cx="3471410" cy="3471410"/>
        </a:xfrm>
        <a:custGeom>
          <a:avLst/>
          <a:gdLst/>
          <a:ahLst/>
          <a:cxnLst/>
          <a:rect l="0" t="0" r="0" b="0"/>
          <a:pathLst>
            <a:path>
              <a:moveTo>
                <a:pt x="263772" y="815876"/>
              </a:moveTo>
              <a:arcTo wR="1735705" hR="1735705" stAng="12720106" swAng="1559788"/>
            </a:path>
          </a:pathLst>
        </a:custGeom>
        <a:noFill/>
        <a:ln w="9525" cap="flat" cmpd="sng" algn="ctr">
          <a:solidFill>
            <a:schemeClr val="dk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06D353-16E8-438C-B854-DCB2283C8B1E}">
      <dsp:nvSpPr>
        <dsp:cNvPr id="0" name=""/>
        <dsp:cNvSpPr/>
      </dsp:nvSpPr>
      <dsp:spPr>
        <a:xfrm>
          <a:off x="617219" y="0"/>
          <a:ext cx="6995160" cy="4525963"/>
        </a:xfrm>
        <a:prstGeom prst="rightArrow">
          <a:avLst/>
        </a:prstGeom>
        <a:solidFill>
          <a:srgbClr val="FFC000"/>
        </a:solidFill>
        <a:ln>
          <a:noFill/>
        </a:ln>
        <a:effectLst/>
      </dsp:spPr>
      <dsp:style>
        <a:lnRef idx="0">
          <a:scrgbClr r="0" g="0" b="0"/>
        </a:lnRef>
        <a:fillRef idx="1">
          <a:scrgbClr r="0" g="0" b="0"/>
        </a:fillRef>
        <a:effectRef idx="0">
          <a:scrgbClr r="0" g="0" b="0"/>
        </a:effectRef>
        <a:fontRef idx="minor"/>
      </dsp:style>
    </dsp:sp>
    <dsp:sp modelId="{36CD0A9B-91B2-4708-8F82-6496C675768C}">
      <dsp:nvSpPr>
        <dsp:cNvPr id="0" name=""/>
        <dsp:cNvSpPr/>
      </dsp:nvSpPr>
      <dsp:spPr>
        <a:xfrm>
          <a:off x="8840" y="1357788"/>
          <a:ext cx="2648902" cy="1810385"/>
        </a:xfrm>
        <a:prstGeom prst="roundRect">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id-ID" sz="1700" kern="1200" smtClean="0"/>
            <a:t>RUMAH TANGGA: Bantuan dan Jaminan Sosial (Memberi Ikan) melalui BLT, Raskin, Askeskin, BOS</a:t>
          </a:r>
          <a:endParaRPr lang="id-ID" sz="1700" kern="1200"/>
        </a:p>
      </dsp:txBody>
      <dsp:txXfrm>
        <a:off x="97216" y="1446164"/>
        <a:ext cx="2472150" cy="1633633"/>
      </dsp:txXfrm>
    </dsp:sp>
    <dsp:sp modelId="{C4E5B462-80F8-4D1F-A269-DDB8B983D1FF}">
      <dsp:nvSpPr>
        <dsp:cNvPr id="0" name=""/>
        <dsp:cNvSpPr/>
      </dsp:nvSpPr>
      <dsp:spPr>
        <a:xfrm>
          <a:off x="2790348" y="1357788"/>
          <a:ext cx="2648902" cy="1810385"/>
        </a:xfrm>
        <a:prstGeom prst="roundRect">
          <a:avLst/>
        </a:prstGeom>
        <a:solidFill>
          <a:schemeClr val="accent5">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id-ID" sz="1700" kern="1200" smtClean="0"/>
            <a:t>MASYARAKAT: Pemberdayaan Masyarakat (Memberi Pancing) melalui PNPM</a:t>
          </a:r>
          <a:endParaRPr lang="id-ID" sz="1700" kern="1200"/>
        </a:p>
      </dsp:txBody>
      <dsp:txXfrm>
        <a:off x="2878724" y="1446164"/>
        <a:ext cx="2472150" cy="1633633"/>
      </dsp:txXfrm>
    </dsp:sp>
    <dsp:sp modelId="{EFCF7494-EA10-4A63-A762-FA193F6D8EE0}">
      <dsp:nvSpPr>
        <dsp:cNvPr id="0" name=""/>
        <dsp:cNvSpPr/>
      </dsp:nvSpPr>
      <dsp:spPr>
        <a:xfrm>
          <a:off x="5571857" y="1357788"/>
          <a:ext cx="2648902" cy="1810385"/>
        </a:xfrm>
        <a:prstGeom prst="roundRect">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id-ID" sz="1700" kern="1200" smtClean="0"/>
            <a:t>UMKM: Pengembangan Usaha Kecil dan Menengah (Memfasilitasi Kepemilikan Kapal) melalui Kredit Usaha Rakyat</a:t>
          </a:r>
          <a:endParaRPr lang="id-ID" sz="1700" kern="1200"/>
        </a:p>
      </dsp:txBody>
      <dsp:txXfrm>
        <a:off x="5660233" y="1446164"/>
        <a:ext cx="2472150" cy="163363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FEF4FC6-384A-418B-82A2-FEE4F840B0D3}" type="datetimeFigureOut">
              <a:rPr lang="id-ID" smtClean="0"/>
              <a:t>01/10/2010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CAF9EE7-2596-40A0-B204-6F4B5F59BD6C}" type="slidenum">
              <a:rPr lang="id-ID" smtClean="0"/>
              <a:t>‹#›</a:t>
            </a:fld>
            <a:endParaRPr lang="id-ID"/>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EF4FC6-384A-418B-82A2-FEE4F840B0D3}" type="datetimeFigureOut">
              <a:rPr lang="id-ID" smtClean="0"/>
              <a:t>01/10/2010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EF4FC6-384A-418B-82A2-FEE4F840B0D3}" type="datetimeFigureOut">
              <a:rPr lang="id-ID" smtClean="0"/>
              <a:t>01/10/2010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AFEF4FC6-384A-418B-82A2-FEE4F840B0D3}" type="datetimeFigureOut">
              <a:rPr lang="id-ID" smtClean="0"/>
              <a:t>01/10/2010</a:t>
            </a:fld>
            <a:endParaRPr lang="id-ID"/>
          </a:p>
        </p:txBody>
      </p:sp>
      <p:sp>
        <p:nvSpPr>
          <p:cNvPr id="8" name="Slide Number Placeholder 7"/>
          <p:cNvSpPr>
            <a:spLocks noGrp="1"/>
          </p:cNvSpPr>
          <p:nvPr>
            <p:ph type="sldNum" sz="quarter" idx="11"/>
          </p:nvPr>
        </p:nvSpPr>
        <p:spPr/>
        <p:txBody>
          <a:bodyPr/>
          <a:lstStyle/>
          <a:p>
            <a:fld id="{0CAF9EE7-2596-40A0-B204-6F4B5F59BD6C}" type="slidenum">
              <a:rPr lang="id-ID" smtClean="0"/>
              <a:t>‹#›</a:t>
            </a:fld>
            <a:endParaRPr lang="id-ID"/>
          </a:p>
        </p:txBody>
      </p:sp>
      <p:sp>
        <p:nvSpPr>
          <p:cNvPr id="9" name="Footer Placeholder 8"/>
          <p:cNvSpPr>
            <a:spLocks noGrp="1"/>
          </p:cNvSpPr>
          <p:nvPr>
            <p:ph type="ftr" sz="quarter" idx="12"/>
          </p:nvPr>
        </p:nvSpPr>
        <p:spPr/>
        <p:txBody>
          <a:bodyPr/>
          <a:lstStyle/>
          <a:p>
            <a:endParaRPr lang="id-ID"/>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AFEF4FC6-384A-418B-82A2-FEE4F840B0D3}" type="datetimeFigureOut">
              <a:rPr lang="id-ID" smtClean="0"/>
              <a:t>01/10/2010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CAF9EE7-2596-40A0-B204-6F4B5F59BD6C}" type="slidenum">
              <a:rPr lang="id-ID" smtClean="0"/>
              <a:t>‹#›</a:t>
            </a:fld>
            <a:endParaRPr lang="id-ID"/>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EF4FC6-384A-418B-82A2-FEE4F840B0D3}" type="datetimeFigureOut">
              <a:rPr lang="id-ID" smtClean="0"/>
              <a:t>01/10/2010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EF4FC6-384A-418B-82A2-FEE4F840B0D3}" type="datetimeFigureOut">
              <a:rPr lang="id-ID" smtClean="0"/>
              <a:t>01/10/2010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FEF4FC6-384A-418B-82A2-FEE4F840B0D3}" type="datetimeFigureOut">
              <a:rPr lang="id-ID" smtClean="0"/>
              <a:t>01/10/2010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CAF9EE7-2596-40A0-B204-6F4B5F59BD6C}" type="slidenum">
              <a:rPr lang="id-ID" smtClean="0"/>
              <a:t>‹#›</a:t>
            </a:fld>
            <a:endParaRPr lang="id-ID"/>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FEF4FC6-384A-418B-82A2-FEE4F840B0D3}" type="datetimeFigureOut">
              <a:rPr lang="id-ID" smtClean="0"/>
              <a:t>01/10/2010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spTree>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EF4FC6-384A-418B-82A2-FEE4F840B0D3}" type="datetimeFigureOut">
              <a:rPr lang="id-ID" smtClean="0"/>
              <a:t>01/10/2010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FEF4FC6-384A-418B-82A2-FEE4F840B0D3}" type="datetimeFigureOut">
              <a:rPr lang="id-ID" smtClean="0"/>
              <a:t>01/10/2010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CAF9EE7-2596-40A0-B204-6F4B5F59BD6C}" type="slidenum">
              <a:rPr lang="id-ID" smtClean="0"/>
              <a:t>‹#›</a:t>
            </a:fld>
            <a:endParaRPr lang="id-ID"/>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AFEF4FC6-384A-418B-82A2-FEE4F840B0D3}" type="datetimeFigureOut">
              <a:rPr lang="id-ID" smtClean="0"/>
              <a:t>01/10/2010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CAF9EE7-2596-40A0-B204-6F4B5F59BD6C}" type="slidenum">
              <a:rPr lang="id-ID" smtClean="0"/>
              <a:t>‹#›</a:t>
            </a:fld>
            <a:endParaRPr lang="id-ID"/>
          </a:p>
        </p:txBody>
      </p:sp>
    </p:spTree>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FEF4FC6-384A-418B-82A2-FEE4F840B0D3}" type="datetimeFigureOut">
              <a:rPr lang="id-ID" smtClean="0"/>
              <a:t>01/10/2010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EF4FC6-384A-418B-82A2-FEE4F840B0D3}" type="datetimeFigureOut">
              <a:rPr lang="id-ID" smtClean="0"/>
              <a:t>01/10/2010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AFEF4FC6-384A-418B-82A2-FEE4F840B0D3}" type="datetimeFigureOut">
              <a:rPr lang="id-ID" smtClean="0"/>
              <a:t>01/10/2010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CAF9EE7-2596-40A0-B204-6F4B5F59BD6C}" type="slidenum">
              <a:rPr lang="id-ID" smtClean="0"/>
              <a:t>‹#›</a:t>
            </a:fld>
            <a:endParaRPr lang="id-ID"/>
          </a:p>
        </p:txBody>
      </p:sp>
    </p:spTree>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FEF4FC6-384A-418B-82A2-FEE4F840B0D3}" type="datetimeFigureOut">
              <a:rPr lang="id-ID" smtClean="0"/>
              <a:t>01/10/2010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FEF4FC6-384A-418B-82A2-FEE4F840B0D3}" type="datetimeFigureOut">
              <a:rPr lang="id-ID" smtClean="0"/>
              <a:t>01/10/2010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EF4FC6-384A-418B-82A2-FEE4F840B0D3}" type="datetimeFigureOut">
              <a:rPr lang="id-ID" smtClean="0"/>
              <a:t>01/10/2010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AFEF4FC6-384A-418B-82A2-FEE4F840B0D3}" type="datetimeFigureOut">
              <a:rPr lang="id-ID" smtClean="0"/>
              <a:t>01/10/2010</a:t>
            </a:fld>
            <a:endParaRPr lang="id-ID"/>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id-ID"/>
          </a:p>
        </p:txBody>
      </p:sp>
      <p:sp>
        <p:nvSpPr>
          <p:cNvPr id="7" name="Slide Number Placeholder 6"/>
          <p:cNvSpPr>
            <a:spLocks noGrp="1"/>
          </p:cNvSpPr>
          <p:nvPr>
            <p:ph type="sldNum" sz="quarter" idx="12"/>
          </p:nvPr>
        </p:nvSpPr>
        <p:spPr>
          <a:xfrm>
            <a:off x="8339328" y="1170432"/>
            <a:ext cx="733864" cy="201168"/>
          </a:xfrm>
        </p:spPr>
        <p:txBody>
          <a:bodyPr/>
          <a:lstStyle/>
          <a:p>
            <a:fld id="{0CAF9EE7-2596-40A0-B204-6F4B5F59BD6C}"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a:xfrm>
            <a:off x="2640597" y="6377459"/>
            <a:ext cx="3836404" cy="365125"/>
          </a:xfrm>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FEF4FC6-384A-418B-82A2-FEE4F840B0D3}" type="datetimeFigureOut">
              <a:rPr lang="id-ID" smtClean="0"/>
              <a:t>01/10/2010</a:t>
            </a:fld>
            <a:endParaRPr lang="id-ID"/>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id-ID"/>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0CAF9EE7-2596-40A0-B204-6F4B5F59BD6C}"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0CAF9EE7-2596-40A0-B204-6F4B5F59BD6C}" type="slidenum">
              <a:rPr lang="id-ID" smtClean="0"/>
              <a:t>‹#›</a:t>
            </a:fld>
            <a:endParaRPr lang="id-ID"/>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AFEF4FC6-384A-418B-82A2-FEE4F840B0D3}" type="datetimeFigureOut">
              <a:rPr lang="id-ID" smtClean="0"/>
              <a:t>01/10/2010</a:t>
            </a:fld>
            <a:endParaRPr lang="id-ID"/>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CAF9EE7-2596-40A0-B204-6F4B5F59BD6C}" type="slidenum">
              <a:rPr lang="id-ID" smtClean="0"/>
              <a:t>‹#›</a:t>
            </a:fld>
            <a:endParaRPr lang="id-ID"/>
          </a:p>
        </p:txBody>
      </p:sp>
      <p:sp>
        <p:nvSpPr>
          <p:cNvPr id="14" name="Footer Placeholder 13"/>
          <p:cNvSpPr>
            <a:spLocks noGrp="1"/>
          </p:cNvSpPr>
          <p:nvPr>
            <p:ph type="ftr" sz="quarter" idx="12"/>
          </p:nvPr>
        </p:nvSpPr>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EF4FC6-384A-418B-82A2-FEE4F840B0D3}" type="datetimeFigureOut">
              <a:rPr lang="id-ID" smtClean="0"/>
              <a:t>01/10/2010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CAF9EE7-2596-40A0-B204-6F4B5F59BD6C}" type="slidenum">
              <a:rPr lang="id-ID" smtClean="0"/>
              <a:t>‹#›</a:t>
            </a:fld>
            <a:endParaRPr lang="id-ID"/>
          </a:p>
        </p:txBody>
      </p:sp>
    </p:spTree>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AFEF4FC6-384A-418B-82A2-FEE4F840B0D3}" type="datetimeFigureOut">
              <a:rPr lang="id-ID" smtClean="0"/>
              <a:t>01/10/2010</a:t>
            </a:fld>
            <a:endParaRPr lang="id-ID"/>
          </a:p>
        </p:txBody>
      </p:sp>
      <p:sp>
        <p:nvSpPr>
          <p:cNvPr id="10" name="Slide Number Placeholder 9"/>
          <p:cNvSpPr>
            <a:spLocks noGrp="1"/>
          </p:cNvSpPr>
          <p:nvPr>
            <p:ph type="sldNum" sz="quarter" idx="16"/>
          </p:nvPr>
        </p:nvSpPr>
        <p:spPr/>
        <p:txBody>
          <a:bodyPr rtlCol="0"/>
          <a:lstStyle/>
          <a:p>
            <a:fld id="{0CAF9EE7-2596-40A0-B204-6F4B5F59BD6C}" type="slidenum">
              <a:rPr lang="id-ID" smtClean="0"/>
              <a:t>‹#›</a:t>
            </a:fld>
            <a:endParaRPr lang="id-ID"/>
          </a:p>
        </p:txBody>
      </p:sp>
      <p:sp>
        <p:nvSpPr>
          <p:cNvPr id="12" name="Footer Placeholder 11"/>
          <p:cNvSpPr>
            <a:spLocks noGrp="1"/>
          </p:cNvSpPr>
          <p:nvPr>
            <p:ph type="ftr" sz="quarter" idx="17"/>
          </p:nvPr>
        </p:nvSpPr>
        <p:spPr/>
        <p:txBody>
          <a:bodyPr rtlCol="0"/>
          <a:lstStyle/>
          <a:p>
            <a:endParaRPr lang="id-ID"/>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AFEF4FC6-384A-418B-82A2-FEE4F840B0D3}" type="datetimeFigureOut">
              <a:rPr lang="id-ID" smtClean="0"/>
              <a:t>01/10/2010</a:t>
            </a:fld>
            <a:endParaRPr lang="id-ID"/>
          </a:p>
        </p:txBody>
      </p:sp>
      <p:sp>
        <p:nvSpPr>
          <p:cNvPr id="12" name="Slide Number Placeholder 11"/>
          <p:cNvSpPr>
            <a:spLocks noGrp="1"/>
          </p:cNvSpPr>
          <p:nvPr>
            <p:ph type="sldNum" sz="quarter" idx="16"/>
          </p:nvPr>
        </p:nvSpPr>
        <p:spPr/>
        <p:txBody>
          <a:bodyPr rtlCol="0"/>
          <a:lstStyle/>
          <a:p>
            <a:fld id="{0CAF9EE7-2596-40A0-B204-6F4B5F59BD6C}" type="slidenum">
              <a:rPr lang="id-ID" smtClean="0"/>
              <a:t>‹#›</a:t>
            </a:fld>
            <a:endParaRPr lang="id-ID"/>
          </a:p>
        </p:txBody>
      </p:sp>
      <p:sp>
        <p:nvSpPr>
          <p:cNvPr id="14" name="Footer Placeholder 13"/>
          <p:cNvSpPr>
            <a:spLocks noGrp="1"/>
          </p:cNvSpPr>
          <p:nvPr>
            <p:ph type="ftr" sz="quarter" idx="17"/>
          </p:nvPr>
        </p:nvSpPr>
        <p:spPr/>
        <p:txBody>
          <a:bodyPr rtlCol="0"/>
          <a:lstStyle/>
          <a:p>
            <a:endParaRPr lang="id-ID"/>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FEF4FC6-384A-418B-82A2-FEE4F840B0D3}" type="datetimeFigureOut">
              <a:rPr lang="id-ID" smtClean="0"/>
              <a:t>01/10/2010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0CAF9EE7-2596-40A0-B204-6F4B5F59BD6C}" type="slidenum">
              <a:rPr lang="id-ID" smtClean="0"/>
              <a:t>‹#›</a:t>
            </a:fld>
            <a:endParaRPr lang="id-ID"/>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EF4FC6-384A-418B-82A2-FEE4F840B0D3}" type="datetimeFigureOut">
              <a:rPr lang="id-ID" smtClean="0"/>
              <a:t>01/10/2010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0CAF9EE7-2596-40A0-B204-6F4B5F59BD6C}" type="slidenum">
              <a:rPr lang="id-ID" smtClean="0"/>
              <a:t>‹#›</a:t>
            </a:fld>
            <a:endParaRPr lang="id-ID"/>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0CAF9EE7-2596-40A0-B204-6F4B5F59BD6C}" type="slidenum">
              <a:rPr lang="id-ID" smtClean="0"/>
              <a:t>‹#›</a:t>
            </a:fld>
            <a:endParaRPr lang="id-ID"/>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AFEF4FC6-384A-418B-82A2-FEE4F840B0D3}" type="datetimeFigureOut">
              <a:rPr lang="id-ID" smtClean="0"/>
              <a:t>01/10/2010</a:t>
            </a:fld>
            <a:endParaRPr lang="id-ID"/>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0CAF9EE7-2596-40A0-B204-6F4B5F59BD6C}" type="slidenum">
              <a:rPr lang="id-ID" smtClean="0"/>
              <a:t>‹#›</a:t>
            </a:fld>
            <a:endParaRPr lang="id-ID"/>
          </a:p>
        </p:txBody>
      </p:sp>
      <p:sp>
        <p:nvSpPr>
          <p:cNvPr id="14" name="Footer Placeholder 13"/>
          <p:cNvSpPr>
            <a:spLocks noGrp="1"/>
          </p:cNvSpPr>
          <p:nvPr>
            <p:ph type="ftr" sz="quarter" idx="12"/>
          </p:nvPr>
        </p:nvSpPr>
        <p:spPr>
          <a:xfrm>
            <a:off x="1600200" y="6248206"/>
            <a:ext cx="4572000" cy="365125"/>
          </a:xfrm>
        </p:spPr>
        <p:txBody>
          <a:bodyPr rtlCol="0"/>
          <a:lstStyle/>
          <a:p>
            <a:endParaRPr lang="id-ID"/>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CAF9EE7-2596-40A0-B204-6F4B5F59BD6C}" type="slidenum">
              <a:rPr lang="id-ID" smtClean="0"/>
              <a:t>‹#›</a:t>
            </a:fld>
            <a:endParaRPr lang="id-ID"/>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AFEF4FC6-384A-418B-82A2-FEE4F840B0D3}" type="datetimeFigureOut">
              <a:rPr lang="id-ID" smtClean="0"/>
              <a:t>01/10/2010</a:t>
            </a:fld>
            <a:endParaRPr lang="id-ID"/>
          </a:p>
        </p:txBody>
      </p:sp>
      <p:sp>
        <p:nvSpPr>
          <p:cNvPr id="5" name="Footer Placeholder 4"/>
          <p:cNvSpPr>
            <a:spLocks noGrp="1"/>
          </p:cNvSpPr>
          <p:nvPr>
            <p:ph type="ftr" sz="quarter" idx="11"/>
          </p:nvPr>
        </p:nvSpPr>
        <p:spPr>
          <a:xfrm>
            <a:off x="457201" y="6248207"/>
            <a:ext cx="5573483" cy="365125"/>
          </a:xfrm>
        </p:spPr>
        <p:txBody>
          <a:bodyPr/>
          <a:lstStyle/>
          <a:p>
            <a:endParaRPr lang="id-ID"/>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0CAF9EE7-2596-40A0-B204-6F4B5F59BD6C}"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spTree>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EF4FC6-384A-418B-82A2-FEE4F840B0D3}" type="datetimeFigureOut">
              <a:rPr lang="id-ID" smtClean="0"/>
              <a:t>01/10/2010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CAF9EE7-2596-40A0-B204-6F4B5F59BD6C}" type="slidenum">
              <a:rPr lang="id-ID" smtClean="0"/>
              <a:t>‹#›</a:t>
            </a:fld>
            <a:endParaRPr lang="id-ID"/>
          </a:p>
        </p:txBody>
      </p:sp>
    </p:spTree>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EF4FC6-384A-418B-82A2-FEE4F840B0D3}" type="datetimeFigureOut">
              <a:rPr lang="id-ID" smtClean="0"/>
              <a:t>01/10/2010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AF9EE7-2596-40A0-B204-6F4B5F59BD6C}" type="slidenum">
              <a:rPr lang="id-ID" smtClean="0"/>
              <a:t>‹#›</a:t>
            </a:fld>
            <a:endParaRPr lang="id-ID"/>
          </a:p>
        </p:txBody>
      </p:sp>
    </p:spTree>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FEF4FC6-384A-418B-82A2-FEE4F840B0D3}" type="datetimeFigureOut">
              <a:rPr lang="id-ID" smtClean="0"/>
              <a:t>01/10/2010</a:t>
            </a:fld>
            <a:endParaRPr lang="id-ID"/>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id-ID"/>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AF9EE7-2596-40A0-B204-6F4B5F59BD6C}"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AFEF4FC6-384A-418B-82A2-FEE4F840B0D3}" type="datetimeFigureOut">
              <a:rPr lang="id-ID" smtClean="0"/>
              <a:t>01/10/2010</a:t>
            </a:fld>
            <a:endParaRPr lang="id-ID"/>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0CAF9EE7-2596-40A0-B204-6F4B5F59BD6C}" type="slidenum">
              <a:rPr lang="id-ID" smtClean="0"/>
              <a:t>‹#›</a:t>
            </a:fld>
            <a:endParaRPr lang="id-ID"/>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id-ID"/>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AFEF4FC6-384A-418B-82A2-FEE4F840B0D3}" type="datetimeFigureOut">
              <a:rPr lang="id-ID" smtClean="0"/>
              <a:t>01/10/2010</a:t>
            </a:fld>
            <a:endParaRPr lang="id-ID"/>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id-ID"/>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0CAF9EE7-2596-40A0-B204-6F4B5F59BD6C}"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AFEF4FC6-384A-418B-82A2-FEE4F840B0D3}" type="datetimeFigureOut">
              <a:rPr lang="id-ID" smtClean="0"/>
              <a:t>01/10/2010</a:t>
            </a:fld>
            <a:endParaRPr lang="id-ID"/>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id-ID"/>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0CAF9EE7-2596-40A0-B204-6F4B5F59BD6C}" type="slidenum">
              <a:rPr lang="id-ID" smtClean="0"/>
              <a:t>‹#›</a:t>
            </a:fld>
            <a:endParaRPr lang="id-ID"/>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AFEF4FC6-384A-418B-82A2-FEE4F840B0D3}" type="datetimeFigureOut">
              <a:rPr lang="id-ID" smtClean="0"/>
              <a:t>01/10/2010</a:t>
            </a:fld>
            <a:endParaRPr lang="id-ID"/>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id-ID"/>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0CAF9EE7-2596-40A0-B204-6F4B5F59BD6C}"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FEF4FC6-384A-418B-82A2-FEE4F840B0D3}" type="datetimeFigureOut">
              <a:rPr lang="id-ID" smtClean="0"/>
              <a:t>01/10/2010</a:t>
            </a:fld>
            <a:endParaRPr lang="id-ID"/>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id-ID"/>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CAF9EE7-2596-40A0-B204-6F4B5F59BD6C}"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sz="4400" b="1" dirty="0" smtClean="0"/>
              <a:t>Kuliah Manajemen Program</a:t>
            </a:r>
            <a:endParaRPr lang="id-ID" sz="4400" b="1" dirty="0"/>
          </a:p>
        </p:txBody>
      </p:sp>
      <p:sp>
        <p:nvSpPr>
          <p:cNvPr id="3" name="Subtitle 2"/>
          <p:cNvSpPr>
            <a:spLocks noGrp="1"/>
          </p:cNvSpPr>
          <p:nvPr>
            <p:ph type="subTitle" idx="1"/>
          </p:nvPr>
        </p:nvSpPr>
        <p:spPr>
          <a:xfrm>
            <a:off x="755576" y="3501008"/>
            <a:ext cx="7854696" cy="1752600"/>
          </a:xfrm>
        </p:spPr>
        <p:txBody>
          <a:bodyPr>
            <a:normAutofit fontScale="92500" lnSpcReduction="10000"/>
          </a:bodyPr>
          <a:lstStyle/>
          <a:p>
            <a:r>
              <a:rPr lang="id-ID" sz="3600" dirty="0" smtClean="0">
                <a:solidFill>
                  <a:schemeClr val="tx1"/>
                </a:solidFill>
                <a:latin typeface="Segoe UI" pitchFamily="34" charset="0"/>
                <a:cs typeface="Segoe UI" pitchFamily="34" charset="0"/>
              </a:rPr>
              <a:t>Sutoro Eko</a:t>
            </a:r>
          </a:p>
          <a:p>
            <a:r>
              <a:rPr lang="id-ID" sz="3600" dirty="0" smtClean="0">
                <a:solidFill>
                  <a:schemeClr val="tx1"/>
                </a:solidFill>
                <a:latin typeface="Segoe UI" pitchFamily="34" charset="0"/>
                <a:cs typeface="Segoe UI" pitchFamily="34" charset="0"/>
              </a:rPr>
              <a:t>081.125.6669</a:t>
            </a:r>
          </a:p>
          <a:p>
            <a:r>
              <a:rPr lang="id-ID" sz="3600" dirty="0" smtClean="0">
                <a:solidFill>
                  <a:schemeClr val="tx1"/>
                </a:solidFill>
                <a:latin typeface="Segoe UI" pitchFamily="34" charset="0"/>
                <a:cs typeface="Segoe UI" pitchFamily="34" charset="0"/>
              </a:rPr>
              <a:t>toroeko@yahoo.com</a:t>
            </a:r>
            <a:endParaRPr lang="id-ID" sz="3600" dirty="0">
              <a:solidFill>
                <a:schemeClr val="tx1"/>
              </a:solidFill>
              <a:latin typeface="Segoe UI" pitchFamily="34" charset="0"/>
              <a:cs typeface="Segoe U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329642" cy="1418484"/>
          </a:xfrm>
        </p:spPr>
        <p:txBody>
          <a:bodyPr>
            <a:normAutofit fontScale="90000"/>
          </a:bodyPr>
          <a:lstStyle/>
          <a:p>
            <a:pPr lvl="0"/>
            <a:r>
              <a:rPr lang="id-ID" b="1" dirty="0" smtClean="0"/>
              <a:t/>
            </a:r>
            <a:br>
              <a:rPr lang="id-ID" b="1" dirty="0" smtClean="0"/>
            </a:br>
            <a:r>
              <a:rPr lang="en-US" b="1" dirty="0" err="1" smtClean="0"/>
              <a:t>Appreceative</a:t>
            </a:r>
            <a:r>
              <a:rPr lang="en-US" b="1" dirty="0" smtClean="0"/>
              <a:t> Inquiry (AI)</a:t>
            </a:r>
            <a:r>
              <a:rPr lang="id-ID" dirty="0" smtClean="0"/>
              <a:t/>
            </a:r>
            <a:br>
              <a:rPr lang="id-ID" dirty="0" smtClean="0"/>
            </a:br>
            <a:endParaRPr lang="id-ID" dirty="0"/>
          </a:p>
        </p:txBody>
      </p:sp>
      <p:sp>
        <p:nvSpPr>
          <p:cNvPr id="3" name="Content Placeholder 2"/>
          <p:cNvSpPr>
            <a:spLocks noGrp="1"/>
          </p:cNvSpPr>
          <p:nvPr>
            <p:ph sz="quarter" idx="1"/>
          </p:nvPr>
        </p:nvSpPr>
        <p:spPr/>
        <p:txBody>
          <a:bodyPr>
            <a:normAutofit fontScale="92500" lnSpcReduction="10000"/>
          </a:bodyPr>
          <a:lstStyle/>
          <a:p>
            <a:r>
              <a:rPr lang="en-US" dirty="0" err="1" smtClean="0"/>
              <a:t>Jika</a:t>
            </a:r>
            <a:r>
              <a:rPr lang="en-US" dirty="0" smtClean="0"/>
              <a:t> </a:t>
            </a:r>
            <a:r>
              <a:rPr lang="en-US" dirty="0" err="1" smtClean="0"/>
              <a:t>pendekatan</a:t>
            </a:r>
            <a:r>
              <a:rPr lang="en-US" dirty="0" smtClean="0"/>
              <a:t> PS </a:t>
            </a:r>
            <a:r>
              <a:rPr lang="en-US" dirty="0" err="1" smtClean="0"/>
              <a:t>menggunakan</a:t>
            </a:r>
            <a:r>
              <a:rPr lang="en-US" dirty="0" smtClean="0"/>
              <a:t> basis </a:t>
            </a:r>
            <a:r>
              <a:rPr lang="en-US" dirty="0" err="1" smtClean="0"/>
              <a:t>asumsi</a:t>
            </a:r>
            <a:r>
              <a:rPr lang="en-US" dirty="0" smtClean="0"/>
              <a:t> “</a:t>
            </a:r>
            <a:r>
              <a:rPr lang="en-US" dirty="0" err="1" smtClean="0"/>
              <a:t>setiap</a:t>
            </a:r>
            <a:r>
              <a:rPr lang="en-US" dirty="0" smtClean="0"/>
              <a:t> </a:t>
            </a:r>
            <a:r>
              <a:rPr lang="en-US" dirty="0" err="1" smtClean="0"/>
              <a:t>organisasi</a:t>
            </a:r>
            <a:r>
              <a:rPr lang="en-US" dirty="0" smtClean="0"/>
              <a:t> </a:t>
            </a:r>
            <a:r>
              <a:rPr lang="en-US" dirty="0" err="1" smtClean="0"/>
              <a:t>mempunyai</a:t>
            </a:r>
            <a:r>
              <a:rPr lang="en-US" dirty="0" smtClean="0"/>
              <a:t> </a:t>
            </a:r>
            <a:r>
              <a:rPr lang="en-US" dirty="0" err="1" smtClean="0"/>
              <a:t>masalah</a:t>
            </a:r>
            <a:r>
              <a:rPr lang="en-US" dirty="0" smtClean="0"/>
              <a:t> yang </a:t>
            </a:r>
            <a:r>
              <a:rPr lang="en-US" dirty="0" err="1" smtClean="0"/>
              <a:t>harus</a:t>
            </a:r>
            <a:r>
              <a:rPr lang="en-US" dirty="0" smtClean="0"/>
              <a:t> </a:t>
            </a:r>
            <a:r>
              <a:rPr lang="en-US" dirty="0" err="1" smtClean="0"/>
              <a:t>diselesaikan</a:t>
            </a:r>
            <a:r>
              <a:rPr lang="en-US" dirty="0" smtClean="0"/>
              <a:t>”, </a:t>
            </a:r>
            <a:r>
              <a:rPr lang="en-US" dirty="0" err="1" smtClean="0"/>
              <a:t>maka</a:t>
            </a:r>
            <a:r>
              <a:rPr lang="en-US" dirty="0" smtClean="0"/>
              <a:t> </a:t>
            </a:r>
            <a:r>
              <a:rPr lang="en-US" dirty="0" err="1" smtClean="0"/>
              <a:t>pendekatan</a:t>
            </a:r>
            <a:r>
              <a:rPr lang="en-US" dirty="0" smtClean="0"/>
              <a:t> AI </a:t>
            </a:r>
            <a:r>
              <a:rPr lang="en-US" dirty="0" err="1" smtClean="0"/>
              <a:t>menggunakan</a:t>
            </a:r>
            <a:r>
              <a:rPr lang="en-US" dirty="0" smtClean="0"/>
              <a:t> </a:t>
            </a:r>
            <a:r>
              <a:rPr lang="en-US" b="1" dirty="0" smtClean="0"/>
              <a:t>possibility thinking</a:t>
            </a:r>
            <a:r>
              <a:rPr lang="en-US" dirty="0" smtClean="0"/>
              <a:t> </a:t>
            </a:r>
            <a:r>
              <a:rPr lang="en-US" dirty="0" err="1" smtClean="0"/>
              <a:t>dengan</a:t>
            </a:r>
            <a:r>
              <a:rPr lang="en-US" dirty="0" smtClean="0"/>
              <a:t> basis </a:t>
            </a:r>
            <a:r>
              <a:rPr lang="en-US" dirty="0" err="1" smtClean="0"/>
              <a:t>asumsi</a:t>
            </a:r>
            <a:r>
              <a:rPr lang="en-US" dirty="0" smtClean="0"/>
              <a:t> “</a:t>
            </a:r>
            <a:r>
              <a:rPr lang="en-US" dirty="0" err="1" smtClean="0"/>
              <a:t>setiap</a:t>
            </a:r>
            <a:r>
              <a:rPr lang="en-US" dirty="0" smtClean="0"/>
              <a:t> </a:t>
            </a:r>
            <a:r>
              <a:rPr lang="en-US" dirty="0" err="1" smtClean="0"/>
              <a:t>organisasi</a:t>
            </a:r>
            <a:r>
              <a:rPr lang="en-US" dirty="0" smtClean="0"/>
              <a:t> </a:t>
            </a:r>
            <a:r>
              <a:rPr lang="en-US" dirty="0" err="1" smtClean="0"/>
              <a:t>mempunyai</a:t>
            </a:r>
            <a:r>
              <a:rPr lang="en-US" dirty="0" smtClean="0"/>
              <a:t> </a:t>
            </a:r>
            <a:r>
              <a:rPr lang="en-US" dirty="0" err="1" smtClean="0"/>
              <a:t>misteri</a:t>
            </a:r>
            <a:r>
              <a:rPr lang="en-US" dirty="0" smtClean="0"/>
              <a:t> yang </a:t>
            </a:r>
            <a:r>
              <a:rPr lang="en-US" dirty="0" err="1" smtClean="0"/>
              <a:t>harus</a:t>
            </a:r>
            <a:r>
              <a:rPr lang="en-US" dirty="0" smtClean="0"/>
              <a:t> </a:t>
            </a:r>
            <a:r>
              <a:rPr lang="en-US" dirty="0" err="1" smtClean="0"/>
              <a:t>dijelajahi</a:t>
            </a:r>
            <a:r>
              <a:rPr lang="en-US" dirty="0" smtClean="0"/>
              <a:t>” </a:t>
            </a:r>
            <a:r>
              <a:rPr lang="en-US" dirty="0" err="1" smtClean="0"/>
              <a:t>atau</a:t>
            </a:r>
            <a:r>
              <a:rPr lang="en-US" dirty="0" smtClean="0"/>
              <a:t> “</a:t>
            </a:r>
            <a:r>
              <a:rPr lang="en-US" dirty="0" err="1" smtClean="0"/>
              <a:t>setiap</a:t>
            </a:r>
            <a:r>
              <a:rPr lang="en-US" dirty="0" smtClean="0"/>
              <a:t> </a:t>
            </a:r>
            <a:r>
              <a:rPr lang="en-US" dirty="0" err="1" smtClean="0"/>
              <a:t>organisasi</a:t>
            </a:r>
            <a:r>
              <a:rPr lang="en-US" dirty="0" smtClean="0"/>
              <a:t> </a:t>
            </a:r>
            <a:r>
              <a:rPr lang="en-US" dirty="0" err="1" smtClean="0"/>
              <a:t>mempunyai</a:t>
            </a:r>
            <a:r>
              <a:rPr lang="en-US" dirty="0" smtClean="0"/>
              <a:t> </a:t>
            </a:r>
            <a:r>
              <a:rPr lang="en-US" dirty="0" err="1" smtClean="0"/>
              <a:t>sesuatu</a:t>
            </a:r>
            <a:r>
              <a:rPr lang="en-US" dirty="0" smtClean="0"/>
              <a:t> yang </a:t>
            </a:r>
            <a:r>
              <a:rPr lang="en-US" dirty="0" err="1" smtClean="0"/>
              <a:t>bekerja</a:t>
            </a:r>
            <a:r>
              <a:rPr lang="en-US" dirty="0" smtClean="0"/>
              <a:t> </a:t>
            </a:r>
            <a:r>
              <a:rPr lang="en-US" dirty="0" err="1" smtClean="0"/>
              <a:t>dengan</a:t>
            </a:r>
            <a:r>
              <a:rPr lang="en-US" dirty="0" smtClean="0"/>
              <a:t> </a:t>
            </a:r>
            <a:r>
              <a:rPr lang="en-US" dirty="0" err="1" smtClean="0"/>
              <a:t>baik</a:t>
            </a:r>
            <a:r>
              <a:rPr lang="en-US" dirty="0" smtClean="0"/>
              <a:t>”.</a:t>
            </a:r>
            <a:endParaRPr lang="id-ID" dirty="0" smtClean="0"/>
          </a:p>
          <a:p>
            <a:r>
              <a:rPr lang="id-ID" dirty="0" smtClean="0"/>
              <a:t>P</a:t>
            </a:r>
            <a:r>
              <a:rPr lang="en-US" dirty="0" err="1" smtClean="0"/>
              <a:t>endekatan</a:t>
            </a:r>
            <a:r>
              <a:rPr lang="en-US" dirty="0" smtClean="0"/>
              <a:t> AI </a:t>
            </a:r>
            <a:r>
              <a:rPr lang="en-US" dirty="0" err="1" smtClean="0"/>
              <a:t>memulai</a:t>
            </a:r>
            <a:r>
              <a:rPr lang="en-US" dirty="0" smtClean="0"/>
              <a:t> </a:t>
            </a:r>
            <a:r>
              <a:rPr lang="en-US" dirty="0" err="1" smtClean="0"/>
              <a:t>dengan</a:t>
            </a:r>
            <a:r>
              <a:rPr lang="en-US" dirty="0" smtClean="0"/>
              <a:t> </a:t>
            </a:r>
            <a:r>
              <a:rPr lang="en-US" dirty="0" err="1" smtClean="0"/>
              <a:t>penelusuran</a:t>
            </a:r>
            <a:r>
              <a:rPr lang="en-US" dirty="0" smtClean="0"/>
              <a:t>/</a:t>
            </a:r>
            <a:r>
              <a:rPr lang="en-US" dirty="0" err="1" smtClean="0"/>
              <a:t>penemuan</a:t>
            </a:r>
            <a:r>
              <a:rPr lang="en-US" dirty="0" smtClean="0"/>
              <a:t> </a:t>
            </a:r>
            <a:r>
              <a:rPr lang="en-US" dirty="0" err="1" smtClean="0"/>
              <a:t>potensi</a:t>
            </a:r>
            <a:r>
              <a:rPr lang="en-US" dirty="0" smtClean="0"/>
              <a:t>, </a:t>
            </a:r>
            <a:r>
              <a:rPr lang="en-US" dirty="0" err="1" smtClean="0"/>
              <a:t>kekuatan</a:t>
            </a:r>
            <a:r>
              <a:rPr lang="en-US" dirty="0" smtClean="0"/>
              <a:t> </a:t>
            </a:r>
            <a:r>
              <a:rPr lang="en-US" dirty="0" err="1" smtClean="0"/>
              <a:t>dan</a:t>
            </a:r>
            <a:r>
              <a:rPr lang="en-US" dirty="0" smtClean="0"/>
              <a:t> </a:t>
            </a:r>
            <a:r>
              <a:rPr lang="en-US" dirty="0" err="1" smtClean="0"/>
              <a:t>pengalaman</a:t>
            </a:r>
            <a:r>
              <a:rPr lang="en-US" dirty="0" smtClean="0"/>
              <a:t> </a:t>
            </a:r>
            <a:r>
              <a:rPr lang="en-US" dirty="0" err="1" smtClean="0"/>
              <a:t>terbaik</a:t>
            </a:r>
            <a:r>
              <a:rPr lang="en-US" dirty="0" smtClean="0"/>
              <a:t> </a:t>
            </a:r>
            <a:r>
              <a:rPr lang="en-US" dirty="0" err="1" smtClean="0"/>
              <a:t>dalam</a:t>
            </a:r>
            <a:r>
              <a:rPr lang="en-US" dirty="0" smtClean="0"/>
              <a:t> </a:t>
            </a:r>
            <a:r>
              <a:rPr lang="en-US" dirty="0" err="1" smtClean="0"/>
              <a:t>organisasi</a:t>
            </a:r>
            <a:r>
              <a:rPr lang="en-US" dirty="0" smtClean="0"/>
              <a:t>, yang </a:t>
            </a:r>
            <a:r>
              <a:rPr lang="en-US" dirty="0" err="1" smtClean="0"/>
              <a:t>kemudian</a:t>
            </a:r>
            <a:r>
              <a:rPr lang="en-US" dirty="0" smtClean="0"/>
              <a:t> </a:t>
            </a:r>
            <a:r>
              <a:rPr lang="en-US" dirty="0" err="1" smtClean="0"/>
              <a:t>dijadikan</a:t>
            </a:r>
            <a:r>
              <a:rPr lang="en-US" dirty="0" smtClean="0"/>
              <a:t> </a:t>
            </a:r>
            <a:r>
              <a:rPr lang="en-US" dirty="0" err="1" smtClean="0"/>
              <a:t>sebagai</a:t>
            </a:r>
            <a:r>
              <a:rPr lang="en-US" dirty="0" smtClean="0"/>
              <a:t> basis </a:t>
            </a:r>
            <a:r>
              <a:rPr lang="en-US" dirty="0" err="1" smtClean="0"/>
              <a:t>perubahan</a:t>
            </a:r>
            <a:r>
              <a:rPr lang="en-US" dirty="0" smtClean="0"/>
              <a:t> di </a:t>
            </a:r>
            <a:r>
              <a:rPr lang="en-US" dirty="0" err="1" smtClean="0"/>
              <a:t>masa</a:t>
            </a:r>
            <a:r>
              <a:rPr lang="en-US" dirty="0" smtClean="0"/>
              <a:t> </a:t>
            </a:r>
            <a:r>
              <a:rPr lang="en-US" dirty="0" err="1" smtClean="0"/>
              <a:t>depan</a:t>
            </a:r>
            <a:r>
              <a:rPr lang="en-US" dirty="0" smtClean="0"/>
              <a:t>. </a:t>
            </a:r>
            <a:endParaRPr lang="id-ID" dirty="0" smtClean="0"/>
          </a:p>
          <a:p>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0"/>
            <a:ext cx="8229600" cy="1143000"/>
          </a:xfrm>
        </p:spPr>
        <p:txBody>
          <a:bodyPr/>
          <a:lstStyle/>
          <a:p>
            <a:r>
              <a:rPr lang="id-ID" smtClean="0"/>
              <a:t>Perbedaan PS dan AI</a:t>
            </a:r>
            <a:endParaRPr lang="id-ID"/>
          </a:p>
        </p:txBody>
      </p:sp>
      <p:graphicFrame>
        <p:nvGraphicFramePr>
          <p:cNvPr id="4" name="Content Placeholder 3"/>
          <p:cNvGraphicFramePr>
            <a:graphicFrameLocks noGrp="1"/>
          </p:cNvGraphicFramePr>
          <p:nvPr>
            <p:ph idx="1"/>
          </p:nvPr>
        </p:nvGraphicFramePr>
        <p:xfrm>
          <a:off x="500034" y="1428736"/>
          <a:ext cx="8286808" cy="4929221"/>
        </p:xfrm>
        <a:graphic>
          <a:graphicData uri="http://schemas.openxmlformats.org/drawingml/2006/table">
            <a:tbl>
              <a:tblPr firstRow="1" bandRow="1">
                <a:tableStyleId>{5C22544A-7EE6-4342-B048-85BDC9FD1C3A}</a:tableStyleId>
              </a:tblPr>
              <a:tblGrid>
                <a:gridCol w="4143404"/>
                <a:gridCol w="4143404"/>
              </a:tblGrid>
              <a:tr h="401958">
                <a:tc>
                  <a:txBody>
                    <a:bodyPr/>
                    <a:lstStyle/>
                    <a:p>
                      <a:pPr>
                        <a:lnSpc>
                          <a:spcPct val="115000"/>
                        </a:lnSpc>
                        <a:spcAft>
                          <a:spcPts val="0"/>
                        </a:spcAft>
                      </a:pPr>
                      <a:r>
                        <a:rPr lang="en-US" sz="2000" b="1">
                          <a:latin typeface="Segoe UI"/>
                          <a:ea typeface="Calibri"/>
                          <a:cs typeface="Times New Roman"/>
                        </a:rPr>
                        <a:t>Problem Solving</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c>
                  <a:txBody>
                    <a:bodyPr/>
                    <a:lstStyle/>
                    <a:p>
                      <a:pPr>
                        <a:lnSpc>
                          <a:spcPct val="115000"/>
                        </a:lnSpc>
                        <a:spcAft>
                          <a:spcPts val="0"/>
                        </a:spcAft>
                      </a:pPr>
                      <a:r>
                        <a:rPr lang="en-US" sz="2000" b="1">
                          <a:latin typeface="Segoe UI"/>
                          <a:ea typeface="Calibri"/>
                          <a:cs typeface="Times New Roman"/>
                        </a:rPr>
                        <a:t>Appreciative Inquiry</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r>
              <a:tr h="401958">
                <a:tc>
                  <a:txBody>
                    <a:bodyPr/>
                    <a:lstStyle/>
                    <a:p>
                      <a:pPr>
                        <a:lnSpc>
                          <a:spcPct val="115000"/>
                        </a:lnSpc>
                        <a:spcAft>
                          <a:spcPts val="0"/>
                        </a:spcAft>
                      </a:pPr>
                      <a:r>
                        <a:rPr lang="en-US" sz="2000">
                          <a:latin typeface="Segoe UI"/>
                          <a:ea typeface="Calibri"/>
                          <a:cs typeface="Times New Roman"/>
                        </a:rPr>
                        <a:t>Identifikasi masalah</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c>
                  <a:txBody>
                    <a:bodyPr/>
                    <a:lstStyle/>
                    <a:p>
                      <a:pPr>
                        <a:lnSpc>
                          <a:spcPct val="115000"/>
                        </a:lnSpc>
                        <a:spcAft>
                          <a:spcPts val="0"/>
                        </a:spcAft>
                      </a:pPr>
                      <a:r>
                        <a:rPr lang="en-US" sz="2000">
                          <a:latin typeface="Segoe UI"/>
                          <a:ea typeface="Calibri"/>
                          <a:cs typeface="Times New Roman"/>
                        </a:rPr>
                        <a:t>Menemukan yang terbaik</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r>
              <a:tr h="735364">
                <a:tc>
                  <a:txBody>
                    <a:bodyPr/>
                    <a:lstStyle/>
                    <a:p>
                      <a:pPr>
                        <a:lnSpc>
                          <a:spcPct val="115000"/>
                        </a:lnSpc>
                        <a:spcAft>
                          <a:spcPts val="0"/>
                        </a:spcAft>
                      </a:pPr>
                      <a:r>
                        <a:rPr lang="en-US" sz="2000">
                          <a:latin typeface="Segoe UI"/>
                          <a:ea typeface="Calibri"/>
                          <a:cs typeface="Times New Roman"/>
                        </a:rPr>
                        <a:t>Analisis sebab-akibat</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F99CC"/>
                    </a:solidFill>
                  </a:tcPr>
                </a:tc>
                <a:tc>
                  <a:txBody>
                    <a:bodyPr/>
                    <a:lstStyle/>
                    <a:p>
                      <a:pPr>
                        <a:lnSpc>
                          <a:spcPct val="115000"/>
                        </a:lnSpc>
                        <a:spcAft>
                          <a:spcPts val="0"/>
                        </a:spcAft>
                      </a:pPr>
                      <a:r>
                        <a:rPr lang="en-US" sz="2000">
                          <a:latin typeface="Segoe UI"/>
                          <a:ea typeface="Calibri"/>
                          <a:cs typeface="Times New Roman"/>
                        </a:rPr>
                        <a:t>Memimpikan kemungkinan masa depan. </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F99CC"/>
                    </a:solidFill>
                  </a:tcPr>
                </a:tc>
              </a:tr>
              <a:tr h="735364">
                <a:tc>
                  <a:txBody>
                    <a:bodyPr/>
                    <a:lstStyle/>
                    <a:p>
                      <a:pPr>
                        <a:lnSpc>
                          <a:spcPct val="115000"/>
                        </a:lnSpc>
                        <a:spcAft>
                          <a:spcPts val="0"/>
                        </a:spcAft>
                      </a:pPr>
                      <a:r>
                        <a:rPr lang="en-US" sz="2000">
                          <a:latin typeface="Segoe UI"/>
                          <a:ea typeface="Calibri"/>
                          <a:cs typeface="Times New Roman"/>
                        </a:rPr>
                        <a:t>Analisis kemungkinan solusi</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6">
                        <a:lumMod val="40000"/>
                        <a:lumOff val="60000"/>
                      </a:schemeClr>
                    </a:solidFill>
                  </a:tcPr>
                </a:tc>
                <a:tc>
                  <a:txBody>
                    <a:bodyPr/>
                    <a:lstStyle/>
                    <a:p>
                      <a:pPr>
                        <a:lnSpc>
                          <a:spcPct val="115000"/>
                        </a:lnSpc>
                        <a:spcAft>
                          <a:spcPts val="0"/>
                        </a:spcAft>
                      </a:pPr>
                      <a:r>
                        <a:rPr lang="en-US" sz="2000">
                          <a:latin typeface="Segoe UI"/>
                          <a:ea typeface="Calibri"/>
                          <a:cs typeface="Times New Roman"/>
                        </a:rPr>
                        <a:t>Mendesain apa yang akan dilakukan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6">
                        <a:lumMod val="40000"/>
                        <a:lumOff val="60000"/>
                      </a:schemeClr>
                    </a:solidFill>
                  </a:tcPr>
                </a:tc>
              </a:tr>
              <a:tr h="735364">
                <a:tc>
                  <a:txBody>
                    <a:bodyPr/>
                    <a:lstStyle/>
                    <a:p>
                      <a:pPr>
                        <a:lnSpc>
                          <a:spcPct val="115000"/>
                        </a:lnSpc>
                        <a:spcAft>
                          <a:spcPts val="0"/>
                        </a:spcAft>
                      </a:pPr>
                      <a:r>
                        <a:rPr lang="en-US" sz="2000">
                          <a:latin typeface="Segoe UI"/>
                          <a:ea typeface="Calibri"/>
                          <a:cs typeface="Times New Roman"/>
                        </a:rPr>
                        <a:t>Rencana tindakan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c>
                  <a:txBody>
                    <a:bodyPr/>
                    <a:lstStyle/>
                    <a:p>
                      <a:pPr>
                        <a:lnSpc>
                          <a:spcPct val="115000"/>
                        </a:lnSpc>
                        <a:spcAft>
                          <a:spcPts val="0"/>
                        </a:spcAft>
                      </a:pPr>
                      <a:r>
                        <a:rPr lang="en-US" sz="2000">
                          <a:latin typeface="Segoe UI"/>
                          <a:ea typeface="Calibri"/>
                          <a:cs typeface="Times New Roman"/>
                        </a:rPr>
                        <a:t>Menciptakan tujuan dan langkah yang akan dilakukan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r>
              <a:tr h="1115297">
                <a:tc>
                  <a:txBody>
                    <a:bodyPr/>
                    <a:lstStyle/>
                    <a:p>
                      <a:pPr>
                        <a:lnSpc>
                          <a:spcPct val="115000"/>
                        </a:lnSpc>
                        <a:spcAft>
                          <a:spcPts val="0"/>
                        </a:spcAft>
                      </a:pPr>
                      <a:r>
                        <a:rPr lang="en-US" sz="2000">
                          <a:latin typeface="Segoe UI"/>
                          <a:ea typeface="Calibri"/>
                          <a:cs typeface="Times New Roman"/>
                        </a:rPr>
                        <a:t>Asumsi dasar: setiap organisasi mempunyai misteri dan sesuatu terbaik yang berjalan.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FC000"/>
                    </a:solidFill>
                  </a:tcPr>
                </a:tc>
                <a:tc>
                  <a:txBody>
                    <a:bodyPr/>
                    <a:lstStyle/>
                    <a:p>
                      <a:pPr>
                        <a:lnSpc>
                          <a:spcPct val="115000"/>
                        </a:lnSpc>
                        <a:spcAft>
                          <a:spcPts val="0"/>
                        </a:spcAft>
                      </a:pPr>
                      <a:r>
                        <a:rPr lang="en-US" sz="2000">
                          <a:latin typeface="Segoe UI"/>
                          <a:ea typeface="Calibri"/>
                          <a:cs typeface="Times New Roman"/>
                        </a:rPr>
                        <a:t>Asumsi dasar: setiap organisasi mempunyai masalah yang harus diselesaikan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FC000"/>
                    </a:solidFill>
                  </a:tcPr>
                </a:tc>
              </a:tr>
              <a:tr h="401958">
                <a:tc>
                  <a:txBody>
                    <a:bodyPr/>
                    <a:lstStyle/>
                    <a:p>
                      <a:pPr algn="just">
                        <a:lnSpc>
                          <a:spcPct val="115000"/>
                        </a:lnSpc>
                        <a:spcAft>
                          <a:spcPts val="0"/>
                        </a:spcAft>
                      </a:pPr>
                      <a:r>
                        <a:rPr lang="en-US" sz="2000">
                          <a:latin typeface="Segoe UI"/>
                          <a:ea typeface="Calibri"/>
                          <a:cs typeface="Times New Roman"/>
                        </a:rPr>
                        <a:t>Reaktif</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3">
                        <a:lumMod val="60000"/>
                        <a:lumOff val="40000"/>
                      </a:schemeClr>
                    </a:solidFill>
                  </a:tcPr>
                </a:tc>
                <a:tc>
                  <a:txBody>
                    <a:bodyPr/>
                    <a:lstStyle/>
                    <a:p>
                      <a:pPr algn="just">
                        <a:lnSpc>
                          <a:spcPct val="115000"/>
                        </a:lnSpc>
                        <a:spcAft>
                          <a:spcPts val="0"/>
                        </a:spcAft>
                      </a:pPr>
                      <a:r>
                        <a:rPr lang="en-US" sz="2000">
                          <a:latin typeface="Segoe UI"/>
                          <a:ea typeface="Calibri"/>
                          <a:cs typeface="Times New Roman"/>
                        </a:rPr>
                        <a:t>Kreatif</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3">
                        <a:lumMod val="60000"/>
                        <a:lumOff val="40000"/>
                      </a:schemeClr>
                    </a:solidFill>
                  </a:tcPr>
                </a:tc>
              </a:tr>
              <a:tr h="401958">
                <a:tc>
                  <a:txBody>
                    <a:bodyPr/>
                    <a:lstStyle/>
                    <a:p>
                      <a:pPr algn="just">
                        <a:lnSpc>
                          <a:spcPct val="115000"/>
                        </a:lnSpc>
                        <a:spcAft>
                          <a:spcPts val="0"/>
                        </a:spcAft>
                      </a:pPr>
                      <a:r>
                        <a:rPr lang="en-US" sz="2000">
                          <a:latin typeface="Segoe UI"/>
                          <a:ea typeface="Calibri"/>
                          <a:cs typeface="Times New Roman"/>
                        </a:rPr>
                        <a:t>Mempertahankan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0C6C9"/>
                    </a:solidFill>
                  </a:tcPr>
                </a:tc>
                <a:tc>
                  <a:txBody>
                    <a:bodyPr/>
                    <a:lstStyle/>
                    <a:p>
                      <a:pPr algn="just">
                        <a:lnSpc>
                          <a:spcPct val="115000"/>
                        </a:lnSpc>
                        <a:spcAft>
                          <a:spcPts val="0"/>
                        </a:spcAft>
                      </a:pPr>
                      <a:r>
                        <a:rPr lang="en-US" sz="2000">
                          <a:latin typeface="Segoe UI"/>
                          <a:ea typeface="Calibri"/>
                          <a:cs typeface="Times New Roman"/>
                        </a:rPr>
                        <a:t>Mencapai apa yang diinginkan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0C6C9"/>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57166"/>
            <a:ext cx="8229600" cy="1143000"/>
          </a:xfrm>
        </p:spPr>
        <p:txBody>
          <a:bodyPr/>
          <a:lstStyle/>
          <a:p>
            <a:r>
              <a:rPr lang="id-ID" smtClean="0">
                <a:solidFill>
                  <a:schemeClr val="accent1">
                    <a:lumMod val="50000"/>
                  </a:schemeClr>
                </a:solidFill>
              </a:rPr>
              <a:t>4 Langkah </a:t>
            </a:r>
            <a:endParaRPr lang="id-ID">
              <a:solidFill>
                <a:schemeClr val="accent1">
                  <a:lumMod val="50000"/>
                </a:schemeClr>
              </a:solidFill>
            </a:endParaRP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14290"/>
            <a:ext cx="8229600" cy="1143000"/>
          </a:xfrm>
        </p:spPr>
        <p:txBody>
          <a:bodyPr/>
          <a:lstStyle/>
          <a:p>
            <a:r>
              <a:rPr lang="id-ID" smtClean="0"/>
              <a:t>Empat Langkah AI</a:t>
            </a:r>
            <a:endParaRPr lang="id-ID"/>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186766" cy="1418484"/>
          </a:xfrm>
        </p:spPr>
        <p:txBody>
          <a:bodyPr>
            <a:normAutofit fontScale="90000"/>
          </a:bodyPr>
          <a:lstStyle/>
          <a:p>
            <a:r>
              <a:rPr lang="id-ID" smtClean="0"/>
              <a:t>Contoh:  Kebijakan Penanggulangan Kemiskinan</a:t>
            </a:r>
            <a:endParaRPr lang="id-ID"/>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357166"/>
            <a:ext cx="8229600" cy="1143000"/>
          </a:xfrm>
        </p:spPr>
        <p:txBody>
          <a:bodyPr>
            <a:normAutofit fontScale="90000"/>
          </a:bodyPr>
          <a:lstStyle/>
          <a:p>
            <a:r>
              <a:rPr lang="id-ID" sz="3200" b="1" dirty="0" smtClean="0">
                <a:solidFill>
                  <a:srgbClr val="002060"/>
                </a:solidFill>
              </a:rPr>
              <a:t>Contoh: </a:t>
            </a:r>
            <a:br>
              <a:rPr lang="id-ID" sz="3200" b="1" dirty="0" smtClean="0">
                <a:solidFill>
                  <a:srgbClr val="002060"/>
                </a:solidFill>
              </a:rPr>
            </a:br>
            <a:r>
              <a:rPr lang="id-ID" sz="3200" b="1" dirty="0" smtClean="0">
                <a:solidFill>
                  <a:srgbClr val="002060"/>
                </a:solidFill>
              </a:rPr>
              <a:t>Strategi Daerah Pembaharuan Gampong Aceh Besar</a:t>
            </a:r>
            <a:endParaRPr lang="id-ID" sz="3200" b="1" dirty="0">
              <a:solidFill>
                <a:srgbClr val="002060"/>
              </a:solidFill>
            </a:endParaRPr>
          </a:p>
        </p:txBody>
      </p:sp>
      <p:sp>
        <p:nvSpPr>
          <p:cNvPr id="3" name="Content Placeholder 2"/>
          <p:cNvSpPr>
            <a:spLocks noGrp="1"/>
          </p:cNvSpPr>
          <p:nvPr>
            <p:ph idx="1"/>
          </p:nvPr>
        </p:nvSpPr>
        <p:spPr/>
        <p:txBody>
          <a:bodyPr>
            <a:normAutofit fontScale="62500" lnSpcReduction="20000"/>
          </a:bodyPr>
          <a:lstStyle/>
          <a:p>
            <a:pPr>
              <a:buNone/>
            </a:pPr>
            <a:r>
              <a:rPr lang="en-US" b="1" dirty="0" smtClean="0"/>
              <a:t>KATA PENGANTAR 	</a:t>
            </a:r>
            <a:endParaRPr lang="id-ID" dirty="0" smtClean="0"/>
          </a:p>
          <a:p>
            <a:pPr>
              <a:buNone/>
            </a:pPr>
            <a:r>
              <a:rPr lang="en-US" b="1" dirty="0" smtClean="0"/>
              <a:t>DAFTAR ISI	</a:t>
            </a:r>
            <a:endParaRPr lang="id-ID" dirty="0" smtClean="0"/>
          </a:p>
          <a:p>
            <a:pPr>
              <a:buNone/>
            </a:pPr>
            <a:r>
              <a:rPr lang="en-US" b="1" dirty="0" smtClean="0"/>
              <a:t>BAB I   PENDAHULUAN	</a:t>
            </a:r>
            <a:endParaRPr lang="id-ID" dirty="0" smtClean="0"/>
          </a:p>
          <a:p>
            <a:pPr lvl="0"/>
            <a:r>
              <a:rPr lang="en-US" dirty="0" err="1" smtClean="0"/>
              <a:t>Latar</a:t>
            </a:r>
            <a:r>
              <a:rPr lang="en-US" dirty="0" smtClean="0"/>
              <a:t> </a:t>
            </a:r>
            <a:r>
              <a:rPr lang="en-US" dirty="0" err="1" smtClean="0"/>
              <a:t>Belakang</a:t>
            </a:r>
            <a:r>
              <a:rPr lang="en-US" dirty="0" smtClean="0"/>
              <a:t>	</a:t>
            </a:r>
            <a:endParaRPr lang="id-ID" dirty="0" smtClean="0"/>
          </a:p>
          <a:p>
            <a:pPr lvl="0"/>
            <a:r>
              <a:rPr lang="en-US" dirty="0" err="1" smtClean="0"/>
              <a:t>Maksud</a:t>
            </a:r>
            <a:r>
              <a:rPr lang="en-US" dirty="0" smtClean="0"/>
              <a:t> </a:t>
            </a:r>
            <a:r>
              <a:rPr lang="en-US" dirty="0" err="1" smtClean="0"/>
              <a:t>dan</a:t>
            </a:r>
            <a:r>
              <a:rPr lang="en-US" dirty="0" smtClean="0"/>
              <a:t> </a:t>
            </a:r>
            <a:r>
              <a:rPr lang="en-US" dirty="0" err="1" smtClean="0"/>
              <a:t>Tujuan</a:t>
            </a:r>
            <a:r>
              <a:rPr lang="en-US" dirty="0" smtClean="0"/>
              <a:t> </a:t>
            </a:r>
            <a:r>
              <a:rPr lang="en-US" dirty="0" err="1" smtClean="0"/>
              <a:t>Penyusunan</a:t>
            </a:r>
            <a:r>
              <a:rPr lang="en-US" dirty="0" smtClean="0"/>
              <a:t> SDPG	</a:t>
            </a:r>
            <a:endParaRPr lang="id-ID" dirty="0" smtClean="0"/>
          </a:p>
          <a:p>
            <a:pPr lvl="0"/>
            <a:r>
              <a:rPr lang="en-US" dirty="0" err="1" smtClean="0"/>
              <a:t>Pendekatan</a:t>
            </a:r>
            <a:r>
              <a:rPr lang="en-US" dirty="0" smtClean="0"/>
              <a:t> </a:t>
            </a:r>
            <a:r>
              <a:rPr lang="en-US" dirty="0" err="1" smtClean="0"/>
              <a:t>dan</a:t>
            </a:r>
            <a:r>
              <a:rPr lang="en-US" dirty="0" smtClean="0"/>
              <a:t> </a:t>
            </a:r>
            <a:r>
              <a:rPr lang="en-US" dirty="0" err="1" smtClean="0"/>
              <a:t>Metode</a:t>
            </a:r>
            <a:r>
              <a:rPr lang="en-US" dirty="0" smtClean="0"/>
              <a:t> </a:t>
            </a:r>
            <a:r>
              <a:rPr lang="en-US" dirty="0" err="1" smtClean="0"/>
              <a:t>Penulisan</a:t>
            </a:r>
            <a:r>
              <a:rPr lang="en-US" dirty="0" smtClean="0"/>
              <a:t>	</a:t>
            </a:r>
            <a:endParaRPr lang="id-ID" dirty="0" smtClean="0"/>
          </a:p>
          <a:p>
            <a:pPr lvl="0"/>
            <a:r>
              <a:rPr lang="en-US" dirty="0" err="1" smtClean="0"/>
              <a:t>Kedudukan</a:t>
            </a:r>
            <a:r>
              <a:rPr lang="en-US" dirty="0" smtClean="0"/>
              <a:t> </a:t>
            </a:r>
            <a:r>
              <a:rPr lang="en-US" dirty="0" err="1" smtClean="0"/>
              <a:t>dan</a:t>
            </a:r>
            <a:r>
              <a:rPr lang="en-US" dirty="0" smtClean="0"/>
              <a:t> </a:t>
            </a:r>
            <a:r>
              <a:rPr lang="en-US" dirty="0" err="1" smtClean="0"/>
              <a:t>Ruang</a:t>
            </a:r>
            <a:r>
              <a:rPr lang="en-US" dirty="0" smtClean="0"/>
              <a:t> </a:t>
            </a:r>
            <a:r>
              <a:rPr lang="en-US" dirty="0" err="1" smtClean="0"/>
              <a:t>Lingkup</a:t>
            </a:r>
            <a:r>
              <a:rPr lang="en-US" dirty="0" smtClean="0"/>
              <a:t> SDPG	</a:t>
            </a:r>
            <a:endParaRPr lang="id-ID" dirty="0" smtClean="0"/>
          </a:p>
          <a:p>
            <a:pPr>
              <a:buNone/>
            </a:pPr>
            <a:r>
              <a:rPr lang="en-US" b="1" dirty="0" smtClean="0"/>
              <a:t>BAB </a:t>
            </a:r>
            <a:r>
              <a:rPr lang="en-US" b="1" dirty="0" smtClean="0"/>
              <a:t>II   ANALISIS SITUASIONAL GAMPONG DI ACEH BESAR 	</a:t>
            </a:r>
            <a:endParaRPr lang="id-ID" dirty="0" smtClean="0"/>
          </a:p>
          <a:p>
            <a:pPr lvl="0"/>
            <a:r>
              <a:rPr lang="en-US" dirty="0" err="1" smtClean="0"/>
              <a:t>Kajian</a:t>
            </a:r>
            <a:r>
              <a:rPr lang="en-US" dirty="0" smtClean="0"/>
              <a:t> </a:t>
            </a:r>
            <a:r>
              <a:rPr lang="en-US" dirty="0" err="1" smtClean="0"/>
              <a:t>Regulasi</a:t>
            </a:r>
            <a:r>
              <a:rPr lang="en-US" dirty="0" smtClean="0"/>
              <a:t>	</a:t>
            </a:r>
            <a:endParaRPr lang="id-ID" dirty="0" smtClean="0"/>
          </a:p>
          <a:p>
            <a:pPr lvl="0"/>
            <a:r>
              <a:rPr lang="en-US" dirty="0" err="1" smtClean="0"/>
              <a:t>Kedudukan</a:t>
            </a:r>
            <a:r>
              <a:rPr lang="en-US" dirty="0" smtClean="0"/>
              <a:t> </a:t>
            </a:r>
            <a:r>
              <a:rPr lang="en-US" dirty="0" err="1" smtClean="0"/>
              <a:t>dan</a:t>
            </a:r>
            <a:r>
              <a:rPr lang="en-US" dirty="0" smtClean="0"/>
              <a:t> </a:t>
            </a:r>
            <a:r>
              <a:rPr lang="en-US" dirty="0" err="1" smtClean="0"/>
              <a:t>Kewenangan</a:t>
            </a:r>
            <a:r>
              <a:rPr lang="en-US" dirty="0" smtClean="0"/>
              <a:t> </a:t>
            </a:r>
            <a:r>
              <a:rPr lang="en-US" dirty="0" err="1" smtClean="0"/>
              <a:t>Gampong</a:t>
            </a:r>
            <a:r>
              <a:rPr lang="en-US" dirty="0" smtClean="0"/>
              <a:t>	</a:t>
            </a:r>
            <a:endParaRPr lang="id-ID" dirty="0" smtClean="0"/>
          </a:p>
          <a:p>
            <a:pPr lvl="0"/>
            <a:r>
              <a:rPr lang="en-US" dirty="0" err="1" smtClean="0"/>
              <a:t>Kapasitas</a:t>
            </a:r>
            <a:r>
              <a:rPr lang="en-US" dirty="0" smtClean="0"/>
              <a:t> </a:t>
            </a:r>
            <a:r>
              <a:rPr lang="en-US" dirty="0" err="1" smtClean="0"/>
              <a:t>dan</a:t>
            </a:r>
            <a:r>
              <a:rPr lang="en-US" dirty="0" smtClean="0"/>
              <a:t> </a:t>
            </a:r>
            <a:r>
              <a:rPr lang="en-US" dirty="0" err="1" smtClean="0"/>
              <a:t>Kenerja</a:t>
            </a:r>
            <a:r>
              <a:rPr lang="en-US" dirty="0" smtClean="0"/>
              <a:t> </a:t>
            </a:r>
            <a:r>
              <a:rPr lang="en-US" dirty="0" err="1" smtClean="0"/>
              <a:t>Pemerintah</a:t>
            </a:r>
            <a:r>
              <a:rPr lang="en-US" dirty="0" smtClean="0"/>
              <a:t> </a:t>
            </a:r>
            <a:r>
              <a:rPr lang="en-US" dirty="0" err="1" smtClean="0"/>
              <a:t>Gampong</a:t>
            </a:r>
            <a:r>
              <a:rPr lang="en-US" dirty="0" smtClean="0"/>
              <a:t>	</a:t>
            </a:r>
            <a:endParaRPr lang="id-ID" dirty="0" smtClean="0"/>
          </a:p>
          <a:p>
            <a:pPr lvl="0"/>
            <a:r>
              <a:rPr lang="en-US" dirty="0" err="1" smtClean="0"/>
              <a:t>Pemerintah</a:t>
            </a:r>
            <a:r>
              <a:rPr lang="en-US" dirty="0" smtClean="0"/>
              <a:t> </a:t>
            </a:r>
            <a:r>
              <a:rPr lang="en-US" dirty="0" err="1" smtClean="0"/>
              <a:t>Gampong</a:t>
            </a:r>
            <a:r>
              <a:rPr lang="en-US" dirty="0" smtClean="0"/>
              <a:t>, </a:t>
            </a:r>
            <a:r>
              <a:rPr lang="en-US" dirty="0" err="1" smtClean="0"/>
              <a:t>Tuha</a:t>
            </a:r>
            <a:r>
              <a:rPr lang="en-US" dirty="0" smtClean="0"/>
              <a:t> </a:t>
            </a:r>
            <a:r>
              <a:rPr lang="en-US" dirty="0" err="1" smtClean="0"/>
              <a:t>Peut</a:t>
            </a:r>
            <a:r>
              <a:rPr lang="en-US" dirty="0" smtClean="0"/>
              <a:t> </a:t>
            </a:r>
            <a:r>
              <a:rPr lang="en-US" dirty="0" err="1" smtClean="0"/>
              <a:t>dan</a:t>
            </a:r>
            <a:r>
              <a:rPr lang="en-US" dirty="0" smtClean="0"/>
              <a:t> </a:t>
            </a:r>
            <a:r>
              <a:rPr lang="en-US" dirty="0" err="1" smtClean="0"/>
              <a:t>Masyarakat</a:t>
            </a:r>
            <a:r>
              <a:rPr lang="en-US" dirty="0" smtClean="0"/>
              <a:t>	</a:t>
            </a:r>
            <a:endParaRPr lang="id-ID" dirty="0" smtClean="0"/>
          </a:p>
          <a:p>
            <a:pPr lvl="0"/>
            <a:r>
              <a:rPr lang="en-US" dirty="0" err="1" smtClean="0"/>
              <a:t>Perencanaan</a:t>
            </a:r>
            <a:r>
              <a:rPr lang="en-US" dirty="0" smtClean="0"/>
              <a:t> </a:t>
            </a:r>
            <a:r>
              <a:rPr lang="en-US" dirty="0" err="1" smtClean="0"/>
              <a:t>dan</a:t>
            </a:r>
            <a:r>
              <a:rPr lang="en-US" dirty="0" smtClean="0"/>
              <a:t> </a:t>
            </a:r>
            <a:r>
              <a:rPr lang="en-US" dirty="0" err="1" smtClean="0"/>
              <a:t>Penganggaran</a:t>
            </a:r>
            <a:r>
              <a:rPr lang="en-US" dirty="0" smtClean="0"/>
              <a:t> </a:t>
            </a:r>
            <a:r>
              <a:rPr lang="en-US" dirty="0" err="1" smtClean="0"/>
              <a:t>Gampong</a:t>
            </a:r>
            <a:r>
              <a:rPr lang="en-US" dirty="0" smtClean="0"/>
              <a:t>	</a:t>
            </a:r>
            <a:endParaRPr lang="id-ID" dirty="0" smtClean="0"/>
          </a:p>
          <a:p>
            <a:pPr lvl="0"/>
            <a:r>
              <a:rPr lang="id-ID" dirty="0" smtClean="0"/>
              <a:t>Kondisi Ekonomi Gampong</a:t>
            </a:r>
          </a:p>
          <a:p>
            <a:pPr>
              <a:buNone/>
            </a:pP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2984"/>
            <a:ext cx="8186766" cy="5181616"/>
          </a:xfrm>
        </p:spPr>
        <p:txBody>
          <a:bodyPr>
            <a:normAutofit fontScale="62500" lnSpcReduction="20000"/>
          </a:bodyPr>
          <a:lstStyle/>
          <a:p>
            <a:pPr>
              <a:buNone/>
            </a:pPr>
            <a:r>
              <a:rPr lang="en-US" b="1" smtClean="0"/>
              <a:t>BAB III       KAJI ULANG KONSEP DAN KEBIJAKAN </a:t>
            </a:r>
            <a:r>
              <a:rPr lang="id-ID" b="1" smtClean="0"/>
              <a:t> </a:t>
            </a:r>
            <a:r>
              <a:rPr lang="en-US" b="1" smtClean="0"/>
              <a:t>PEMBAHARUAN GAMPONG	</a:t>
            </a:r>
            <a:endParaRPr lang="id-ID" smtClean="0"/>
          </a:p>
          <a:p>
            <a:pPr>
              <a:buClr>
                <a:schemeClr val="accent1">
                  <a:lumMod val="50000"/>
                </a:schemeClr>
              </a:buClr>
            </a:pPr>
            <a:r>
              <a:rPr lang="en-US" smtClean="0"/>
              <a:t>Kaji Ulang	</a:t>
            </a:r>
            <a:endParaRPr lang="id-ID" smtClean="0"/>
          </a:p>
          <a:p>
            <a:pPr>
              <a:buClr>
                <a:schemeClr val="accent1">
                  <a:lumMod val="50000"/>
                </a:schemeClr>
              </a:buClr>
            </a:pPr>
            <a:r>
              <a:rPr lang="en-US" smtClean="0"/>
              <a:t>Pilihan Perspektif dan Kebijakan	</a:t>
            </a:r>
            <a:endParaRPr lang="id-ID" smtClean="0"/>
          </a:p>
          <a:p>
            <a:pPr lvl="0">
              <a:buNone/>
            </a:pPr>
            <a:endParaRPr lang="id-ID" smtClean="0"/>
          </a:p>
          <a:p>
            <a:pPr>
              <a:buNone/>
            </a:pPr>
            <a:r>
              <a:rPr lang="en-US" b="1" smtClean="0"/>
              <a:t>BAB IV	KEBIJAKAN STRATEGI</a:t>
            </a:r>
            <a:r>
              <a:rPr lang="id-ID" b="1" smtClean="0"/>
              <a:t>S</a:t>
            </a:r>
            <a:r>
              <a:rPr lang="en-US" b="1" smtClean="0"/>
              <a:t> DAN PROGRAM</a:t>
            </a:r>
            <a:endParaRPr lang="id-ID" smtClean="0"/>
          </a:p>
          <a:p>
            <a:pPr>
              <a:buClr>
                <a:schemeClr val="tx2">
                  <a:lumMod val="50000"/>
                </a:schemeClr>
              </a:buClr>
            </a:pPr>
            <a:r>
              <a:rPr lang="en-US" smtClean="0"/>
              <a:t> Landasan Moral dan Yurudis	</a:t>
            </a:r>
            <a:endParaRPr lang="id-ID" smtClean="0"/>
          </a:p>
          <a:p>
            <a:pPr>
              <a:buClr>
                <a:schemeClr val="tx2">
                  <a:lumMod val="50000"/>
                </a:schemeClr>
              </a:buClr>
            </a:pPr>
            <a:r>
              <a:rPr lang="en-US" smtClean="0"/>
              <a:t>Visi dan Misi	</a:t>
            </a:r>
            <a:endParaRPr lang="id-ID" smtClean="0"/>
          </a:p>
          <a:p>
            <a:pPr>
              <a:buClr>
                <a:schemeClr val="tx2">
                  <a:lumMod val="50000"/>
                </a:schemeClr>
              </a:buClr>
            </a:pPr>
            <a:r>
              <a:rPr lang="en-US" smtClean="0"/>
              <a:t>Kebijakan Strategis	</a:t>
            </a:r>
            <a:endParaRPr lang="id-ID" smtClean="0"/>
          </a:p>
          <a:p>
            <a:pPr>
              <a:buClr>
                <a:schemeClr val="tx2">
                  <a:lumMod val="50000"/>
                </a:schemeClr>
              </a:buClr>
            </a:pPr>
            <a:r>
              <a:rPr lang="en-US" smtClean="0"/>
              <a:t>Prinsip-prinsip Dasar	</a:t>
            </a:r>
            <a:endParaRPr lang="id-ID" smtClean="0"/>
          </a:p>
          <a:p>
            <a:pPr>
              <a:buClr>
                <a:schemeClr val="tx2">
                  <a:lumMod val="50000"/>
                </a:schemeClr>
              </a:buClr>
            </a:pPr>
            <a:r>
              <a:rPr lang="en-US" smtClean="0"/>
              <a:t>Strategi	</a:t>
            </a:r>
            <a:endParaRPr lang="id-ID" smtClean="0"/>
          </a:p>
          <a:p>
            <a:pPr>
              <a:buClr>
                <a:schemeClr val="tx2">
                  <a:lumMod val="50000"/>
                </a:schemeClr>
              </a:buClr>
            </a:pPr>
            <a:r>
              <a:rPr lang="en-US" smtClean="0"/>
              <a:t>De</a:t>
            </a:r>
            <a:r>
              <a:rPr lang="id-ID" smtClean="0"/>
              <a:t>s</a:t>
            </a:r>
            <a:r>
              <a:rPr lang="en-US" smtClean="0"/>
              <a:t>kripsi Program	</a:t>
            </a:r>
            <a:endParaRPr lang="id-ID" smtClean="0"/>
          </a:p>
          <a:p>
            <a:pPr>
              <a:buNone/>
            </a:pPr>
            <a:r>
              <a:rPr lang="id-ID" smtClean="0"/>
              <a:t>     </a:t>
            </a:r>
            <a:r>
              <a:rPr lang="en-US" smtClean="0"/>
              <a:t>1. Pengembangan Otonomi Gampong	</a:t>
            </a:r>
            <a:endParaRPr lang="id-ID" smtClean="0"/>
          </a:p>
          <a:p>
            <a:pPr>
              <a:buNone/>
            </a:pPr>
            <a:r>
              <a:rPr lang="id-ID" smtClean="0"/>
              <a:t>     2</a:t>
            </a:r>
            <a:r>
              <a:rPr lang="en-US" smtClean="0"/>
              <a:t>. Pengembangan Tata Pemerintahan Gampong yang Baik	</a:t>
            </a:r>
            <a:endParaRPr lang="id-ID" smtClean="0"/>
          </a:p>
          <a:p>
            <a:pPr>
              <a:buNone/>
            </a:pPr>
            <a:r>
              <a:rPr lang="id-ID" smtClean="0"/>
              <a:t>     </a:t>
            </a:r>
            <a:r>
              <a:rPr lang="en-US" smtClean="0"/>
              <a:t>3. Pembangunan Ekonomi Gampong dan Percepatan </a:t>
            </a:r>
            <a:r>
              <a:rPr lang="id-ID" smtClean="0"/>
              <a:t> </a:t>
            </a:r>
            <a:r>
              <a:rPr lang="en-US" smtClean="0"/>
              <a:t>Gampong Tertinggal	</a:t>
            </a:r>
            <a:endParaRPr lang="id-ID" smtClean="0"/>
          </a:p>
          <a:p>
            <a:endParaRPr lang="id-ID" smtClean="0"/>
          </a:p>
          <a:p>
            <a:pPr>
              <a:buNone/>
            </a:pPr>
            <a:endParaRPr lang="id-ID"/>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5860"/>
            <a:ext cx="8258204" cy="5038740"/>
          </a:xfrm>
        </p:spPr>
        <p:txBody>
          <a:bodyPr/>
          <a:lstStyle/>
          <a:p>
            <a:pPr>
              <a:buNone/>
            </a:pPr>
            <a:r>
              <a:rPr lang="en-US" b="1" smtClean="0"/>
              <a:t>BAB V	IMPLEMENTASI DAN MONITORING EVALUASI	</a:t>
            </a:r>
            <a:endParaRPr lang="id-ID" smtClean="0"/>
          </a:p>
          <a:p>
            <a:pPr lvl="0"/>
            <a:r>
              <a:rPr lang="en-US" smtClean="0"/>
              <a:t>Institusionalisasi dan Disain Implementasi	</a:t>
            </a:r>
            <a:endParaRPr lang="id-ID" smtClean="0"/>
          </a:p>
          <a:p>
            <a:pPr lvl="0"/>
            <a:r>
              <a:rPr lang="en-US" smtClean="0"/>
              <a:t>Pembagian Peran	</a:t>
            </a:r>
            <a:endParaRPr lang="id-ID" smtClean="0"/>
          </a:p>
          <a:p>
            <a:pPr lvl="0"/>
            <a:r>
              <a:rPr lang="en-US" smtClean="0"/>
              <a:t>Monitoring dan Evaluasi	</a:t>
            </a:r>
            <a:endParaRPr lang="id-ID" smtClean="0"/>
          </a:p>
          <a:p>
            <a:pPr lvl="0">
              <a:buNone/>
            </a:pPr>
            <a:endParaRPr lang="id-ID" smtClean="0"/>
          </a:p>
          <a:p>
            <a:pPr>
              <a:buNone/>
            </a:pPr>
            <a:r>
              <a:rPr lang="en-US" b="1" smtClean="0"/>
              <a:t>BAB VI</a:t>
            </a:r>
            <a:r>
              <a:rPr lang="id-ID" b="1" smtClean="0"/>
              <a:t> </a:t>
            </a:r>
            <a:r>
              <a:rPr lang="en-US" b="1" smtClean="0"/>
              <a:t>PENUTUP	</a:t>
            </a:r>
            <a:endParaRPr lang="id-ID" smtClean="0"/>
          </a:p>
          <a:p>
            <a:pPr>
              <a:buNone/>
            </a:pPr>
            <a:endParaRPr lang="id-ID"/>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Dua Manajemen Program</a:t>
            </a:r>
            <a:endParaRPr lang="id-ID" b="1" dirty="0"/>
          </a:p>
        </p:txBody>
      </p:sp>
      <p:sp>
        <p:nvSpPr>
          <p:cNvPr id="3" name="Content Placeholder 2"/>
          <p:cNvSpPr>
            <a:spLocks noGrp="1"/>
          </p:cNvSpPr>
          <p:nvPr>
            <p:ph idx="1"/>
          </p:nvPr>
        </p:nvSpPr>
        <p:spPr/>
        <p:txBody>
          <a:bodyPr>
            <a:normAutofit/>
          </a:bodyPr>
          <a:lstStyle/>
          <a:p>
            <a:r>
              <a:rPr lang="id-ID" dirty="0" smtClean="0"/>
              <a:t>MP Makro: merancang kebijakan strategis jangka panjang maupun jangka menengah. Misalnya Rencana Pembangunan Jangka Panjang Nasional, RPJMN, RPJPD, RPJMD, Strategi Nasional Penanggulangan Kemiskinan (SNPK), RPJMDes, Rencana Strategis LSM, dll.</a:t>
            </a:r>
          </a:p>
          <a:p>
            <a:r>
              <a:rPr lang="id-ID" dirty="0" smtClean="0"/>
              <a:t>MP Mikro: merancang program-program aksi jangka pendek untuk menurunkan agenda kebijakan strategis. </a:t>
            </a: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MP Makro</a:t>
            </a:r>
            <a:endParaRPr lang="id-ID"/>
          </a:p>
        </p:txBody>
      </p:sp>
      <p:graphicFrame>
        <p:nvGraphicFramePr>
          <p:cNvPr id="4" name="Content Placeholder 3"/>
          <p:cNvGraphicFramePr>
            <a:graphicFrameLocks noGrp="1"/>
          </p:cNvGraphicFramePr>
          <p:nvPr>
            <p:ph sz="quarter" idx="13"/>
          </p:nvPr>
        </p:nvGraphicFramePr>
        <p:xfrm>
          <a:off x="1143000" y="731838"/>
          <a:ext cx="6400800" cy="3475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357166"/>
            <a:ext cx="8229600" cy="1143000"/>
          </a:xfrm>
        </p:spPr>
        <p:txBody>
          <a:bodyPr/>
          <a:lstStyle/>
          <a:p>
            <a:r>
              <a:rPr lang="id-ID" b="1" dirty="0" smtClean="0">
                <a:solidFill>
                  <a:schemeClr val="tx2">
                    <a:lumMod val="50000"/>
                  </a:schemeClr>
                </a:solidFill>
              </a:rPr>
              <a:t>Matriks MP Makro</a:t>
            </a:r>
            <a:endParaRPr lang="id-ID" b="1" dirty="0">
              <a:solidFill>
                <a:schemeClr val="tx2">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529108632"/>
              </p:ext>
            </p:extLst>
          </p:nvPr>
        </p:nvGraphicFramePr>
        <p:xfrm>
          <a:off x="683568" y="1628800"/>
          <a:ext cx="7543800" cy="3302000"/>
        </p:xfrm>
        <a:graphic>
          <a:graphicData uri="http://schemas.openxmlformats.org/drawingml/2006/table">
            <a:tbl>
              <a:tblPr firstRow="1" bandRow="1">
                <a:tableStyleId>{5C22544A-7EE6-4342-B048-85BDC9FD1C3A}</a:tableStyleId>
              </a:tblPr>
              <a:tblGrid>
                <a:gridCol w="1545416"/>
                <a:gridCol w="1047757"/>
                <a:gridCol w="1178727"/>
                <a:gridCol w="1257300"/>
                <a:gridCol w="1257300"/>
                <a:gridCol w="1257300"/>
              </a:tblGrid>
              <a:tr h="370840">
                <a:tc>
                  <a:txBody>
                    <a:bodyPr/>
                    <a:lstStyle/>
                    <a:p>
                      <a:r>
                        <a:rPr lang="id-ID" dirty="0" smtClean="0">
                          <a:solidFill>
                            <a:schemeClr val="tx1">
                              <a:lumMod val="95000"/>
                              <a:lumOff val="5000"/>
                            </a:schemeClr>
                          </a:solidFill>
                        </a:rPr>
                        <a:t>Item</a:t>
                      </a:r>
                      <a:endParaRPr lang="id-ID" dirty="0">
                        <a:solidFill>
                          <a:schemeClr val="tx1">
                            <a:lumMod val="95000"/>
                            <a:lumOff val="5000"/>
                          </a:schemeClr>
                        </a:solidFill>
                      </a:endParaRPr>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gridSpan="5">
                  <a:txBody>
                    <a:bodyPr/>
                    <a:lstStyle/>
                    <a:p>
                      <a:r>
                        <a:rPr lang="id-ID" dirty="0" smtClean="0">
                          <a:solidFill>
                            <a:schemeClr val="tx1">
                              <a:lumMod val="95000"/>
                              <a:lumOff val="5000"/>
                            </a:schemeClr>
                          </a:solidFill>
                        </a:rPr>
                        <a:t>Deskripsi</a:t>
                      </a:r>
                      <a:endParaRPr lang="id-ID" dirty="0">
                        <a:solidFill>
                          <a:schemeClr val="tx1">
                            <a:lumMod val="95000"/>
                            <a:lumOff val="5000"/>
                          </a:schemeClr>
                        </a:solidFill>
                      </a:endParaRPr>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r>
              <a:tr h="370840">
                <a:tc>
                  <a:txBody>
                    <a:bodyPr/>
                    <a:lstStyle/>
                    <a:p>
                      <a:r>
                        <a:rPr lang="id-ID" smtClean="0"/>
                        <a:t>Existing Condition</a:t>
                      </a:r>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gridSpan="5">
                  <a:txBody>
                    <a:bodyPr/>
                    <a:lstStyle/>
                    <a:p>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r>
              <a:tr h="370840">
                <a:tc>
                  <a:txBody>
                    <a:bodyPr/>
                    <a:lstStyle/>
                    <a:p>
                      <a:r>
                        <a:rPr lang="id-ID" smtClean="0"/>
                        <a:t>Expecting condition</a:t>
                      </a:r>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gridSpan="5">
                  <a:txBody>
                    <a:bodyPr/>
                    <a:lstStyle/>
                    <a:p>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r>
              <a:tr h="370840">
                <a:tc>
                  <a:txBody>
                    <a:bodyPr/>
                    <a:lstStyle/>
                    <a:p>
                      <a:r>
                        <a:rPr lang="id-ID" smtClean="0"/>
                        <a:t>Kebijakan strategis</a:t>
                      </a:r>
                      <a:r>
                        <a:rPr lang="id-ID" baseline="0" smtClean="0"/>
                        <a:t> </a:t>
                      </a:r>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gridSpan="5">
                  <a:txBody>
                    <a:bodyPr/>
                    <a:lstStyle/>
                    <a:p>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r>
              <a:tr h="370840">
                <a:tc>
                  <a:txBody>
                    <a:bodyPr/>
                    <a:lstStyle/>
                    <a:p>
                      <a:r>
                        <a:rPr lang="id-ID" smtClean="0"/>
                        <a:t>Target (sasaran)</a:t>
                      </a:r>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a:txBody>
                    <a:bodyPr/>
                    <a:lstStyle/>
                    <a:p>
                      <a:r>
                        <a:rPr lang="id-ID" smtClean="0"/>
                        <a:t>Tahun 1</a:t>
                      </a:r>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a:txBody>
                    <a:bodyPr/>
                    <a:lstStyle/>
                    <a:p>
                      <a:r>
                        <a:rPr lang="id-ID" smtClean="0"/>
                        <a:t>Tahun 2</a:t>
                      </a:r>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a:txBody>
                    <a:bodyPr/>
                    <a:lstStyle/>
                    <a:p>
                      <a:r>
                        <a:rPr lang="id-ID" smtClean="0"/>
                        <a:t>Tahun 3</a:t>
                      </a:r>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a:txBody>
                    <a:bodyPr/>
                    <a:lstStyle/>
                    <a:p>
                      <a:r>
                        <a:rPr lang="id-ID" smtClean="0"/>
                        <a:t>Tahun 4</a:t>
                      </a:r>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a:txBody>
                    <a:bodyPr/>
                    <a:lstStyle/>
                    <a:p>
                      <a:r>
                        <a:rPr lang="id-ID" smtClean="0"/>
                        <a:t>Tahun 5</a:t>
                      </a:r>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r>
              <a:tr h="370840">
                <a:tc>
                  <a:txBody>
                    <a:bodyPr/>
                    <a:lstStyle/>
                    <a:p>
                      <a:r>
                        <a:rPr lang="id-ID" smtClean="0"/>
                        <a:t>Peta Jalan</a:t>
                      </a:r>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a:txBody>
                    <a:bodyPr/>
                    <a:lstStyle/>
                    <a:p>
                      <a:r>
                        <a:rPr lang="id-ID" smtClean="0"/>
                        <a:t>Tahun 1</a:t>
                      </a:r>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a:txBody>
                    <a:bodyPr/>
                    <a:lstStyle/>
                    <a:p>
                      <a:r>
                        <a:rPr lang="id-ID" smtClean="0"/>
                        <a:t>Tahun 2</a:t>
                      </a:r>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a:txBody>
                    <a:bodyPr/>
                    <a:lstStyle/>
                    <a:p>
                      <a:r>
                        <a:rPr lang="id-ID" smtClean="0"/>
                        <a:t>Tahun 3</a:t>
                      </a:r>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a:txBody>
                    <a:bodyPr/>
                    <a:lstStyle/>
                    <a:p>
                      <a:r>
                        <a:rPr lang="id-ID" smtClean="0"/>
                        <a:t>Tahun 4</a:t>
                      </a:r>
                      <a:endParaRPr lang="id-ID"/>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c>
                  <a:txBody>
                    <a:bodyPr/>
                    <a:lstStyle/>
                    <a:p>
                      <a:r>
                        <a:rPr lang="id-ID" dirty="0" smtClean="0"/>
                        <a:t>Tahun 5</a:t>
                      </a:r>
                      <a:endParaRPr lang="id-ID" dirty="0"/>
                    </a:p>
                  </a:txBody>
                  <a:tcPr marL="83820" marR="838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bg1">
                        <a:lumMod val="95000"/>
                      </a:schemeClr>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Tiga Pendekatan</a:t>
            </a:r>
            <a:endParaRPr lang="id-ID"/>
          </a:p>
        </p:txBody>
      </p:sp>
      <p:sp>
        <p:nvSpPr>
          <p:cNvPr id="3" name="Content Placeholder 2"/>
          <p:cNvSpPr>
            <a:spLocks noGrp="1"/>
          </p:cNvSpPr>
          <p:nvPr>
            <p:ph idx="1"/>
          </p:nvPr>
        </p:nvSpPr>
        <p:spPr/>
        <p:txBody>
          <a:bodyPr/>
          <a:lstStyle/>
          <a:p>
            <a:pPr lvl="0"/>
            <a:r>
              <a:rPr lang="en-US"/>
              <a:t>Need Assessment (NA)</a:t>
            </a:r>
            <a:endParaRPr lang="id-ID"/>
          </a:p>
          <a:p>
            <a:pPr lvl="0"/>
            <a:r>
              <a:rPr lang="en-US"/>
              <a:t>Problem Solving (PS)</a:t>
            </a:r>
            <a:endParaRPr lang="id-ID"/>
          </a:p>
          <a:p>
            <a:r>
              <a:rPr lang="id-ID" smtClean="0"/>
              <a:t>Appreciative Inquairy (AI)</a:t>
            </a:r>
            <a:endParaRPr lang="id-ID"/>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Need Assessment</a:t>
            </a:r>
            <a:endParaRPr lang="id-ID"/>
          </a:p>
        </p:txBody>
      </p:sp>
      <p:sp>
        <p:nvSpPr>
          <p:cNvPr id="3" name="Content Placeholder 2"/>
          <p:cNvSpPr>
            <a:spLocks noGrp="1"/>
          </p:cNvSpPr>
          <p:nvPr>
            <p:ph idx="1"/>
          </p:nvPr>
        </p:nvSpPr>
        <p:spPr/>
        <p:txBody>
          <a:bodyPr>
            <a:normAutofit fontScale="85000" lnSpcReduction="10000"/>
          </a:bodyPr>
          <a:lstStyle/>
          <a:p>
            <a:r>
              <a:rPr lang="en-US"/>
              <a:t>NA merupakan pendekatan yang digunakan untuk identfikasi kebutuhan, harapan-harapan dan pilihan-pilihan kelompok sasaran. </a:t>
            </a:r>
            <a:endParaRPr lang="id-ID" smtClean="0"/>
          </a:p>
          <a:p>
            <a:r>
              <a:rPr lang="en-US" smtClean="0"/>
              <a:t>NA </a:t>
            </a:r>
            <a:r>
              <a:rPr lang="en-US"/>
              <a:t>sering digunakan untuk melakukan penelusuran kebutuhan kelompok-kelompok penerima manfaat (</a:t>
            </a:r>
            <a:r>
              <a:rPr lang="en-US" i="1"/>
              <a:t>beneficiaries target</a:t>
            </a:r>
            <a:r>
              <a:rPr lang="en-US"/>
              <a:t>) untuk memberikan input penyusunan kebijkan-program secara partisipatif, dan lebih sering digunakan untuk menggali kebutuhan-kebutuhan dalam program capacity building ataupun menggali input untuk penyusunan kurikulum pendidikan-latihan. </a:t>
            </a:r>
            <a:endParaRPr lang="id-ID"/>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29600" cy="1143000"/>
          </a:xfrm>
        </p:spPr>
        <p:txBody>
          <a:bodyPr/>
          <a:lstStyle/>
          <a:p>
            <a:r>
              <a:rPr lang="id-ID" smtClean="0"/>
              <a:t>Rute NA</a:t>
            </a:r>
            <a:endParaRPr lang="id-ID"/>
          </a:p>
        </p:txBody>
      </p:sp>
      <p:sp>
        <p:nvSpPr>
          <p:cNvPr id="3" name="Content Placeholder 2"/>
          <p:cNvSpPr>
            <a:spLocks noGrp="1"/>
          </p:cNvSpPr>
          <p:nvPr>
            <p:ph idx="1"/>
          </p:nvPr>
        </p:nvSpPr>
        <p:spPr>
          <a:xfrm>
            <a:off x="457200" y="1714488"/>
            <a:ext cx="8186766" cy="4610112"/>
          </a:xfrm>
        </p:spPr>
        <p:txBody>
          <a:bodyPr>
            <a:normAutofit fontScale="70000" lnSpcReduction="20000"/>
          </a:bodyPr>
          <a:lstStyle/>
          <a:p>
            <a:pPr lvl="0"/>
            <a:r>
              <a:rPr lang="en-US" sz="3400" b="1"/>
              <a:t>Evaluasi </a:t>
            </a:r>
            <a:r>
              <a:rPr lang="en-US" sz="3400"/>
              <a:t>(menilai apakah pelayanan yang sudah diberikan sebelumnya sesuai dengan kebutuhan, harapan dan pilihan kelompok penerima manfaat). Proses ini tentu akan menemukan berbagai pengalaman berharga, sejumlah masalah dan kendala yang muncul dalam pemberian layanan yang sudah terjadi. </a:t>
            </a:r>
            <a:endParaRPr lang="id-ID" sz="3400"/>
          </a:p>
          <a:p>
            <a:pPr lvl="0"/>
            <a:r>
              <a:rPr lang="en-US" sz="3400" b="1"/>
              <a:t>Penjajagan, </a:t>
            </a:r>
            <a:r>
              <a:rPr lang="en-US" sz="3400"/>
              <a:t>yakni melakukan penilaian atas layanan yang tepat dan tidak tepat, kebutuhan dan harapan-harapan partisipan atau kelompok penerima manfaat. </a:t>
            </a:r>
            <a:endParaRPr lang="id-ID" sz="3400"/>
          </a:p>
          <a:p>
            <a:pPr lvl="0"/>
            <a:r>
              <a:rPr lang="en-US" sz="3400" b="1"/>
              <a:t>Prioritasisasi:</a:t>
            </a:r>
            <a:r>
              <a:rPr lang="en-US" sz="3400"/>
              <a:t> menyusun skala prioritas yang urgen dan mendesak dari berbagai usulan kebutuhan mengingat sumberdaya yang tersedia sangat terbatas.</a:t>
            </a:r>
            <a:endParaRPr lang="id-ID" sz="3400"/>
          </a:p>
          <a:p>
            <a:pPr lvl="0"/>
            <a:r>
              <a:rPr lang="en-US" sz="3400" b="1"/>
              <a:t>Rencana aksi:</a:t>
            </a:r>
            <a:r>
              <a:rPr lang="en-US" sz="3400"/>
              <a:t> menyusun rencana program yang tepat, relevan dan fisibel dengan skala prioritas sebelumnya. </a:t>
            </a:r>
            <a:endParaRPr lang="id-ID" sz="3400"/>
          </a:p>
          <a:p>
            <a:endParaRPr lang="id-ID"/>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Problem Solving</a:t>
            </a:r>
            <a:endParaRPr lang="id-ID"/>
          </a:p>
        </p:txBody>
      </p:sp>
      <p:sp>
        <p:nvSpPr>
          <p:cNvPr id="3" name="Content Placeholder 2"/>
          <p:cNvSpPr>
            <a:spLocks noGrp="1"/>
          </p:cNvSpPr>
          <p:nvPr>
            <p:ph idx="1"/>
          </p:nvPr>
        </p:nvSpPr>
        <p:spPr/>
        <p:txBody>
          <a:bodyPr/>
          <a:lstStyle/>
          <a:p>
            <a:r>
              <a:rPr lang="en-US"/>
              <a:t>Sistem berpikir pendekatan PS menggunakan cara berpikir defisit (</a:t>
            </a:r>
            <a:r>
              <a:rPr lang="en-US" i="1"/>
              <a:t>deficit thinking</a:t>
            </a:r>
            <a:r>
              <a:rPr lang="en-US"/>
              <a:t>), dengan asumsi bahwa dalam setiap organisasi, kebijakan maupun kondisi sosial-politik-ekonomi pasti mengandung masalah-masalah krusial. </a:t>
            </a:r>
            <a:endParaRPr lang="id-ID" smtClean="0"/>
          </a:p>
          <a:p>
            <a:r>
              <a:rPr lang="en-US" i="1" smtClean="0"/>
              <a:t>Deficit </a:t>
            </a:r>
            <a:r>
              <a:rPr lang="en-US" i="1"/>
              <a:t>thinking</a:t>
            </a:r>
            <a:r>
              <a:rPr lang="en-US"/>
              <a:t> itu dijadikan landasan untuk mengarah pada berpikir visi (</a:t>
            </a:r>
            <a:r>
              <a:rPr lang="en-US" i="1"/>
              <a:t>vision thinking</a:t>
            </a:r>
            <a:r>
              <a:rPr lang="en-US" smtClean="0"/>
              <a:t>)</a:t>
            </a:r>
            <a:r>
              <a:rPr lang="id-ID" smtClean="0"/>
              <a:t>.</a:t>
            </a:r>
            <a:r>
              <a:rPr lang="en-US" smtClean="0"/>
              <a:t> </a:t>
            </a:r>
            <a:endParaRPr lang="id-ID"/>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Problem Solving</a:t>
            </a:r>
            <a:endParaRPr lang="id-ID"/>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_rels/theme5.xml.rels><?xml version="1.0" encoding="UTF-8" standalone="yes"?>
<Relationships xmlns="http://schemas.openxmlformats.org/package/2006/relationships"><Relationship Id="rId1" Type="http://schemas.openxmlformats.org/officeDocument/2006/relationships/image" Target="../media/image3.jpeg"/></Relationships>
</file>

<file path=ppt/theme/_rels/theme6.xml.rels><?xml version="1.0" encoding="UTF-8" standalone="yes"?>
<Relationships xmlns="http://schemas.openxmlformats.org/package/2006/relationships"><Relationship Id="rId1" Type="http://schemas.openxmlformats.org/officeDocument/2006/relationships/image" Target="../media/image4.jpeg"/></Relationships>
</file>

<file path=ppt/theme/_rels/them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image" Target="../media/image5.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3.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5.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6.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7.xml><?xml version="1.0" encoding="utf-8"?>
<a:theme xmlns:a="http://schemas.openxmlformats.org/drawingml/2006/main" name="Median">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outs:outSpaceData xmlns:outs="http://schemas.microsoft.com/office/2009/outspace/metadata">
  <outs:relatedDates>
    <outs:relatedDate>
      <outs:type>3</outs:type>
      <outs:displayName>Last Modified</outs:displayName>
      <outs:dateTime>2010-03-06T03:39:17Z</outs:dateTime>
      <outs:isPinned>true</outs:isPinned>
    </outs:relatedDate>
    <outs:relatedDate>
      <outs:type>2</outs:type>
      <outs:displayName>Created</outs:displayName>
      <outs:dateTime>2010-03-06T02:01:49Z</outs:dateTime>
      <outs:isPinned>true</outs:isPinned>
    </outs:relatedDate>
    <outs:relatedDate>
      <outs:type>4</outs:type>
      <outs:displayName>Last Printed</outs:displayName>
      <outs:dateTime/>
      <outs:isPinned>true</outs:isPinned>
    </outs:relatedDate>
  </outs:relatedDates>
  <outs:relatedDocuments>
    <outs:relatedDocument>
      <outs:type>2</outs:type>
      <outs:displayName>Other documents in current folder</outs:displayName>
      <outs:uri/>
      <outs:isPinned>true</outs:isPinned>
    </outs:relatedDocument>
  </outs:relatedDocuments>
  <outs:relatedPeople>
    <outs:relatedPeopleItem>
      <outs:category>Author</outs:category>
      <outs:people>
        <outs:relatedPerson>
          <outs:displayName>Sutoro Eko</outs:displayName>
          <outs:accountName/>
        </outs:relatedPerson>
      </outs:people>
      <outs:source>0</outs:source>
      <outs:isPinned>true</outs:isPinned>
    </outs:relatedPeopleItem>
    <outs:relatedPeopleItem>
      <outs:category>Last modified by</outs:category>
      <outs:people>
        <outs:relatedPerson>
          <outs:displayName>Sutoro Eko</outs:displayName>
          <outs:accountName/>
        </outs:relatedPerson>
      </outs:people>
      <outs:source>0</outs:source>
      <outs:isPinned>true</outs:isPinned>
    </outs:relatedPeopleItem>
    <outs:relatedPeopleItem>
      <outs:category>Manager</outs:category>
      <outs:people/>
      <outs:source>0</outs:source>
      <outs:isPinned>false</outs:isPinned>
    </outs:relatedPeopleItem>
  </outs:relatedPeople>
  <propertyMetadataList xmlns="http://schemas.microsoft.com/office/2009/outspace/metadata">
    <propertyMetadata>
      <type>0</type>
      <propertyId>2228224</propertyId>
      <propertyName/>
      <isPinned>true</isPinned>
    </propertyMetadata>
    <propertyMetadata>
      <type>0</type>
      <propertyId>1114115</propertyId>
      <propertyName/>
      <isPinned>true</isPinned>
    </propertyMetadata>
    <propertyMetadata>
      <type>0</type>
      <propertyId>1114117</propertyId>
      <propertyName/>
      <isPinned>true</isPinned>
    </propertyMetadata>
    <propertyMetadata>
      <type>0</type>
      <propertyId>589825</propertyId>
      <propertyName/>
      <isPinned>false</isPinned>
    </propertyMetadata>
    <propertyMetadata>
      <type>0</type>
      <propertyId>1114116</propertyId>
      <propertyName/>
      <isPinned>false</isPinned>
    </propertyMetadata>
    <propertyMetadata>
      <type>0</type>
      <propertyId>14</propertyId>
      <propertyName/>
      <isPinned>true</isPinned>
    </propertyMetadata>
    <propertyMetadata>
      <type>0</type>
      <propertyId>8</propertyId>
      <propertyName/>
      <isPinned>true</isPinned>
    </propertyMetadata>
    <propertyMetadata>
      <type>0</type>
      <propertyId>6</propertyId>
      <propertyName/>
      <isPinned>false</isPinned>
    </propertyMetadata>
    <propertyMetadata>
      <type>0</type>
      <propertyId>1114118</propertyId>
      <propertyName/>
      <isPinned>false</isPinned>
    </propertyMetadata>
    <propertyMetadata>
      <type>0</type>
      <propertyId>1179649</propertyId>
      <propertyName/>
      <isPinned>false</isPinned>
    </propertyMetadata>
    <propertyMetadata>
      <type>0</type>
      <propertyId>655365</propertyId>
      <propertyName/>
      <isPinned>false</isPinned>
    </propertyMetadata>
    <propertyMetadata>
      <type>0</type>
      <propertyId>1</propertyId>
      <propertyName/>
      <isPinned>false</isPinned>
    </propertyMetadata>
    <propertyMetadata>
      <type>0</type>
      <propertyId>0</propertyId>
      <propertyName/>
      <isPinned>true</isPinned>
    </propertyMetadata>
    <propertyMetadata>
      <type>0</type>
      <propertyId>13</propertyId>
      <propertyName/>
      <isPinned>false</isPinned>
    </propertyMetadata>
    <propertyMetadata>
      <type>0</type>
      <propertyId>1179653</propertyId>
      <propertyName/>
      <isPinned>false</isPinned>
    </propertyMetadata>
    <propertyMetadata>
      <type>0</type>
      <propertyId>22</propertyId>
      <propertyName/>
      <isPinned>false</isPinned>
    </propertyMetadata>
  </propertyMetadataList>
  <outs:corruptMetadataWasLost/>
</outs:outSpaceData>
</file>

<file path=customXml/itemProps1.xml><?xml version="1.0" encoding="utf-8"?>
<ds:datastoreItem xmlns:ds="http://schemas.openxmlformats.org/officeDocument/2006/customXml" ds:itemID="{FB1955C6-70D5-417E-B7FD-E8669F3E4AC0}">
  <ds:schemaRefs>
    <ds:schemaRef ds:uri="http://schemas.microsoft.com/office/2009/outspace/metadata"/>
  </ds:schemaRefs>
</ds:datastoreItem>
</file>

<file path=docProps/app.xml><?xml version="1.0" encoding="utf-8"?>
<Properties xmlns="http://schemas.openxmlformats.org/officeDocument/2006/extended-properties" xmlns:vt="http://schemas.openxmlformats.org/officeDocument/2006/docPropsVTypes">
  <Template/>
  <TotalTime>107</TotalTime>
  <Words>633</Words>
  <Application>Microsoft Office PowerPoint</Application>
  <PresentationFormat>On-screen Show (4:3)</PresentationFormat>
  <Paragraphs>125</Paragraphs>
  <Slides>17</Slides>
  <Notes>0</Notes>
  <HiddenSlides>0</HiddenSlides>
  <MMClips>0</MMClips>
  <ScaleCrop>false</ScaleCrop>
  <HeadingPairs>
    <vt:vector size="4" baseType="variant">
      <vt:variant>
        <vt:lpstr>Theme</vt:lpstr>
      </vt:variant>
      <vt:variant>
        <vt:i4>7</vt:i4>
      </vt:variant>
      <vt:variant>
        <vt:lpstr>Slide Titles</vt:lpstr>
      </vt:variant>
      <vt:variant>
        <vt:i4>17</vt:i4>
      </vt:variant>
    </vt:vector>
  </HeadingPairs>
  <TitlesOfParts>
    <vt:vector size="24" baseType="lpstr">
      <vt:lpstr>Office Theme</vt:lpstr>
      <vt:lpstr>Clarity</vt:lpstr>
      <vt:lpstr>Perspective</vt:lpstr>
      <vt:lpstr>Slipstream</vt:lpstr>
      <vt:lpstr>NewsPrint</vt:lpstr>
      <vt:lpstr>Module</vt:lpstr>
      <vt:lpstr>Median</vt:lpstr>
      <vt:lpstr>Kuliah Manajemen Program</vt:lpstr>
      <vt:lpstr>Dua Manajemen Program</vt:lpstr>
      <vt:lpstr>MP Makro</vt:lpstr>
      <vt:lpstr>Matriks MP Makro</vt:lpstr>
      <vt:lpstr>Tiga Pendekatan</vt:lpstr>
      <vt:lpstr>Need Assessment</vt:lpstr>
      <vt:lpstr>Rute NA</vt:lpstr>
      <vt:lpstr>Problem Solving</vt:lpstr>
      <vt:lpstr>Problem Solving</vt:lpstr>
      <vt:lpstr> Appreceative Inquiry (AI) </vt:lpstr>
      <vt:lpstr>Perbedaan PS dan AI</vt:lpstr>
      <vt:lpstr>4 Langkah </vt:lpstr>
      <vt:lpstr>Empat Langkah AI</vt:lpstr>
      <vt:lpstr>Contoh:  Kebijakan Penanggulangan Kemiskinan</vt:lpstr>
      <vt:lpstr>Contoh:  Strategi Daerah Pembaharuan Gampong Aceh Besar</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Kuliah Manajemen Program</dc:title>
  <dc:creator>Sutoro Eko</dc:creator>
  <cp:lastModifiedBy>ismail - [2010]</cp:lastModifiedBy>
  <cp:revision>17</cp:revision>
  <dcterms:created xsi:type="dcterms:W3CDTF">2010-03-06T02:01:49Z</dcterms:created>
  <dcterms:modified xsi:type="dcterms:W3CDTF">2010-10-01T14:48:06Z</dcterms:modified>
</cp:coreProperties>
</file>