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90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8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81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93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3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77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5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CC764-6095-42A0-961A-4FDEEEED3FC9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3AFD9-16CC-44D5-94FB-177A86846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72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Review </a:t>
            </a:r>
            <a:r>
              <a:rPr lang="en-US" sz="3600" b="1" dirty="0" err="1" smtClean="0"/>
              <a:t>Materi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Kuliah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Mengajar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belangsung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/>
              <a:t> </a:t>
            </a:r>
            <a:r>
              <a:rPr lang="en-US" smtClean="0"/>
              <a:t>28 September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 21 </a:t>
            </a:r>
            <a:r>
              <a:rPr lang="en-US" dirty="0" err="1"/>
              <a:t>D</a:t>
            </a:r>
            <a:r>
              <a:rPr lang="en-US" dirty="0" err="1" smtClean="0"/>
              <a:t>esember</a:t>
            </a:r>
            <a:r>
              <a:rPr lang="en-US" dirty="0" smtClean="0"/>
              <a:t> 2020</a:t>
            </a:r>
          </a:p>
          <a:p>
            <a:r>
              <a:rPr lang="en-US" dirty="0" err="1" smtClean="0"/>
              <a:t>Mohon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dicermati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Semester </a:t>
            </a:r>
          </a:p>
          <a:p>
            <a:r>
              <a:rPr lang="en-US" b="1" dirty="0" err="1" smtClean="0"/>
              <a:t>Materi</a:t>
            </a:r>
            <a:r>
              <a:rPr lang="en-US" b="1" dirty="0" smtClean="0"/>
              <a:t> </a:t>
            </a:r>
            <a:r>
              <a:rPr lang="en-US" b="1" dirty="0" err="1" smtClean="0"/>
              <a:t>kuliah</a:t>
            </a:r>
            <a:r>
              <a:rPr lang="en-US" b="1" dirty="0" smtClean="0"/>
              <a:t> </a:t>
            </a:r>
            <a:r>
              <a:rPr lang="en-US" b="1" dirty="0"/>
              <a:t>yang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diberikan</a:t>
            </a:r>
            <a:r>
              <a:rPr lang="en-US" b="1" dirty="0"/>
              <a:t> </a:t>
            </a:r>
            <a:r>
              <a:rPr lang="en-US" b="1" dirty="0" smtClean="0"/>
              <a:t>meliputi :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err="1" smtClean="0"/>
              <a:t>Rancangan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Semester </a:t>
            </a:r>
            <a:r>
              <a:rPr lang="en-AU" dirty="0"/>
              <a:t>(RPS</a:t>
            </a:r>
            <a:r>
              <a:rPr lang="en-AU" dirty="0" smtClean="0"/>
              <a:t>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cs typeface="Arial" pitchFamily="34" charset="0"/>
              </a:rPr>
              <a:t>Pengertian</a:t>
            </a:r>
            <a:r>
              <a:rPr lang="en-US" dirty="0" smtClean="0">
                <a:cs typeface="Arial" pitchFamily="34" charset="0"/>
              </a:rPr>
              <a:t> Pelayanan </a:t>
            </a:r>
            <a:r>
              <a:rPr lang="en-US" dirty="0" err="1" smtClean="0">
                <a:cs typeface="Arial" pitchFamily="34" charset="0"/>
              </a:rPr>
              <a:t>publik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Karakteristik  </a:t>
            </a:r>
            <a:r>
              <a:rPr lang="en-US" dirty="0" err="1"/>
              <a:t>pelayanan</a:t>
            </a:r>
            <a:r>
              <a:rPr lang="en-US" dirty="0"/>
              <a:t>   public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 </a:t>
            </a:r>
            <a:r>
              <a:rPr lang="en-US" dirty="0"/>
              <a:t>Penyelenggaraan Pelayanan </a:t>
            </a:r>
            <a:r>
              <a:rPr lang="en-US" dirty="0" err="1"/>
              <a:t>Publik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US" sz="2800" dirty="0" err="1"/>
              <a:t>Prinsip</a:t>
            </a:r>
            <a:r>
              <a:rPr lang="en-US" sz="2800" dirty="0"/>
              <a:t> Pelayanan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>
                <a:cs typeface="Arial" pitchFamily="34" charset="0"/>
              </a:rPr>
              <a:t>Standar Pelayanan </a:t>
            </a:r>
            <a:r>
              <a:rPr lang="en-US" sz="2800" dirty="0" err="1">
                <a:cs typeface="Arial" pitchFamily="34" charset="0"/>
              </a:rPr>
              <a:t>Publik</a:t>
            </a:r>
            <a:endParaRPr lang="en-US" sz="2800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8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33400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sz="7000" dirty="0" smtClean="0"/>
              <a:t> </a:t>
            </a:r>
            <a:r>
              <a:rPr lang="en-US" sz="11200" dirty="0" smtClean="0"/>
              <a:t>Pengawasan </a:t>
            </a:r>
            <a:r>
              <a:rPr lang="en-US" sz="11200" dirty="0"/>
              <a:t>penyelenggaraan </a:t>
            </a:r>
            <a:r>
              <a:rPr lang="en-US" sz="11200" dirty="0" smtClean="0"/>
              <a:t>Pelayanan      </a:t>
            </a:r>
            <a:r>
              <a:rPr lang="en-US" sz="11200" dirty="0" err="1" smtClean="0"/>
              <a:t>Publik</a:t>
            </a:r>
            <a:endParaRPr lang="en-US" sz="11200" dirty="0"/>
          </a:p>
          <a:p>
            <a:pPr marL="514350" indent="-514350">
              <a:buFont typeface="+mj-lt"/>
              <a:buAutoNum type="arabicPeriod" startAt="6"/>
            </a:pPr>
            <a:r>
              <a:rPr lang="en-US" sz="11200" dirty="0" smtClean="0">
                <a:cs typeface="Arial" pitchFamily="34" charset="0"/>
              </a:rPr>
              <a:t>Pengembangan </a:t>
            </a:r>
            <a:r>
              <a:rPr lang="en-US" sz="11200" dirty="0">
                <a:cs typeface="Arial" pitchFamily="34" charset="0"/>
              </a:rPr>
              <a:t>Pelayanan yang 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Berorientasi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Pelanggan</a:t>
            </a:r>
            <a:endParaRPr lang="en-US" sz="112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AU" sz="11200" dirty="0" smtClean="0"/>
              <a:t>      - Model</a:t>
            </a:r>
            <a:r>
              <a:rPr lang="en-US" sz="11200" dirty="0" smtClean="0"/>
              <a:t> </a:t>
            </a:r>
            <a:r>
              <a:rPr lang="en-US" sz="11200" dirty="0" err="1"/>
              <a:t>pelayanan</a:t>
            </a:r>
            <a:r>
              <a:rPr lang="en-US" sz="11200" dirty="0"/>
              <a:t>  </a:t>
            </a:r>
            <a:r>
              <a:rPr lang="en-US" sz="11200" dirty="0" smtClean="0"/>
              <a:t>public</a:t>
            </a:r>
            <a:endParaRPr lang="en-US" sz="11200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sz="11200" dirty="0" smtClean="0">
                <a:cs typeface="Arial" pitchFamily="34" charset="0"/>
              </a:rPr>
              <a:t>8.    </a:t>
            </a:r>
            <a:r>
              <a:rPr lang="en-US" sz="11200" dirty="0" err="1" smtClean="0">
                <a:cs typeface="Arial" pitchFamily="34" charset="0"/>
              </a:rPr>
              <a:t>Penciptaan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>
                <a:cs typeface="Arial" pitchFamily="34" charset="0"/>
              </a:rPr>
              <a:t>Budaya </a:t>
            </a:r>
            <a:r>
              <a:rPr lang="en-US" sz="11200" dirty="0" smtClean="0">
                <a:cs typeface="Arial" pitchFamily="34" charset="0"/>
              </a:rPr>
              <a:t>Pelayanan</a:t>
            </a:r>
          </a:p>
          <a:p>
            <a:pPr marL="0" indent="0">
              <a:buNone/>
            </a:pPr>
            <a:r>
              <a:rPr lang="en-US" sz="11200" dirty="0">
                <a:cs typeface="Arial" pitchFamily="34" charset="0"/>
              </a:rPr>
              <a:t> </a:t>
            </a:r>
            <a:r>
              <a:rPr lang="en-US" sz="11200" dirty="0" smtClean="0">
                <a:cs typeface="Arial" pitchFamily="34" charset="0"/>
              </a:rPr>
              <a:t>       -</a:t>
            </a:r>
            <a:r>
              <a:rPr lang="en-US" sz="11200" dirty="0"/>
              <a:t>Type Budaya Organisasi </a:t>
            </a:r>
            <a:endParaRPr lang="en-US" sz="11200" dirty="0" smtClean="0"/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smtClean="0"/>
              <a:t>Budaya </a:t>
            </a:r>
            <a:r>
              <a:rPr lang="en-AU" sz="11200" dirty="0" err="1" smtClean="0"/>
              <a:t>Kinerja</a:t>
            </a:r>
            <a:r>
              <a:rPr lang="en-AU" sz="11200" dirty="0" smtClean="0"/>
              <a:t> Dalam </a:t>
            </a:r>
            <a:r>
              <a:rPr lang="en-AU" sz="11200" dirty="0" err="1" smtClean="0"/>
              <a:t>Orgnisasi</a:t>
            </a:r>
            <a:r>
              <a:rPr lang="en-AU" sz="11200" dirty="0" smtClean="0"/>
              <a:t>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err="1" smtClean="0"/>
              <a:t>Birokrat</a:t>
            </a:r>
            <a:r>
              <a:rPr lang="en-AU" sz="11200" dirty="0" smtClean="0"/>
              <a:t> </a:t>
            </a:r>
            <a:r>
              <a:rPr lang="en-AU" sz="11200" dirty="0" err="1" smtClean="0"/>
              <a:t>Berorientasi</a:t>
            </a:r>
            <a:r>
              <a:rPr lang="en-AU" sz="11200" dirty="0" smtClean="0"/>
              <a:t>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US" sz="11200" dirty="0" err="1" smtClean="0">
                <a:cs typeface="Arial" pitchFamily="34" charset="0"/>
              </a:rPr>
              <a:t>Pengukuran</a:t>
            </a: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err="1" smtClean="0">
                <a:cs typeface="Arial" pitchFamily="34" charset="0"/>
              </a:rPr>
              <a:t>Kinerja</a:t>
            </a:r>
            <a:r>
              <a:rPr lang="en-US" sz="11200" dirty="0" smtClean="0">
                <a:cs typeface="Arial" pitchFamily="34" charset="0"/>
              </a:rPr>
              <a:t>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US" sz="11200" dirty="0" smtClean="0">
                <a:cs typeface="Arial" pitchFamily="34" charset="0"/>
              </a:rPr>
              <a:t> </a:t>
            </a:r>
            <a:r>
              <a:rPr lang="en-US" sz="11200" dirty="0" smtClean="0"/>
              <a:t>Transparansi </a:t>
            </a:r>
            <a:r>
              <a:rPr lang="en-US" sz="11200" dirty="0" err="1" smtClean="0"/>
              <a:t>dan</a:t>
            </a:r>
            <a:r>
              <a:rPr lang="en-US" sz="11200" dirty="0" smtClean="0"/>
              <a:t> Akuntabilitas Pelayanan</a:t>
            </a:r>
          </a:p>
          <a:p>
            <a:pPr marL="1371600" indent="-1371600">
              <a:buFont typeface="+mj-lt"/>
              <a:buAutoNum type="arabicPeriod" startAt="9"/>
            </a:pPr>
            <a:r>
              <a:rPr lang="en-AU" sz="11200" dirty="0" err="1" smtClean="0"/>
              <a:t>Indeks</a:t>
            </a:r>
            <a:r>
              <a:rPr lang="en-AU" sz="11200" dirty="0" smtClean="0"/>
              <a:t>  </a:t>
            </a:r>
            <a:r>
              <a:rPr lang="en-AU" sz="11200" dirty="0" err="1" smtClean="0"/>
              <a:t>Kepuasaan</a:t>
            </a:r>
            <a:r>
              <a:rPr lang="en-AU" sz="11200" dirty="0" smtClean="0"/>
              <a:t> </a:t>
            </a:r>
            <a:r>
              <a:rPr lang="en-AU" sz="11200" dirty="0" err="1" smtClean="0"/>
              <a:t>Masyarakat</a:t>
            </a:r>
            <a:endParaRPr lang="en-US" sz="11200" dirty="0" smtClean="0"/>
          </a:p>
          <a:p>
            <a:pPr marL="0" indent="0">
              <a:buNone/>
            </a:pPr>
            <a:r>
              <a:rPr lang="en-US" sz="11200" dirty="0" smtClean="0">
                <a:cs typeface="Arial" pitchFamily="34" charset="0"/>
              </a:rPr>
              <a:t/>
            </a:r>
            <a:br>
              <a:rPr lang="en-US" sz="11200" dirty="0" smtClean="0">
                <a:cs typeface="Arial" pitchFamily="34" charset="0"/>
              </a:rPr>
            </a:br>
            <a:endParaRPr lang="en-AU" sz="11200" dirty="0" smtClean="0"/>
          </a:p>
          <a:p>
            <a:pPr marL="0" indent="0">
              <a:buNone/>
            </a:pPr>
            <a:endParaRPr lang="en-US" sz="7000" dirty="0"/>
          </a:p>
          <a:p>
            <a:pPr marL="0" indent="0">
              <a:buNone/>
            </a:pPr>
            <a:endParaRPr lang="en-US" sz="7000" dirty="0"/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34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104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Review Materi Kuliah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Materi Kuliah</dc:title>
  <dc:creator>asus</dc:creator>
  <cp:lastModifiedBy>asus</cp:lastModifiedBy>
  <cp:revision>12</cp:revision>
  <dcterms:created xsi:type="dcterms:W3CDTF">2020-12-20T07:24:21Z</dcterms:created>
  <dcterms:modified xsi:type="dcterms:W3CDTF">2020-12-22T05:50:30Z</dcterms:modified>
</cp:coreProperties>
</file>