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6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1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5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5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0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2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1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3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21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2ED97-D592-4BDD-9F20-79F68C6834B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87054-6FA6-41D4-9BB9-9E1653B1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2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ASAS DAN PRINSIP PENGORGANISASIAN DAN PENGEMBANGAN MASYARAKAT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3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Asas</a:t>
            </a:r>
            <a:r>
              <a:rPr lang="en-US" dirty="0" smtClean="0"/>
              <a:t> (Jim Ife)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proses </a:t>
            </a:r>
            <a:r>
              <a:rPr lang="en-US" dirty="0" err="1" smtClean="0"/>
              <a:t>penngambilan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Mensinergikan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, </a:t>
            </a:r>
            <a:r>
              <a:rPr lang="en-US" dirty="0" err="1" smtClean="0"/>
              <a:t>teknis</a:t>
            </a:r>
            <a:r>
              <a:rPr lang="en-US" dirty="0" smtClean="0"/>
              <a:t>, </a:t>
            </a:r>
            <a:r>
              <a:rPr lang="en-US" dirty="0" err="1" smtClean="0"/>
              <a:t>fasilitas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insentif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agar </a:t>
            </a:r>
            <a:r>
              <a:rPr lang="en-US" dirty="0" err="1" smtClean="0"/>
              <a:t>menigkatkan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agar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, </a:t>
            </a:r>
            <a:r>
              <a:rPr lang="en-US" dirty="0" err="1" smtClean="0"/>
              <a:t>perhatian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65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10 </a:t>
            </a:r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(PBB):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program multi-</a:t>
            </a:r>
            <a:r>
              <a:rPr lang="en-US" dirty="0" err="1" smtClean="0"/>
              <a:t>tujuan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orang-orang 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Partisipasi</a:t>
            </a:r>
            <a:r>
              <a:rPr lang="en-US" dirty="0" smtClean="0"/>
              <a:t> orang-orang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,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program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Penerapan</a:t>
            </a:r>
            <a:r>
              <a:rPr lang="en-US" dirty="0" smtClean="0"/>
              <a:t> program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adopsi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konsisten</a:t>
            </a:r>
            <a:r>
              <a:rPr lang="en-US" dirty="0" smtClean="0"/>
              <a:t>,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r>
              <a:rPr lang="en-US" dirty="0" smtClean="0"/>
              <a:t>, </a:t>
            </a:r>
            <a:r>
              <a:rPr lang="en-US" dirty="0" err="1" smtClean="0"/>
              <a:t>perekrutan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personil</a:t>
            </a:r>
            <a:r>
              <a:rPr lang="en-US" dirty="0" smtClean="0"/>
              <a:t>, </a:t>
            </a:r>
            <a:r>
              <a:rPr lang="en-US" dirty="0" err="1" smtClean="0"/>
              <a:t>mobilisasi</a:t>
            </a:r>
            <a:r>
              <a:rPr lang="en-US" dirty="0" smtClean="0"/>
              <a:t> sumberdaya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penelitian,eksperimen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Organisasi</a:t>
            </a:r>
            <a:r>
              <a:rPr lang="en-US" dirty="0" smtClean="0"/>
              <a:t> non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program-program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paralel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1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22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pengembangan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(Ife):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2484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Integrated Development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Confronting structural disadvantage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Human 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Sustainability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Empowerment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personal and the political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ownership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Self-reliance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Independence from the state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Immediate goals and ultimate vision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Organic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pace of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External </a:t>
            </a:r>
            <a:r>
              <a:rPr lang="en-US" dirty="0" err="1" smtClean="0"/>
              <a:t>experties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building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 and outcome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integrity of the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Non-violence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Inclusiveness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Consensus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Co-operation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Participation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Defining need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463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243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ASAS DAN PRINSIP PENGORGANISASIAN DAN PENGEMBANGAN MASYARAKAT</vt:lpstr>
      <vt:lpstr>Asas (Jim Ife)</vt:lpstr>
      <vt:lpstr>10 prinsip pengembangan masyarakat (PBB):</vt:lpstr>
      <vt:lpstr>22 prinsip pengembangan masyarakat (Ife):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ASAS DAN PRINSIP PENGORGANISASIAN DAN PENGEMBANGAN MASYARAKAT</dc:title>
  <dc:creator>Widati</dc:creator>
  <cp:lastModifiedBy>Widati</cp:lastModifiedBy>
  <cp:revision>7</cp:revision>
  <dcterms:created xsi:type="dcterms:W3CDTF">2018-03-15T03:17:58Z</dcterms:created>
  <dcterms:modified xsi:type="dcterms:W3CDTF">2019-03-15T00:49:25Z</dcterms:modified>
</cp:coreProperties>
</file>