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70" r:id="rId4"/>
    <p:sldId id="271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1/14/2019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1/14/2019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1/14/2019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1/14/2019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D8BD707-D9CF-40AE-B4C6-C98DA3205C09}" type="datetimeFigureOut">
              <a:rPr lang="en-US" smtClean="0"/>
              <a:pPr/>
              <a:t>1/14/2019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1"/>
            <a:ext cx="7772400" cy="914399"/>
          </a:xfrm>
        </p:spPr>
        <p:txBody>
          <a:bodyPr/>
          <a:lstStyle/>
          <a:p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752600"/>
            <a:ext cx="7239000" cy="3886200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Cabang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ilmu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etika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mengkaji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berbagai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persoalan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komunikasi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perspektif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nilai-nilai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kemanusiaan</a:t>
            </a:r>
            <a:r>
              <a:rPr lang="en-US" dirty="0" smtClean="0">
                <a:solidFill>
                  <a:schemeClr val="tx1"/>
                </a:solidFill>
              </a:rPr>
              <a:t>.  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Etika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komunikasi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secara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kritis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mempertanyakan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apakah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lembaga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tatanan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struktur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hubungan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komunikasi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ada</a:t>
            </a:r>
            <a:r>
              <a:rPr lang="en-US" dirty="0" smtClean="0">
                <a:solidFill>
                  <a:schemeClr val="tx1"/>
                </a:solidFill>
              </a:rPr>
              <a:t> di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masyarakat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serta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kebijakan</a:t>
            </a:r>
            <a:r>
              <a:rPr lang="en-US" dirty="0" smtClean="0">
                <a:solidFill>
                  <a:schemeClr val="tx1"/>
                </a:solidFill>
              </a:rPr>
              <a:t> (di </a:t>
            </a:r>
            <a:r>
              <a:rPr lang="en-US" dirty="0" err="1" smtClean="0">
                <a:solidFill>
                  <a:schemeClr val="tx1"/>
                </a:solidFill>
              </a:rPr>
              <a:t>bidang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komunikasi</a:t>
            </a:r>
            <a:r>
              <a:rPr lang="en-US" dirty="0" smtClean="0">
                <a:solidFill>
                  <a:schemeClr val="tx1"/>
                </a:solidFill>
              </a:rPr>
              <a:t>) yang </a:t>
            </a:r>
            <a:r>
              <a:rPr lang="en-US" dirty="0" err="1" smtClean="0">
                <a:solidFill>
                  <a:schemeClr val="tx1"/>
                </a:solidFill>
              </a:rPr>
              <a:t>diambil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pejabat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publik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sudah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sesuai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kaidah-kaidah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etika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8297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Dimensi-dimensi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 algn="ctr"/>
            <a:r>
              <a:rPr lang="en-US" dirty="0" err="1" smtClean="0"/>
              <a:t>Skema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Isosceles Triangle 3"/>
          <p:cNvSpPr/>
          <p:nvPr/>
        </p:nvSpPr>
        <p:spPr>
          <a:xfrm>
            <a:off x="3048000" y="2910840"/>
            <a:ext cx="3352800" cy="3032760"/>
          </a:xfrm>
          <a:prstGeom prst="triangle">
            <a:avLst>
              <a:gd name="adj" fmla="val 53458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435765" y="2541508"/>
            <a:ext cx="866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Tujuan</a:t>
            </a:r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4868800" y="3208020"/>
            <a:ext cx="0" cy="5257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043954" y="3194566"/>
            <a:ext cx="1356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Meta –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3276600" y="4800600"/>
            <a:ext cx="144780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724400" y="4800600"/>
            <a:ext cx="160020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091869" y="5699760"/>
            <a:ext cx="13875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943599" y="5606534"/>
            <a:ext cx="1270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Deontologi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362200" y="6172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Sarana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6324600" y="6172200"/>
            <a:ext cx="6153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Aksi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979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r>
              <a:rPr lang="en-US" dirty="0" err="1" smtClean="0"/>
              <a:t>Keterangan</a:t>
            </a:r>
            <a:r>
              <a:rPr lang="en-US" dirty="0" smtClean="0"/>
              <a:t> </a:t>
            </a:r>
            <a:r>
              <a:rPr lang="en-US" dirty="0" err="1" smtClean="0"/>
              <a:t>gambar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Tujuan</a:t>
            </a:r>
            <a:r>
              <a:rPr lang="en-US" dirty="0" smtClean="0"/>
              <a:t> :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,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berekspresi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yang </a:t>
            </a:r>
            <a:r>
              <a:rPr lang="en-US" dirty="0" err="1" smtClean="0"/>
              <a:t>benar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Sarana</a:t>
            </a:r>
            <a:r>
              <a:rPr lang="en-US" dirty="0" smtClean="0"/>
              <a:t>: </a:t>
            </a:r>
            <a:r>
              <a:rPr lang="en-US" dirty="0" err="1" smtClean="0"/>
              <a:t>tatanan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institusi</a:t>
            </a:r>
            <a:r>
              <a:rPr lang="en-US" dirty="0" smtClean="0"/>
              <a:t>, </a:t>
            </a:r>
            <a:r>
              <a:rPr lang="en-US" dirty="0" err="1" smtClean="0"/>
              <a:t>hubungan</a:t>
            </a:r>
            <a:r>
              <a:rPr lang="en-US" dirty="0" smtClean="0"/>
              <a:t> –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,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asosiasi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, </a:t>
            </a:r>
            <a:r>
              <a:rPr lang="en-US" dirty="0" err="1" smtClean="0"/>
              <a:t>komisi</a:t>
            </a:r>
            <a:r>
              <a:rPr lang="en-US" dirty="0" smtClean="0"/>
              <a:t> </a:t>
            </a:r>
            <a:r>
              <a:rPr lang="en-US" dirty="0" err="1" smtClean="0"/>
              <a:t>pengawasa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aksi</a:t>
            </a:r>
            <a:r>
              <a:rPr lang="en-US" dirty="0" smtClean="0"/>
              <a:t>:  </a:t>
            </a:r>
            <a:r>
              <a:rPr lang="en-US" dirty="0" err="1" smtClean="0"/>
              <a:t>kesadaran</a:t>
            </a:r>
            <a:r>
              <a:rPr lang="en-US" dirty="0" smtClean="0"/>
              <a:t> moral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nurani</a:t>
            </a:r>
            <a:r>
              <a:rPr lang="en-US" dirty="0" smtClean="0"/>
              <a:t> </a:t>
            </a:r>
            <a:r>
              <a:rPr lang="en-US" dirty="0" err="1" smtClean="0"/>
              <a:t>aktor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deontologi</a:t>
            </a:r>
            <a:r>
              <a:rPr lang="en-US" dirty="0" smtClean="0"/>
              <a:t> </a:t>
            </a:r>
            <a:r>
              <a:rPr lang="en-US" dirty="0" err="1" smtClean="0"/>
              <a:t>jurnalisme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001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dirumuskan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Dimensi</a:t>
            </a:r>
            <a:r>
              <a:rPr lang="en-US" dirty="0" smtClean="0"/>
              <a:t> yang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aktor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aktor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(</a:t>
            </a:r>
            <a:r>
              <a:rPr lang="en-US" i="1" dirty="0" smtClean="0"/>
              <a:t>politics</a:t>
            </a:r>
            <a:r>
              <a:rPr lang="en-US" dirty="0" smtClean="0"/>
              <a:t>).</a:t>
            </a:r>
          </a:p>
          <a:p>
            <a:pPr marL="0" indent="0">
              <a:buNone/>
            </a:pP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etisnya</a:t>
            </a:r>
            <a:r>
              <a:rPr lang="en-US" dirty="0" smtClean="0"/>
              <a:t> </a:t>
            </a:r>
            <a:r>
              <a:rPr lang="en-US" dirty="0" err="1" smtClean="0"/>
              <a:t>ditunukkan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kehendak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, </a:t>
            </a:r>
            <a:r>
              <a:rPr lang="en-US" dirty="0" err="1" smtClean="0"/>
              <a:t>kehendak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diujudkan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profesi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</a:t>
            </a:r>
            <a:r>
              <a:rPr lang="en-US" dirty="0" err="1" smtClean="0"/>
              <a:t>maksud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 internal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profesi</a:t>
            </a:r>
            <a:r>
              <a:rPr lang="en-US" dirty="0" smtClean="0"/>
              <a:t>. </a:t>
            </a:r>
            <a:r>
              <a:rPr lang="en-US" dirty="0" err="1" smtClean="0"/>
              <a:t>Shg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termuat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deontologi</a:t>
            </a:r>
            <a:r>
              <a:rPr lang="en-US" dirty="0" smtClean="0"/>
              <a:t> </a:t>
            </a:r>
            <a:r>
              <a:rPr lang="en-US" dirty="0" err="1" smtClean="0"/>
              <a:t>jurnalisme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238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deontologis</a:t>
            </a:r>
            <a:r>
              <a:rPr lang="en-US" dirty="0" smtClean="0"/>
              <a:t> </a:t>
            </a:r>
            <a:r>
              <a:rPr lang="en-US" dirty="0" err="1" smtClean="0"/>
              <a:t>jurnalisme</a:t>
            </a:r>
            <a:r>
              <a:rPr lang="en-US" dirty="0" smtClean="0"/>
              <a:t> (B. </a:t>
            </a:r>
            <a:r>
              <a:rPr lang="en-US" dirty="0" err="1" smtClean="0"/>
              <a:t>Libois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Haryatmoko</a:t>
            </a:r>
            <a:r>
              <a:rPr lang="en-US" dirty="0" smtClean="0"/>
              <a:t>):</a:t>
            </a:r>
          </a:p>
          <a:p>
            <a:pPr algn="just"/>
            <a:r>
              <a:rPr lang="en-US" dirty="0" smtClean="0"/>
              <a:t>1. </a:t>
            </a:r>
            <a:r>
              <a:rPr lang="en-US" dirty="0" err="1" smtClean="0"/>
              <a:t>Hormat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sarana-sarana</a:t>
            </a:r>
            <a:r>
              <a:rPr lang="en-US" dirty="0" smtClean="0"/>
              <a:t> yang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mendapatkannya</a:t>
            </a:r>
            <a:r>
              <a:rPr lang="en-US" dirty="0" smtClean="0"/>
              <a:t>. Yang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kategori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: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, </a:t>
            </a:r>
            <a:r>
              <a:rPr lang="en-US" dirty="0" err="1" smtClean="0"/>
              <a:t>pemberitaan</a:t>
            </a:r>
            <a:r>
              <a:rPr lang="en-US" dirty="0" smtClean="0"/>
              <a:t> yang </a:t>
            </a:r>
            <a:r>
              <a:rPr lang="en-US" dirty="0" err="1" smtClean="0"/>
              <a:t>benar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en-US" dirty="0" smtClean="0"/>
              <a:t>, </a:t>
            </a:r>
            <a:r>
              <a:rPr lang="en-US" dirty="0" err="1" smtClean="0"/>
              <a:t>jujur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lengkap</a:t>
            </a:r>
            <a:r>
              <a:rPr lang="en-US" dirty="0" smtClean="0"/>
              <a:t>, </a:t>
            </a:r>
            <a:r>
              <a:rPr lang="en-US" dirty="0" err="1" smtClean="0"/>
              <a:t>pembedaan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komentas</a:t>
            </a:r>
            <a:r>
              <a:rPr lang="en-US" dirty="0" smtClean="0"/>
              <a:t>,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opini</a:t>
            </a:r>
            <a:r>
              <a:rPr lang="en-US" dirty="0" smtClean="0"/>
              <a:t>. 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hrs</a:t>
            </a:r>
            <a:r>
              <a:rPr lang="en-US" dirty="0" smtClean="0"/>
              <a:t> </a:t>
            </a:r>
            <a:r>
              <a:rPr lang="en-US" dirty="0" err="1" smtClean="0"/>
              <a:t>jujr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pantas</a:t>
            </a:r>
            <a:r>
              <a:rPr lang="en-US" dirty="0" smtClean="0"/>
              <a:t> (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ditolak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curian</a:t>
            </a:r>
            <a:r>
              <a:rPr lang="en-US" dirty="0" smtClean="0"/>
              <a:t>, </a:t>
            </a:r>
            <a:r>
              <a:rPr lang="en-US" dirty="0" err="1" smtClean="0"/>
              <a:t>menyembunyikan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menyalahgunakan</a:t>
            </a:r>
            <a:r>
              <a:rPr lang="en-US" dirty="0" smtClean="0"/>
              <a:t> </a:t>
            </a:r>
            <a:r>
              <a:rPr lang="en-US" dirty="0" err="1" smtClean="0"/>
              <a:t>kepercayaan</a:t>
            </a:r>
            <a:r>
              <a:rPr lang="en-US" dirty="0" smtClean="0"/>
              <a:t>, </a:t>
            </a:r>
            <a:r>
              <a:rPr lang="en-US" dirty="0" err="1" smtClean="0"/>
              <a:t>pelanggaran</a:t>
            </a:r>
            <a:r>
              <a:rPr lang="en-US" dirty="0" smtClean="0"/>
              <a:t> </a:t>
            </a:r>
            <a:r>
              <a:rPr lang="en-US" dirty="0" err="1" smtClean="0"/>
              <a:t>thdp</a:t>
            </a:r>
            <a:r>
              <a:rPr lang="en-US" dirty="0" smtClean="0"/>
              <a:t> </a:t>
            </a:r>
            <a:r>
              <a:rPr lang="en-US" dirty="0" err="1" smtClean="0"/>
              <a:t>rahasia</a:t>
            </a:r>
            <a:r>
              <a:rPr lang="en-US" dirty="0" smtClean="0"/>
              <a:t> </a:t>
            </a:r>
            <a:r>
              <a:rPr lang="en-US" dirty="0" err="1" smtClean="0"/>
              <a:t>profesi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instruksi</a:t>
            </a:r>
            <a:r>
              <a:rPr lang="en-US" dirty="0" smtClean="0"/>
              <a:t> yang </a:t>
            </a:r>
            <a:r>
              <a:rPr lang="en-US" dirty="0" err="1" smtClean="0"/>
              <a:t>seharusnya</a:t>
            </a:r>
            <a:r>
              <a:rPr lang="en-US" dirty="0" smtClean="0"/>
              <a:t> </a:t>
            </a:r>
            <a:r>
              <a:rPr lang="en-US" dirty="0" err="1" smtClean="0"/>
              <a:t>dirahasiakan</a:t>
            </a:r>
            <a:r>
              <a:rPr lang="en-US" dirty="0" smtClean="0"/>
              <a:t>.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178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r>
              <a:rPr lang="en-US" dirty="0" smtClean="0"/>
              <a:t>2. </a:t>
            </a:r>
            <a:r>
              <a:rPr lang="en-US" dirty="0" err="1" smtClean="0"/>
              <a:t>Hormat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individual lain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ialah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martabat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kehormatan</a:t>
            </a:r>
            <a:r>
              <a:rPr lang="en-US" dirty="0" smtClean="0"/>
              <a:t>,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mental,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berekspresi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media,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. 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privacy,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citra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r>
              <a:rPr lang="en-US" dirty="0" smtClean="0"/>
              <a:t> ,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bersuara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rahasia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9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3. </a:t>
            </a:r>
            <a:r>
              <a:rPr lang="en-US" dirty="0" err="1" smtClean="0"/>
              <a:t>ajakan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menjaga</a:t>
            </a:r>
            <a:r>
              <a:rPr lang="en-US" dirty="0" smtClean="0"/>
              <a:t> </a:t>
            </a:r>
            <a:r>
              <a:rPr lang="en-US" dirty="0" err="1" smtClean="0"/>
              <a:t>harmoni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melarang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provokasi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dorongan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membangkitkan</a:t>
            </a:r>
            <a:r>
              <a:rPr lang="en-US" dirty="0" smtClean="0"/>
              <a:t> </a:t>
            </a:r>
            <a:r>
              <a:rPr lang="en-US" dirty="0" err="1" smtClean="0"/>
              <a:t>kebencian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ajakan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pembangkangan</a:t>
            </a:r>
            <a:r>
              <a:rPr lang="en-US" dirty="0" smtClean="0"/>
              <a:t> </a:t>
            </a:r>
            <a:r>
              <a:rPr lang="en-US" dirty="0" err="1" smtClean="0"/>
              <a:t>sipil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576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/>
              <a:t>Deontologis</a:t>
            </a:r>
            <a:r>
              <a:rPr lang="en-US" dirty="0" smtClean="0"/>
              <a:t> </a:t>
            </a:r>
            <a:r>
              <a:rPr lang="en-US" dirty="0" err="1" smtClean="0"/>
              <a:t>jurnalisme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mempertajam</a:t>
            </a:r>
            <a:r>
              <a:rPr lang="en-US" dirty="0" smtClean="0"/>
              <a:t> </a:t>
            </a:r>
            <a:r>
              <a:rPr lang="en-US" dirty="0" err="1" smtClean="0"/>
              <a:t>makna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,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stabilisasi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yang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aktor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,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deontologis</a:t>
            </a:r>
            <a:r>
              <a:rPr lang="en-US" dirty="0" smtClean="0"/>
              <a:t> </a:t>
            </a:r>
            <a:r>
              <a:rPr lang="en-US" dirty="0" err="1" smtClean="0"/>
              <a:t>jurnalistik</a:t>
            </a:r>
            <a:r>
              <a:rPr lang="en-US" dirty="0" smtClean="0"/>
              <a:t> yang </a:t>
            </a:r>
            <a:r>
              <a:rPr lang="en-US" dirty="0" err="1" smtClean="0"/>
              <a:t>disertai</a:t>
            </a:r>
            <a:r>
              <a:rPr lang="en-US" dirty="0" smtClean="0"/>
              <a:t> </a:t>
            </a:r>
            <a:r>
              <a:rPr lang="en-US" dirty="0" err="1" smtClean="0"/>
              <a:t>sanksi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profesi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. 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mengimabngi</a:t>
            </a:r>
            <a:r>
              <a:rPr lang="en-US" dirty="0" smtClean="0"/>
              <a:t> </a:t>
            </a:r>
            <a:r>
              <a:rPr lang="en-US" dirty="0" err="1" smtClean="0"/>
              <a:t>kelemahannya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sanksi</a:t>
            </a:r>
            <a:r>
              <a:rPr lang="en-US" dirty="0" smtClean="0"/>
              <a:t> </a:t>
            </a:r>
            <a:r>
              <a:rPr lang="en-US" dirty="0" err="1" smtClean="0"/>
              <a:t>tegas</a:t>
            </a:r>
            <a:r>
              <a:rPr lang="en-US" dirty="0" smtClean="0"/>
              <a:t> . 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seringkali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membatasi</a:t>
            </a:r>
            <a:r>
              <a:rPr lang="en-US" dirty="0" smtClean="0"/>
              <a:t> </a:t>
            </a:r>
            <a:r>
              <a:rPr lang="en-US" dirty="0" err="1" smtClean="0"/>
              <a:t>kebebasan</a:t>
            </a:r>
            <a:r>
              <a:rPr lang="en-US" dirty="0" smtClean="0"/>
              <a:t> pers.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818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Misalnya</a:t>
            </a:r>
            <a:r>
              <a:rPr lang="en-US" dirty="0" smtClean="0"/>
              <a:t>: </a:t>
            </a:r>
            <a:r>
              <a:rPr lang="en-US" dirty="0" err="1" smtClean="0"/>
              <a:t>apakah</a:t>
            </a:r>
            <a:r>
              <a:rPr lang="en-US" dirty="0" smtClean="0"/>
              <a:t> media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  </a:t>
            </a:r>
            <a:r>
              <a:rPr lang="en-US" dirty="0" err="1" smtClean="0"/>
              <a:t>menghormati</a:t>
            </a:r>
            <a:r>
              <a:rPr lang="en-US" dirty="0" smtClean="0"/>
              <a:t> </a:t>
            </a:r>
            <a:r>
              <a:rPr lang="en-US" dirty="0" err="1" smtClean="0"/>
              <a:t>keluhuran</a:t>
            </a:r>
            <a:r>
              <a:rPr lang="en-US" dirty="0" smtClean="0"/>
              <a:t> </a:t>
            </a:r>
            <a:r>
              <a:rPr lang="en-US" dirty="0" err="1" smtClean="0"/>
              <a:t>martabat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, </a:t>
            </a:r>
            <a:r>
              <a:rPr lang="en-US" dirty="0" err="1" smtClean="0"/>
              <a:t>adil</a:t>
            </a:r>
            <a:r>
              <a:rPr lang="en-US" dirty="0" smtClean="0"/>
              <a:t>,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pluralisme</a:t>
            </a:r>
            <a:r>
              <a:rPr lang="en-US" dirty="0" smtClean="0"/>
              <a:t>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melanggar</a:t>
            </a:r>
            <a:r>
              <a:rPr lang="en-US" dirty="0" smtClean="0"/>
              <a:t> HAM?? </a:t>
            </a:r>
          </a:p>
          <a:p>
            <a:r>
              <a:rPr lang="en-US" dirty="0" err="1" smtClean="0"/>
              <a:t>Apakah</a:t>
            </a:r>
            <a:r>
              <a:rPr lang="en-US" dirty="0" smtClean="0"/>
              <a:t> orang/</a:t>
            </a:r>
            <a:r>
              <a:rPr lang="en-US" dirty="0" err="1" smtClean="0"/>
              <a:t>awak</a:t>
            </a:r>
            <a:r>
              <a:rPr lang="en-US" dirty="0" smtClean="0"/>
              <a:t> media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profesionalisme</a:t>
            </a:r>
            <a:r>
              <a:rPr lang="en-US" dirty="0" smtClean="0"/>
              <a:t>,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paparazzi?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349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Artis</a:t>
            </a:r>
            <a:r>
              <a:rPr lang="en-US" sz="2400" dirty="0" smtClean="0"/>
              <a:t> </a:t>
            </a:r>
            <a:r>
              <a:rPr lang="en-US" sz="2400" dirty="0" err="1" smtClean="0"/>
              <a:t>berebut</a:t>
            </a:r>
            <a:r>
              <a:rPr lang="en-US" sz="2400" dirty="0" smtClean="0"/>
              <a:t> </a:t>
            </a:r>
            <a:r>
              <a:rPr lang="en-US" sz="2400" dirty="0" err="1" smtClean="0"/>
              <a:t>kamera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paparazzi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0" y="1752600"/>
            <a:ext cx="66675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51342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371600"/>
            <a:ext cx="55626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9703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06963"/>
          </a:xfrm>
        </p:spPr>
        <p:txBody>
          <a:bodyPr>
            <a:no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Menurut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Boris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Libois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Haryatmoko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2007),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setidaknya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pertimbangan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mengapa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penerapan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etika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komunikasi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semakin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mendesak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1. Media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memiliki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kekuasaan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efek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terhadap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Padahal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media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sangat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mudah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memanipulasi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mengalienasi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etika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komunikasi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diperlukan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melindungi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lemah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etika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komunikasi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merupakan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upaya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menjaga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keseimbangan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antara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kebebasan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berekspresi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tanggungjawab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3.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Mencoba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menghindari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sedapat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mungkin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dampak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negatif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logika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instrumentalia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logika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cenderung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mengabaikan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nilai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makna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penting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kredibilitas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di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7950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algn="just"/>
            <a:r>
              <a:rPr lang="en-US" dirty="0" err="1" smtClean="0"/>
              <a:t>Logika</a:t>
            </a:r>
            <a:r>
              <a:rPr lang="en-US" dirty="0" smtClean="0"/>
              <a:t> </a:t>
            </a:r>
            <a:r>
              <a:rPr lang="en-US" dirty="0" err="1" smtClean="0"/>
              <a:t>instrumentalia</a:t>
            </a:r>
            <a:r>
              <a:rPr lang="en-US" dirty="0" smtClean="0"/>
              <a:t>: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</a:t>
            </a:r>
            <a:r>
              <a:rPr lang="en-US" dirty="0" err="1" smtClean="0"/>
              <a:t>determinisme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.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mengharapkan</a:t>
            </a:r>
            <a:r>
              <a:rPr lang="en-US" dirty="0" smtClean="0"/>
              <a:t> agar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determinisme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jgn</a:t>
            </a:r>
            <a:r>
              <a:rPr lang="en-US" dirty="0" smtClean="0"/>
              <a:t> </a:t>
            </a:r>
            <a:r>
              <a:rPr lang="en-US" dirty="0" err="1" smtClean="0"/>
              <a:t>dijadikan</a:t>
            </a:r>
            <a:r>
              <a:rPr lang="en-US" dirty="0" smtClean="0"/>
              <a:t> alibi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wartawan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editor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pembenaran</a:t>
            </a:r>
            <a:r>
              <a:rPr lang="en-US" dirty="0" smtClean="0"/>
              <a:t> </a:t>
            </a:r>
            <a:r>
              <a:rPr lang="en-US" dirty="0" err="1" smtClean="0"/>
              <a:t>kekeliruan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. </a:t>
            </a:r>
            <a:r>
              <a:rPr lang="en-US" dirty="0" err="1" smtClean="0"/>
              <a:t>Krn</a:t>
            </a:r>
            <a:r>
              <a:rPr lang="en-US" dirty="0" smtClean="0"/>
              <a:t> </a:t>
            </a:r>
            <a:r>
              <a:rPr lang="en-US" dirty="0" err="1" smtClean="0"/>
              <a:t>seringkali</a:t>
            </a:r>
            <a:r>
              <a:rPr lang="en-US" dirty="0" smtClean="0"/>
              <a:t> </a:t>
            </a:r>
            <a:r>
              <a:rPr lang="en-US" dirty="0" err="1" smtClean="0"/>
              <a:t>wartawan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editor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tekanan</a:t>
            </a:r>
            <a:r>
              <a:rPr lang="en-US" dirty="0" smtClean="0"/>
              <a:t> </a:t>
            </a:r>
            <a:r>
              <a:rPr lang="en-US" dirty="0" err="1" smtClean="0"/>
              <a:t>dr</a:t>
            </a:r>
            <a:r>
              <a:rPr lang="en-US" dirty="0" smtClean="0"/>
              <a:t> </a:t>
            </a:r>
            <a:r>
              <a:rPr lang="en-US" dirty="0" err="1" smtClean="0"/>
              <a:t>pimpinan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.   </a:t>
            </a:r>
          </a:p>
          <a:p>
            <a:pPr algn="just"/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seringkali</a:t>
            </a:r>
            <a:r>
              <a:rPr lang="en-US" dirty="0" smtClean="0"/>
              <a:t> </a:t>
            </a:r>
            <a:r>
              <a:rPr lang="en-US" dirty="0" err="1" smtClean="0"/>
              <a:t>menjadikan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ditawar</a:t>
            </a:r>
            <a:r>
              <a:rPr lang="en-US" dirty="0" smtClean="0"/>
              <a:t>, </a:t>
            </a:r>
            <a:r>
              <a:rPr lang="en-US" dirty="0" err="1" smtClean="0"/>
              <a:t>tuntutan</a:t>
            </a:r>
            <a:r>
              <a:rPr lang="en-US" dirty="0" smtClean="0"/>
              <a:t> </a:t>
            </a:r>
            <a:r>
              <a:rPr lang="en-US" dirty="0" err="1" smtClean="0"/>
              <a:t>keuntungan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dpt</a:t>
            </a:r>
            <a:r>
              <a:rPr lang="en-US" dirty="0" smtClean="0"/>
              <a:t> </a:t>
            </a:r>
            <a:r>
              <a:rPr lang="en-US" dirty="0" err="1" smtClean="0"/>
              <a:t>dipenuihi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bersaing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383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(Tri </a:t>
            </a:r>
            <a:r>
              <a:rPr lang="en-US" dirty="0" err="1" smtClean="0"/>
              <a:t>Nugroho</a:t>
            </a:r>
            <a:r>
              <a:rPr lang="en-US" dirty="0" smtClean="0"/>
              <a:t>, </a:t>
            </a:r>
            <a:r>
              <a:rPr lang="en-US" dirty="0" err="1" smtClean="0"/>
              <a:t>modul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tercabut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asal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heterogen</a:t>
            </a:r>
            <a:endParaRPr lang="en-US" dirty="0" smtClean="0"/>
          </a:p>
          <a:p>
            <a:r>
              <a:rPr lang="en-US" dirty="0" err="1" smtClean="0"/>
              <a:t>Kesulitan</a:t>
            </a:r>
            <a:r>
              <a:rPr lang="en-US" dirty="0" smtClean="0"/>
              <a:t> </a:t>
            </a:r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kaidah</a:t>
            </a:r>
            <a:r>
              <a:rPr lang="en-US" dirty="0" smtClean="0"/>
              <a:t> agama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pemecahan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konkret</a:t>
            </a:r>
            <a:endParaRPr lang="en-US" dirty="0" smtClean="0"/>
          </a:p>
          <a:p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endParaRPr lang="en-US" dirty="0" smtClean="0"/>
          </a:p>
          <a:p>
            <a:r>
              <a:rPr lang="en-US" dirty="0" err="1" smtClean="0"/>
              <a:t>Munculnya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permisif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1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Manfaat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etika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komunikasi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Memberi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orientasi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kebingungan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di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tengah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arus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globalisasi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membawa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perubahan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cepat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di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berbagai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kehidupan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Menyediakan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alat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intelektual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guna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menanggapi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masalah-masalah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moral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media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baru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sebagai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dampak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perkembangan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teknologi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Melatih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berfikir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kritis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terhadap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pandangan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keyakinan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moral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beredar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melalui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media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massa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percaturan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dunia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Melatih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pertanggungjawaban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rasional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berargumentasi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mengambil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keputusan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moral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atas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berbagai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persoalan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komunikasi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7589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menumbuhkan</a:t>
            </a:r>
            <a:r>
              <a:rPr lang="en-US" dirty="0" smtClean="0"/>
              <a:t> </a:t>
            </a:r>
            <a:r>
              <a:rPr lang="en-US" dirty="0" err="1" smtClean="0"/>
              <a:t>kepekaan</a:t>
            </a:r>
            <a:r>
              <a:rPr lang="en-US" dirty="0" smtClean="0"/>
              <a:t> </a:t>
            </a:r>
            <a:r>
              <a:rPr lang="en-US" dirty="0" err="1" smtClean="0"/>
              <a:t>nurani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masyarakt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perspektif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kemanusiaan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menyikapi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endParaRPr lang="en-US" dirty="0" smtClean="0"/>
          </a:p>
          <a:p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bernegara</a:t>
            </a:r>
            <a:r>
              <a:rPr lang="en-US" dirty="0" smtClean="0"/>
              <a:t>, </a:t>
            </a:r>
            <a:r>
              <a:rPr lang="en-US" dirty="0" err="1" smtClean="0"/>
              <a:t>berbangsa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bermasyarakat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adil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manusiawi</a:t>
            </a:r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698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174</TotalTime>
  <Words>752</Words>
  <Application>Microsoft Office PowerPoint</Application>
  <PresentationFormat>On-screen Show (4:3)</PresentationFormat>
  <Paragraphs>48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Median</vt:lpstr>
      <vt:lpstr>Etika komunikasi</vt:lpstr>
      <vt:lpstr>PowerPoint Presentation</vt:lpstr>
      <vt:lpstr>Artis berebut kamera dengan paparazzi</vt:lpstr>
      <vt:lpstr>PowerPoint Presentation</vt:lpstr>
      <vt:lpstr>Mengapa perlu etika komunikasi?</vt:lpstr>
      <vt:lpstr>PowerPoint Presentation</vt:lpstr>
      <vt:lpstr>Pentingnya etika komunikasi secara luas (Tri Nugroho, modul etika)</vt:lpstr>
      <vt:lpstr>Manfaat etika komunikasi</vt:lpstr>
      <vt:lpstr>PowerPoint Presentation</vt:lpstr>
      <vt:lpstr>Dimensi-dimensi etika komunikasi</vt:lpstr>
      <vt:lpstr>PowerPoint Presentation</vt:lpstr>
      <vt:lpstr>Bila dirumuskan dimensi etika komunikasi: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Etika komunikasi</dc:title>
  <dc:creator>BU FAJAR</dc:creator>
  <cp:lastModifiedBy>BU FAJAR</cp:lastModifiedBy>
  <cp:revision>14</cp:revision>
  <dcterms:created xsi:type="dcterms:W3CDTF">2006-08-16T00:00:00Z</dcterms:created>
  <dcterms:modified xsi:type="dcterms:W3CDTF">2019-01-14T03:53:06Z</dcterms:modified>
</cp:coreProperties>
</file>