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2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Negara </a:t>
            </a:r>
            <a:r>
              <a:rPr lang="en-US" sz="4800" dirty="0" err="1" smtClean="0"/>
              <a:t>dalam</a:t>
            </a:r>
            <a:r>
              <a:rPr lang="en-US" sz="4800" dirty="0" smtClean="0"/>
              <a:t> </a:t>
            </a:r>
            <a:r>
              <a:rPr lang="en-US" sz="4800" dirty="0" err="1" smtClean="0"/>
              <a:t>Pemikiran</a:t>
            </a:r>
            <a:r>
              <a:rPr lang="en-US" sz="4800" dirty="0" smtClean="0"/>
              <a:t> Plato </a:t>
            </a:r>
            <a:r>
              <a:rPr lang="en-US" sz="4800" dirty="0" err="1" smtClean="0"/>
              <a:t>dan</a:t>
            </a:r>
            <a:r>
              <a:rPr lang="en-US" sz="4800" dirty="0" smtClean="0"/>
              <a:t> Aristoteles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Disusun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Dr.Guno</a:t>
            </a:r>
            <a:r>
              <a:rPr lang="en-US" dirty="0" smtClean="0"/>
              <a:t> Tri </a:t>
            </a:r>
            <a:r>
              <a:rPr lang="en-US" dirty="0" err="1" smtClean="0"/>
              <a:t>Tjahjoko,MA</a:t>
            </a:r>
            <a:endParaRPr lang="en-US" dirty="0" smtClean="0"/>
          </a:p>
          <a:p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291581" cy="2906179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Pemerintahan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melahirkan</a:t>
            </a:r>
            <a:r>
              <a:rPr lang="en-US" sz="3600" dirty="0" smtClean="0"/>
              <a:t> </a:t>
            </a:r>
            <a:r>
              <a:rPr lang="en-US" sz="3600" dirty="0" err="1" smtClean="0"/>
              <a:t>tirani</a:t>
            </a:r>
            <a:endParaRPr lang="en-US" sz="3600" dirty="0" smtClean="0"/>
          </a:p>
          <a:p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demokrasi</a:t>
            </a:r>
            <a:r>
              <a:rPr lang="en-US" sz="3600" dirty="0" smtClean="0"/>
              <a:t> </a:t>
            </a:r>
            <a:r>
              <a:rPr lang="en-US" sz="3600" dirty="0" err="1" smtClean="0"/>
              <a:t>kebebasan</a:t>
            </a:r>
            <a:r>
              <a:rPr lang="en-US" sz="3600" dirty="0" smtClean="0"/>
              <a:t> individual </a:t>
            </a:r>
            <a:r>
              <a:rPr lang="en-US" sz="3600" dirty="0" err="1" smtClean="0"/>
              <a:t>dan</a:t>
            </a:r>
            <a:r>
              <a:rPr lang="en-US" sz="3600" dirty="0" smtClean="0"/>
              <a:t> pluralism </a:t>
            </a:r>
            <a:r>
              <a:rPr lang="en-US" sz="3600" dirty="0" err="1" smtClean="0"/>
              <a:t>diagungkan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Pemikiran</a:t>
            </a:r>
            <a:r>
              <a:rPr lang="en-US" dirty="0" smtClean="0"/>
              <a:t> Aristoteles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8080619" cy="2906179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Aristoteles murid Plato –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pemikir</a:t>
            </a:r>
            <a:r>
              <a:rPr lang="en-US" sz="3200" dirty="0" smtClean="0"/>
              <a:t> </a:t>
            </a:r>
            <a:r>
              <a:rPr lang="en-US" sz="3200" dirty="0" err="1" smtClean="0"/>
              <a:t>empiris</a:t>
            </a:r>
            <a:r>
              <a:rPr lang="en-US" sz="3200" dirty="0" smtClean="0"/>
              <a:t> realis</a:t>
            </a:r>
          </a:p>
          <a:p>
            <a:r>
              <a:rPr lang="en-US" sz="3200" dirty="0" err="1" smtClean="0"/>
              <a:t>Pemikiran</a:t>
            </a:r>
            <a:r>
              <a:rPr lang="en-US" sz="3200" dirty="0" smtClean="0"/>
              <a:t> Plato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idealis</a:t>
            </a:r>
            <a:r>
              <a:rPr lang="en-US" sz="3200" dirty="0" smtClean="0"/>
              <a:t> </a:t>
            </a:r>
            <a:r>
              <a:rPr lang="en-US" sz="3200" dirty="0" err="1" smtClean="0"/>
              <a:t>utopianis</a:t>
            </a:r>
            <a:endParaRPr lang="en-US" sz="3200" dirty="0" smtClean="0"/>
          </a:p>
          <a:p>
            <a:r>
              <a:rPr lang="en-US" sz="3200" dirty="0" smtClean="0"/>
              <a:t>Cara </a:t>
            </a:r>
            <a:r>
              <a:rPr lang="en-US" sz="3200" dirty="0" err="1" smtClean="0"/>
              <a:t>pikir</a:t>
            </a:r>
            <a:r>
              <a:rPr lang="en-US" sz="3200" dirty="0" smtClean="0"/>
              <a:t> Aristoteles – </a:t>
            </a:r>
            <a:r>
              <a:rPr lang="en-US" sz="3200" dirty="0" err="1" smtClean="0"/>
              <a:t>induktif</a:t>
            </a:r>
            <a:r>
              <a:rPr lang="en-US" sz="3200" dirty="0" smtClean="0"/>
              <a:t>-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hal-hal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kecil</a:t>
            </a:r>
            <a:r>
              <a:rPr lang="en-US" sz="3200" dirty="0" smtClean="0"/>
              <a:t>, </a:t>
            </a:r>
            <a:r>
              <a:rPr lang="en-US" sz="3200" dirty="0" err="1" smtClean="0"/>
              <a:t>fakta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fenomena</a:t>
            </a:r>
            <a:r>
              <a:rPr lang="en-US" sz="3200" dirty="0" smtClean="0"/>
              <a:t> di </a:t>
            </a:r>
            <a:r>
              <a:rPr lang="en-US" sz="3200" dirty="0" err="1" smtClean="0"/>
              <a:t>masyarakat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590" y="2157940"/>
            <a:ext cx="3616410" cy="3229605"/>
          </a:xfrm>
        </p:spPr>
      </p:pic>
    </p:spTree>
    <p:extLst>
      <p:ext uri="{BB962C8B-B14F-4D97-AF65-F5344CB8AC3E}">
        <p14:creationId xmlns:p14="http://schemas.microsoft.com/office/powerpoint/2010/main" val="210736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9489289" cy="359931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Negara </a:t>
            </a:r>
            <a:r>
              <a:rPr lang="en-US" sz="3200" dirty="0" err="1" smtClean="0"/>
              <a:t>dianologikan</a:t>
            </a:r>
            <a:r>
              <a:rPr lang="en-US" sz="3200" dirty="0" smtClean="0"/>
              <a:t>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tubuh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lahir</a:t>
            </a:r>
            <a:r>
              <a:rPr lang="en-US" sz="3200" dirty="0" smtClean="0"/>
              <a:t>- </a:t>
            </a:r>
            <a:r>
              <a:rPr lang="en-US" sz="3200" dirty="0" err="1" smtClean="0"/>
              <a:t>bertumbuh</a:t>
            </a:r>
            <a:r>
              <a:rPr lang="en-US" sz="3200" dirty="0" smtClean="0"/>
              <a:t> </a:t>
            </a:r>
            <a:r>
              <a:rPr lang="en-US" sz="3200" dirty="0" err="1" smtClean="0"/>
              <a:t>dewasa</a:t>
            </a:r>
            <a:r>
              <a:rPr lang="en-US" sz="3200" dirty="0" smtClean="0"/>
              <a:t>- </a:t>
            </a:r>
            <a:r>
              <a:rPr lang="en-US" sz="3200" dirty="0" err="1" smtClean="0"/>
              <a:t>mati</a:t>
            </a:r>
            <a:endParaRPr lang="en-US" sz="3200" dirty="0" smtClean="0"/>
          </a:p>
          <a:p>
            <a:r>
              <a:rPr lang="en-US" sz="3200" dirty="0" err="1" smtClean="0"/>
              <a:t>Komponen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terdiri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unit </a:t>
            </a:r>
            <a:r>
              <a:rPr lang="en-US" sz="3200" dirty="0" err="1" smtClean="0"/>
              <a:t>keluarga</a:t>
            </a:r>
            <a:endParaRPr lang="en-US" sz="3200" dirty="0" smtClean="0"/>
          </a:p>
          <a:p>
            <a:r>
              <a:rPr lang="en-US" sz="3200" dirty="0" err="1" smtClean="0"/>
              <a:t>Keluarga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unit </a:t>
            </a:r>
            <a:r>
              <a:rPr lang="en-US" sz="3200" dirty="0" err="1" smtClean="0"/>
              <a:t>terendah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Negara</a:t>
            </a:r>
          </a:p>
          <a:p>
            <a:r>
              <a:rPr lang="en-US" sz="3200" dirty="0" smtClean="0"/>
              <a:t>Negara </a:t>
            </a:r>
            <a:r>
              <a:rPr lang="en-US" sz="3200" dirty="0" err="1" smtClean="0"/>
              <a:t>terbentuk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1721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514002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Luas Negara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luas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kecil</a:t>
            </a:r>
            <a:endParaRPr lang="en-US" sz="3600" dirty="0" smtClean="0"/>
          </a:p>
          <a:p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luas</a:t>
            </a:r>
            <a:r>
              <a:rPr lang="en-US" sz="3600" dirty="0" smtClean="0"/>
              <a:t> </a:t>
            </a:r>
            <a:r>
              <a:rPr lang="en-US" sz="3600" dirty="0" err="1" smtClean="0"/>
              <a:t>sulit</a:t>
            </a:r>
            <a:r>
              <a:rPr lang="en-US" sz="3600" dirty="0" smtClean="0"/>
              <a:t> </a:t>
            </a:r>
            <a:r>
              <a:rPr lang="en-US" sz="3600" dirty="0" err="1" smtClean="0"/>
              <a:t>mengendalikan,sebaliknya</a:t>
            </a:r>
            <a:r>
              <a:rPr lang="en-US" sz="3600" dirty="0" smtClean="0"/>
              <a:t> </a:t>
            </a:r>
            <a:r>
              <a:rPr lang="en-US" sz="3600" dirty="0" err="1" smtClean="0"/>
              <a:t>terlalu</a:t>
            </a:r>
            <a:r>
              <a:rPr lang="en-US" sz="3600" dirty="0" smtClean="0"/>
              <a:t> </a:t>
            </a:r>
            <a:r>
              <a:rPr lang="en-US" sz="3600" dirty="0" err="1" smtClean="0"/>
              <a:t>kecil</a:t>
            </a:r>
            <a:r>
              <a:rPr lang="en-US" sz="3600" dirty="0" smtClean="0"/>
              <a:t> </a:t>
            </a:r>
            <a:r>
              <a:rPr lang="en-US" sz="3600" dirty="0" err="1" smtClean="0"/>
              <a:t>gampang</a:t>
            </a:r>
            <a:r>
              <a:rPr lang="en-US" sz="3600" dirty="0" smtClean="0"/>
              <a:t> </a:t>
            </a:r>
            <a:r>
              <a:rPr lang="en-US" sz="3600" dirty="0" err="1" smtClean="0"/>
              <a:t>diintervensi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lain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736424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Negara yang ideal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polis </a:t>
            </a:r>
            <a:r>
              <a:rPr lang="en-US" sz="3600" dirty="0" err="1" smtClean="0"/>
              <a:t>atau</a:t>
            </a:r>
            <a:r>
              <a:rPr lang="en-US" sz="3600" dirty="0" smtClean="0"/>
              <a:t> city state (Athena)</a:t>
            </a:r>
          </a:p>
          <a:p>
            <a:r>
              <a:rPr lang="en-US" sz="3600" dirty="0" smtClean="0"/>
              <a:t>Negara </a:t>
            </a:r>
            <a:r>
              <a:rPr lang="en-US" sz="3600" dirty="0" err="1" smtClean="0"/>
              <a:t>memiliki</a:t>
            </a:r>
            <a:r>
              <a:rPr lang="en-US" sz="3600" dirty="0" smtClean="0"/>
              <a:t> </a:t>
            </a:r>
            <a:r>
              <a:rPr lang="en-US" sz="3600" dirty="0" err="1" smtClean="0"/>
              <a:t>kekuasaan</a:t>
            </a:r>
            <a:r>
              <a:rPr lang="en-US" sz="3600" dirty="0" smtClean="0"/>
              <a:t> </a:t>
            </a:r>
            <a:r>
              <a:rPr lang="en-US" sz="3600" dirty="0" err="1" smtClean="0"/>
              <a:t>mutlak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keluarga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1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dibentuk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ialah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mensejahterakan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</a:t>
            </a:r>
            <a:r>
              <a:rPr lang="en-US" sz="3200" dirty="0" err="1" smtClean="0"/>
              <a:t>bahagia</a:t>
            </a:r>
            <a:r>
              <a:rPr lang="en-US" sz="3200" dirty="0" smtClean="0"/>
              <a:t>=</a:t>
            </a:r>
            <a:r>
              <a:rPr lang="en-US" sz="3200" dirty="0" err="1" smtClean="0"/>
              <a:t>eudaimonia</a:t>
            </a:r>
            <a:r>
              <a:rPr lang="en-US" sz="3200" dirty="0" smtClean="0"/>
              <a:t>)</a:t>
            </a:r>
          </a:p>
          <a:p>
            <a:r>
              <a:rPr lang="en-US" sz="3200" dirty="0" err="1" smtClean="0"/>
              <a:t>Tujuan</a:t>
            </a:r>
            <a:r>
              <a:rPr lang="en-US" sz="3200" dirty="0" smtClean="0"/>
              <a:t> lain </a:t>
            </a:r>
            <a:r>
              <a:rPr lang="en-US" sz="3200" dirty="0" err="1" smtClean="0"/>
              <a:t>dibentuknya</a:t>
            </a:r>
            <a:r>
              <a:rPr lang="en-US" sz="3200" dirty="0" smtClean="0"/>
              <a:t> Negara </a:t>
            </a:r>
            <a:r>
              <a:rPr lang="en-US" sz="3200" dirty="0" err="1" smtClean="0"/>
              <a:t>ialah</a:t>
            </a:r>
            <a:r>
              <a:rPr lang="en-US" sz="3200" dirty="0" smtClean="0"/>
              <a:t> </a:t>
            </a:r>
            <a:r>
              <a:rPr lang="en-US" sz="3200" dirty="0" err="1" smtClean="0"/>
              <a:t>memanusiakan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312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03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Negara yang ideal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moralitas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pejabatnya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Aristoteles –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ideal,karena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orang yang </a:t>
            </a:r>
            <a:r>
              <a:rPr lang="en-US" dirty="0" err="1" smtClean="0"/>
              <a:t>bijak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realitasnya</a:t>
            </a:r>
            <a:r>
              <a:rPr lang="en-US" dirty="0" smtClean="0"/>
              <a:t> </a:t>
            </a:r>
            <a:r>
              <a:rPr lang="en-US" dirty="0" err="1" smtClean="0"/>
              <a:t>monarhi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tirani</a:t>
            </a:r>
            <a:endParaRPr lang="en-US" dirty="0" smtClean="0"/>
          </a:p>
          <a:p>
            <a:r>
              <a:rPr lang="en-US" dirty="0" err="1" smtClean="0"/>
              <a:t>Aristokrasi</a:t>
            </a:r>
            <a:r>
              <a:rPr lang="en-US" dirty="0" smtClean="0"/>
              <a:t> : Negara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para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oligarkhi</a:t>
            </a:r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Aristoteles –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monarkhi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aristokrasi,sekalipun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1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Terimakasih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8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450425" cy="3599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Negara </a:t>
            </a:r>
            <a:r>
              <a:rPr lang="en-US" sz="4000" dirty="0" err="1" smtClean="0"/>
              <a:t>menurut</a:t>
            </a:r>
            <a:r>
              <a:rPr lang="en-US" sz="4000" dirty="0" smtClean="0"/>
              <a:t> Plato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Negara </a:t>
            </a:r>
            <a:r>
              <a:rPr lang="en-US" sz="4000" dirty="0" err="1" smtClean="0"/>
              <a:t>menurut</a:t>
            </a:r>
            <a:r>
              <a:rPr lang="en-US" sz="4000" dirty="0" smtClean="0"/>
              <a:t> </a:t>
            </a:r>
            <a:r>
              <a:rPr lang="en-US" sz="4000" dirty="0" err="1" smtClean="0"/>
              <a:t>Aristoletes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141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menurut</a:t>
            </a:r>
            <a:r>
              <a:rPr lang="en-US" dirty="0" smtClean="0"/>
              <a:t> Plato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6956154" cy="2906179"/>
          </a:xfrm>
        </p:spPr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kabajikan</a:t>
            </a:r>
            <a:r>
              <a:rPr lang="en-US" dirty="0" smtClean="0"/>
              <a:t> (</a:t>
            </a:r>
            <a:r>
              <a:rPr lang="en-US" i="1" dirty="0" smtClean="0"/>
              <a:t>virtue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Kebajikan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8578" y="2014151"/>
            <a:ext cx="5163422" cy="378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8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709916" cy="3599317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Menurut</a:t>
            </a:r>
            <a:r>
              <a:rPr lang="en-US" sz="2800" dirty="0" smtClean="0"/>
              <a:t> Plato 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identik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endParaRPr lang="en-US" sz="2800" dirty="0" smtClean="0"/>
          </a:p>
          <a:p>
            <a:r>
              <a:rPr lang="en-US" sz="2800" dirty="0" err="1" smtClean="0"/>
              <a:t>Bagi</a:t>
            </a:r>
            <a:r>
              <a:rPr lang="en-US" sz="2800" dirty="0" smtClean="0"/>
              <a:t> Plato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mengabaikan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– </a:t>
            </a:r>
            <a:r>
              <a:rPr lang="en-US" sz="2800" dirty="0" err="1" smtClean="0"/>
              <a:t>mengabaikan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kebajikan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35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677" y="1978526"/>
            <a:ext cx="7932337" cy="359931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Negara yang </a:t>
            </a:r>
            <a:r>
              <a:rPr lang="en-US" sz="3600" dirty="0" err="1" smtClean="0"/>
              <a:t>mengabaikan</a:t>
            </a:r>
            <a:r>
              <a:rPr lang="en-US" sz="3600" dirty="0" smtClean="0"/>
              <a:t> </a:t>
            </a:r>
            <a:r>
              <a:rPr lang="en-US" sz="3600" dirty="0" err="1" smtClean="0"/>
              <a:t>kebajikan</a:t>
            </a:r>
            <a:r>
              <a:rPr lang="en-US" sz="3600" dirty="0" smtClean="0"/>
              <a:t>- </a:t>
            </a:r>
            <a:r>
              <a:rPr lang="en-US" sz="3600" dirty="0" err="1" smtClean="0"/>
              <a:t>mengabaikan</a:t>
            </a:r>
            <a:r>
              <a:rPr lang="en-US" sz="3600" dirty="0" smtClean="0"/>
              <a:t> </a:t>
            </a:r>
            <a:r>
              <a:rPr lang="en-US" sz="3600" dirty="0" err="1" smtClean="0"/>
              <a:t>jati</a:t>
            </a:r>
            <a:r>
              <a:rPr lang="en-US" sz="3600" dirty="0" smtClean="0"/>
              <a:t> </a:t>
            </a:r>
            <a:r>
              <a:rPr lang="en-US" sz="3600" dirty="0" err="1" smtClean="0"/>
              <a:t>dirinya</a:t>
            </a:r>
            <a:endParaRPr lang="en-US" sz="3600" dirty="0" smtClean="0"/>
          </a:p>
          <a:p>
            <a:r>
              <a:rPr lang="en-US" sz="3600" dirty="0" smtClean="0"/>
              <a:t>Negara </a:t>
            </a:r>
            <a:r>
              <a:rPr lang="en-US" sz="3600" dirty="0" err="1" smtClean="0"/>
              <a:t>haruslah</a:t>
            </a:r>
            <a:r>
              <a:rPr lang="en-US" sz="3600" dirty="0" smtClean="0"/>
              <a:t> </a:t>
            </a:r>
            <a:r>
              <a:rPr lang="en-US" sz="3600" dirty="0" err="1" smtClean="0"/>
              <a:t>dipimpin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orang yang </a:t>
            </a:r>
            <a:r>
              <a:rPr lang="en-US" sz="3600" dirty="0" err="1" smtClean="0"/>
              <a:t>bijak</a:t>
            </a:r>
            <a:r>
              <a:rPr lang="en-US" sz="3600" dirty="0" smtClean="0"/>
              <a:t> (</a:t>
            </a:r>
            <a:r>
              <a:rPr lang="en-US" sz="3600" i="1" dirty="0" smtClean="0"/>
              <a:t>the philosopher king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712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8241256" cy="2906179"/>
          </a:xfrm>
        </p:spPr>
        <p:txBody>
          <a:bodyPr/>
          <a:lstStyle/>
          <a:p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dianalogikan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319" y="3531656"/>
            <a:ext cx="9613863" cy="2404531"/>
          </a:xfrm>
        </p:spPr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menyembuhkan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(</a:t>
            </a:r>
            <a:r>
              <a:rPr lang="en-US" dirty="0" err="1" smtClean="0"/>
              <a:t>kebajikan</a:t>
            </a:r>
            <a:r>
              <a:rPr lang="en-US" dirty="0" smtClean="0"/>
              <a:t>)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negarawan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, agar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9081516" cy="3599317"/>
          </a:xfrm>
        </p:spPr>
        <p:txBody>
          <a:bodyPr>
            <a:normAutofit lnSpcReduction="10000"/>
          </a:bodyPr>
          <a:lstStyle/>
          <a:p>
            <a:r>
              <a:rPr lang="en-US" sz="3600" dirty="0" err="1" smtClean="0"/>
              <a:t>Menurut</a:t>
            </a:r>
            <a:r>
              <a:rPr lang="en-US" sz="3600" dirty="0" smtClean="0"/>
              <a:t> Plato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muncul,karena</a:t>
            </a:r>
            <a:r>
              <a:rPr lang="en-US" sz="3600" dirty="0" smtClean="0"/>
              <a:t> </a:t>
            </a:r>
            <a:r>
              <a:rPr lang="en-US" sz="3600" dirty="0" err="1" smtClean="0"/>
              <a:t>adanya</a:t>
            </a:r>
            <a:r>
              <a:rPr lang="en-US" sz="3600" dirty="0" smtClean="0"/>
              <a:t> </a:t>
            </a:r>
            <a:r>
              <a:rPr lang="en-US" sz="3600" dirty="0" err="1" smtClean="0"/>
              <a:t>hubungan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timbal</a:t>
            </a:r>
            <a:r>
              <a:rPr lang="en-US" sz="3600" dirty="0" smtClean="0"/>
              <a:t> </a:t>
            </a:r>
            <a:r>
              <a:rPr lang="en-US" sz="3600" dirty="0" err="1" smtClean="0"/>
              <a:t>balik</a:t>
            </a:r>
            <a:r>
              <a:rPr lang="en-US" sz="3600" dirty="0" smtClean="0"/>
              <a:t> </a:t>
            </a:r>
            <a:r>
              <a:rPr lang="en-US" sz="3600" dirty="0" err="1" smtClean="0"/>
              <a:t>antar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endParaRPr lang="en-US" sz="3600" dirty="0" smtClean="0"/>
          </a:p>
          <a:p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tanpa</a:t>
            </a:r>
            <a:r>
              <a:rPr lang="en-US" sz="3600" dirty="0" smtClean="0"/>
              <a:t> orang lain,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karena</a:t>
            </a:r>
            <a:r>
              <a:rPr lang="en-US" sz="3600" dirty="0" smtClean="0"/>
              <a:t> </a:t>
            </a:r>
            <a:r>
              <a:rPr lang="en-US" sz="3600" dirty="0" err="1" smtClean="0"/>
              <a:t>itu</a:t>
            </a:r>
            <a:r>
              <a:rPr lang="en-US" sz="3600" dirty="0" smtClean="0"/>
              <a:t> Negara </a:t>
            </a:r>
            <a:r>
              <a:rPr lang="en-US" sz="3600" dirty="0" err="1" smtClean="0"/>
              <a:t>hadir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rangka</a:t>
            </a:r>
            <a:r>
              <a:rPr lang="en-US" sz="3600" dirty="0" smtClean="0"/>
              <a:t> </a:t>
            </a:r>
            <a:r>
              <a:rPr lang="en-US" sz="3600" dirty="0" err="1" smtClean="0"/>
              <a:t>melindungi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kebutuhan</a:t>
            </a:r>
            <a:r>
              <a:rPr lang="en-US" sz="3600" dirty="0" smtClean="0"/>
              <a:t> </a:t>
            </a:r>
            <a:r>
              <a:rPr lang="en-US" sz="3600" dirty="0" err="1" smtClean="0"/>
              <a:t>mereka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935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613860" cy="316072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Plato </a:t>
            </a:r>
            <a:r>
              <a:rPr lang="en-US" sz="3200" dirty="0" err="1" smtClean="0"/>
              <a:t>melarang</a:t>
            </a:r>
            <a:r>
              <a:rPr lang="en-US" sz="3200" dirty="0" smtClean="0"/>
              <a:t> </a:t>
            </a:r>
            <a:r>
              <a:rPr lang="en-US" sz="3200" dirty="0" err="1" smtClean="0"/>
              <a:t>pemilikan</a:t>
            </a:r>
            <a:r>
              <a:rPr lang="en-US" sz="3200" dirty="0" smtClean="0"/>
              <a:t> </a:t>
            </a:r>
            <a:r>
              <a:rPr lang="en-US" sz="3200" dirty="0" err="1" smtClean="0"/>
              <a:t>pribadi</a:t>
            </a:r>
            <a:r>
              <a:rPr lang="en-US" sz="3200" dirty="0" smtClean="0"/>
              <a:t> : </a:t>
            </a:r>
            <a:r>
              <a:rPr lang="en-US" sz="3200" dirty="0" err="1" smtClean="0"/>
              <a:t>uang,harta,keluarga,anak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isteri</a:t>
            </a:r>
            <a:endParaRPr lang="en-US" sz="3200" dirty="0" smtClean="0"/>
          </a:p>
          <a:p>
            <a:r>
              <a:rPr lang="en-US" sz="3200" dirty="0" err="1" smtClean="0"/>
              <a:t>Argumen</a:t>
            </a:r>
            <a:r>
              <a:rPr lang="en-US" sz="3200" dirty="0" smtClean="0"/>
              <a:t> Plato : </a:t>
            </a:r>
            <a:r>
              <a:rPr lang="en-US" sz="3200" dirty="0" err="1" smtClean="0"/>
              <a:t>nihilisme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endParaRPr lang="en-US" sz="3200" dirty="0" smtClean="0"/>
          </a:p>
          <a:p>
            <a:r>
              <a:rPr lang="en-US" sz="3200" dirty="0" err="1" smtClean="0"/>
              <a:t>Nihilisme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</a:t>
            </a:r>
            <a:r>
              <a:rPr lang="en-US" sz="3200" dirty="0" err="1" smtClean="0"/>
              <a:t>menghindarkan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                           </a:t>
            </a:r>
            <a:r>
              <a:rPr lang="en-US" sz="3200" dirty="0" err="1" smtClean="0"/>
              <a:t>pengaruh</a:t>
            </a:r>
            <a:r>
              <a:rPr lang="en-US" sz="3200" dirty="0" smtClean="0"/>
              <a:t> erosive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destruktif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1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9613860" cy="29061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Plato </a:t>
            </a:r>
            <a:r>
              <a:rPr lang="en-US" sz="3600" dirty="0" err="1" smtClean="0"/>
              <a:t>mengemukakan</a:t>
            </a:r>
            <a:r>
              <a:rPr lang="en-US" sz="3600" dirty="0" smtClean="0"/>
              <a:t> </a:t>
            </a:r>
            <a:r>
              <a:rPr lang="en-US" sz="3600" dirty="0" err="1" smtClean="0"/>
              <a:t>gagasan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bersama,kolektivisme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komunisme</a:t>
            </a:r>
            <a:endParaRPr lang="en-US" sz="3600" dirty="0" smtClean="0"/>
          </a:p>
          <a:p>
            <a:r>
              <a:rPr lang="en-US" sz="3600" dirty="0" err="1" smtClean="0"/>
              <a:t>Intinya</a:t>
            </a:r>
            <a:r>
              <a:rPr lang="en-US" sz="3600" dirty="0" smtClean="0"/>
              <a:t> : </a:t>
            </a:r>
            <a:r>
              <a:rPr lang="en-US" sz="3600" dirty="0" err="1" smtClean="0"/>
              <a:t>uang,anak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wanita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negara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milik</a:t>
            </a:r>
            <a:r>
              <a:rPr lang="en-US" sz="3600" dirty="0" smtClean="0"/>
              <a:t> </a:t>
            </a:r>
            <a:r>
              <a:rPr lang="en-US" sz="3600" dirty="0" err="1" smtClean="0"/>
              <a:t>bersama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05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77</TotalTime>
  <Words>393</Words>
  <Application>Microsoft Office PowerPoint</Application>
  <PresentationFormat>Widescreen</PresentationFormat>
  <Paragraphs>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Trebuchet MS</vt:lpstr>
      <vt:lpstr>Berlin</vt:lpstr>
      <vt:lpstr>Negara dalam Pemikiran Plato dan Aristoteles</vt:lpstr>
      <vt:lpstr>Materi Kuliah</vt:lpstr>
      <vt:lpstr>Negara menurut Plato</vt:lpstr>
      <vt:lpstr>Lanjutan….</vt:lpstr>
      <vt:lpstr>Lanjutan….</vt:lpstr>
      <vt:lpstr>Lanjutan…..</vt:lpstr>
      <vt:lpstr>Lanjutan….</vt:lpstr>
      <vt:lpstr>Lanjutan…..</vt:lpstr>
      <vt:lpstr>Lanjutan…</vt:lpstr>
      <vt:lpstr>Lanjutan…</vt:lpstr>
      <vt:lpstr>Pemikiran Aristoteles</vt:lpstr>
      <vt:lpstr>Lanjutan…</vt:lpstr>
      <vt:lpstr>Lanjutan…</vt:lpstr>
      <vt:lpstr>Lanjutan….</vt:lpstr>
      <vt:lpstr>Lanjutan…..</vt:lpstr>
      <vt:lpstr>Lanjutan….</vt:lpstr>
      <vt:lpstr>Terimakasih…..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Negara dalam Pemikiran Plato dan Aristoteles</dc:title>
  <dc:creator>USER</dc:creator>
  <cp:lastModifiedBy>USER</cp:lastModifiedBy>
  <cp:revision>9</cp:revision>
  <dcterms:created xsi:type="dcterms:W3CDTF">2019-03-03T12:56:32Z</dcterms:created>
  <dcterms:modified xsi:type="dcterms:W3CDTF">2019-03-03T14:14:20Z</dcterms:modified>
</cp:coreProperties>
</file>