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  <p:sldId id="259" r:id="rId5"/>
    <p:sldId id="261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8E374D-6E28-41D4-B529-E46F9BB5955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8E374D-6E28-41D4-B529-E46F9BB5955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8E374D-6E28-41D4-B529-E46F9BB5955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9" Type="http://schemas.openxmlformats.org/officeDocument/2006/relationships/tags" Target="../tags/tag8.xml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0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>
            <p:custDataLst>
              <p:tags r:id="rId2"/>
            </p:custDataLst>
          </p:nvPr>
        </p:nvSpPr>
        <p:spPr>
          <a:xfrm>
            <a:off x="489585" y="443230"/>
            <a:ext cx="11213465" cy="5971540"/>
          </a:xfrm>
          <a:prstGeom prst="rect">
            <a:avLst/>
          </a:prstGeom>
          <a:noFill/>
          <a:ln w="28575">
            <a:gradFill>
              <a:gsLst>
                <a:gs pos="0">
                  <a:srgbClr val="E6CAB2"/>
                </a:gs>
                <a:gs pos="100000">
                  <a:srgbClr val="957952"/>
                </a:gs>
              </a:gsLst>
              <a:lin ang="4920000" scaled="1"/>
            </a:gra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3"/>
            </p:custDataLst>
          </p:nvPr>
        </p:nvSpPr>
        <p:spPr>
          <a:xfrm>
            <a:off x="1004660" y="2156873"/>
            <a:ext cx="6562800" cy="1133805"/>
          </a:xfrm>
        </p:spPr>
        <p:txBody>
          <a:bodyPr lIns="90000" tIns="46800" rIns="90000" bIns="46800" anchor="b" anchorCtr="0">
            <a:normAutofit/>
          </a:bodyPr>
          <a:lstStyle>
            <a:lvl1pPr algn="dist">
              <a:lnSpc>
                <a:spcPct val="100000"/>
              </a:lnSpc>
              <a:defRPr sz="6000" b="0" spc="400" baseline="0">
                <a:gradFill>
                  <a:gsLst>
                    <a:gs pos="0">
                      <a:srgbClr val="E6CAB2"/>
                    </a:gs>
                    <a:gs pos="92000">
                      <a:srgbClr val="957952"/>
                    </a:gs>
                  </a:gsLst>
                  <a:lin ang="2700000" scaled="0"/>
                </a:gradFill>
                <a:latin typeface="Arial" panose="020B0604020202020204" pitchFamily="34" charset="0"/>
                <a:ea typeface="Arial" panose="020B0604020202020204" pitchFamily="34" charset="0"/>
              </a:defRPr>
            </a:lvl1pPr>
          </a:lstStyle>
          <a:p>
            <a:r>
              <a:rPr lang="zh-CN" altLang="en-US" dirty="0"/>
              <a:t>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4"/>
            </p:custDataLst>
          </p:nvPr>
        </p:nvSpPr>
        <p:spPr>
          <a:xfrm>
            <a:off x="1064731" y="3393513"/>
            <a:ext cx="6017450" cy="428840"/>
          </a:xfrm>
        </p:spPr>
        <p:txBody>
          <a:bodyPr lIns="90000" tIns="0" rIns="90000" bIns="46800">
            <a:normAutofit/>
          </a:bodyPr>
          <a:lstStyle>
            <a:lvl1pPr marL="0" indent="0" algn="dist" eaLnBrk="1" fontAlgn="auto" latinLnBrk="0" hangingPunct="1">
              <a:lnSpc>
                <a:spcPct val="100000"/>
              </a:lnSpc>
              <a:buNone/>
              <a:defRPr sz="1200" u="none" strike="noStrike" kern="1200" cap="none" spc="200" normalizeH="0" baseline="0">
                <a:solidFill>
                  <a:schemeClr val="accent2">
                    <a:lumMod val="60000"/>
                    <a:lumOff val="40000"/>
                  </a:schemeClr>
                </a:solidFill>
                <a:uFillTx/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13" hasCustomPrompt="1"/>
            <p:custDataLst>
              <p:tags r:id="rId8"/>
            </p:custDataLst>
          </p:nvPr>
        </p:nvSpPr>
        <p:spPr>
          <a:xfrm>
            <a:off x="1104900" y="4800600"/>
            <a:ext cx="2700000" cy="414338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spc="600" baseline="0">
                <a:solidFill>
                  <a:schemeClr val="accent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pic>
        <p:nvPicPr>
          <p:cNvPr id="4" name="图片 3" descr="1]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7239000" y="-193040"/>
            <a:ext cx="5269230" cy="72231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 advClick="0">
        <p:wheel spokes="8"/>
      </p:transition>
    </mc:Choice>
    <mc:Fallback>
      <p:transition advClick="0">
        <p:wheel spokes="8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tags" Target="../tags/tag17.xml"/><Relationship Id="rId8" Type="http://schemas.openxmlformats.org/officeDocument/2006/relationships/tags" Target="../tags/tag16.xml"/><Relationship Id="rId7" Type="http://schemas.openxmlformats.org/officeDocument/2006/relationships/tags" Target="../tags/tag15.xml"/><Relationship Id="rId6" Type="http://schemas.openxmlformats.org/officeDocument/2006/relationships/tags" Target="../tags/tag14.xml"/><Relationship Id="rId5" Type="http://schemas.openxmlformats.org/officeDocument/2006/relationships/tags" Target="../tags/tag13.xml"/><Relationship Id="rId4" Type="http://schemas.openxmlformats.org/officeDocument/2006/relationships/tags" Target="../tags/tag12.xml"/><Relationship Id="rId3" Type="http://schemas.openxmlformats.org/officeDocument/2006/relationships/tags" Target="../tags/tag11.xml"/><Relationship Id="rId28" Type="http://schemas.openxmlformats.org/officeDocument/2006/relationships/notesSlide" Target="../notesSlides/notesSlide1.xml"/><Relationship Id="rId27" Type="http://schemas.openxmlformats.org/officeDocument/2006/relationships/slideLayout" Target="../slideLayouts/slideLayout6.xml"/><Relationship Id="rId26" Type="http://schemas.openxmlformats.org/officeDocument/2006/relationships/tags" Target="../tags/tag34.xml"/><Relationship Id="rId25" Type="http://schemas.openxmlformats.org/officeDocument/2006/relationships/tags" Target="../tags/tag33.xml"/><Relationship Id="rId24" Type="http://schemas.openxmlformats.org/officeDocument/2006/relationships/tags" Target="../tags/tag32.xml"/><Relationship Id="rId23" Type="http://schemas.openxmlformats.org/officeDocument/2006/relationships/tags" Target="../tags/tag31.xml"/><Relationship Id="rId22" Type="http://schemas.openxmlformats.org/officeDocument/2006/relationships/tags" Target="../tags/tag30.xml"/><Relationship Id="rId21" Type="http://schemas.openxmlformats.org/officeDocument/2006/relationships/tags" Target="../tags/tag29.xml"/><Relationship Id="rId20" Type="http://schemas.openxmlformats.org/officeDocument/2006/relationships/tags" Target="../tags/tag28.xml"/><Relationship Id="rId2" Type="http://schemas.openxmlformats.org/officeDocument/2006/relationships/tags" Target="../tags/tag10.xml"/><Relationship Id="rId19" Type="http://schemas.openxmlformats.org/officeDocument/2006/relationships/tags" Target="../tags/tag27.xml"/><Relationship Id="rId18" Type="http://schemas.openxmlformats.org/officeDocument/2006/relationships/tags" Target="../tags/tag26.xml"/><Relationship Id="rId17" Type="http://schemas.openxmlformats.org/officeDocument/2006/relationships/tags" Target="../tags/tag25.xml"/><Relationship Id="rId16" Type="http://schemas.openxmlformats.org/officeDocument/2006/relationships/tags" Target="../tags/tag24.xml"/><Relationship Id="rId15" Type="http://schemas.openxmlformats.org/officeDocument/2006/relationships/tags" Target="../tags/tag23.xml"/><Relationship Id="rId14" Type="http://schemas.openxmlformats.org/officeDocument/2006/relationships/tags" Target="../tags/tag22.xml"/><Relationship Id="rId13" Type="http://schemas.openxmlformats.org/officeDocument/2006/relationships/tags" Target="../tags/tag21.xml"/><Relationship Id="rId12" Type="http://schemas.openxmlformats.org/officeDocument/2006/relationships/tags" Target="../tags/tag20.xml"/><Relationship Id="rId11" Type="http://schemas.openxmlformats.org/officeDocument/2006/relationships/tags" Target="../tags/tag19.xml"/><Relationship Id="rId10" Type="http://schemas.openxmlformats.org/officeDocument/2006/relationships/tags" Target="../tags/tag18.xml"/><Relationship Id="rId1" Type="http://schemas.openxmlformats.org/officeDocument/2006/relationships/tags" Target="../tags/tag9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43.xml"/><Relationship Id="rId8" Type="http://schemas.openxmlformats.org/officeDocument/2006/relationships/tags" Target="../tags/tag42.xml"/><Relationship Id="rId7" Type="http://schemas.openxmlformats.org/officeDocument/2006/relationships/tags" Target="../tags/tag41.xml"/><Relationship Id="rId6" Type="http://schemas.openxmlformats.org/officeDocument/2006/relationships/tags" Target="../tags/tag40.xml"/><Relationship Id="rId5" Type="http://schemas.openxmlformats.org/officeDocument/2006/relationships/tags" Target="../tags/tag39.xml"/><Relationship Id="rId4" Type="http://schemas.openxmlformats.org/officeDocument/2006/relationships/tags" Target="../tags/tag38.xml"/><Relationship Id="rId3" Type="http://schemas.openxmlformats.org/officeDocument/2006/relationships/tags" Target="../tags/tag37.xml"/><Relationship Id="rId28" Type="http://schemas.openxmlformats.org/officeDocument/2006/relationships/notesSlide" Target="../notesSlides/notesSlide2.xml"/><Relationship Id="rId27" Type="http://schemas.openxmlformats.org/officeDocument/2006/relationships/slideLayout" Target="../slideLayouts/slideLayout6.xml"/><Relationship Id="rId26" Type="http://schemas.openxmlformats.org/officeDocument/2006/relationships/tags" Target="../tags/tag60.xml"/><Relationship Id="rId25" Type="http://schemas.openxmlformats.org/officeDocument/2006/relationships/tags" Target="../tags/tag59.xml"/><Relationship Id="rId24" Type="http://schemas.openxmlformats.org/officeDocument/2006/relationships/tags" Target="../tags/tag58.xml"/><Relationship Id="rId23" Type="http://schemas.openxmlformats.org/officeDocument/2006/relationships/tags" Target="../tags/tag57.xml"/><Relationship Id="rId22" Type="http://schemas.openxmlformats.org/officeDocument/2006/relationships/tags" Target="../tags/tag56.xml"/><Relationship Id="rId21" Type="http://schemas.openxmlformats.org/officeDocument/2006/relationships/tags" Target="../tags/tag55.xml"/><Relationship Id="rId20" Type="http://schemas.openxmlformats.org/officeDocument/2006/relationships/tags" Target="../tags/tag54.xml"/><Relationship Id="rId2" Type="http://schemas.openxmlformats.org/officeDocument/2006/relationships/tags" Target="../tags/tag36.xml"/><Relationship Id="rId19" Type="http://schemas.openxmlformats.org/officeDocument/2006/relationships/tags" Target="../tags/tag53.xml"/><Relationship Id="rId18" Type="http://schemas.openxmlformats.org/officeDocument/2006/relationships/tags" Target="../tags/tag52.xml"/><Relationship Id="rId17" Type="http://schemas.openxmlformats.org/officeDocument/2006/relationships/tags" Target="../tags/tag51.xml"/><Relationship Id="rId16" Type="http://schemas.openxmlformats.org/officeDocument/2006/relationships/tags" Target="../tags/tag50.xml"/><Relationship Id="rId15" Type="http://schemas.openxmlformats.org/officeDocument/2006/relationships/tags" Target="../tags/tag49.xml"/><Relationship Id="rId14" Type="http://schemas.openxmlformats.org/officeDocument/2006/relationships/tags" Target="../tags/tag48.xml"/><Relationship Id="rId13" Type="http://schemas.openxmlformats.org/officeDocument/2006/relationships/tags" Target="../tags/tag47.xml"/><Relationship Id="rId12" Type="http://schemas.openxmlformats.org/officeDocument/2006/relationships/tags" Target="../tags/tag46.xml"/><Relationship Id="rId11" Type="http://schemas.openxmlformats.org/officeDocument/2006/relationships/tags" Target="../tags/tag45.xml"/><Relationship Id="rId10" Type="http://schemas.openxmlformats.org/officeDocument/2006/relationships/tags" Target="../tags/tag44.xml"/><Relationship Id="rId1" Type="http://schemas.openxmlformats.org/officeDocument/2006/relationships/tags" Target="../tags/tag35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69.xml"/><Relationship Id="rId8" Type="http://schemas.openxmlformats.org/officeDocument/2006/relationships/tags" Target="../tags/tag68.xml"/><Relationship Id="rId7" Type="http://schemas.openxmlformats.org/officeDocument/2006/relationships/tags" Target="../tags/tag67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4" Type="http://schemas.openxmlformats.org/officeDocument/2006/relationships/tags" Target="../tags/tag64.xml"/><Relationship Id="rId3" Type="http://schemas.openxmlformats.org/officeDocument/2006/relationships/tags" Target="../tags/tag63.xml"/><Relationship Id="rId2" Type="http://schemas.openxmlformats.org/officeDocument/2006/relationships/tags" Target="../tags/tag62.xml"/><Relationship Id="rId16" Type="http://schemas.openxmlformats.org/officeDocument/2006/relationships/notesSlide" Target="../notesSlides/notesSlide3.xml"/><Relationship Id="rId15" Type="http://schemas.openxmlformats.org/officeDocument/2006/relationships/slideLayout" Target="../slideLayouts/slideLayout6.xml"/><Relationship Id="rId14" Type="http://schemas.openxmlformats.org/officeDocument/2006/relationships/tags" Target="../tags/tag74.xml"/><Relationship Id="rId13" Type="http://schemas.openxmlformats.org/officeDocument/2006/relationships/tags" Target="../tags/tag73.xml"/><Relationship Id="rId12" Type="http://schemas.openxmlformats.org/officeDocument/2006/relationships/tags" Target="../tags/tag72.xml"/><Relationship Id="rId11" Type="http://schemas.openxmlformats.org/officeDocument/2006/relationships/tags" Target="../tags/tag71.xml"/><Relationship Id="rId10" Type="http://schemas.openxmlformats.org/officeDocument/2006/relationships/tags" Target="../tags/tag70.xml"/><Relationship Id="rId1" Type="http://schemas.openxmlformats.org/officeDocument/2006/relationships/tags" Target="../tags/tag61.xml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2.xml"/><Relationship Id="rId4" Type="http://schemas.openxmlformats.org/officeDocument/2006/relationships/tags" Target="../tags/tag78.xml"/><Relationship Id="rId3" Type="http://schemas.openxmlformats.org/officeDocument/2006/relationships/tags" Target="../tags/tag77.xml"/><Relationship Id="rId2" Type="http://schemas.openxmlformats.org/officeDocument/2006/relationships/tags" Target="../tags/tag76.xml"/><Relationship Id="rId1" Type="http://schemas.openxmlformats.org/officeDocument/2006/relationships/tags" Target="../tags/tag7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矩形 34"/>
          <p:cNvSpPr/>
          <p:nvPr>
            <p:custDataLst>
              <p:tags r:id="rId1"/>
            </p:custDataLst>
          </p:nvPr>
        </p:nvSpPr>
        <p:spPr>
          <a:xfrm>
            <a:off x="1619258" y="1763953"/>
            <a:ext cx="1560593" cy="790226"/>
          </a:xfrm>
          <a:prstGeom prst="rect">
            <a:avLst/>
          </a:prstGeom>
          <a:solidFill>
            <a:schemeClr val="accent2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rmAutofit/>
          </a:bodyPr>
          <a:lstStyle/>
          <a:p>
            <a:pPr algn="ctr">
              <a:lnSpc>
                <a:spcPct val="120000"/>
              </a:lnSpc>
              <a:spcBef>
                <a:spcPct val="0"/>
              </a:spcBef>
            </a:pPr>
            <a:r>
              <a:rPr lang="en-US" altLang="zh-CN" sz="2000" b="1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anose="020B0503020204020204" charset="-122"/>
              </a:rPr>
              <a:t>No.1</a:t>
            </a:r>
            <a:endParaRPr lang="en-US" altLang="zh-CN" sz="2000" b="1" dirty="0">
              <a:solidFill>
                <a:schemeClr val="bg1"/>
              </a:solidFill>
              <a:uFillTx/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36" name="矩形 35"/>
          <p:cNvSpPr/>
          <p:nvPr>
            <p:custDataLst>
              <p:tags r:id="rId2"/>
            </p:custDataLst>
          </p:nvPr>
        </p:nvSpPr>
        <p:spPr>
          <a:xfrm>
            <a:off x="4202164" y="1734743"/>
            <a:ext cx="5517999" cy="790226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rmAutofit fontScale="80000"/>
          </a:bodyPr>
          <a:lstStyle/>
          <a:p>
            <a:pPr marL="215900">
              <a:lnSpc>
                <a:spcPct val="120000"/>
              </a:lnSpc>
            </a:pPr>
            <a:r>
              <a:rPr lang="en-US" altLang="zh-CN" b="1" dirty="0">
                <a:solidFill>
                  <a:srgbClr val="FF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Pendekatan struktural fungsional teori Almond dipengaruhi ilmu....................................................................</a:t>
            </a:r>
            <a:endParaRPr lang="en-US" altLang="zh-CN" b="1" dirty="0">
              <a:solidFill>
                <a:srgbClr val="FF000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平行四边形 36"/>
          <p:cNvSpPr/>
          <p:nvPr>
            <p:custDataLst>
              <p:tags r:id="rId3"/>
            </p:custDataLst>
          </p:nvPr>
        </p:nvSpPr>
        <p:spPr>
          <a:xfrm rot="5400000">
            <a:off x="2936083" y="1933427"/>
            <a:ext cx="931065" cy="533698"/>
          </a:xfrm>
          <a:prstGeom prst="parallelogram">
            <a:avLst>
              <a:gd name="adj" fmla="val 26426"/>
            </a:avLst>
          </a:prstGeom>
          <a:solidFill>
            <a:schemeClr val="bg1">
              <a:lumMod val="95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rmAutofit fontScale="92500" lnSpcReduction="20000"/>
          </a:bodyPr>
          <a:lstStyle/>
          <a:p>
            <a:pPr algn="ctr">
              <a:lnSpc>
                <a:spcPct val="130000"/>
              </a:lnSpc>
            </a:pPr>
            <a:endParaRPr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38" name="平行四边形 37"/>
          <p:cNvSpPr/>
          <p:nvPr>
            <p:custDataLst>
              <p:tags r:id="rId4"/>
            </p:custDataLst>
          </p:nvPr>
        </p:nvSpPr>
        <p:spPr>
          <a:xfrm rot="16200000" flipV="1">
            <a:off x="3469782" y="1933426"/>
            <a:ext cx="931064" cy="533698"/>
          </a:xfrm>
          <a:prstGeom prst="parallelogram">
            <a:avLst>
              <a:gd name="adj" fmla="val 26426"/>
            </a:avLst>
          </a:prstGeom>
          <a:solidFill>
            <a:schemeClr val="accent2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rmAutofit fontScale="92500" lnSpcReduction="20000"/>
          </a:bodyPr>
          <a:lstStyle/>
          <a:p>
            <a:pPr algn="ctr">
              <a:lnSpc>
                <a:spcPct val="130000"/>
              </a:lnSpc>
              <a:spcBef>
                <a:spcPct val="0"/>
              </a:spcBef>
            </a:pPr>
            <a:endParaRPr b="1"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39" name="矩形 38"/>
          <p:cNvSpPr/>
          <p:nvPr>
            <p:custDataLst>
              <p:tags r:id="rId5"/>
            </p:custDataLst>
          </p:nvPr>
        </p:nvSpPr>
        <p:spPr>
          <a:xfrm>
            <a:off x="9720164" y="1734743"/>
            <a:ext cx="156342" cy="790226"/>
          </a:xfrm>
          <a:prstGeom prst="rect">
            <a:avLst/>
          </a:prstGeom>
          <a:solidFill>
            <a:schemeClr val="accent2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rmAutofit/>
          </a:bodyPr>
          <a:lstStyle/>
          <a:p>
            <a:pPr algn="ctr">
              <a:lnSpc>
                <a:spcPct val="120000"/>
              </a:lnSpc>
              <a:spcBef>
                <a:spcPct val="0"/>
              </a:spcBef>
            </a:pPr>
            <a:endParaRPr b="1"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80" name="任意多边形 79" title="RlNtk0pa6Z"/>
          <p:cNvSpPr/>
          <p:nvPr>
            <p:custDataLst>
              <p:tags r:id="rId6"/>
            </p:custDataLst>
          </p:nvPr>
        </p:nvSpPr>
        <p:spPr bwMode="auto">
          <a:xfrm>
            <a:off x="3753754" y="2020163"/>
            <a:ext cx="363120" cy="360222"/>
          </a:xfrm>
          <a:custGeom>
            <a:avLst/>
            <a:gdLst>
              <a:gd name="T0" fmla="*/ 188 w 442"/>
              <a:gd name="T1" fmla="*/ 217 h 439"/>
              <a:gd name="T2" fmla="*/ 189 w 442"/>
              <a:gd name="T3" fmla="*/ 1 h 439"/>
              <a:gd name="T4" fmla="*/ 108 w 442"/>
              <a:gd name="T5" fmla="*/ 138 h 439"/>
              <a:gd name="T6" fmla="*/ 266 w 442"/>
              <a:gd name="T7" fmla="*/ 137 h 439"/>
              <a:gd name="T8" fmla="*/ 270 w 442"/>
              <a:gd name="T9" fmla="*/ 103 h 439"/>
              <a:gd name="T10" fmla="*/ 103 w 442"/>
              <a:gd name="T11" fmla="*/ 103 h 439"/>
              <a:gd name="T12" fmla="*/ 442 w 442"/>
              <a:gd name="T13" fmla="*/ 307 h 439"/>
              <a:gd name="T14" fmla="*/ 0 w 442"/>
              <a:gd name="T15" fmla="*/ 347 h 439"/>
              <a:gd name="T16" fmla="*/ 173 w 442"/>
              <a:gd name="T17" fmla="*/ 259 h 439"/>
              <a:gd name="T18" fmla="*/ 190 w 442"/>
              <a:gd name="T19" fmla="*/ 250 h 439"/>
              <a:gd name="T20" fmla="*/ 428 w 442"/>
              <a:gd name="T21" fmla="*/ 307 h 439"/>
              <a:gd name="T22" fmla="*/ 309 w 442"/>
              <a:gd name="T23" fmla="*/ 426 h 439"/>
              <a:gd name="T24" fmla="*/ 390 w 442"/>
              <a:gd name="T25" fmla="*/ 248 h 439"/>
              <a:gd name="T26" fmla="*/ 401 w 442"/>
              <a:gd name="T27" fmla="*/ 240 h 439"/>
              <a:gd name="T28" fmla="*/ 340 w 442"/>
              <a:gd name="T29" fmla="*/ 211 h 439"/>
              <a:gd name="T30" fmla="*/ 278 w 442"/>
              <a:gd name="T31" fmla="*/ 212 h 439"/>
              <a:gd name="T32" fmla="*/ 217 w 442"/>
              <a:gd name="T33" fmla="*/ 241 h 439"/>
              <a:gd name="T34" fmla="*/ 209 w 442"/>
              <a:gd name="T35" fmla="*/ 307 h 439"/>
              <a:gd name="T36" fmla="*/ 196 w 442"/>
              <a:gd name="T37" fmla="*/ 307 h 439"/>
              <a:gd name="T38" fmla="*/ 227 w 442"/>
              <a:gd name="T39" fmla="*/ 375 h 439"/>
              <a:gd name="T40" fmla="*/ 416 w 442"/>
              <a:gd name="T41" fmla="*/ 300 h 439"/>
              <a:gd name="T42" fmla="*/ 392 w 442"/>
              <a:gd name="T43" fmla="*/ 375 h 439"/>
              <a:gd name="T44" fmla="*/ 423 w 442"/>
              <a:gd name="T45" fmla="*/ 307 h 439"/>
              <a:gd name="T46" fmla="*/ 341 w 442"/>
              <a:gd name="T47" fmla="*/ 402 h 439"/>
              <a:gd name="T48" fmla="*/ 275 w 442"/>
              <a:gd name="T49" fmla="*/ 415 h 439"/>
              <a:gd name="T50" fmla="*/ 349 w 442"/>
              <a:gd name="T51" fmla="*/ 407 h 439"/>
              <a:gd name="T52" fmla="*/ 310 w 442"/>
              <a:gd name="T53" fmla="*/ 311 h 439"/>
              <a:gd name="T54" fmla="*/ 300 w 442"/>
              <a:gd name="T55" fmla="*/ 333 h 439"/>
              <a:gd name="T56" fmla="*/ 311 w 442"/>
              <a:gd name="T57" fmla="*/ 334 h 439"/>
              <a:gd name="T58" fmla="*/ 327 w 442"/>
              <a:gd name="T59" fmla="*/ 322 h 439"/>
              <a:gd name="T60" fmla="*/ 400 w 442"/>
              <a:gd name="T61" fmla="*/ 307 h 439"/>
              <a:gd name="T62" fmla="*/ 309 w 442"/>
              <a:gd name="T63" fmla="*/ 216 h 439"/>
              <a:gd name="T64" fmla="*/ 345 w 442"/>
              <a:gd name="T65" fmla="*/ 315 h 439"/>
              <a:gd name="T66" fmla="*/ 338 w 442"/>
              <a:gd name="T67" fmla="*/ 300 h 439"/>
              <a:gd name="T68" fmla="*/ 342 w 442"/>
              <a:gd name="T69" fmla="*/ 276 h 439"/>
              <a:gd name="T70" fmla="*/ 327 w 442"/>
              <a:gd name="T71" fmla="*/ 254 h 439"/>
              <a:gd name="T72" fmla="*/ 305 w 442"/>
              <a:gd name="T73" fmla="*/ 267 h 439"/>
              <a:gd name="T74" fmla="*/ 291 w 442"/>
              <a:gd name="T75" fmla="*/ 267 h 439"/>
              <a:gd name="T76" fmla="*/ 274 w 442"/>
              <a:gd name="T77" fmla="*/ 278 h 439"/>
              <a:gd name="T78" fmla="*/ 280 w 442"/>
              <a:gd name="T79" fmla="*/ 285 h 439"/>
              <a:gd name="T80" fmla="*/ 278 w 442"/>
              <a:gd name="T81" fmla="*/ 335 h 439"/>
              <a:gd name="T82" fmla="*/ 271 w 442"/>
              <a:gd name="T83" fmla="*/ 347 h 439"/>
              <a:gd name="T84" fmla="*/ 305 w 442"/>
              <a:gd name="T85" fmla="*/ 360 h 439"/>
              <a:gd name="T86" fmla="*/ 314 w 442"/>
              <a:gd name="T87" fmla="*/ 347 h 439"/>
              <a:gd name="T88" fmla="*/ 327 w 442"/>
              <a:gd name="T89" fmla="*/ 346 h 439"/>
              <a:gd name="T90" fmla="*/ 348 w 442"/>
              <a:gd name="T91" fmla="*/ 324 h 439"/>
              <a:gd name="T92" fmla="*/ 326 w 442"/>
              <a:gd name="T93" fmla="*/ 289 h 439"/>
              <a:gd name="T94" fmla="*/ 309 w 442"/>
              <a:gd name="T95" fmla="*/ 280 h 439"/>
              <a:gd name="T96" fmla="*/ 309 w 442"/>
              <a:gd name="T97" fmla="*/ 299 h 4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442" h="439">
                <a:moveTo>
                  <a:pt x="186" y="217"/>
                </a:moveTo>
                <a:cubicBezTo>
                  <a:pt x="187" y="217"/>
                  <a:pt x="187" y="217"/>
                  <a:pt x="187" y="217"/>
                </a:cubicBezTo>
                <a:cubicBezTo>
                  <a:pt x="187" y="217"/>
                  <a:pt x="188" y="217"/>
                  <a:pt x="188" y="217"/>
                </a:cubicBezTo>
                <a:lnTo>
                  <a:pt x="186" y="217"/>
                </a:lnTo>
                <a:close/>
                <a:moveTo>
                  <a:pt x="184" y="0"/>
                </a:moveTo>
                <a:cubicBezTo>
                  <a:pt x="186" y="0"/>
                  <a:pt x="187" y="0"/>
                  <a:pt x="189" y="1"/>
                </a:cubicBezTo>
                <a:cubicBezTo>
                  <a:pt x="189" y="1"/>
                  <a:pt x="189" y="0"/>
                  <a:pt x="190" y="0"/>
                </a:cubicBezTo>
                <a:lnTo>
                  <a:pt x="184" y="0"/>
                </a:lnTo>
                <a:close/>
                <a:moveTo>
                  <a:pt x="108" y="138"/>
                </a:moveTo>
                <a:cubicBezTo>
                  <a:pt x="109" y="137"/>
                  <a:pt x="109" y="137"/>
                  <a:pt x="109" y="137"/>
                </a:cubicBezTo>
                <a:cubicBezTo>
                  <a:pt x="122" y="183"/>
                  <a:pt x="154" y="217"/>
                  <a:pt x="187" y="217"/>
                </a:cubicBezTo>
                <a:cubicBezTo>
                  <a:pt x="217" y="216"/>
                  <a:pt x="254" y="183"/>
                  <a:pt x="266" y="137"/>
                </a:cubicBezTo>
                <a:cubicBezTo>
                  <a:pt x="272" y="138"/>
                  <a:pt x="278" y="131"/>
                  <a:pt x="279" y="122"/>
                </a:cubicBezTo>
                <a:cubicBezTo>
                  <a:pt x="281" y="112"/>
                  <a:pt x="277" y="104"/>
                  <a:pt x="272" y="103"/>
                </a:cubicBezTo>
                <a:cubicBezTo>
                  <a:pt x="271" y="102"/>
                  <a:pt x="271" y="103"/>
                  <a:pt x="270" y="103"/>
                </a:cubicBezTo>
                <a:cubicBezTo>
                  <a:pt x="269" y="28"/>
                  <a:pt x="233" y="2"/>
                  <a:pt x="189" y="1"/>
                </a:cubicBezTo>
                <a:cubicBezTo>
                  <a:pt x="142" y="1"/>
                  <a:pt x="101" y="33"/>
                  <a:pt x="104" y="103"/>
                </a:cubicBezTo>
                <a:cubicBezTo>
                  <a:pt x="103" y="103"/>
                  <a:pt x="103" y="102"/>
                  <a:pt x="103" y="103"/>
                </a:cubicBezTo>
                <a:cubicBezTo>
                  <a:pt x="97" y="104"/>
                  <a:pt x="93" y="112"/>
                  <a:pt x="95" y="122"/>
                </a:cubicBezTo>
                <a:cubicBezTo>
                  <a:pt x="97" y="131"/>
                  <a:pt x="103" y="139"/>
                  <a:pt x="108" y="138"/>
                </a:cubicBezTo>
                <a:close/>
                <a:moveTo>
                  <a:pt x="442" y="307"/>
                </a:moveTo>
                <a:cubicBezTo>
                  <a:pt x="442" y="380"/>
                  <a:pt x="382" y="439"/>
                  <a:pt x="309" y="439"/>
                </a:cubicBezTo>
                <a:cubicBezTo>
                  <a:pt x="250" y="439"/>
                  <a:pt x="200" y="400"/>
                  <a:pt x="183" y="347"/>
                </a:cubicBezTo>
                <a:lnTo>
                  <a:pt x="0" y="347"/>
                </a:lnTo>
                <a:cubicBezTo>
                  <a:pt x="0" y="271"/>
                  <a:pt x="52" y="240"/>
                  <a:pt x="125" y="230"/>
                </a:cubicBezTo>
                <a:lnTo>
                  <a:pt x="167" y="312"/>
                </a:lnTo>
                <a:lnTo>
                  <a:pt x="173" y="259"/>
                </a:lnTo>
                <a:lnTo>
                  <a:pt x="163" y="250"/>
                </a:lnTo>
                <a:lnTo>
                  <a:pt x="186" y="250"/>
                </a:lnTo>
                <a:lnTo>
                  <a:pt x="190" y="250"/>
                </a:lnTo>
                <a:cubicBezTo>
                  <a:pt x="211" y="206"/>
                  <a:pt x="257" y="175"/>
                  <a:pt x="309" y="175"/>
                </a:cubicBezTo>
                <a:cubicBezTo>
                  <a:pt x="382" y="175"/>
                  <a:pt x="442" y="234"/>
                  <a:pt x="442" y="307"/>
                </a:cubicBezTo>
                <a:close/>
                <a:moveTo>
                  <a:pt x="428" y="307"/>
                </a:moveTo>
                <a:cubicBezTo>
                  <a:pt x="428" y="241"/>
                  <a:pt x="375" y="188"/>
                  <a:pt x="309" y="188"/>
                </a:cubicBezTo>
                <a:cubicBezTo>
                  <a:pt x="244" y="188"/>
                  <a:pt x="190" y="241"/>
                  <a:pt x="190" y="307"/>
                </a:cubicBezTo>
                <a:cubicBezTo>
                  <a:pt x="190" y="373"/>
                  <a:pt x="244" y="426"/>
                  <a:pt x="309" y="426"/>
                </a:cubicBezTo>
                <a:cubicBezTo>
                  <a:pt x="375" y="426"/>
                  <a:pt x="428" y="373"/>
                  <a:pt x="428" y="307"/>
                </a:cubicBezTo>
                <a:close/>
                <a:moveTo>
                  <a:pt x="340" y="211"/>
                </a:moveTo>
                <a:cubicBezTo>
                  <a:pt x="360" y="218"/>
                  <a:pt x="378" y="231"/>
                  <a:pt x="390" y="248"/>
                </a:cubicBezTo>
                <a:cubicBezTo>
                  <a:pt x="391" y="249"/>
                  <a:pt x="393" y="250"/>
                  <a:pt x="395" y="250"/>
                </a:cubicBezTo>
                <a:cubicBezTo>
                  <a:pt x="397" y="250"/>
                  <a:pt x="398" y="250"/>
                  <a:pt x="399" y="249"/>
                </a:cubicBezTo>
                <a:cubicBezTo>
                  <a:pt x="402" y="247"/>
                  <a:pt x="403" y="243"/>
                  <a:pt x="401" y="240"/>
                </a:cubicBezTo>
                <a:cubicBezTo>
                  <a:pt x="387" y="220"/>
                  <a:pt x="366" y="206"/>
                  <a:pt x="344" y="199"/>
                </a:cubicBezTo>
                <a:cubicBezTo>
                  <a:pt x="340" y="198"/>
                  <a:pt x="337" y="200"/>
                  <a:pt x="335" y="203"/>
                </a:cubicBezTo>
                <a:cubicBezTo>
                  <a:pt x="334" y="207"/>
                  <a:pt x="336" y="210"/>
                  <a:pt x="340" y="211"/>
                </a:cubicBezTo>
                <a:close/>
                <a:moveTo>
                  <a:pt x="223" y="251"/>
                </a:moveTo>
                <a:cubicBezTo>
                  <a:pt x="225" y="251"/>
                  <a:pt x="227" y="250"/>
                  <a:pt x="228" y="248"/>
                </a:cubicBezTo>
                <a:cubicBezTo>
                  <a:pt x="240" y="231"/>
                  <a:pt x="258" y="218"/>
                  <a:pt x="278" y="212"/>
                </a:cubicBezTo>
                <a:cubicBezTo>
                  <a:pt x="281" y="211"/>
                  <a:pt x="283" y="207"/>
                  <a:pt x="282" y="203"/>
                </a:cubicBezTo>
                <a:cubicBezTo>
                  <a:pt x="281" y="200"/>
                  <a:pt x="277" y="198"/>
                  <a:pt x="274" y="199"/>
                </a:cubicBezTo>
                <a:cubicBezTo>
                  <a:pt x="251" y="207"/>
                  <a:pt x="231" y="221"/>
                  <a:pt x="217" y="241"/>
                </a:cubicBezTo>
                <a:cubicBezTo>
                  <a:pt x="215" y="244"/>
                  <a:pt x="216" y="248"/>
                  <a:pt x="219" y="250"/>
                </a:cubicBezTo>
                <a:cubicBezTo>
                  <a:pt x="220" y="251"/>
                  <a:pt x="221" y="251"/>
                  <a:pt x="223" y="251"/>
                </a:cubicBezTo>
                <a:close/>
                <a:moveTo>
                  <a:pt x="209" y="307"/>
                </a:moveTo>
                <a:cubicBezTo>
                  <a:pt x="209" y="304"/>
                  <a:pt x="206" y="301"/>
                  <a:pt x="203" y="301"/>
                </a:cubicBezTo>
                <a:lnTo>
                  <a:pt x="202" y="301"/>
                </a:lnTo>
                <a:cubicBezTo>
                  <a:pt x="199" y="301"/>
                  <a:pt x="196" y="304"/>
                  <a:pt x="196" y="307"/>
                </a:cubicBezTo>
                <a:cubicBezTo>
                  <a:pt x="196" y="332"/>
                  <a:pt x="204" y="355"/>
                  <a:pt x="218" y="374"/>
                </a:cubicBezTo>
                <a:cubicBezTo>
                  <a:pt x="219" y="376"/>
                  <a:pt x="221" y="377"/>
                  <a:pt x="223" y="377"/>
                </a:cubicBezTo>
                <a:cubicBezTo>
                  <a:pt x="224" y="377"/>
                  <a:pt x="226" y="376"/>
                  <a:pt x="227" y="375"/>
                </a:cubicBezTo>
                <a:cubicBezTo>
                  <a:pt x="230" y="373"/>
                  <a:pt x="231" y="369"/>
                  <a:pt x="228" y="366"/>
                </a:cubicBezTo>
                <a:cubicBezTo>
                  <a:pt x="216" y="349"/>
                  <a:pt x="209" y="329"/>
                  <a:pt x="209" y="307"/>
                </a:cubicBezTo>
                <a:close/>
                <a:moveTo>
                  <a:pt x="416" y="300"/>
                </a:moveTo>
                <a:cubicBezTo>
                  <a:pt x="413" y="300"/>
                  <a:pt x="410" y="303"/>
                  <a:pt x="410" y="307"/>
                </a:cubicBezTo>
                <a:cubicBezTo>
                  <a:pt x="410" y="328"/>
                  <a:pt x="403" y="349"/>
                  <a:pt x="390" y="366"/>
                </a:cubicBezTo>
                <a:cubicBezTo>
                  <a:pt x="388" y="369"/>
                  <a:pt x="389" y="373"/>
                  <a:pt x="392" y="375"/>
                </a:cubicBezTo>
                <a:cubicBezTo>
                  <a:pt x="393" y="376"/>
                  <a:pt x="394" y="376"/>
                  <a:pt x="396" y="376"/>
                </a:cubicBezTo>
                <a:cubicBezTo>
                  <a:pt x="398" y="376"/>
                  <a:pt x="400" y="375"/>
                  <a:pt x="401" y="374"/>
                </a:cubicBezTo>
                <a:cubicBezTo>
                  <a:pt x="415" y="354"/>
                  <a:pt x="423" y="331"/>
                  <a:pt x="423" y="307"/>
                </a:cubicBezTo>
                <a:lnTo>
                  <a:pt x="423" y="306"/>
                </a:lnTo>
                <a:cubicBezTo>
                  <a:pt x="423" y="302"/>
                  <a:pt x="420" y="300"/>
                  <a:pt x="416" y="300"/>
                </a:cubicBezTo>
                <a:close/>
                <a:moveTo>
                  <a:pt x="341" y="402"/>
                </a:moveTo>
                <a:cubicBezTo>
                  <a:pt x="321" y="409"/>
                  <a:pt x="299" y="409"/>
                  <a:pt x="279" y="402"/>
                </a:cubicBezTo>
                <a:cubicBezTo>
                  <a:pt x="275" y="401"/>
                  <a:pt x="271" y="403"/>
                  <a:pt x="270" y="407"/>
                </a:cubicBezTo>
                <a:cubicBezTo>
                  <a:pt x="269" y="410"/>
                  <a:pt x="271" y="414"/>
                  <a:pt x="275" y="415"/>
                </a:cubicBezTo>
                <a:cubicBezTo>
                  <a:pt x="286" y="419"/>
                  <a:pt x="297" y="421"/>
                  <a:pt x="309" y="421"/>
                </a:cubicBezTo>
                <a:cubicBezTo>
                  <a:pt x="321" y="421"/>
                  <a:pt x="333" y="419"/>
                  <a:pt x="345" y="415"/>
                </a:cubicBezTo>
                <a:cubicBezTo>
                  <a:pt x="348" y="414"/>
                  <a:pt x="350" y="410"/>
                  <a:pt x="349" y="407"/>
                </a:cubicBezTo>
                <a:cubicBezTo>
                  <a:pt x="348" y="403"/>
                  <a:pt x="344" y="401"/>
                  <a:pt x="341" y="402"/>
                </a:cubicBezTo>
                <a:close/>
                <a:moveTo>
                  <a:pt x="321" y="312"/>
                </a:moveTo>
                <a:cubicBezTo>
                  <a:pt x="318" y="312"/>
                  <a:pt x="315" y="311"/>
                  <a:pt x="310" y="311"/>
                </a:cubicBezTo>
                <a:lnTo>
                  <a:pt x="300" y="311"/>
                </a:lnTo>
                <a:lnTo>
                  <a:pt x="300" y="328"/>
                </a:lnTo>
                <a:cubicBezTo>
                  <a:pt x="300" y="331"/>
                  <a:pt x="300" y="332"/>
                  <a:pt x="300" y="333"/>
                </a:cubicBezTo>
                <a:cubicBezTo>
                  <a:pt x="301" y="333"/>
                  <a:pt x="301" y="334"/>
                  <a:pt x="301" y="334"/>
                </a:cubicBezTo>
                <a:cubicBezTo>
                  <a:pt x="302" y="334"/>
                  <a:pt x="303" y="334"/>
                  <a:pt x="305" y="334"/>
                </a:cubicBezTo>
                <a:lnTo>
                  <a:pt x="311" y="334"/>
                </a:lnTo>
                <a:cubicBezTo>
                  <a:pt x="314" y="334"/>
                  <a:pt x="317" y="334"/>
                  <a:pt x="319" y="333"/>
                </a:cubicBezTo>
                <a:cubicBezTo>
                  <a:pt x="321" y="333"/>
                  <a:pt x="323" y="331"/>
                  <a:pt x="325" y="329"/>
                </a:cubicBezTo>
                <a:cubicBezTo>
                  <a:pt x="326" y="327"/>
                  <a:pt x="327" y="325"/>
                  <a:pt x="327" y="322"/>
                </a:cubicBezTo>
                <a:cubicBezTo>
                  <a:pt x="327" y="320"/>
                  <a:pt x="327" y="318"/>
                  <a:pt x="326" y="316"/>
                </a:cubicBezTo>
                <a:cubicBezTo>
                  <a:pt x="324" y="315"/>
                  <a:pt x="323" y="313"/>
                  <a:pt x="321" y="312"/>
                </a:cubicBezTo>
                <a:close/>
                <a:moveTo>
                  <a:pt x="400" y="307"/>
                </a:moveTo>
                <a:cubicBezTo>
                  <a:pt x="400" y="357"/>
                  <a:pt x="360" y="398"/>
                  <a:pt x="309" y="398"/>
                </a:cubicBezTo>
                <a:cubicBezTo>
                  <a:pt x="259" y="398"/>
                  <a:pt x="218" y="357"/>
                  <a:pt x="218" y="307"/>
                </a:cubicBezTo>
                <a:cubicBezTo>
                  <a:pt x="218" y="257"/>
                  <a:pt x="259" y="216"/>
                  <a:pt x="309" y="216"/>
                </a:cubicBezTo>
                <a:cubicBezTo>
                  <a:pt x="360" y="216"/>
                  <a:pt x="400" y="257"/>
                  <a:pt x="400" y="307"/>
                </a:cubicBezTo>
                <a:close/>
                <a:moveTo>
                  <a:pt x="348" y="324"/>
                </a:moveTo>
                <a:cubicBezTo>
                  <a:pt x="348" y="321"/>
                  <a:pt x="347" y="317"/>
                  <a:pt x="345" y="315"/>
                </a:cubicBezTo>
                <a:cubicBezTo>
                  <a:pt x="344" y="312"/>
                  <a:pt x="341" y="309"/>
                  <a:pt x="339" y="308"/>
                </a:cubicBezTo>
                <a:cubicBezTo>
                  <a:pt x="337" y="307"/>
                  <a:pt x="334" y="306"/>
                  <a:pt x="330" y="305"/>
                </a:cubicBezTo>
                <a:cubicBezTo>
                  <a:pt x="333" y="304"/>
                  <a:pt x="336" y="302"/>
                  <a:pt x="338" y="300"/>
                </a:cubicBezTo>
                <a:cubicBezTo>
                  <a:pt x="340" y="298"/>
                  <a:pt x="342" y="296"/>
                  <a:pt x="343" y="294"/>
                </a:cubicBezTo>
                <a:cubicBezTo>
                  <a:pt x="344" y="292"/>
                  <a:pt x="345" y="289"/>
                  <a:pt x="345" y="286"/>
                </a:cubicBezTo>
                <a:cubicBezTo>
                  <a:pt x="345" y="283"/>
                  <a:pt x="344" y="280"/>
                  <a:pt x="342" y="276"/>
                </a:cubicBezTo>
                <a:cubicBezTo>
                  <a:pt x="340" y="273"/>
                  <a:pt x="336" y="271"/>
                  <a:pt x="333" y="269"/>
                </a:cubicBezTo>
                <a:cubicBezTo>
                  <a:pt x="331" y="269"/>
                  <a:pt x="329" y="268"/>
                  <a:pt x="327" y="268"/>
                </a:cubicBezTo>
                <a:lnTo>
                  <a:pt x="327" y="254"/>
                </a:lnTo>
                <a:lnTo>
                  <a:pt x="314" y="254"/>
                </a:lnTo>
                <a:lnTo>
                  <a:pt x="314" y="267"/>
                </a:lnTo>
                <a:lnTo>
                  <a:pt x="305" y="267"/>
                </a:lnTo>
                <a:lnTo>
                  <a:pt x="305" y="254"/>
                </a:lnTo>
                <a:lnTo>
                  <a:pt x="291" y="254"/>
                </a:lnTo>
                <a:lnTo>
                  <a:pt x="291" y="267"/>
                </a:lnTo>
                <a:lnTo>
                  <a:pt x="271" y="267"/>
                </a:lnTo>
                <a:lnTo>
                  <a:pt x="271" y="278"/>
                </a:lnTo>
                <a:lnTo>
                  <a:pt x="274" y="278"/>
                </a:lnTo>
                <a:cubicBezTo>
                  <a:pt x="276" y="278"/>
                  <a:pt x="278" y="278"/>
                  <a:pt x="278" y="279"/>
                </a:cubicBezTo>
                <a:cubicBezTo>
                  <a:pt x="279" y="279"/>
                  <a:pt x="280" y="280"/>
                  <a:pt x="280" y="280"/>
                </a:cubicBezTo>
                <a:cubicBezTo>
                  <a:pt x="280" y="281"/>
                  <a:pt x="280" y="282"/>
                  <a:pt x="280" y="285"/>
                </a:cubicBezTo>
                <a:lnTo>
                  <a:pt x="280" y="329"/>
                </a:lnTo>
                <a:cubicBezTo>
                  <a:pt x="280" y="332"/>
                  <a:pt x="280" y="333"/>
                  <a:pt x="280" y="334"/>
                </a:cubicBezTo>
                <a:cubicBezTo>
                  <a:pt x="280" y="334"/>
                  <a:pt x="279" y="335"/>
                  <a:pt x="278" y="335"/>
                </a:cubicBezTo>
                <a:cubicBezTo>
                  <a:pt x="277" y="336"/>
                  <a:pt x="276" y="336"/>
                  <a:pt x="274" y="336"/>
                </a:cubicBezTo>
                <a:lnTo>
                  <a:pt x="271" y="336"/>
                </a:lnTo>
                <a:lnTo>
                  <a:pt x="271" y="347"/>
                </a:lnTo>
                <a:lnTo>
                  <a:pt x="291" y="347"/>
                </a:lnTo>
                <a:lnTo>
                  <a:pt x="291" y="360"/>
                </a:lnTo>
                <a:lnTo>
                  <a:pt x="305" y="360"/>
                </a:lnTo>
                <a:lnTo>
                  <a:pt x="305" y="347"/>
                </a:lnTo>
                <a:lnTo>
                  <a:pt x="313" y="347"/>
                </a:lnTo>
                <a:cubicBezTo>
                  <a:pt x="313" y="347"/>
                  <a:pt x="313" y="347"/>
                  <a:pt x="314" y="347"/>
                </a:cubicBezTo>
                <a:lnTo>
                  <a:pt x="314" y="360"/>
                </a:lnTo>
                <a:lnTo>
                  <a:pt x="327" y="360"/>
                </a:lnTo>
                <a:lnTo>
                  <a:pt x="327" y="346"/>
                </a:lnTo>
                <a:cubicBezTo>
                  <a:pt x="329" y="345"/>
                  <a:pt x="331" y="345"/>
                  <a:pt x="333" y="344"/>
                </a:cubicBezTo>
                <a:cubicBezTo>
                  <a:pt x="338" y="342"/>
                  <a:pt x="341" y="339"/>
                  <a:pt x="344" y="336"/>
                </a:cubicBezTo>
                <a:cubicBezTo>
                  <a:pt x="347" y="332"/>
                  <a:pt x="348" y="328"/>
                  <a:pt x="348" y="324"/>
                </a:cubicBezTo>
                <a:close/>
                <a:moveTo>
                  <a:pt x="319" y="298"/>
                </a:moveTo>
                <a:cubicBezTo>
                  <a:pt x="321" y="297"/>
                  <a:pt x="323" y="296"/>
                  <a:pt x="324" y="295"/>
                </a:cubicBezTo>
                <a:cubicBezTo>
                  <a:pt x="325" y="293"/>
                  <a:pt x="326" y="291"/>
                  <a:pt x="326" y="289"/>
                </a:cubicBezTo>
                <a:cubicBezTo>
                  <a:pt x="326" y="287"/>
                  <a:pt x="325" y="286"/>
                  <a:pt x="324" y="284"/>
                </a:cubicBezTo>
                <a:cubicBezTo>
                  <a:pt x="323" y="283"/>
                  <a:pt x="321" y="282"/>
                  <a:pt x="319" y="281"/>
                </a:cubicBezTo>
                <a:cubicBezTo>
                  <a:pt x="318" y="280"/>
                  <a:pt x="314" y="280"/>
                  <a:pt x="309" y="280"/>
                </a:cubicBezTo>
                <a:lnTo>
                  <a:pt x="300" y="280"/>
                </a:lnTo>
                <a:lnTo>
                  <a:pt x="300" y="299"/>
                </a:lnTo>
                <a:lnTo>
                  <a:pt x="309" y="299"/>
                </a:lnTo>
                <a:cubicBezTo>
                  <a:pt x="313" y="299"/>
                  <a:pt x="317" y="299"/>
                  <a:pt x="319" y="29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wrap="square" lIns="91440" tIns="45720" rIns="91440" bIns="45720" anchor="ctr">
            <a:normAutofit fontScale="65000" lnSpcReduction="10000"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9pPr>
          </a:lstStyle>
          <a:p>
            <a:pPr algn="ctr">
              <a:lnSpc>
                <a:spcPct val="140000"/>
              </a:lnSpc>
            </a:pPr>
            <a:endParaRPr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46" name="矩形 45"/>
          <p:cNvSpPr/>
          <p:nvPr>
            <p:custDataLst>
              <p:tags r:id="rId7"/>
            </p:custDataLst>
          </p:nvPr>
        </p:nvSpPr>
        <p:spPr>
          <a:xfrm>
            <a:off x="1574173" y="2553893"/>
            <a:ext cx="1560593" cy="790226"/>
          </a:xfrm>
          <a:prstGeom prst="rect">
            <a:avLst/>
          </a:prstGeom>
          <a:solidFill>
            <a:schemeClr val="accent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rmAutofit/>
          </a:bodyPr>
          <a:lstStyle/>
          <a:p>
            <a:pPr algn="ctr">
              <a:lnSpc>
                <a:spcPct val="120000"/>
              </a:lnSpc>
              <a:spcBef>
                <a:spcPct val="0"/>
              </a:spcBef>
            </a:pPr>
            <a:r>
              <a:rPr lang="en-US" altLang="zh-CN" sz="2000" b="1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anose="020B0503020204020204" charset="-122"/>
              </a:rPr>
              <a:t>No.2</a:t>
            </a:r>
            <a:endParaRPr lang="en-US" altLang="zh-CN" sz="2000" b="1" dirty="0">
              <a:solidFill>
                <a:schemeClr val="bg1"/>
              </a:solidFill>
              <a:uFillTx/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47" name="矩形 46"/>
          <p:cNvSpPr/>
          <p:nvPr>
            <p:custDataLst>
              <p:tags r:id="rId8"/>
            </p:custDataLst>
          </p:nvPr>
        </p:nvSpPr>
        <p:spPr>
          <a:xfrm>
            <a:off x="4202165" y="2553893"/>
            <a:ext cx="6259321" cy="790226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rmAutofit/>
          </a:bodyPr>
          <a:lstStyle/>
          <a:p>
            <a:pPr marL="215900">
              <a:lnSpc>
                <a:spcPct val="120000"/>
              </a:lnSpc>
            </a:pPr>
            <a:r>
              <a:rPr lang="en-US" altLang="zh-CN" b="1" dirty="0">
                <a:solidFill>
                  <a:srgbClr val="FF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Persamaan yang dimiliki oleh sistem politik dapat dilihat dari......................................................</a:t>
            </a:r>
            <a:endParaRPr lang="en-US" altLang="zh-CN" b="1" dirty="0">
              <a:solidFill>
                <a:srgbClr val="FF000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平行四边形 47"/>
          <p:cNvSpPr/>
          <p:nvPr>
            <p:custDataLst>
              <p:tags r:id="rId9"/>
            </p:custDataLst>
          </p:nvPr>
        </p:nvSpPr>
        <p:spPr>
          <a:xfrm rot="5400000">
            <a:off x="2936083" y="2752577"/>
            <a:ext cx="931065" cy="533698"/>
          </a:xfrm>
          <a:prstGeom prst="parallelogram">
            <a:avLst>
              <a:gd name="adj" fmla="val 26426"/>
            </a:avLst>
          </a:prstGeom>
          <a:solidFill>
            <a:schemeClr val="bg1">
              <a:lumMod val="95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rmAutofit fontScale="92500" lnSpcReduction="20000"/>
          </a:bodyPr>
          <a:lstStyle/>
          <a:p>
            <a:pPr algn="ctr">
              <a:lnSpc>
                <a:spcPct val="130000"/>
              </a:lnSpc>
            </a:pPr>
            <a:endParaRPr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49" name="平行四边形 48"/>
          <p:cNvSpPr/>
          <p:nvPr>
            <p:custDataLst>
              <p:tags r:id="rId10"/>
            </p:custDataLst>
          </p:nvPr>
        </p:nvSpPr>
        <p:spPr>
          <a:xfrm rot="16200000" flipV="1">
            <a:off x="3469782" y="2752576"/>
            <a:ext cx="931064" cy="533698"/>
          </a:xfrm>
          <a:prstGeom prst="parallelogram">
            <a:avLst>
              <a:gd name="adj" fmla="val 26426"/>
            </a:avLst>
          </a:prstGeom>
          <a:solidFill>
            <a:schemeClr val="accent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rmAutofit fontScale="92500" lnSpcReduction="20000"/>
          </a:bodyPr>
          <a:lstStyle/>
          <a:p>
            <a:pPr algn="ctr">
              <a:lnSpc>
                <a:spcPct val="130000"/>
              </a:lnSpc>
            </a:pPr>
            <a:endParaRPr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50" name="矩形 49"/>
          <p:cNvSpPr/>
          <p:nvPr>
            <p:custDataLst>
              <p:tags r:id="rId11"/>
            </p:custDataLst>
          </p:nvPr>
        </p:nvSpPr>
        <p:spPr>
          <a:xfrm>
            <a:off x="10461486" y="2553893"/>
            <a:ext cx="156342" cy="790226"/>
          </a:xfrm>
          <a:prstGeom prst="rect">
            <a:avLst/>
          </a:prstGeom>
          <a:solidFill>
            <a:schemeClr val="accent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rmAutofit/>
          </a:bodyPr>
          <a:lstStyle/>
          <a:p>
            <a:pPr algn="ctr">
              <a:lnSpc>
                <a:spcPct val="120000"/>
              </a:lnSpc>
            </a:pPr>
            <a:endParaRPr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86" name="任意多边形 85" title="RlNtk0pa6Z"/>
          <p:cNvSpPr/>
          <p:nvPr>
            <p:custDataLst>
              <p:tags r:id="rId12"/>
            </p:custDataLst>
          </p:nvPr>
        </p:nvSpPr>
        <p:spPr bwMode="auto">
          <a:xfrm>
            <a:off x="3847134" y="2837864"/>
            <a:ext cx="176360" cy="363120"/>
          </a:xfrm>
          <a:custGeom>
            <a:avLst/>
            <a:gdLst>
              <a:gd name="T0" fmla="*/ 478 w 531"/>
              <a:gd name="T1" fmla="*/ 580 h 1095"/>
              <a:gd name="T2" fmla="*/ 310 w 531"/>
              <a:gd name="T3" fmla="*/ 481 h 1095"/>
              <a:gd name="T4" fmla="*/ 334 w 531"/>
              <a:gd name="T5" fmla="*/ 223 h 1095"/>
              <a:gd name="T6" fmla="*/ 394 w 531"/>
              <a:gd name="T7" fmla="*/ 363 h 1095"/>
              <a:gd name="T8" fmla="*/ 500 w 531"/>
              <a:gd name="T9" fmla="*/ 275 h 1095"/>
              <a:gd name="T10" fmla="*/ 446 w 531"/>
              <a:gd name="T11" fmla="*/ 180 h 1095"/>
              <a:gd name="T12" fmla="*/ 342 w 531"/>
              <a:gd name="T13" fmla="*/ 144 h 1095"/>
              <a:gd name="T14" fmla="*/ 285 w 531"/>
              <a:gd name="T15" fmla="*/ 0 h 1095"/>
              <a:gd name="T16" fmla="*/ 173 w 531"/>
              <a:gd name="T17" fmla="*/ 154 h 1095"/>
              <a:gd name="T18" fmla="*/ 29 w 531"/>
              <a:gd name="T19" fmla="*/ 259 h 1095"/>
              <a:gd name="T20" fmla="*/ 23 w 531"/>
              <a:gd name="T21" fmla="*/ 430 h 1095"/>
              <a:gd name="T22" fmla="*/ 133 w 531"/>
              <a:gd name="T23" fmla="*/ 543 h 1095"/>
              <a:gd name="T24" fmla="*/ 196 w 531"/>
              <a:gd name="T25" fmla="*/ 877 h 1095"/>
              <a:gd name="T26" fmla="*/ 126 w 531"/>
              <a:gd name="T27" fmla="*/ 829 h 1095"/>
              <a:gd name="T28" fmla="*/ 92 w 531"/>
              <a:gd name="T29" fmla="*/ 698 h 1095"/>
              <a:gd name="T30" fmla="*/ 33 w 531"/>
              <a:gd name="T31" fmla="*/ 718 h 1095"/>
              <a:gd name="T32" fmla="*/ 0 w 531"/>
              <a:gd name="T33" fmla="*/ 799 h 1095"/>
              <a:gd name="T34" fmla="*/ 66 w 531"/>
              <a:gd name="T35" fmla="*/ 915 h 1095"/>
              <a:gd name="T36" fmla="*/ 189 w 531"/>
              <a:gd name="T37" fmla="*/ 952 h 1095"/>
              <a:gd name="T38" fmla="*/ 246 w 531"/>
              <a:gd name="T39" fmla="*/ 1095 h 1095"/>
              <a:gd name="T40" fmla="*/ 360 w 531"/>
              <a:gd name="T41" fmla="*/ 940 h 1095"/>
              <a:gd name="T42" fmla="*/ 510 w 531"/>
              <a:gd name="T43" fmla="*/ 824 h 1095"/>
              <a:gd name="T44" fmla="*/ 518 w 531"/>
              <a:gd name="T45" fmla="*/ 643 h 1095"/>
              <a:gd name="T46" fmla="*/ 170 w 531"/>
              <a:gd name="T47" fmla="*/ 411 h 1095"/>
              <a:gd name="T48" fmla="*/ 129 w 531"/>
              <a:gd name="T49" fmla="*/ 325 h 1095"/>
              <a:gd name="T50" fmla="*/ 161 w 531"/>
              <a:gd name="T51" fmla="*/ 241 h 1095"/>
              <a:gd name="T52" fmla="*/ 264 w 531"/>
              <a:gd name="T53" fmla="*/ 208 h 1095"/>
              <a:gd name="T54" fmla="*/ 227 w 531"/>
              <a:gd name="T55" fmla="*/ 445 h 1095"/>
              <a:gd name="T56" fmla="*/ 370 w 531"/>
              <a:gd name="T57" fmla="*/ 847 h 1095"/>
              <a:gd name="T58" fmla="*/ 267 w 531"/>
              <a:gd name="T59" fmla="*/ 883 h 1095"/>
              <a:gd name="T60" fmla="*/ 320 w 531"/>
              <a:gd name="T61" fmla="*/ 632 h 1095"/>
              <a:gd name="T62" fmla="*/ 404 w 531"/>
              <a:gd name="T63" fmla="*/ 704 h 1095"/>
              <a:gd name="T64" fmla="*/ 401 w 531"/>
              <a:gd name="T65" fmla="*/ 805 h 10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531" h="1095">
                <a:moveTo>
                  <a:pt x="518" y="643"/>
                </a:moveTo>
                <a:cubicBezTo>
                  <a:pt x="510" y="620"/>
                  <a:pt x="496" y="599"/>
                  <a:pt x="478" y="580"/>
                </a:cubicBezTo>
                <a:cubicBezTo>
                  <a:pt x="460" y="562"/>
                  <a:pt x="438" y="544"/>
                  <a:pt x="410" y="529"/>
                </a:cubicBezTo>
                <a:cubicBezTo>
                  <a:pt x="382" y="513"/>
                  <a:pt x="349" y="497"/>
                  <a:pt x="310" y="481"/>
                </a:cubicBezTo>
                <a:cubicBezTo>
                  <a:pt x="310" y="480"/>
                  <a:pt x="309" y="480"/>
                  <a:pt x="308" y="480"/>
                </a:cubicBezTo>
                <a:lnTo>
                  <a:pt x="334" y="223"/>
                </a:lnTo>
                <a:cubicBezTo>
                  <a:pt x="346" y="229"/>
                  <a:pt x="356" y="238"/>
                  <a:pt x="364" y="249"/>
                </a:cubicBezTo>
                <a:cubicBezTo>
                  <a:pt x="384" y="276"/>
                  <a:pt x="394" y="314"/>
                  <a:pt x="394" y="363"/>
                </a:cubicBezTo>
                <a:cubicBezTo>
                  <a:pt x="428" y="363"/>
                  <a:pt x="454" y="355"/>
                  <a:pt x="473" y="339"/>
                </a:cubicBezTo>
                <a:cubicBezTo>
                  <a:pt x="491" y="323"/>
                  <a:pt x="500" y="302"/>
                  <a:pt x="500" y="275"/>
                </a:cubicBezTo>
                <a:cubicBezTo>
                  <a:pt x="500" y="257"/>
                  <a:pt x="496" y="240"/>
                  <a:pt x="487" y="223"/>
                </a:cubicBezTo>
                <a:cubicBezTo>
                  <a:pt x="478" y="207"/>
                  <a:pt x="464" y="192"/>
                  <a:pt x="446" y="180"/>
                </a:cubicBezTo>
                <a:cubicBezTo>
                  <a:pt x="428" y="168"/>
                  <a:pt x="405" y="158"/>
                  <a:pt x="378" y="151"/>
                </a:cubicBezTo>
                <a:cubicBezTo>
                  <a:pt x="367" y="148"/>
                  <a:pt x="355" y="146"/>
                  <a:pt x="342" y="144"/>
                </a:cubicBezTo>
                <a:lnTo>
                  <a:pt x="356" y="7"/>
                </a:lnTo>
                <a:lnTo>
                  <a:pt x="285" y="0"/>
                </a:lnTo>
                <a:lnTo>
                  <a:pt x="271" y="141"/>
                </a:lnTo>
                <a:cubicBezTo>
                  <a:pt x="235" y="142"/>
                  <a:pt x="203" y="146"/>
                  <a:pt x="173" y="154"/>
                </a:cubicBezTo>
                <a:cubicBezTo>
                  <a:pt x="139" y="163"/>
                  <a:pt x="110" y="177"/>
                  <a:pt x="86" y="194"/>
                </a:cubicBezTo>
                <a:cubicBezTo>
                  <a:pt x="61" y="211"/>
                  <a:pt x="42" y="233"/>
                  <a:pt x="29" y="259"/>
                </a:cubicBezTo>
                <a:cubicBezTo>
                  <a:pt x="16" y="285"/>
                  <a:pt x="10" y="314"/>
                  <a:pt x="10" y="348"/>
                </a:cubicBezTo>
                <a:cubicBezTo>
                  <a:pt x="10" y="380"/>
                  <a:pt x="14" y="407"/>
                  <a:pt x="23" y="430"/>
                </a:cubicBezTo>
                <a:cubicBezTo>
                  <a:pt x="32" y="453"/>
                  <a:pt x="46" y="474"/>
                  <a:pt x="64" y="492"/>
                </a:cubicBezTo>
                <a:cubicBezTo>
                  <a:pt x="82" y="510"/>
                  <a:pt x="105" y="527"/>
                  <a:pt x="133" y="543"/>
                </a:cubicBezTo>
                <a:cubicBezTo>
                  <a:pt x="160" y="557"/>
                  <a:pt x="190" y="573"/>
                  <a:pt x="225" y="588"/>
                </a:cubicBezTo>
                <a:lnTo>
                  <a:pt x="196" y="877"/>
                </a:lnTo>
                <a:cubicBezTo>
                  <a:pt x="189" y="875"/>
                  <a:pt x="182" y="872"/>
                  <a:pt x="175" y="869"/>
                </a:cubicBezTo>
                <a:cubicBezTo>
                  <a:pt x="155" y="859"/>
                  <a:pt x="139" y="846"/>
                  <a:pt x="126" y="829"/>
                </a:cubicBezTo>
                <a:cubicBezTo>
                  <a:pt x="114" y="812"/>
                  <a:pt x="105" y="792"/>
                  <a:pt x="100" y="770"/>
                </a:cubicBezTo>
                <a:cubicBezTo>
                  <a:pt x="95" y="748"/>
                  <a:pt x="92" y="723"/>
                  <a:pt x="92" y="698"/>
                </a:cubicBezTo>
                <a:cubicBezTo>
                  <a:pt x="83" y="698"/>
                  <a:pt x="74" y="699"/>
                  <a:pt x="63" y="702"/>
                </a:cubicBezTo>
                <a:cubicBezTo>
                  <a:pt x="52" y="705"/>
                  <a:pt x="42" y="711"/>
                  <a:pt x="33" y="718"/>
                </a:cubicBezTo>
                <a:cubicBezTo>
                  <a:pt x="24" y="726"/>
                  <a:pt x="16" y="736"/>
                  <a:pt x="9" y="750"/>
                </a:cubicBezTo>
                <a:cubicBezTo>
                  <a:pt x="3" y="763"/>
                  <a:pt x="0" y="779"/>
                  <a:pt x="0" y="799"/>
                </a:cubicBezTo>
                <a:cubicBezTo>
                  <a:pt x="0" y="824"/>
                  <a:pt x="5" y="847"/>
                  <a:pt x="17" y="866"/>
                </a:cubicBezTo>
                <a:cubicBezTo>
                  <a:pt x="28" y="886"/>
                  <a:pt x="45" y="902"/>
                  <a:pt x="66" y="915"/>
                </a:cubicBezTo>
                <a:cubicBezTo>
                  <a:pt x="87" y="928"/>
                  <a:pt x="112" y="938"/>
                  <a:pt x="142" y="944"/>
                </a:cubicBezTo>
                <a:cubicBezTo>
                  <a:pt x="157" y="948"/>
                  <a:pt x="172" y="950"/>
                  <a:pt x="189" y="952"/>
                </a:cubicBezTo>
                <a:lnTo>
                  <a:pt x="175" y="1087"/>
                </a:lnTo>
                <a:lnTo>
                  <a:pt x="246" y="1095"/>
                </a:lnTo>
                <a:lnTo>
                  <a:pt x="260" y="954"/>
                </a:lnTo>
                <a:cubicBezTo>
                  <a:pt x="296" y="952"/>
                  <a:pt x="330" y="948"/>
                  <a:pt x="360" y="940"/>
                </a:cubicBezTo>
                <a:cubicBezTo>
                  <a:pt x="396" y="930"/>
                  <a:pt x="426" y="916"/>
                  <a:pt x="451" y="896"/>
                </a:cubicBezTo>
                <a:cubicBezTo>
                  <a:pt x="477" y="877"/>
                  <a:pt x="496" y="853"/>
                  <a:pt x="510" y="824"/>
                </a:cubicBezTo>
                <a:cubicBezTo>
                  <a:pt x="524" y="796"/>
                  <a:pt x="531" y="762"/>
                  <a:pt x="531" y="724"/>
                </a:cubicBezTo>
                <a:cubicBezTo>
                  <a:pt x="531" y="694"/>
                  <a:pt x="527" y="667"/>
                  <a:pt x="518" y="643"/>
                </a:cubicBezTo>
                <a:close/>
                <a:moveTo>
                  <a:pt x="227" y="445"/>
                </a:moveTo>
                <a:cubicBezTo>
                  <a:pt x="204" y="434"/>
                  <a:pt x="185" y="423"/>
                  <a:pt x="170" y="411"/>
                </a:cubicBezTo>
                <a:cubicBezTo>
                  <a:pt x="156" y="400"/>
                  <a:pt x="145" y="387"/>
                  <a:pt x="139" y="374"/>
                </a:cubicBezTo>
                <a:cubicBezTo>
                  <a:pt x="132" y="360"/>
                  <a:pt x="129" y="344"/>
                  <a:pt x="129" y="325"/>
                </a:cubicBezTo>
                <a:cubicBezTo>
                  <a:pt x="129" y="308"/>
                  <a:pt x="131" y="292"/>
                  <a:pt x="136" y="278"/>
                </a:cubicBezTo>
                <a:cubicBezTo>
                  <a:pt x="142" y="264"/>
                  <a:pt x="150" y="251"/>
                  <a:pt x="161" y="241"/>
                </a:cubicBezTo>
                <a:cubicBezTo>
                  <a:pt x="172" y="230"/>
                  <a:pt x="187" y="222"/>
                  <a:pt x="204" y="216"/>
                </a:cubicBezTo>
                <a:cubicBezTo>
                  <a:pt x="221" y="211"/>
                  <a:pt x="241" y="208"/>
                  <a:pt x="264" y="208"/>
                </a:cubicBezTo>
                <a:lnTo>
                  <a:pt x="239" y="450"/>
                </a:lnTo>
                <a:cubicBezTo>
                  <a:pt x="235" y="448"/>
                  <a:pt x="231" y="446"/>
                  <a:pt x="227" y="445"/>
                </a:cubicBezTo>
                <a:close/>
                <a:moveTo>
                  <a:pt x="401" y="805"/>
                </a:moveTo>
                <a:cubicBezTo>
                  <a:pt x="394" y="821"/>
                  <a:pt x="384" y="835"/>
                  <a:pt x="370" y="847"/>
                </a:cubicBezTo>
                <a:cubicBezTo>
                  <a:pt x="357" y="859"/>
                  <a:pt x="340" y="868"/>
                  <a:pt x="320" y="874"/>
                </a:cubicBezTo>
                <a:cubicBezTo>
                  <a:pt x="304" y="879"/>
                  <a:pt x="287" y="882"/>
                  <a:pt x="267" y="883"/>
                </a:cubicBezTo>
                <a:lnTo>
                  <a:pt x="294" y="619"/>
                </a:lnTo>
                <a:cubicBezTo>
                  <a:pt x="303" y="624"/>
                  <a:pt x="312" y="628"/>
                  <a:pt x="320" y="632"/>
                </a:cubicBezTo>
                <a:cubicBezTo>
                  <a:pt x="343" y="644"/>
                  <a:pt x="362" y="655"/>
                  <a:pt x="375" y="667"/>
                </a:cubicBezTo>
                <a:cubicBezTo>
                  <a:pt x="389" y="678"/>
                  <a:pt x="398" y="691"/>
                  <a:pt x="404" y="704"/>
                </a:cubicBezTo>
                <a:cubicBezTo>
                  <a:pt x="409" y="717"/>
                  <a:pt x="412" y="733"/>
                  <a:pt x="412" y="751"/>
                </a:cubicBezTo>
                <a:cubicBezTo>
                  <a:pt x="412" y="770"/>
                  <a:pt x="409" y="788"/>
                  <a:pt x="401" y="8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wrap="square" lIns="91440" tIns="45720" rIns="91440" bIns="45720" anchor="ctr">
            <a:normAutofit fontScale="85000" lnSpcReduction="10000"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9pPr>
          </a:lstStyle>
          <a:p>
            <a:pPr algn="ctr">
              <a:lnSpc>
                <a:spcPct val="140000"/>
              </a:lnSpc>
            </a:pPr>
            <a:endParaRPr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53" name="矩形 52"/>
          <p:cNvSpPr/>
          <p:nvPr>
            <p:custDataLst>
              <p:tags r:id="rId13"/>
            </p:custDataLst>
          </p:nvPr>
        </p:nvSpPr>
        <p:spPr>
          <a:xfrm>
            <a:off x="1574173" y="3373043"/>
            <a:ext cx="1560593" cy="790226"/>
          </a:xfrm>
          <a:prstGeom prst="rect">
            <a:avLst/>
          </a:prstGeom>
          <a:solidFill>
            <a:schemeClr val="accent2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rmAutofit/>
          </a:bodyPr>
          <a:lstStyle/>
          <a:p>
            <a:pPr algn="ctr">
              <a:lnSpc>
                <a:spcPct val="120000"/>
              </a:lnSpc>
              <a:spcBef>
                <a:spcPct val="0"/>
              </a:spcBef>
            </a:pPr>
            <a:r>
              <a:rPr lang="en-US" altLang="zh-CN" sz="2000" b="1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anose="020B0503020204020204" charset="-122"/>
              </a:rPr>
              <a:t>No.3</a:t>
            </a:r>
            <a:endParaRPr lang="en-US" altLang="zh-CN" sz="2000" b="1" dirty="0">
              <a:solidFill>
                <a:schemeClr val="bg1"/>
              </a:solidFill>
              <a:uFillTx/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54" name="矩形 53"/>
          <p:cNvSpPr/>
          <p:nvPr>
            <p:custDataLst>
              <p:tags r:id="rId14"/>
            </p:custDataLst>
          </p:nvPr>
        </p:nvSpPr>
        <p:spPr>
          <a:xfrm>
            <a:off x="4202164" y="3373043"/>
            <a:ext cx="5517999" cy="790226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rmAutofit/>
          </a:bodyPr>
          <a:lstStyle/>
          <a:p>
            <a:pPr marL="215900">
              <a:lnSpc>
                <a:spcPct val="120000"/>
              </a:lnSpc>
            </a:pPr>
            <a:r>
              <a:rPr lang="en-US" altLang="zh-CN" b="1" dirty="0">
                <a:solidFill>
                  <a:srgbClr val="FF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Menurut Almond  fungsi input diantaranya.....................................................</a:t>
            </a:r>
            <a:endParaRPr lang="en-US" altLang="zh-CN" b="1" dirty="0">
              <a:solidFill>
                <a:srgbClr val="FF000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平行四边形 54"/>
          <p:cNvSpPr/>
          <p:nvPr>
            <p:custDataLst>
              <p:tags r:id="rId15"/>
            </p:custDataLst>
          </p:nvPr>
        </p:nvSpPr>
        <p:spPr>
          <a:xfrm rot="5400000">
            <a:off x="2936083" y="3571727"/>
            <a:ext cx="931065" cy="533698"/>
          </a:xfrm>
          <a:prstGeom prst="parallelogram">
            <a:avLst>
              <a:gd name="adj" fmla="val 26426"/>
            </a:avLst>
          </a:prstGeom>
          <a:solidFill>
            <a:schemeClr val="bg1">
              <a:lumMod val="95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rmAutofit fontScale="92500" lnSpcReduction="20000"/>
          </a:bodyPr>
          <a:lstStyle/>
          <a:p>
            <a:pPr algn="ctr">
              <a:lnSpc>
                <a:spcPct val="130000"/>
              </a:lnSpc>
            </a:pPr>
            <a:endParaRPr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56" name="平行四边形 55"/>
          <p:cNvSpPr/>
          <p:nvPr>
            <p:custDataLst>
              <p:tags r:id="rId16"/>
            </p:custDataLst>
          </p:nvPr>
        </p:nvSpPr>
        <p:spPr>
          <a:xfrm rot="16200000" flipV="1">
            <a:off x="3469782" y="3571726"/>
            <a:ext cx="931064" cy="533698"/>
          </a:xfrm>
          <a:prstGeom prst="parallelogram">
            <a:avLst>
              <a:gd name="adj" fmla="val 26426"/>
            </a:avLst>
          </a:prstGeom>
          <a:solidFill>
            <a:schemeClr val="accent2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rmAutofit fontScale="92500" lnSpcReduction="20000"/>
          </a:bodyPr>
          <a:lstStyle/>
          <a:p>
            <a:pPr algn="ctr">
              <a:lnSpc>
                <a:spcPct val="130000"/>
              </a:lnSpc>
              <a:spcBef>
                <a:spcPct val="0"/>
              </a:spcBef>
            </a:pPr>
            <a:endParaRPr b="1"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57" name="矩形 56"/>
          <p:cNvSpPr/>
          <p:nvPr>
            <p:custDataLst>
              <p:tags r:id="rId17"/>
            </p:custDataLst>
          </p:nvPr>
        </p:nvSpPr>
        <p:spPr>
          <a:xfrm>
            <a:off x="9720164" y="3373043"/>
            <a:ext cx="156342" cy="790226"/>
          </a:xfrm>
          <a:prstGeom prst="rect">
            <a:avLst/>
          </a:prstGeom>
          <a:solidFill>
            <a:schemeClr val="accent2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rmAutofit/>
          </a:bodyPr>
          <a:lstStyle/>
          <a:p>
            <a:pPr algn="ctr">
              <a:lnSpc>
                <a:spcPct val="120000"/>
              </a:lnSpc>
              <a:spcBef>
                <a:spcPct val="0"/>
              </a:spcBef>
            </a:pPr>
            <a:endParaRPr b="1"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87" name="任意多边形 86" title="RlNtk0pa6Z"/>
          <p:cNvSpPr/>
          <p:nvPr>
            <p:custDataLst>
              <p:tags r:id="rId18"/>
            </p:custDataLst>
          </p:nvPr>
        </p:nvSpPr>
        <p:spPr bwMode="auto">
          <a:xfrm>
            <a:off x="3755791" y="3657015"/>
            <a:ext cx="359047" cy="363120"/>
          </a:xfrm>
          <a:custGeom>
            <a:avLst/>
            <a:gdLst>
              <a:gd name="connsiteX0" fmla="*/ 532306 w 601689"/>
              <a:gd name="connsiteY0" fmla="*/ 527189 h 608514"/>
              <a:gd name="connsiteX1" fmla="*/ 511921 w 601689"/>
              <a:gd name="connsiteY1" fmla="*/ 568271 h 608514"/>
              <a:gd name="connsiteX2" fmla="*/ 557366 w 601689"/>
              <a:gd name="connsiteY2" fmla="*/ 527189 h 608514"/>
              <a:gd name="connsiteX3" fmla="*/ 484056 w 601689"/>
              <a:gd name="connsiteY3" fmla="*/ 527189 h 608514"/>
              <a:gd name="connsiteX4" fmla="*/ 484056 w 601689"/>
              <a:gd name="connsiteY4" fmla="*/ 572006 h 608514"/>
              <a:gd name="connsiteX5" fmla="*/ 512296 w 601689"/>
              <a:gd name="connsiteY5" fmla="*/ 527189 h 608514"/>
              <a:gd name="connsiteX6" fmla="*/ 436741 w 601689"/>
              <a:gd name="connsiteY6" fmla="*/ 527189 h 608514"/>
              <a:gd name="connsiteX7" fmla="*/ 464980 w 601689"/>
              <a:gd name="connsiteY7" fmla="*/ 571913 h 608514"/>
              <a:gd name="connsiteX8" fmla="*/ 464980 w 601689"/>
              <a:gd name="connsiteY8" fmla="*/ 527189 h 608514"/>
              <a:gd name="connsiteX9" fmla="*/ 391483 w 601689"/>
              <a:gd name="connsiteY9" fmla="*/ 527189 h 608514"/>
              <a:gd name="connsiteX10" fmla="*/ 436928 w 601689"/>
              <a:gd name="connsiteY10" fmla="*/ 568271 h 608514"/>
              <a:gd name="connsiteX11" fmla="*/ 416543 w 601689"/>
              <a:gd name="connsiteY11" fmla="*/ 527189 h 608514"/>
              <a:gd name="connsiteX12" fmla="*/ 536888 w 601689"/>
              <a:gd name="connsiteY12" fmla="*/ 454453 h 608514"/>
              <a:gd name="connsiteX13" fmla="*/ 539132 w 601689"/>
              <a:gd name="connsiteY13" fmla="*/ 481344 h 608514"/>
              <a:gd name="connsiteX14" fmla="*/ 536888 w 601689"/>
              <a:gd name="connsiteY14" fmla="*/ 508234 h 608514"/>
              <a:gd name="connsiteX15" fmla="*/ 565408 w 601689"/>
              <a:gd name="connsiteY15" fmla="*/ 508234 h 608514"/>
              <a:gd name="connsiteX16" fmla="*/ 569335 w 601689"/>
              <a:gd name="connsiteY16" fmla="*/ 481344 h 608514"/>
              <a:gd name="connsiteX17" fmla="*/ 565408 w 601689"/>
              <a:gd name="connsiteY17" fmla="*/ 454453 h 608514"/>
              <a:gd name="connsiteX18" fmla="*/ 484056 w 601689"/>
              <a:gd name="connsiteY18" fmla="*/ 454453 h 608514"/>
              <a:gd name="connsiteX19" fmla="*/ 484056 w 601689"/>
              <a:gd name="connsiteY19" fmla="*/ 508234 h 608514"/>
              <a:gd name="connsiteX20" fmla="*/ 517532 w 601689"/>
              <a:gd name="connsiteY20" fmla="*/ 508234 h 608514"/>
              <a:gd name="connsiteX21" fmla="*/ 520057 w 601689"/>
              <a:gd name="connsiteY21" fmla="*/ 481344 h 608514"/>
              <a:gd name="connsiteX22" fmla="*/ 517438 w 601689"/>
              <a:gd name="connsiteY22" fmla="*/ 454453 h 608514"/>
              <a:gd name="connsiteX23" fmla="*/ 431411 w 601689"/>
              <a:gd name="connsiteY23" fmla="*/ 454360 h 608514"/>
              <a:gd name="connsiteX24" fmla="*/ 428886 w 601689"/>
              <a:gd name="connsiteY24" fmla="*/ 481250 h 608514"/>
              <a:gd name="connsiteX25" fmla="*/ 431505 w 601689"/>
              <a:gd name="connsiteY25" fmla="*/ 508141 h 608514"/>
              <a:gd name="connsiteX26" fmla="*/ 464980 w 601689"/>
              <a:gd name="connsiteY26" fmla="*/ 508141 h 608514"/>
              <a:gd name="connsiteX27" fmla="*/ 464980 w 601689"/>
              <a:gd name="connsiteY27" fmla="*/ 454360 h 608514"/>
              <a:gd name="connsiteX28" fmla="*/ 383535 w 601689"/>
              <a:gd name="connsiteY28" fmla="*/ 454360 h 608514"/>
              <a:gd name="connsiteX29" fmla="*/ 379701 w 601689"/>
              <a:gd name="connsiteY29" fmla="*/ 481250 h 608514"/>
              <a:gd name="connsiteX30" fmla="*/ 383535 w 601689"/>
              <a:gd name="connsiteY30" fmla="*/ 508141 h 608514"/>
              <a:gd name="connsiteX31" fmla="*/ 412055 w 601689"/>
              <a:gd name="connsiteY31" fmla="*/ 508141 h 608514"/>
              <a:gd name="connsiteX32" fmla="*/ 409811 w 601689"/>
              <a:gd name="connsiteY32" fmla="*/ 481250 h 608514"/>
              <a:gd name="connsiteX33" fmla="*/ 412055 w 601689"/>
              <a:gd name="connsiteY33" fmla="*/ 454360 h 608514"/>
              <a:gd name="connsiteX34" fmla="*/ 511921 w 601689"/>
              <a:gd name="connsiteY34" fmla="*/ 394323 h 608514"/>
              <a:gd name="connsiteX35" fmla="*/ 532306 w 601689"/>
              <a:gd name="connsiteY35" fmla="*/ 435406 h 608514"/>
              <a:gd name="connsiteX36" fmla="*/ 557366 w 601689"/>
              <a:gd name="connsiteY36" fmla="*/ 435406 h 608514"/>
              <a:gd name="connsiteX37" fmla="*/ 511921 w 601689"/>
              <a:gd name="connsiteY37" fmla="*/ 394323 h 608514"/>
              <a:gd name="connsiteX38" fmla="*/ 436928 w 601689"/>
              <a:gd name="connsiteY38" fmla="*/ 394323 h 608514"/>
              <a:gd name="connsiteX39" fmla="*/ 391483 w 601689"/>
              <a:gd name="connsiteY39" fmla="*/ 435406 h 608514"/>
              <a:gd name="connsiteX40" fmla="*/ 416543 w 601689"/>
              <a:gd name="connsiteY40" fmla="*/ 435406 h 608514"/>
              <a:gd name="connsiteX41" fmla="*/ 436928 w 601689"/>
              <a:gd name="connsiteY41" fmla="*/ 394323 h 608514"/>
              <a:gd name="connsiteX42" fmla="*/ 484056 w 601689"/>
              <a:gd name="connsiteY42" fmla="*/ 390775 h 608514"/>
              <a:gd name="connsiteX43" fmla="*/ 484056 w 601689"/>
              <a:gd name="connsiteY43" fmla="*/ 435406 h 608514"/>
              <a:gd name="connsiteX44" fmla="*/ 512202 w 601689"/>
              <a:gd name="connsiteY44" fmla="*/ 435406 h 608514"/>
              <a:gd name="connsiteX45" fmla="*/ 484056 w 601689"/>
              <a:gd name="connsiteY45" fmla="*/ 390775 h 608514"/>
              <a:gd name="connsiteX46" fmla="*/ 464980 w 601689"/>
              <a:gd name="connsiteY46" fmla="*/ 390588 h 608514"/>
              <a:gd name="connsiteX47" fmla="*/ 436647 w 601689"/>
              <a:gd name="connsiteY47" fmla="*/ 435406 h 608514"/>
              <a:gd name="connsiteX48" fmla="*/ 464980 w 601689"/>
              <a:gd name="connsiteY48" fmla="*/ 435406 h 608514"/>
              <a:gd name="connsiteX49" fmla="*/ 474425 w 601689"/>
              <a:gd name="connsiteY49" fmla="*/ 354267 h 608514"/>
              <a:gd name="connsiteX50" fmla="*/ 601689 w 601689"/>
              <a:gd name="connsiteY50" fmla="*/ 481344 h 608514"/>
              <a:gd name="connsiteX51" fmla="*/ 474425 w 601689"/>
              <a:gd name="connsiteY51" fmla="*/ 608514 h 608514"/>
              <a:gd name="connsiteX52" fmla="*/ 347160 w 601689"/>
              <a:gd name="connsiteY52" fmla="*/ 481344 h 608514"/>
              <a:gd name="connsiteX53" fmla="*/ 474425 w 601689"/>
              <a:gd name="connsiteY53" fmla="*/ 354267 h 608514"/>
              <a:gd name="connsiteX54" fmla="*/ 156165 w 601689"/>
              <a:gd name="connsiteY54" fmla="*/ 325829 h 608514"/>
              <a:gd name="connsiteX55" fmla="*/ 194606 w 601689"/>
              <a:gd name="connsiteY55" fmla="*/ 447523 h 608514"/>
              <a:gd name="connsiteX56" fmla="*/ 201808 w 601689"/>
              <a:gd name="connsiteY56" fmla="*/ 470405 h 608514"/>
              <a:gd name="connsiteX57" fmla="*/ 201995 w 601689"/>
              <a:gd name="connsiteY57" fmla="*/ 470031 h 608514"/>
              <a:gd name="connsiteX58" fmla="*/ 208355 w 601689"/>
              <a:gd name="connsiteY58" fmla="*/ 489457 h 608514"/>
              <a:gd name="connsiteX59" fmla="*/ 228651 w 601689"/>
              <a:gd name="connsiteY59" fmla="*/ 431926 h 608514"/>
              <a:gd name="connsiteX60" fmla="*/ 242119 w 601689"/>
              <a:gd name="connsiteY60" fmla="*/ 363187 h 608514"/>
              <a:gd name="connsiteX61" fmla="*/ 255588 w 601689"/>
              <a:gd name="connsiteY61" fmla="*/ 431926 h 608514"/>
              <a:gd name="connsiteX62" fmla="*/ 275884 w 601689"/>
              <a:gd name="connsiteY62" fmla="*/ 489457 h 608514"/>
              <a:gd name="connsiteX63" fmla="*/ 282244 w 601689"/>
              <a:gd name="connsiteY63" fmla="*/ 470031 h 608514"/>
              <a:gd name="connsiteX64" fmla="*/ 282431 w 601689"/>
              <a:gd name="connsiteY64" fmla="*/ 470405 h 608514"/>
              <a:gd name="connsiteX65" fmla="*/ 289633 w 601689"/>
              <a:gd name="connsiteY65" fmla="*/ 447523 h 608514"/>
              <a:gd name="connsiteX66" fmla="*/ 328261 w 601689"/>
              <a:gd name="connsiteY66" fmla="*/ 325829 h 608514"/>
              <a:gd name="connsiteX67" fmla="*/ 381666 w 601689"/>
              <a:gd name="connsiteY67" fmla="*/ 355622 h 608514"/>
              <a:gd name="connsiteX68" fmla="*/ 317972 w 601689"/>
              <a:gd name="connsiteY68" fmla="*/ 481332 h 608514"/>
              <a:gd name="connsiteX69" fmla="*/ 342010 w 601689"/>
              <a:gd name="connsiteY69" fmla="*/ 564454 h 608514"/>
              <a:gd name="connsiteX70" fmla="*/ 242213 w 601689"/>
              <a:gd name="connsiteY70" fmla="*/ 573513 h 608514"/>
              <a:gd name="connsiteX71" fmla="*/ 5676 w 601689"/>
              <a:gd name="connsiteY71" fmla="*/ 515982 h 608514"/>
              <a:gd name="connsiteX72" fmla="*/ 438 w 601689"/>
              <a:gd name="connsiteY72" fmla="*/ 465548 h 608514"/>
              <a:gd name="connsiteX73" fmla="*/ 46081 w 601689"/>
              <a:gd name="connsiteY73" fmla="*/ 375982 h 608514"/>
              <a:gd name="connsiteX74" fmla="*/ 156165 w 601689"/>
              <a:gd name="connsiteY74" fmla="*/ 325829 h 608514"/>
              <a:gd name="connsiteX75" fmla="*/ 234643 w 601689"/>
              <a:gd name="connsiteY75" fmla="*/ 435 h 608514"/>
              <a:gd name="connsiteX76" fmla="*/ 296368 w 601689"/>
              <a:gd name="connsiteY76" fmla="*/ 13508 h 608514"/>
              <a:gd name="connsiteX77" fmla="*/ 326389 w 601689"/>
              <a:gd name="connsiteY77" fmla="*/ 41334 h 608514"/>
              <a:gd name="connsiteX78" fmla="*/ 359496 w 601689"/>
              <a:gd name="connsiteY78" fmla="*/ 146104 h 608514"/>
              <a:gd name="connsiteX79" fmla="*/ 355101 w 601689"/>
              <a:gd name="connsiteY79" fmla="*/ 162165 h 608514"/>
              <a:gd name="connsiteX80" fmla="*/ 365669 w 601689"/>
              <a:gd name="connsiteY80" fmla="*/ 206052 h 608514"/>
              <a:gd name="connsiteX81" fmla="*/ 344346 w 601689"/>
              <a:gd name="connsiteY81" fmla="*/ 243029 h 608514"/>
              <a:gd name="connsiteX82" fmla="*/ 269527 w 601689"/>
              <a:gd name="connsiteY82" fmla="*/ 335286 h 608514"/>
              <a:gd name="connsiteX83" fmla="*/ 214816 w 601689"/>
              <a:gd name="connsiteY83" fmla="*/ 335473 h 608514"/>
              <a:gd name="connsiteX84" fmla="*/ 140091 w 601689"/>
              <a:gd name="connsiteY84" fmla="*/ 243029 h 608514"/>
              <a:gd name="connsiteX85" fmla="*/ 118768 w 601689"/>
              <a:gd name="connsiteY85" fmla="*/ 206052 h 608514"/>
              <a:gd name="connsiteX86" fmla="*/ 129804 w 601689"/>
              <a:gd name="connsiteY86" fmla="*/ 162165 h 608514"/>
              <a:gd name="connsiteX87" fmla="*/ 125408 w 601689"/>
              <a:gd name="connsiteY87" fmla="*/ 146104 h 608514"/>
              <a:gd name="connsiteX88" fmla="*/ 125128 w 601689"/>
              <a:gd name="connsiteY88" fmla="*/ 94653 h 608514"/>
              <a:gd name="connsiteX89" fmla="*/ 155242 w 601689"/>
              <a:gd name="connsiteY89" fmla="*/ 41988 h 608514"/>
              <a:gd name="connsiteX90" fmla="*/ 183018 w 601689"/>
              <a:gd name="connsiteY90" fmla="*/ 18924 h 608514"/>
              <a:gd name="connsiteX91" fmla="*/ 210047 w 601689"/>
              <a:gd name="connsiteY91" fmla="*/ 5104 h 608514"/>
              <a:gd name="connsiteX92" fmla="*/ 234643 w 601689"/>
              <a:gd name="connsiteY92" fmla="*/ 435 h 608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601689" h="608514">
                <a:moveTo>
                  <a:pt x="532306" y="527189"/>
                </a:moveTo>
                <a:cubicBezTo>
                  <a:pt x="527163" y="543902"/>
                  <a:pt x="519683" y="557441"/>
                  <a:pt x="511921" y="568271"/>
                </a:cubicBezTo>
                <a:cubicBezTo>
                  <a:pt x="531278" y="559961"/>
                  <a:pt x="547268" y="545489"/>
                  <a:pt x="557366" y="527189"/>
                </a:cubicBezTo>
                <a:close/>
                <a:moveTo>
                  <a:pt x="484056" y="527189"/>
                </a:moveTo>
                <a:lnTo>
                  <a:pt x="484056" y="572006"/>
                </a:lnTo>
                <a:cubicBezTo>
                  <a:pt x="493220" y="562763"/>
                  <a:pt x="504815" y="548103"/>
                  <a:pt x="512296" y="527189"/>
                </a:cubicBezTo>
                <a:close/>
                <a:moveTo>
                  <a:pt x="436741" y="527189"/>
                </a:moveTo>
                <a:cubicBezTo>
                  <a:pt x="444222" y="547823"/>
                  <a:pt x="455723" y="562576"/>
                  <a:pt x="464980" y="571913"/>
                </a:cubicBezTo>
                <a:lnTo>
                  <a:pt x="464980" y="527189"/>
                </a:lnTo>
                <a:close/>
                <a:moveTo>
                  <a:pt x="391483" y="527189"/>
                </a:moveTo>
                <a:cubicBezTo>
                  <a:pt x="401582" y="545489"/>
                  <a:pt x="417572" y="559961"/>
                  <a:pt x="436928" y="568271"/>
                </a:cubicBezTo>
                <a:cubicBezTo>
                  <a:pt x="429167" y="557441"/>
                  <a:pt x="421686" y="543902"/>
                  <a:pt x="416543" y="527189"/>
                </a:cubicBezTo>
                <a:close/>
                <a:moveTo>
                  <a:pt x="536888" y="454453"/>
                </a:moveTo>
                <a:cubicBezTo>
                  <a:pt x="538291" y="462857"/>
                  <a:pt x="539132" y="471820"/>
                  <a:pt x="539132" y="481344"/>
                </a:cubicBezTo>
                <a:cubicBezTo>
                  <a:pt x="539132" y="490961"/>
                  <a:pt x="538291" y="499924"/>
                  <a:pt x="536888" y="508234"/>
                </a:cubicBezTo>
                <a:lnTo>
                  <a:pt x="565408" y="508234"/>
                </a:lnTo>
                <a:cubicBezTo>
                  <a:pt x="567933" y="499644"/>
                  <a:pt x="569335" y="490681"/>
                  <a:pt x="569335" y="481344"/>
                </a:cubicBezTo>
                <a:cubicBezTo>
                  <a:pt x="569335" y="472007"/>
                  <a:pt x="567933" y="462950"/>
                  <a:pt x="565408" y="454453"/>
                </a:cubicBezTo>
                <a:close/>
                <a:moveTo>
                  <a:pt x="484056" y="454453"/>
                </a:moveTo>
                <a:lnTo>
                  <a:pt x="484056" y="508234"/>
                </a:lnTo>
                <a:lnTo>
                  <a:pt x="517532" y="508234"/>
                </a:lnTo>
                <a:cubicBezTo>
                  <a:pt x="519028" y="500018"/>
                  <a:pt x="520057" y="491054"/>
                  <a:pt x="520057" y="481344"/>
                </a:cubicBezTo>
                <a:cubicBezTo>
                  <a:pt x="520057" y="471633"/>
                  <a:pt x="519028" y="462670"/>
                  <a:pt x="517438" y="454453"/>
                </a:cubicBezTo>
                <a:close/>
                <a:moveTo>
                  <a:pt x="431411" y="454360"/>
                </a:moveTo>
                <a:cubicBezTo>
                  <a:pt x="429915" y="462576"/>
                  <a:pt x="428886" y="471540"/>
                  <a:pt x="428886" y="481250"/>
                </a:cubicBezTo>
                <a:cubicBezTo>
                  <a:pt x="428886" y="490961"/>
                  <a:pt x="429915" y="499924"/>
                  <a:pt x="431505" y="508141"/>
                </a:cubicBezTo>
                <a:lnTo>
                  <a:pt x="464980" y="508141"/>
                </a:lnTo>
                <a:lnTo>
                  <a:pt x="464980" y="454360"/>
                </a:lnTo>
                <a:close/>
                <a:moveTo>
                  <a:pt x="383535" y="454360"/>
                </a:moveTo>
                <a:cubicBezTo>
                  <a:pt x="381010" y="462950"/>
                  <a:pt x="379701" y="471913"/>
                  <a:pt x="379701" y="481250"/>
                </a:cubicBezTo>
                <a:cubicBezTo>
                  <a:pt x="379701" y="490587"/>
                  <a:pt x="381010" y="499644"/>
                  <a:pt x="383535" y="508141"/>
                </a:cubicBezTo>
                <a:lnTo>
                  <a:pt x="412055" y="508141"/>
                </a:lnTo>
                <a:cubicBezTo>
                  <a:pt x="410746" y="499831"/>
                  <a:pt x="409811" y="490868"/>
                  <a:pt x="409811" y="481250"/>
                </a:cubicBezTo>
                <a:cubicBezTo>
                  <a:pt x="409811" y="471633"/>
                  <a:pt x="410746" y="462670"/>
                  <a:pt x="412055" y="454360"/>
                </a:cubicBezTo>
                <a:close/>
                <a:moveTo>
                  <a:pt x="511921" y="394323"/>
                </a:moveTo>
                <a:cubicBezTo>
                  <a:pt x="519683" y="405154"/>
                  <a:pt x="527163" y="418786"/>
                  <a:pt x="532306" y="435406"/>
                </a:cubicBezTo>
                <a:lnTo>
                  <a:pt x="557366" y="435406"/>
                </a:lnTo>
                <a:cubicBezTo>
                  <a:pt x="547268" y="417292"/>
                  <a:pt x="531278" y="402726"/>
                  <a:pt x="511921" y="394323"/>
                </a:cubicBezTo>
                <a:close/>
                <a:moveTo>
                  <a:pt x="436928" y="394323"/>
                </a:moveTo>
                <a:cubicBezTo>
                  <a:pt x="417572" y="402726"/>
                  <a:pt x="401582" y="417292"/>
                  <a:pt x="391483" y="435406"/>
                </a:cubicBezTo>
                <a:lnTo>
                  <a:pt x="416543" y="435406"/>
                </a:lnTo>
                <a:cubicBezTo>
                  <a:pt x="421686" y="418786"/>
                  <a:pt x="429167" y="405154"/>
                  <a:pt x="436928" y="394323"/>
                </a:cubicBezTo>
                <a:close/>
                <a:moveTo>
                  <a:pt x="484056" y="390775"/>
                </a:moveTo>
                <a:lnTo>
                  <a:pt x="484056" y="435406"/>
                </a:lnTo>
                <a:lnTo>
                  <a:pt x="512202" y="435406"/>
                </a:lnTo>
                <a:cubicBezTo>
                  <a:pt x="504721" y="414771"/>
                  <a:pt x="493220" y="400112"/>
                  <a:pt x="484056" y="390775"/>
                </a:cubicBezTo>
                <a:close/>
                <a:moveTo>
                  <a:pt x="464980" y="390588"/>
                </a:moveTo>
                <a:cubicBezTo>
                  <a:pt x="455723" y="399832"/>
                  <a:pt x="444128" y="414491"/>
                  <a:pt x="436647" y="435406"/>
                </a:cubicBezTo>
                <a:lnTo>
                  <a:pt x="464980" y="435406"/>
                </a:lnTo>
                <a:close/>
                <a:moveTo>
                  <a:pt x="474425" y="354267"/>
                </a:moveTo>
                <a:cubicBezTo>
                  <a:pt x="544649" y="354267"/>
                  <a:pt x="601689" y="411316"/>
                  <a:pt x="601689" y="481344"/>
                </a:cubicBezTo>
                <a:cubicBezTo>
                  <a:pt x="601689" y="551465"/>
                  <a:pt x="544649" y="608514"/>
                  <a:pt x="474425" y="608514"/>
                </a:cubicBezTo>
                <a:cubicBezTo>
                  <a:pt x="404200" y="608514"/>
                  <a:pt x="347160" y="551465"/>
                  <a:pt x="347160" y="481344"/>
                </a:cubicBezTo>
                <a:cubicBezTo>
                  <a:pt x="347160" y="411316"/>
                  <a:pt x="404200" y="354267"/>
                  <a:pt x="474425" y="354267"/>
                </a:cubicBezTo>
                <a:close/>
                <a:moveTo>
                  <a:pt x="156165" y="325829"/>
                </a:moveTo>
                <a:lnTo>
                  <a:pt x="194606" y="447523"/>
                </a:lnTo>
                <a:lnTo>
                  <a:pt x="201808" y="470405"/>
                </a:lnTo>
                <a:lnTo>
                  <a:pt x="201995" y="470031"/>
                </a:lnTo>
                <a:lnTo>
                  <a:pt x="208355" y="489457"/>
                </a:lnTo>
                <a:lnTo>
                  <a:pt x="228651" y="431926"/>
                </a:lnTo>
                <a:cubicBezTo>
                  <a:pt x="178800" y="362440"/>
                  <a:pt x="238752" y="363094"/>
                  <a:pt x="242119" y="363187"/>
                </a:cubicBezTo>
                <a:cubicBezTo>
                  <a:pt x="245487" y="363094"/>
                  <a:pt x="305439" y="362347"/>
                  <a:pt x="255588" y="431926"/>
                </a:cubicBezTo>
                <a:lnTo>
                  <a:pt x="275884" y="489457"/>
                </a:lnTo>
                <a:lnTo>
                  <a:pt x="282244" y="470031"/>
                </a:lnTo>
                <a:lnTo>
                  <a:pt x="282431" y="470405"/>
                </a:lnTo>
                <a:lnTo>
                  <a:pt x="289633" y="447523"/>
                </a:lnTo>
                <a:lnTo>
                  <a:pt x="328261" y="325829"/>
                </a:lnTo>
                <a:cubicBezTo>
                  <a:pt x="328261" y="325829"/>
                  <a:pt x="349772" y="340866"/>
                  <a:pt x="381666" y="355622"/>
                </a:cubicBezTo>
                <a:cubicBezTo>
                  <a:pt x="343038" y="384108"/>
                  <a:pt x="317972" y="429778"/>
                  <a:pt x="317972" y="481332"/>
                </a:cubicBezTo>
                <a:cubicBezTo>
                  <a:pt x="317972" y="511872"/>
                  <a:pt x="326764" y="540358"/>
                  <a:pt x="342010" y="564454"/>
                </a:cubicBezTo>
                <a:cubicBezTo>
                  <a:pt x="312828" y="569871"/>
                  <a:pt x="279438" y="573513"/>
                  <a:pt x="242213" y="573513"/>
                </a:cubicBezTo>
                <a:cubicBezTo>
                  <a:pt x="94061" y="573420"/>
                  <a:pt x="5676" y="515982"/>
                  <a:pt x="5676" y="515982"/>
                </a:cubicBezTo>
                <a:cubicBezTo>
                  <a:pt x="3057" y="500665"/>
                  <a:pt x="438" y="465548"/>
                  <a:pt x="438" y="465548"/>
                </a:cubicBezTo>
                <a:cubicBezTo>
                  <a:pt x="-1433" y="439771"/>
                  <a:pt x="812" y="387470"/>
                  <a:pt x="46081" y="375982"/>
                </a:cubicBezTo>
                <a:cubicBezTo>
                  <a:pt x="106781" y="360572"/>
                  <a:pt x="156165" y="325829"/>
                  <a:pt x="156165" y="325829"/>
                </a:cubicBezTo>
                <a:close/>
                <a:moveTo>
                  <a:pt x="234643" y="435"/>
                </a:moveTo>
                <a:cubicBezTo>
                  <a:pt x="261484" y="-1806"/>
                  <a:pt x="281779" y="4917"/>
                  <a:pt x="296368" y="13508"/>
                </a:cubicBezTo>
                <a:cubicBezTo>
                  <a:pt x="318159" y="25460"/>
                  <a:pt x="326389" y="41334"/>
                  <a:pt x="326389" y="41334"/>
                </a:cubicBezTo>
                <a:cubicBezTo>
                  <a:pt x="326389" y="41334"/>
                  <a:pt x="376331" y="44883"/>
                  <a:pt x="359496" y="146104"/>
                </a:cubicBezTo>
                <a:cubicBezTo>
                  <a:pt x="358468" y="151426"/>
                  <a:pt x="356971" y="156749"/>
                  <a:pt x="355101" y="162165"/>
                </a:cubicBezTo>
                <a:cubicBezTo>
                  <a:pt x="365108" y="161231"/>
                  <a:pt x="376798" y="167020"/>
                  <a:pt x="365669" y="206052"/>
                </a:cubicBezTo>
                <a:cubicBezTo>
                  <a:pt x="357626" y="234626"/>
                  <a:pt x="350144" y="242563"/>
                  <a:pt x="344346" y="243029"/>
                </a:cubicBezTo>
                <a:cubicBezTo>
                  <a:pt x="339108" y="276925"/>
                  <a:pt x="312080" y="319972"/>
                  <a:pt x="269527" y="335286"/>
                </a:cubicBezTo>
                <a:cubicBezTo>
                  <a:pt x="251945" y="341636"/>
                  <a:pt x="232492" y="341636"/>
                  <a:pt x="214816" y="335473"/>
                </a:cubicBezTo>
                <a:cubicBezTo>
                  <a:pt x="171515" y="320253"/>
                  <a:pt x="145329" y="277019"/>
                  <a:pt x="140091" y="243029"/>
                </a:cubicBezTo>
                <a:cubicBezTo>
                  <a:pt x="134386" y="242656"/>
                  <a:pt x="126904" y="234626"/>
                  <a:pt x="118768" y="206052"/>
                </a:cubicBezTo>
                <a:cubicBezTo>
                  <a:pt x="107732" y="167020"/>
                  <a:pt x="119423" y="161231"/>
                  <a:pt x="129804" y="162165"/>
                </a:cubicBezTo>
                <a:cubicBezTo>
                  <a:pt x="127746" y="156749"/>
                  <a:pt x="126437" y="151426"/>
                  <a:pt x="125408" y="146104"/>
                </a:cubicBezTo>
                <a:cubicBezTo>
                  <a:pt x="121761" y="127895"/>
                  <a:pt x="120919" y="110994"/>
                  <a:pt x="125128" y="94653"/>
                </a:cubicBezTo>
                <a:cubicBezTo>
                  <a:pt x="130271" y="72896"/>
                  <a:pt x="141962" y="55434"/>
                  <a:pt x="155242" y="41988"/>
                </a:cubicBezTo>
                <a:cubicBezTo>
                  <a:pt x="163566" y="33024"/>
                  <a:pt x="173011" y="25273"/>
                  <a:pt x="183018" y="18924"/>
                </a:cubicBezTo>
                <a:cubicBezTo>
                  <a:pt x="191248" y="13321"/>
                  <a:pt x="200227" y="8466"/>
                  <a:pt x="210047" y="5104"/>
                </a:cubicBezTo>
                <a:cubicBezTo>
                  <a:pt x="217809" y="2489"/>
                  <a:pt x="225945" y="809"/>
                  <a:pt x="234643" y="43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wrap="square" lIns="91440" tIns="45720" rIns="91440" bIns="45720" anchor="ctr">
            <a:normAutofit fontScale="65000" lnSpcReduction="10000"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9pPr>
          </a:lstStyle>
          <a:p>
            <a:pPr algn="ctr">
              <a:lnSpc>
                <a:spcPct val="140000"/>
              </a:lnSpc>
            </a:pPr>
            <a:endParaRPr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60" name="矩形 59"/>
          <p:cNvSpPr/>
          <p:nvPr>
            <p:custDataLst>
              <p:tags r:id="rId19"/>
            </p:custDataLst>
          </p:nvPr>
        </p:nvSpPr>
        <p:spPr>
          <a:xfrm>
            <a:off x="1574173" y="4192193"/>
            <a:ext cx="1560593" cy="790226"/>
          </a:xfrm>
          <a:prstGeom prst="rect">
            <a:avLst/>
          </a:prstGeom>
          <a:solidFill>
            <a:schemeClr val="accent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rmAutofit/>
          </a:bodyPr>
          <a:lstStyle/>
          <a:p>
            <a:pPr algn="ctr">
              <a:lnSpc>
                <a:spcPct val="120000"/>
              </a:lnSpc>
              <a:spcBef>
                <a:spcPct val="0"/>
              </a:spcBef>
            </a:pPr>
            <a:r>
              <a:rPr lang="en-US" altLang="zh-CN" sz="2000" b="1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anose="020B0503020204020204" charset="-122"/>
              </a:rPr>
              <a:t>No.4</a:t>
            </a:r>
            <a:endParaRPr lang="en-US" altLang="zh-CN" sz="2000" b="1" dirty="0">
              <a:solidFill>
                <a:schemeClr val="bg1"/>
              </a:solidFill>
              <a:uFillTx/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61" name="矩形 60"/>
          <p:cNvSpPr/>
          <p:nvPr>
            <p:custDataLst>
              <p:tags r:id="rId20"/>
            </p:custDataLst>
          </p:nvPr>
        </p:nvSpPr>
        <p:spPr>
          <a:xfrm>
            <a:off x="4202165" y="4192193"/>
            <a:ext cx="6259321" cy="790226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rmAutofit fontScale="90000"/>
          </a:bodyPr>
          <a:lstStyle/>
          <a:p>
            <a:pPr marL="215900">
              <a:lnSpc>
                <a:spcPct val="120000"/>
              </a:lnSpc>
            </a:pPr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Sistem politik harus tanggap menghadapi tekanan dari luar,hal ini masuk kategori............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....................................................................</a:t>
            </a:r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平行四边形 61"/>
          <p:cNvSpPr/>
          <p:nvPr>
            <p:custDataLst>
              <p:tags r:id="rId21"/>
            </p:custDataLst>
          </p:nvPr>
        </p:nvSpPr>
        <p:spPr>
          <a:xfrm rot="5400000">
            <a:off x="2936083" y="4390877"/>
            <a:ext cx="931065" cy="533698"/>
          </a:xfrm>
          <a:prstGeom prst="parallelogram">
            <a:avLst>
              <a:gd name="adj" fmla="val 26426"/>
            </a:avLst>
          </a:prstGeom>
          <a:solidFill>
            <a:schemeClr val="bg1">
              <a:lumMod val="95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rmAutofit fontScale="92500" lnSpcReduction="20000"/>
          </a:bodyPr>
          <a:lstStyle/>
          <a:p>
            <a:pPr algn="ctr">
              <a:lnSpc>
                <a:spcPct val="130000"/>
              </a:lnSpc>
            </a:pPr>
            <a:endParaRPr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63" name="平行四边形 62"/>
          <p:cNvSpPr/>
          <p:nvPr>
            <p:custDataLst>
              <p:tags r:id="rId22"/>
            </p:custDataLst>
          </p:nvPr>
        </p:nvSpPr>
        <p:spPr>
          <a:xfrm rot="16200000" flipV="1">
            <a:off x="3469782" y="4390876"/>
            <a:ext cx="931064" cy="533698"/>
          </a:xfrm>
          <a:prstGeom prst="parallelogram">
            <a:avLst>
              <a:gd name="adj" fmla="val 26426"/>
            </a:avLst>
          </a:prstGeom>
          <a:solidFill>
            <a:schemeClr val="accent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rmAutofit fontScale="92500" lnSpcReduction="20000"/>
          </a:bodyPr>
          <a:lstStyle/>
          <a:p>
            <a:pPr algn="ctr">
              <a:lnSpc>
                <a:spcPct val="130000"/>
              </a:lnSpc>
            </a:pPr>
            <a:endParaRPr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64" name="矩形 63"/>
          <p:cNvSpPr/>
          <p:nvPr>
            <p:custDataLst>
              <p:tags r:id="rId23"/>
            </p:custDataLst>
          </p:nvPr>
        </p:nvSpPr>
        <p:spPr>
          <a:xfrm>
            <a:off x="10461486" y="4192193"/>
            <a:ext cx="156342" cy="790226"/>
          </a:xfrm>
          <a:prstGeom prst="rect">
            <a:avLst/>
          </a:prstGeom>
          <a:solidFill>
            <a:schemeClr val="accent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rmAutofit/>
          </a:bodyPr>
          <a:lstStyle/>
          <a:p>
            <a:pPr algn="ctr">
              <a:lnSpc>
                <a:spcPct val="120000"/>
              </a:lnSpc>
            </a:pPr>
            <a:endParaRPr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88" name="任意多边形 87" title="RlNtk0pa6Z"/>
          <p:cNvSpPr/>
          <p:nvPr>
            <p:custDataLst>
              <p:tags r:id="rId24"/>
            </p:custDataLst>
          </p:nvPr>
        </p:nvSpPr>
        <p:spPr bwMode="auto">
          <a:xfrm>
            <a:off x="3758094" y="4476165"/>
            <a:ext cx="354440" cy="363120"/>
          </a:xfrm>
          <a:custGeom>
            <a:avLst/>
            <a:gdLst>
              <a:gd name="T0" fmla="*/ 2875 w 3188"/>
              <a:gd name="T1" fmla="*/ 1783 h 3271"/>
              <a:gd name="T2" fmla="*/ 3093 w 3188"/>
              <a:gd name="T3" fmla="*/ 2401 h 3271"/>
              <a:gd name="T4" fmla="*/ 29 w 3188"/>
              <a:gd name="T5" fmla="*/ 2401 h 3271"/>
              <a:gd name="T6" fmla="*/ 382 w 3188"/>
              <a:gd name="T7" fmla="*/ 1399 h 3271"/>
              <a:gd name="T8" fmla="*/ 477 w 3188"/>
              <a:gd name="T9" fmla="*/ 1332 h 3271"/>
              <a:gd name="T10" fmla="*/ 1353 w 3188"/>
              <a:gd name="T11" fmla="*/ 1332 h 3271"/>
              <a:gd name="T12" fmla="*/ 2318 w 3188"/>
              <a:gd name="T13" fmla="*/ 1940 h 3271"/>
              <a:gd name="T14" fmla="*/ 2875 w 3188"/>
              <a:gd name="T15" fmla="*/ 1783 h 3271"/>
              <a:gd name="T16" fmla="*/ 3123 w 3188"/>
              <a:gd name="T17" fmla="*/ 2601 h 3271"/>
              <a:gd name="T18" fmla="*/ 3123 w 3188"/>
              <a:gd name="T19" fmla="*/ 2931 h 3271"/>
              <a:gd name="T20" fmla="*/ 2783 w 3188"/>
              <a:gd name="T21" fmla="*/ 3271 h 3271"/>
              <a:gd name="T22" fmla="*/ 340 w 3188"/>
              <a:gd name="T23" fmla="*/ 3271 h 3271"/>
              <a:gd name="T24" fmla="*/ 0 w 3188"/>
              <a:gd name="T25" fmla="*/ 2931 h 3271"/>
              <a:gd name="T26" fmla="*/ 0 w 3188"/>
              <a:gd name="T27" fmla="*/ 2601 h 3271"/>
              <a:gd name="T28" fmla="*/ 3123 w 3188"/>
              <a:gd name="T29" fmla="*/ 2601 h 3271"/>
              <a:gd name="T30" fmla="*/ 2340 w 3188"/>
              <a:gd name="T31" fmla="*/ 2891 h 3271"/>
              <a:gd name="T32" fmla="*/ 2230 w 3188"/>
              <a:gd name="T33" fmla="*/ 2781 h 3271"/>
              <a:gd name="T34" fmla="*/ 2120 w 3188"/>
              <a:gd name="T35" fmla="*/ 2891 h 3271"/>
              <a:gd name="T36" fmla="*/ 2230 w 3188"/>
              <a:gd name="T37" fmla="*/ 3001 h 3271"/>
              <a:gd name="T38" fmla="*/ 2340 w 3188"/>
              <a:gd name="T39" fmla="*/ 2891 h 3271"/>
              <a:gd name="T40" fmla="*/ 2836 w 3188"/>
              <a:gd name="T41" fmla="*/ 2891 h 3271"/>
              <a:gd name="T42" fmla="*/ 2726 w 3188"/>
              <a:gd name="T43" fmla="*/ 2781 h 3271"/>
              <a:gd name="T44" fmla="*/ 2616 w 3188"/>
              <a:gd name="T45" fmla="*/ 2891 h 3271"/>
              <a:gd name="T46" fmla="*/ 2726 w 3188"/>
              <a:gd name="T47" fmla="*/ 3001 h 3271"/>
              <a:gd name="T48" fmla="*/ 2836 w 3188"/>
              <a:gd name="T49" fmla="*/ 2891 h 3271"/>
              <a:gd name="T50" fmla="*/ 2613 w 3188"/>
              <a:gd name="T51" fmla="*/ 631 h 3271"/>
              <a:gd name="T52" fmla="*/ 2318 w 3188"/>
              <a:gd name="T53" fmla="*/ 549 h 3271"/>
              <a:gd name="T54" fmla="*/ 2317 w 3188"/>
              <a:gd name="T55" fmla="*/ 549 h 3271"/>
              <a:gd name="T56" fmla="*/ 2317 w 3188"/>
              <a:gd name="T57" fmla="*/ 896 h 3271"/>
              <a:gd name="T58" fmla="*/ 2606 w 3188"/>
              <a:gd name="T59" fmla="*/ 896 h 3271"/>
              <a:gd name="T60" fmla="*/ 2613 w 3188"/>
              <a:gd name="T61" fmla="*/ 631 h 3271"/>
              <a:gd name="T62" fmla="*/ 2317 w 3188"/>
              <a:gd name="T63" fmla="*/ 896 h 3271"/>
              <a:gd name="T64" fmla="*/ 2029 w 3188"/>
              <a:gd name="T65" fmla="*/ 896 h 3271"/>
              <a:gd name="T66" fmla="*/ 2085 w 3188"/>
              <a:gd name="T67" fmla="*/ 1063 h 3271"/>
              <a:gd name="T68" fmla="*/ 2317 w 3188"/>
              <a:gd name="T69" fmla="*/ 1242 h 3271"/>
              <a:gd name="T70" fmla="*/ 2317 w 3188"/>
              <a:gd name="T71" fmla="*/ 896 h 3271"/>
              <a:gd name="T72" fmla="*/ 3188 w 3188"/>
              <a:gd name="T73" fmla="*/ 870 h 3271"/>
              <a:gd name="T74" fmla="*/ 2318 w 3188"/>
              <a:gd name="T75" fmla="*/ 1740 h 3271"/>
              <a:gd name="T76" fmla="*/ 1448 w 3188"/>
              <a:gd name="T77" fmla="*/ 870 h 3271"/>
              <a:gd name="T78" fmla="*/ 2318 w 3188"/>
              <a:gd name="T79" fmla="*/ 0 h 3271"/>
              <a:gd name="T80" fmla="*/ 3188 w 3188"/>
              <a:gd name="T81" fmla="*/ 870 h 3271"/>
              <a:gd name="T82" fmla="*/ 2805 w 3188"/>
              <a:gd name="T83" fmla="*/ 539 h 3271"/>
              <a:gd name="T84" fmla="*/ 2732 w 3188"/>
              <a:gd name="T85" fmla="*/ 457 h 3271"/>
              <a:gd name="T86" fmla="*/ 2344 w 3188"/>
              <a:gd name="T87" fmla="*/ 349 h 3271"/>
              <a:gd name="T88" fmla="*/ 2291 w 3188"/>
              <a:gd name="T89" fmla="*/ 349 h 3271"/>
              <a:gd name="T90" fmla="*/ 1903 w 3188"/>
              <a:gd name="T91" fmla="*/ 457 h 3271"/>
              <a:gd name="T92" fmla="*/ 1831 w 3188"/>
              <a:gd name="T93" fmla="*/ 539 h 3271"/>
              <a:gd name="T94" fmla="*/ 1920 w 3188"/>
              <a:gd name="T95" fmla="*/ 1176 h 3271"/>
              <a:gd name="T96" fmla="*/ 2294 w 3188"/>
              <a:gd name="T97" fmla="*/ 1445 h 3271"/>
              <a:gd name="T98" fmla="*/ 2318 w 3188"/>
              <a:gd name="T99" fmla="*/ 1447 h 3271"/>
              <a:gd name="T100" fmla="*/ 2341 w 3188"/>
              <a:gd name="T101" fmla="*/ 1445 h 3271"/>
              <a:gd name="T102" fmla="*/ 2715 w 3188"/>
              <a:gd name="T103" fmla="*/ 1176 h 3271"/>
              <a:gd name="T104" fmla="*/ 2805 w 3188"/>
              <a:gd name="T105" fmla="*/ 539 h 32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188" h="3271">
                <a:moveTo>
                  <a:pt x="2875" y="1783"/>
                </a:moveTo>
                <a:lnTo>
                  <a:pt x="3093" y="2401"/>
                </a:lnTo>
                <a:lnTo>
                  <a:pt x="29" y="2401"/>
                </a:lnTo>
                <a:lnTo>
                  <a:pt x="382" y="1399"/>
                </a:lnTo>
                <a:cubicBezTo>
                  <a:pt x="396" y="1359"/>
                  <a:pt x="434" y="1332"/>
                  <a:pt x="477" y="1332"/>
                </a:cubicBezTo>
                <a:lnTo>
                  <a:pt x="1353" y="1332"/>
                </a:lnTo>
                <a:cubicBezTo>
                  <a:pt x="1526" y="1691"/>
                  <a:pt x="1893" y="1940"/>
                  <a:pt x="2318" y="1940"/>
                </a:cubicBezTo>
                <a:cubicBezTo>
                  <a:pt x="2522" y="1940"/>
                  <a:pt x="2713" y="1882"/>
                  <a:pt x="2875" y="1783"/>
                </a:cubicBezTo>
                <a:close/>
                <a:moveTo>
                  <a:pt x="3123" y="2601"/>
                </a:moveTo>
                <a:lnTo>
                  <a:pt x="3123" y="2931"/>
                </a:lnTo>
                <a:cubicBezTo>
                  <a:pt x="3123" y="3119"/>
                  <a:pt x="2970" y="3271"/>
                  <a:pt x="2783" y="3271"/>
                </a:cubicBezTo>
                <a:lnTo>
                  <a:pt x="340" y="3271"/>
                </a:lnTo>
                <a:cubicBezTo>
                  <a:pt x="152" y="3271"/>
                  <a:pt x="0" y="3119"/>
                  <a:pt x="0" y="2931"/>
                </a:cubicBezTo>
                <a:lnTo>
                  <a:pt x="0" y="2601"/>
                </a:lnTo>
                <a:lnTo>
                  <a:pt x="3123" y="2601"/>
                </a:lnTo>
                <a:close/>
                <a:moveTo>
                  <a:pt x="2340" y="2891"/>
                </a:moveTo>
                <a:cubicBezTo>
                  <a:pt x="2340" y="2830"/>
                  <a:pt x="2290" y="2781"/>
                  <a:pt x="2230" y="2781"/>
                </a:cubicBezTo>
                <a:cubicBezTo>
                  <a:pt x="2169" y="2781"/>
                  <a:pt x="2120" y="2830"/>
                  <a:pt x="2120" y="2891"/>
                </a:cubicBezTo>
                <a:cubicBezTo>
                  <a:pt x="2120" y="2952"/>
                  <a:pt x="2169" y="3001"/>
                  <a:pt x="2230" y="3001"/>
                </a:cubicBezTo>
                <a:cubicBezTo>
                  <a:pt x="2290" y="3001"/>
                  <a:pt x="2340" y="2952"/>
                  <a:pt x="2340" y="2891"/>
                </a:cubicBezTo>
                <a:close/>
                <a:moveTo>
                  <a:pt x="2836" y="2891"/>
                </a:moveTo>
                <a:cubicBezTo>
                  <a:pt x="2836" y="2830"/>
                  <a:pt x="2787" y="2781"/>
                  <a:pt x="2726" y="2781"/>
                </a:cubicBezTo>
                <a:cubicBezTo>
                  <a:pt x="2665" y="2781"/>
                  <a:pt x="2616" y="2830"/>
                  <a:pt x="2616" y="2891"/>
                </a:cubicBezTo>
                <a:cubicBezTo>
                  <a:pt x="2616" y="2952"/>
                  <a:pt x="2665" y="3001"/>
                  <a:pt x="2726" y="3001"/>
                </a:cubicBezTo>
                <a:cubicBezTo>
                  <a:pt x="2787" y="3001"/>
                  <a:pt x="2836" y="2952"/>
                  <a:pt x="2836" y="2891"/>
                </a:cubicBezTo>
                <a:close/>
                <a:moveTo>
                  <a:pt x="2613" y="631"/>
                </a:moveTo>
                <a:lnTo>
                  <a:pt x="2318" y="549"/>
                </a:lnTo>
                <a:lnTo>
                  <a:pt x="2317" y="549"/>
                </a:lnTo>
                <a:lnTo>
                  <a:pt x="2317" y="896"/>
                </a:lnTo>
                <a:lnTo>
                  <a:pt x="2606" y="896"/>
                </a:lnTo>
                <a:cubicBezTo>
                  <a:pt x="2620" y="805"/>
                  <a:pt x="2618" y="704"/>
                  <a:pt x="2613" y="631"/>
                </a:cubicBezTo>
                <a:close/>
                <a:moveTo>
                  <a:pt x="2317" y="896"/>
                </a:moveTo>
                <a:lnTo>
                  <a:pt x="2029" y="896"/>
                </a:lnTo>
                <a:cubicBezTo>
                  <a:pt x="2039" y="961"/>
                  <a:pt x="2056" y="1021"/>
                  <a:pt x="2085" y="1063"/>
                </a:cubicBezTo>
                <a:cubicBezTo>
                  <a:pt x="2162" y="1174"/>
                  <a:pt x="2269" y="1224"/>
                  <a:pt x="2317" y="1242"/>
                </a:cubicBezTo>
                <a:lnTo>
                  <a:pt x="2317" y="896"/>
                </a:lnTo>
                <a:close/>
                <a:moveTo>
                  <a:pt x="3188" y="870"/>
                </a:moveTo>
                <a:cubicBezTo>
                  <a:pt x="3188" y="1350"/>
                  <a:pt x="2797" y="1740"/>
                  <a:pt x="2318" y="1740"/>
                </a:cubicBezTo>
                <a:cubicBezTo>
                  <a:pt x="1838" y="1740"/>
                  <a:pt x="1448" y="1350"/>
                  <a:pt x="1448" y="870"/>
                </a:cubicBezTo>
                <a:cubicBezTo>
                  <a:pt x="1448" y="390"/>
                  <a:pt x="1838" y="0"/>
                  <a:pt x="2318" y="0"/>
                </a:cubicBezTo>
                <a:cubicBezTo>
                  <a:pt x="2797" y="0"/>
                  <a:pt x="3188" y="390"/>
                  <a:pt x="3188" y="870"/>
                </a:cubicBezTo>
                <a:close/>
                <a:moveTo>
                  <a:pt x="2805" y="539"/>
                </a:moveTo>
                <a:cubicBezTo>
                  <a:pt x="2799" y="500"/>
                  <a:pt x="2771" y="468"/>
                  <a:pt x="2732" y="457"/>
                </a:cubicBezTo>
                <a:lnTo>
                  <a:pt x="2344" y="349"/>
                </a:lnTo>
                <a:cubicBezTo>
                  <a:pt x="2327" y="344"/>
                  <a:pt x="2308" y="344"/>
                  <a:pt x="2291" y="349"/>
                </a:cubicBezTo>
                <a:lnTo>
                  <a:pt x="1903" y="457"/>
                </a:lnTo>
                <a:cubicBezTo>
                  <a:pt x="1865" y="468"/>
                  <a:pt x="1836" y="500"/>
                  <a:pt x="1831" y="539"/>
                </a:cubicBezTo>
                <a:cubicBezTo>
                  <a:pt x="1825" y="583"/>
                  <a:pt x="1776" y="968"/>
                  <a:pt x="1920" y="1176"/>
                </a:cubicBezTo>
                <a:cubicBezTo>
                  <a:pt x="2066" y="1388"/>
                  <a:pt x="2285" y="1442"/>
                  <a:pt x="2294" y="1445"/>
                </a:cubicBezTo>
                <a:cubicBezTo>
                  <a:pt x="2302" y="1447"/>
                  <a:pt x="2310" y="1447"/>
                  <a:pt x="2318" y="1447"/>
                </a:cubicBezTo>
                <a:cubicBezTo>
                  <a:pt x="2326" y="1447"/>
                  <a:pt x="2333" y="1447"/>
                  <a:pt x="2341" y="1445"/>
                </a:cubicBezTo>
                <a:cubicBezTo>
                  <a:pt x="2350" y="1442"/>
                  <a:pt x="2569" y="1388"/>
                  <a:pt x="2715" y="1176"/>
                </a:cubicBezTo>
                <a:cubicBezTo>
                  <a:pt x="2859" y="968"/>
                  <a:pt x="2811" y="583"/>
                  <a:pt x="2805" y="53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wrap="square" lIns="91440" tIns="45720" rIns="91440" bIns="45720" anchor="ctr">
            <a:normAutofit fontScale="65000" lnSpcReduction="10000"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9pPr>
          </a:lstStyle>
          <a:p>
            <a:pPr algn="ctr">
              <a:lnSpc>
                <a:spcPct val="140000"/>
              </a:lnSpc>
            </a:pPr>
            <a:endParaRPr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76" name="文本框 75"/>
          <p:cNvSpPr txBox="1"/>
          <p:nvPr>
            <p:custDataLst>
              <p:tags r:id="rId25"/>
            </p:custDataLst>
          </p:nvPr>
        </p:nvSpPr>
        <p:spPr>
          <a:xfrm>
            <a:off x="4962525" y="597535"/>
            <a:ext cx="3577590" cy="769620"/>
          </a:xfrm>
          <a:prstGeom prst="rect">
            <a:avLst/>
          </a:prstGeom>
          <a:noFill/>
        </p:spPr>
        <p:txBody>
          <a:bodyPr wrap="square" rtlCol="0" anchor="ctr">
            <a:normAutofit/>
          </a:bodyPr>
          <a:lstStyle/>
          <a:p>
            <a:r>
              <a:rPr lang="en-US" altLang="zh-CN" sz="4400" b="1" dirty="0">
                <a:solidFill>
                  <a:srgbClr val="FF0000"/>
                </a:solidFill>
                <a:latin typeface="Arial" panose="020B0604020202020204" pitchFamily="34" charset="0"/>
                <a:ea typeface="汉仪旗黑-85S" panose="00020600040101010101" pitchFamily="18" charset="-122"/>
              </a:rPr>
              <a:t>SOAL UJIAN</a:t>
            </a:r>
            <a:endParaRPr lang="en-US" altLang="zh-CN" sz="4400" b="1" dirty="0">
              <a:solidFill>
                <a:srgbClr val="FF0000"/>
              </a:solidFill>
              <a:latin typeface="Arial" panose="020B0604020202020204" pitchFamily="34" charset="0"/>
              <a:ea typeface="汉仪旗黑-85S" panose="00020600040101010101" pitchFamily="18" charset="-122"/>
            </a:endParaRPr>
          </a:p>
        </p:txBody>
      </p:sp>
    </p:spTree>
    <p:custDataLst>
      <p:tags r:id="rId26"/>
    </p:custDataLst>
  </p:cSld>
  <p:clrMapOvr>
    <a:masterClrMapping/>
  </p:clrMapOvr>
  <p:transition advClick="0">
    <p:wheel spokes="8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矩形 34"/>
          <p:cNvSpPr/>
          <p:nvPr>
            <p:custDataLst>
              <p:tags r:id="rId1"/>
            </p:custDataLst>
          </p:nvPr>
        </p:nvSpPr>
        <p:spPr>
          <a:xfrm>
            <a:off x="1574173" y="1734743"/>
            <a:ext cx="1560593" cy="790226"/>
          </a:xfrm>
          <a:prstGeom prst="rect">
            <a:avLst/>
          </a:prstGeom>
          <a:solidFill>
            <a:schemeClr val="accent2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rmAutofit/>
          </a:bodyPr>
          <a:lstStyle/>
          <a:p>
            <a:pPr algn="ctr">
              <a:lnSpc>
                <a:spcPct val="120000"/>
              </a:lnSpc>
              <a:spcBef>
                <a:spcPct val="0"/>
              </a:spcBef>
            </a:pPr>
            <a:r>
              <a:rPr lang="en-US" altLang="zh-CN" sz="2000" b="1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anose="020B0503020204020204" charset="-122"/>
              </a:rPr>
              <a:t>No.5</a:t>
            </a:r>
            <a:endParaRPr lang="en-US" altLang="zh-CN" sz="2000" b="1" dirty="0">
              <a:solidFill>
                <a:schemeClr val="bg1"/>
              </a:solidFill>
              <a:uFillTx/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36" name="矩形 35"/>
          <p:cNvSpPr/>
          <p:nvPr>
            <p:custDataLst>
              <p:tags r:id="rId2"/>
            </p:custDataLst>
          </p:nvPr>
        </p:nvSpPr>
        <p:spPr>
          <a:xfrm>
            <a:off x="4202164" y="1734743"/>
            <a:ext cx="5517999" cy="790226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Autofit/>
          </a:bodyPr>
          <a:lstStyle/>
          <a:p>
            <a:pPr marL="215900">
              <a:lnSpc>
                <a:spcPct val="120000"/>
              </a:lnSpc>
            </a:pPr>
            <a:r>
              <a:rPr lang="en-US" altLang="zh-CN" sz="1600" b="1" dirty="0">
                <a:solidFill>
                  <a:srgbClr val="FF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Konsep dasar  yang digunakan untuk analisis sistem politik dengan  pendekatan struktural fungsional.</a:t>
            </a:r>
            <a:r>
              <a:rPr lang="en-US" altLang="zh-CN" sz="1600" dirty="0">
                <a:solidFill>
                  <a:srgbClr val="FF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...</a:t>
            </a:r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.......................</a:t>
            </a:r>
            <a:endParaRPr lang="en-US" altLang="zh-CN" dirty="0">
              <a:solidFill>
                <a:srgbClr val="FF000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平行四边形 36"/>
          <p:cNvSpPr/>
          <p:nvPr>
            <p:custDataLst>
              <p:tags r:id="rId3"/>
            </p:custDataLst>
          </p:nvPr>
        </p:nvSpPr>
        <p:spPr>
          <a:xfrm rot="5400000">
            <a:off x="2936083" y="1933427"/>
            <a:ext cx="931065" cy="533698"/>
          </a:xfrm>
          <a:prstGeom prst="parallelogram">
            <a:avLst>
              <a:gd name="adj" fmla="val 26426"/>
            </a:avLst>
          </a:prstGeom>
          <a:solidFill>
            <a:schemeClr val="bg1">
              <a:lumMod val="95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rmAutofit fontScale="92500" lnSpcReduction="20000"/>
          </a:bodyPr>
          <a:lstStyle/>
          <a:p>
            <a:pPr algn="ctr">
              <a:lnSpc>
                <a:spcPct val="130000"/>
              </a:lnSpc>
            </a:pPr>
            <a:endParaRPr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38" name="平行四边形 37"/>
          <p:cNvSpPr/>
          <p:nvPr>
            <p:custDataLst>
              <p:tags r:id="rId4"/>
            </p:custDataLst>
          </p:nvPr>
        </p:nvSpPr>
        <p:spPr>
          <a:xfrm rot="16200000" flipV="1">
            <a:off x="3469782" y="1933426"/>
            <a:ext cx="931064" cy="533698"/>
          </a:xfrm>
          <a:prstGeom prst="parallelogram">
            <a:avLst>
              <a:gd name="adj" fmla="val 26426"/>
            </a:avLst>
          </a:prstGeom>
          <a:solidFill>
            <a:schemeClr val="accent2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rmAutofit fontScale="92500" lnSpcReduction="20000"/>
          </a:bodyPr>
          <a:lstStyle/>
          <a:p>
            <a:pPr algn="ctr">
              <a:lnSpc>
                <a:spcPct val="130000"/>
              </a:lnSpc>
              <a:spcBef>
                <a:spcPct val="0"/>
              </a:spcBef>
            </a:pPr>
            <a:endParaRPr b="1"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39" name="矩形 38"/>
          <p:cNvSpPr/>
          <p:nvPr>
            <p:custDataLst>
              <p:tags r:id="rId5"/>
            </p:custDataLst>
          </p:nvPr>
        </p:nvSpPr>
        <p:spPr>
          <a:xfrm>
            <a:off x="9720164" y="1734743"/>
            <a:ext cx="156342" cy="790226"/>
          </a:xfrm>
          <a:prstGeom prst="rect">
            <a:avLst/>
          </a:prstGeom>
          <a:solidFill>
            <a:schemeClr val="accent2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rmAutofit/>
          </a:bodyPr>
          <a:lstStyle/>
          <a:p>
            <a:pPr algn="ctr">
              <a:lnSpc>
                <a:spcPct val="120000"/>
              </a:lnSpc>
              <a:spcBef>
                <a:spcPct val="0"/>
              </a:spcBef>
            </a:pPr>
            <a:endParaRPr b="1"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80" name="任意多边形 79" title="RlNtk0pa6Z"/>
          <p:cNvSpPr/>
          <p:nvPr>
            <p:custDataLst>
              <p:tags r:id="rId6"/>
            </p:custDataLst>
          </p:nvPr>
        </p:nvSpPr>
        <p:spPr bwMode="auto">
          <a:xfrm>
            <a:off x="3753754" y="2020163"/>
            <a:ext cx="363120" cy="360222"/>
          </a:xfrm>
          <a:custGeom>
            <a:avLst/>
            <a:gdLst>
              <a:gd name="T0" fmla="*/ 188 w 442"/>
              <a:gd name="T1" fmla="*/ 217 h 439"/>
              <a:gd name="T2" fmla="*/ 189 w 442"/>
              <a:gd name="T3" fmla="*/ 1 h 439"/>
              <a:gd name="T4" fmla="*/ 108 w 442"/>
              <a:gd name="T5" fmla="*/ 138 h 439"/>
              <a:gd name="T6" fmla="*/ 266 w 442"/>
              <a:gd name="T7" fmla="*/ 137 h 439"/>
              <a:gd name="T8" fmla="*/ 270 w 442"/>
              <a:gd name="T9" fmla="*/ 103 h 439"/>
              <a:gd name="T10" fmla="*/ 103 w 442"/>
              <a:gd name="T11" fmla="*/ 103 h 439"/>
              <a:gd name="T12" fmla="*/ 442 w 442"/>
              <a:gd name="T13" fmla="*/ 307 h 439"/>
              <a:gd name="T14" fmla="*/ 0 w 442"/>
              <a:gd name="T15" fmla="*/ 347 h 439"/>
              <a:gd name="T16" fmla="*/ 173 w 442"/>
              <a:gd name="T17" fmla="*/ 259 h 439"/>
              <a:gd name="T18" fmla="*/ 190 w 442"/>
              <a:gd name="T19" fmla="*/ 250 h 439"/>
              <a:gd name="T20" fmla="*/ 428 w 442"/>
              <a:gd name="T21" fmla="*/ 307 h 439"/>
              <a:gd name="T22" fmla="*/ 309 w 442"/>
              <a:gd name="T23" fmla="*/ 426 h 439"/>
              <a:gd name="T24" fmla="*/ 390 w 442"/>
              <a:gd name="T25" fmla="*/ 248 h 439"/>
              <a:gd name="T26" fmla="*/ 401 w 442"/>
              <a:gd name="T27" fmla="*/ 240 h 439"/>
              <a:gd name="T28" fmla="*/ 340 w 442"/>
              <a:gd name="T29" fmla="*/ 211 h 439"/>
              <a:gd name="T30" fmla="*/ 278 w 442"/>
              <a:gd name="T31" fmla="*/ 212 h 439"/>
              <a:gd name="T32" fmla="*/ 217 w 442"/>
              <a:gd name="T33" fmla="*/ 241 h 439"/>
              <a:gd name="T34" fmla="*/ 209 w 442"/>
              <a:gd name="T35" fmla="*/ 307 h 439"/>
              <a:gd name="T36" fmla="*/ 196 w 442"/>
              <a:gd name="T37" fmla="*/ 307 h 439"/>
              <a:gd name="T38" fmla="*/ 227 w 442"/>
              <a:gd name="T39" fmla="*/ 375 h 439"/>
              <a:gd name="T40" fmla="*/ 416 w 442"/>
              <a:gd name="T41" fmla="*/ 300 h 439"/>
              <a:gd name="T42" fmla="*/ 392 w 442"/>
              <a:gd name="T43" fmla="*/ 375 h 439"/>
              <a:gd name="T44" fmla="*/ 423 w 442"/>
              <a:gd name="T45" fmla="*/ 307 h 439"/>
              <a:gd name="T46" fmla="*/ 341 w 442"/>
              <a:gd name="T47" fmla="*/ 402 h 439"/>
              <a:gd name="T48" fmla="*/ 275 w 442"/>
              <a:gd name="T49" fmla="*/ 415 h 439"/>
              <a:gd name="T50" fmla="*/ 349 w 442"/>
              <a:gd name="T51" fmla="*/ 407 h 439"/>
              <a:gd name="T52" fmla="*/ 310 w 442"/>
              <a:gd name="T53" fmla="*/ 311 h 439"/>
              <a:gd name="T54" fmla="*/ 300 w 442"/>
              <a:gd name="T55" fmla="*/ 333 h 439"/>
              <a:gd name="T56" fmla="*/ 311 w 442"/>
              <a:gd name="T57" fmla="*/ 334 h 439"/>
              <a:gd name="T58" fmla="*/ 327 w 442"/>
              <a:gd name="T59" fmla="*/ 322 h 439"/>
              <a:gd name="T60" fmla="*/ 400 w 442"/>
              <a:gd name="T61" fmla="*/ 307 h 439"/>
              <a:gd name="T62" fmla="*/ 309 w 442"/>
              <a:gd name="T63" fmla="*/ 216 h 439"/>
              <a:gd name="T64" fmla="*/ 345 w 442"/>
              <a:gd name="T65" fmla="*/ 315 h 439"/>
              <a:gd name="T66" fmla="*/ 338 w 442"/>
              <a:gd name="T67" fmla="*/ 300 h 439"/>
              <a:gd name="T68" fmla="*/ 342 w 442"/>
              <a:gd name="T69" fmla="*/ 276 h 439"/>
              <a:gd name="T70" fmla="*/ 327 w 442"/>
              <a:gd name="T71" fmla="*/ 254 h 439"/>
              <a:gd name="T72" fmla="*/ 305 w 442"/>
              <a:gd name="T73" fmla="*/ 267 h 439"/>
              <a:gd name="T74" fmla="*/ 291 w 442"/>
              <a:gd name="T75" fmla="*/ 267 h 439"/>
              <a:gd name="T76" fmla="*/ 274 w 442"/>
              <a:gd name="T77" fmla="*/ 278 h 439"/>
              <a:gd name="T78" fmla="*/ 280 w 442"/>
              <a:gd name="T79" fmla="*/ 285 h 439"/>
              <a:gd name="T80" fmla="*/ 278 w 442"/>
              <a:gd name="T81" fmla="*/ 335 h 439"/>
              <a:gd name="T82" fmla="*/ 271 w 442"/>
              <a:gd name="T83" fmla="*/ 347 h 439"/>
              <a:gd name="T84" fmla="*/ 305 w 442"/>
              <a:gd name="T85" fmla="*/ 360 h 439"/>
              <a:gd name="T86" fmla="*/ 314 w 442"/>
              <a:gd name="T87" fmla="*/ 347 h 439"/>
              <a:gd name="T88" fmla="*/ 327 w 442"/>
              <a:gd name="T89" fmla="*/ 346 h 439"/>
              <a:gd name="T90" fmla="*/ 348 w 442"/>
              <a:gd name="T91" fmla="*/ 324 h 439"/>
              <a:gd name="T92" fmla="*/ 326 w 442"/>
              <a:gd name="T93" fmla="*/ 289 h 439"/>
              <a:gd name="T94" fmla="*/ 309 w 442"/>
              <a:gd name="T95" fmla="*/ 280 h 439"/>
              <a:gd name="T96" fmla="*/ 309 w 442"/>
              <a:gd name="T97" fmla="*/ 299 h 4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442" h="439">
                <a:moveTo>
                  <a:pt x="186" y="217"/>
                </a:moveTo>
                <a:cubicBezTo>
                  <a:pt x="187" y="217"/>
                  <a:pt x="187" y="217"/>
                  <a:pt x="187" y="217"/>
                </a:cubicBezTo>
                <a:cubicBezTo>
                  <a:pt x="187" y="217"/>
                  <a:pt x="188" y="217"/>
                  <a:pt x="188" y="217"/>
                </a:cubicBezTo>
                <a:lnTo>
                  <a:pt x="186" y="217"/>
                </a:lnTo>
                <a:close/>
                <a:moveTo>
                  <a:pt x="184" y="0"/>
                </a:moveTo>
                <a:cubicBezTo>
                  <a:pt x="186" y="0"/>
                  <a:pt x="187" y="0"/>
                  <a:pt x="189" y="1"/>
                </a:cubicBezTo>
                <a:cubicBezTo>
                  <a:pt x="189" y="1"/>
                  <a:pt x="189" y="0"/>
                  <a:pt x="190" y="0"/>
                </a:cubicBezTo>
                <a:lnTo>
                  <a:pt x="184" y="0"/>
                </a:lnTo>
                <a:close/>
                <a:moveTo>
                  <a:pt x="108" y="138"/>
                </a:moveTo>
                <a:cubicBezTo>
                  <a:pt x="109" y="137"/>
                  <a:pt x="109" y="137"/>
                  <a:pt x="109" y="137"/>
                </a:cubicBezTo>
                <a:cubicBezTo>
                  <a:pt x="122" y="183"/>
                  <a:pt x="154" y="217"/>
                  <a:pt x="187" y="217"/>
                </a:cubicBezTo>
                <a:cubicBezTo>
                  <a:pt x="217" y="216"/>
                  <a:pt x="254" y="183"/>
                  <a:pt x="266" y="137"/>
                </a:cubicBezTo>
                <a:cubicBezTo>
                  <a:pt x="272" y="138"/>
                  <a:pt x="278" y="131"/>
                  <a:pt x="279" y="122"/>
                </a:cubicBezTo>
                <a:cubicBezTo>
                  <a:pt x="281" y="112"/>
                  <a:pt x="277" y="104"/>
                  <a:pt x="272" y="103"/>
                </a:cubicBezTo>
                <a:cubicBezTo>
                  <a:pt x="271" y="102"/>
                  <a:pt x="271" y="103"/>
                  <a:pt x="270" y="103"/>
                </a:cubicBezTo>
                <a:cubicBezTo>
                  <a:pt x="269" y="28"/>
                  <a:pt x="233" y="2"/>
                  <a:pt x="189" y="1"/>
                </a:cubicBezTo>
                <a:cubicBezTo>
                  <a:pt x="142" y="1"/>
                  <a:pt x="101" y="33"/>
                  <a:pt x="104" y="103"/>
                </a:cubicBezTo>
                <a:cubicBezTo>
                  <a:pt x="103" y="103"/>
                  <a:pt x="103" y="102"/>
                  <a:pt x="103" y="103"/>
                </a:cubicBezTo>
                <a:cubicBezTo>
                  <a:pt x="97" y="104"/>
                  <a:pt x="93" y="112"/>
                  <a:pt x="95" y="122"/>
                </a:cubicBezTo>
                <a:cubicBezTo>
                  <a:pt x="97" y="131"/>
                  <a:pt x="103" y="139"/>
                  <a:pt x="108" y="138"/>
                </a:cubicBezTo>
                <a:close/>
                <a:moveTo>
                  <a:pt x="442" y="307"/>
                </a:moveTo>
                <a:cubicBezTo>
                  <a:pt x="442" y="380"/>
                  <a:pt x="382" y="439"/>
                  <a:pt x="309" y="439"/>
                </a:cubicBezTo>
                <a:cubicBezTo>
                  <a:pt x="250" y="439"/>
                  <a:pt x="200" y="400"/>
                  <a:pt x="183" y="347"/>
                </a:cubicBezTo>
                <a:lnTo>
                  <a:pt x="0" y="347"/>
                </a:lnTo>
                <a:cubicBezTo>
                  <a:pt x="0" y="271"/>
                  <a:pt x="52" y="240"/>
                  <a:pt x="125" y="230"/>
                </a:cubicBezTo>
                <a:lnTo>
                  <a:pt x="167" y="312"/>
                </a:lnTo>
                <a:lnTo>
                  <a:pt x="173" y="259"/>
                </a:lnTo>
                <a:lnTo>
                  <a:pt x="163" y="250"/>
                </a:lnTo>
                <a:lnTo>
                  <a:pt x="186" y="250"/>
                </a:lnTo>
                <a:lnTo>
                  <a:pt x="190" y="250"/>
                </a:lnTo>
                <a:cubicBezTo>
                  <a:pt x="211" y="206"/>
                  <a:pt x="257" y="175"/>
                  <a:pt x="309" y="175"/>
                </a:cubicBezTo>
                <a:cubicBezTo>
                  <a:pt x="382" y="175"/>
                  <a:pt x="442" y="234"/>
                  <a:pt x="442" y="307"/>
                </a:cubicBezTo>
                <a:close/>
                <a:moveTo>
                  <a:pt x="428" y="307"/>
                </a:moveTo>
                <a:cubicBezTo>
                  <a:pt x="428" y="241"/>
                  <a:pt x="375" y="188"/>
                  <a:pt x="309" y="188"/>
                </a:cubicBezTo>
                <a:cubicBezTo>
                  <a:pt x="244" y="188"/>
                  <a:pt x="190" y="241"/>
                  <a:pt x="190" y="307"/>
                </a:cubicBezTo>
                <a:cubicBezTo>
                  <a:pt x="190" y="373"/>
                  <a:pt x="244" y="426"/>
                  <a:pt x="309" y="426"/>
                </a:cubicBezTo>
                <a:cubicBezTo>
                  <a:pt x="375" y="426"/>
                  <a:pt x="428" y="373"/>
                  <a:pt x="428" y="307"/>
                </a:cubicBezTo>
                <a:close/>
                <a:moveTo>
                  <a:pt x="340" y="211"/>
                </a:moveTo>
                <a:cubicBezTo>
                  <a:pt x="360" y="218"/>
                  <a:pt x="378" y="231"/>
                  <a:pt x="390" y="248"/>
                </a:cubicBezTo>
                <a:cubicBezTo>
                  <a:pt x="391" y="249"/>
                  <a:pt x="393" y="250"/>
                  <a:pt x="395" y="250"/>
                </a:cubicBezTo>
                <a:cubicBezTo>
                  <a:pt x="397" y="250"/>
                  <a:pt x="398" y="250"/>
                  <a:pt x="399" y="249"/>
                </a:cubicBezTo>
                <a:cubicBezTo>
                  <a:pt x="402" y="247"/>
                  <a:pt x="403" y="243"/>
                  <a:pt x="401" y="240"/>
                </a:cubicBezTo>
                <a:cubicBezTo>
                  <a:pt x="387" y="220"/>
                  <a:pt x="366" y="206"/>
                  <a:pt x="344" y="199"/>
                </a:cubicBezTo>
                <a:cubicBezTo>
                  <a:pt x="340" y="198"/>
                  <a:pt x="337" y="200"/>
                  <a:pt x="335" y="203"/>
                </a:cubicBezTo>
                <a:cubicBezTo>
                  <a:pt x="334" y="207"/>
                  <a:pt x="336" y="210"/>
                  <a:pt x="340" y="211"/>
                </a:cubicBezTo>
                <a:close/>
                <a:moveTo>
                  <a:pt x="223" y="251"/>
                </a:moveTo>
                <a:cubicBezTo>
                  <a:pt x="225" y="251"/>
                  <a:pt x="227" y="250"/>
                  <a:pt x="228" y="248"/>
                </a:cubicBezTo>
                <a:cubicBezTo>
                  <a:pt x="240" y="231"/>
                  <a:pt x="258" y="218"/>
                  <a:pt x="278" y="212"/>
                </a:cubicBezTo>
                <a:cubicBezTo>
                  <a:pt x="281" y="211"/>
                  <a:pt x="283" y="207"/>
                  <a:pt x="282" y="203"/>
                </a:cubicBezTo>
                <a:cubicBezTo>
                  <a:pt x="281" y="200"/>
                  <a:pt x="277" y="198"/>
                  <a:pt x="274" y="199"/>
                </a:cubicBezTo>
                <a:cubicBezTo>
                  <a:pt x="251" y="207"/>
                  <a:pt x="231" y="221"/>
                  <a:pt x="217" y="241"/>
                </a:cubicBezTo>
                <a:cubicBezTo>
                  <a:pt x="215" y="244"/>
                  <a:pt x="216" y="248"/>
                  <a:pt x="219" y="250"/>
                </a:cubicBezTo>
                <a:cubicBezTo>
                  <a:pt x="220" y="251"/>
                  <a:pt x="221" y="251"/>
                  <a:pt x="223" y="251"/>
                </a:cubicBezTo>
                <a:close/>
                <a:moveTo>
                  <a:pt x="209" y="307"/>
                </a:moveTo>
                <a:cubicBezTo>
                  <a:pt x="209" y="304"/>
                  <a:pt x="206" y="301"/>
                  <a:pt x="203" y="301"/>
                </a:cubicBezTo>
                <a:lnTo>
                  <a:pt x="202" y="301"/>
                </a:lnTo>
                <a:cubicBezTo>
                  <a:pt x="199" y="301"/>
                  <a:pt x="196" y="304"/>
                  <a:pt x="196" y="307"/>
                </a:cubicBezTo>
                <a:cubicBezTo>
                  <a:pt x="196" y="332"/>
                  <a:pt x="204" y="355"/>
                  <a:pt x="218" y="374"/>
                </a:cubicBezTo>
                <a:cubicBezTo>
                  <a:pt x="219" y="376"/>
                  <a:pt x="221" y="377"/>
                  <a:pt x="223" y="377"/>
                </a:cubicBezTo>
                <a:cubicBezTo>
                  <a:pt x="224" y="377"/>
                  <a:pt x="226" y="376"/>
                  <a:pt x="227" y="375"/>
                </a:cubicBezTo>
                <a:cubicBezTo>
                  <a:pt x="230" y="373"/>
                  <a:pt x="231" y="369"/>
                  <a:pt x="228" y="366"/>
                </a:cubicBezTo>
                <a:cubicBezTo>
                  <a:pt x="216" y="349"/>
                  <a:pt x="209" y="329"/>
                  <a:pt x="209" y="307"/>
                </a:cubicBezTo>
                <a:close/>
                <a:moveTo>
                  <a:pt x="416" y="300"/>
                </a:moveTo>
                <a:cubicBezTo>
                  <a:pt x="413" y="300"/>
                  <a:pt x="410" y="303"/>
                  <a:pt x="410" y="307"/>
                </a:cubicBezTo>
                <a:cubicBezTo>
                  <a:pt x="410" y="328"/>
                  <a:pt x="403" y="349"/>
                  <a:pt x="390" y="366"/>
                </a:cubicBezTo>
                <a:cubicBezTo>
                  <a:pt x="388" y="369"/>
                  <a:pt x="389" y="373"/>
                  <a:pt x="392" y="375"/>
                </a:cubicBezTo>
                <a:cubicBezTo>
                  <a:pt x="393" y="376"/>
                  <a:pt x="394" y="376"/>
                  <a:pt x="396" y="376"/>
                </a:cubicBezTo>
                <a:cubicBezTo>
                  <a:pt x="398" y="376"/>
                  <a:pt x="400" y="375"/>
                  <a:pt x="401" y="374"/>
                </a:cubicBezTo>
                <a:cubicBezTo>
                  <a:pt x="415" y="354"/>
                  <a:pt x="423" y="331"/>
                  <a:pt x="423" y="307"/>
                </a:cubicBezTo>
                <a:lnTo>
                  <a:pt x="423" y="306"/>
                </a:lnTo>
                <a:cubicBezTo>
                  <a:pt x="423" y="302"/>
                  <a:pt x="420" y="300"/>
                  <a:pt x="416" y="300"/>
                </a:cubicBezTo>
                <a:close/>
                <a:moveTo>
                  <a:pt x="341" y="402"/>
                </a:moveTo>
                <a:cubicBezTo>
                  <a:pt x="321" y="409"/>
                  <a:pt x="299" y="409"/>
                  <a:pt x="279" y="402"/>
                </a:cubicBezTo>
                <a:cubicBezTo>
                  <a:pt x="275" y="401"/>
                  <a:pt x="271" y="403"/>
                  <a:pt x="270" y="407"/>
                </a:cubicBezTo>
                <a:cubicBezTo>
                  <a:pt x="269" y="410"/>
                  <a:pt x="271" y="414"/>
                  <a:pt x="275" y="415"/>
                </a:cubicBezTo>
                <a:cubicBezTo>
                  <a:pt x="286" y="419"/>
                  <a:pt x="297" y="421"/>
                  <a:pt x="309" y="421"/>
                </a:cubicBezTo>
                <a:cubicBezTo>
                  <a:pt x="321" y="421"/>
                  <a:pt x="333" y="419"/>
                  <a:pt x="345" y="415"/>
                </a:cubicBezTo>
                <a:cubicBezTo>
                  <a:pt x="348" y="414"/>
                  <a:pt x="350" y="410"/>
                  <a:pt x="349" y="407"/>
                </a:cubicBezTo>
                <a:cubicBezTo>
                  <a:pt x="348" y="403"/>
                  <a:pt x="344" y="401"/>
                  <a:pt x="341" y="402"/>
                </a:cubicBezTo>
                <a:close/>
                <a:moveTo>
                  <a:pt x="321" y="312"/>
                </a:moveTo>
                <a:cubicBezTo>
                  <a:pt x="318" y="312"/>
                  <a:pt x="315" y="311"/>
                  <a:pt x="310" y="311"/>
                </a:cubicBezTo>
                <a:lnTo>
                  <a:pt x="300" y="311"/>
                </a:lnTo>
                <a:lnTo>
                  <a:pt x="300" y="328"/>
                </a:lnTo>
                <a:cubicBezTo>
                  <a:pt x="300" y="331"/>
                  <a:pt x="300" y="332"/>
                  <a:pt x="300" y="333"/>
                </a:cubicBezTo>
                <a:cubicBezTo>
                  <a:pt x="301" y="333"/>
                  <a:pt x="301" y="334"/>
                  <a:pt x="301" y="334"/>
                </a:cubicBezTo>
                <a:cubicBezTo>
                  <a:pt x="302" y="334"/>
                  <a:pt x="303" y="334"/>
                  <a:pt x="305" y="334"/>
                </a:cubicBezTo>
                <a:lnTo>
                  <a:pt x="311" y="334"/>
                </a:lnTo>
                <a:cubicBezTo>
                  <a:pt x="314" y="334"/>
                  <a:pt x="317" y="334"/>
                  <a:pt x="319" y="333"/>
                </a:cubicBezTo>
                <a:cubicBezTo>
                  <a:pt x="321" y="333"/>
                  <a:pt x="323" y="331"/>
                  <a:pt x="325" y="329"/>
                </a:cubicBezTo>
                <a:cubicBezTo>
                  <a:pt x="326" y="327"/>
                  <a:pt x="327" y="325"/>
                  <a:pt x="327" y="322"/>
                </a:cubicBezTo>
                <a:cubicBezTo>
                  <a:pt x="327" y="320"/>
                  <a:pt x="327" y="318"/>
                  <a:pt x="326" y="316"/>
                </a:cubicBezTo>
                <a:cubicBezTo>
                  <a:pt x="324" y="315"/>
                  <a:pt x="323" y="313"/>
                  <a:pt x="321" y="312"/>
                </a:cubicBezTo>
                <a:close/>
                <a:moveTo>
                  <a:pt x="400" y="307"/>
                </a:moveTo>
                <a:cubicBezTo>
                  <a:pt x="400" y="357"/>
                  <a:pt x="360" y="398"/>
                  <a:pt x="309" y="398"/>
                </a:cubicBezTo>
                <a:cubicBezTo>
                  <a:pt x="259" y="398"/>
                  <a:pt x="218" y="357"/>
                  <a:pt x="218" y="307"/>
                </a:cubicBezTo>
                <a:cubicBezTo>
                  <a:pt x="218" y="257"/>
                  <a:pt x="259" y="216"/>
                  <a:pt x="309" y="216"/>
                </a:cubicBezTo>
                <a:cubicBezTo>
                  <a:pt x="360" y="216"/>
                  <a:pt x="400" y="257"/>
                  <a:pt x="400" y="307"/>
                </a:cubicBezTo>
                <a:close/>
                <a:moveTo>
                  <a:pt x="348" y="324"/>
                </a:moveTo>
                <a:cubicBezTo>
                  <a:pt x="348" y="321"/>
                  <a:pt x="347" y="317"/>
                  <a:pt x="345" y="315"/>
                </a:cubicBezTo>
                <a:cubicBezTo>
                  <a:pt x="344" y="312"/>
                  <a:pt x="341" y="309"/>
                  <a:pt x="339" y="308"/>
                </a:cubicBezTo>
                <a:cubicBezTo>
                  <a:pt x="337" y="307"/>
                  <a:pt x="334" y="306"/>
                  <a:pt x="330" y="305"/>
                </a:cubicBezTo>
                <a:cubicBezTo>
                  <a:pt x="333" y="304"/>
                  <a:pt x="336" y="302"/>
                  <a:pt x="338" y="300"/>
                </a:cubicBezTo>
                <a:cubicBezTo>
                  <a:pt x="340" y="298"/>
                  <a:pt x="342" y="296"/>
                  <a:pt x="343" y="294"/>
                </a:cubicBezTo>
                <a:cubicBezTo>
                  <a:pt x="344" y="292"/>
                  <a:pt x="345" y="289"/>
                  <a:pt x="345" y="286"/>
                </a:cubicBezTo>
                <a:cubicBezTo>
                  <a:pt x="345" y="283"/>
                  <a:pt x="344" y="280"/>
                  <a:pt x="342" y="276"/>
                </a:cubicBezTo>
                <a:cubicBezTo>
                  <a:pt x="340" y="273"/>
                  <a:pt x="336" y="271"/>
                  <a:pt x="333" y="269"/>
                </a:cubicBezTo>
                <a:cubicBezTo>
                  <a:pt x="331" y="269"/>
                  <a:pt x="329" y="268"/>
                  <a:pt x="327" y="268"/>
                </a:cubicBezTo>
                <a:lnTo>
                  <a:pt x="327" y="254"/>
                </a:lnTo>
                <a:lnTo>
                  <a:pt x="314" y="254"/>
                </a:lnTo>
                <a:lnTo>
                  <a:pt x="314" y="267"/>
                </a:lnTo>
                <a:lnTo>
                  <a:pt x="305" y="267"/>
                </a:lnTo>
                <a:lnTo>
                  <a:pt x="305" y="254"/>
                </a:lnTo>
                <a:lnTo>
                  <a:pt x="291" y="254"/>
                </a:lnTo>
                <a:lnTo>
                  <a:pt x="291" y="267"/>
                </a:lnTo>
                <a:lnTo>
                  <a:pt x="271" y="267"/>
                </a:lnTo>
                <a:lnTo>
                  <a:pt x="271" y="278"/>
                </a:lnTo>
                <a:lnTo>
                  <a:pt x="274" y="278"/>
                </a:lnTo>
                <a:cubicBezTo>
                  <a:pt x="276" y="278"/>
                  <a:pt x="278" y="278"/>
                  <a:pt x="278" y="279"/>
                </a:cubicBezTo>
                <a:cubicBezTo>
                  <a:pt x="279" y="279"/>
                  <a:pt x="280" y="280"/>
                  <a:pt x="280" y="280"/>
                </a:cubicBezTo>
                <a:cubicBezTo>
                  <a:pt x="280" y="281"/>
                  <a:pt x="280" y="282"/>
                  <a:pt x="280" y="285"/>
                </a:cubicBezTo>
                <a:lnTo>
                  <a:pt x="280" y="329"/>
                </a:lnTo>
                <a:cubicBezTo>
                  <a:pt x="280" y="332"/>
                  <a:pt x="280" y="333"/>
                  <a:pt x="280" y="334"/>
                </a:cubicBezTo>
                <a:cubicBezTo>
                  <a:pt x="280" y="334"/>
                  <a:pt x="279" y="335"/>
                  <a:pt x="278" y="335"/>
                </a:cubicBezTo>
                <a:cubicBezTo>
                  <a:pt x="277" y="336"/>
                  <a:pt x="276" y="336"/>
                  <a:pt x="274" y="336"/>
                </a:cubicBezTo>
                <a:lnTo>
                  <a:pt x="271" y="336"/>
                </a:lnTo>
                <a:lnTo>
                  <a:pt x="271" y="347"/>
                </a:lnTo>
                <a:lnTo>
                  <a:pt x="291" y="347"/>
                </a:lnTo>
                <a:lnTo>
                  <a:pt x="291" y="360"/>
                </a:lnTo>
                <a:lnTo>
                  <a:pt x="305" y="360"/>
                </a:lnTo>
                <a:lnTo>
                  <a:pt x="305" y="347"/>
                </a:lnTo>
                <a:lnTo>
                  <a:pt x="313" y="347"/>
                </a:lnTo>
                <a:cubicBezTo>
                  <a:pt x="313" y="347"/>
                  <a:pt x="313" y="347"/>
                  <a:pt x="314" y="347"/>
                </a:cubicBezTo>
                <a:lnTo>
                  <a:pt x="314" y="360"/>
                </a:lnTo>
                <a:lnTo>
                  <a:pt x="327" y="360"/>
                </a:lnTo>
                <a:lnTo>
                  <a:pt x="327" y="346"/>
                </a:lnTo>
                <a:cubicBezTo>
                  <a:pt x="329" y="345"/>
                  <a:pt x="331" y="345"/>
                  <a:pt x="333" y="344"/>
                </a:cubicBezTo>
                <a:cubicBezTo>
                  <a:pt x="338" y="342"/>
                  <a:pt x="341" y="339"/>
                  <a:pt x="344" y="336"/>
                </a:cubicBezTo>
                <a:cubicBezTo>
                  <a:pt x="347" y="332"/>
                  <a:pt x="348" y="328"/>
                  <a:pt x="348" y="324"/>
                </a:cubicBezTo>
                <a:close/>
                <a:moveTo>
                  <a:pt x="319" y="298"/>
                </a:moveTo>
                <a:cubicBezTo>
                  <a:pt x="321" y="297"/>
                  <a:pt x="323" y="296"/>
                  <a:pt x="324" y="295"/>
                </a:cubicBezTo>
                <a:cubicBezTo>
                  <a:pt x="325" y="293"/>
                  <a:pt x="326" y="291"/>
                  <a:pt x="326" y="289"/>
                </a:cubicBezTo>
                <a:cubicBezTo>
                  <a:pt x="326" y="287"/>
                  <a:pt x="325" y="286"/>
                  <a:pt x="324" y="284"/>
                </a:cubicBezTo>
                <a:cubicBezTo>
                  <a:pt x="323" y="283"/>
                  <a:pt x="321" y="282"/>
                  <a:pt x="319" y="281"/>
                </a:cubicBezTo>
                <a:cubicBezTo>
                  <a:pt x="318" y="280"/>
                  <a:pt x="314" y="280"/>
                  <a:pt x="309" y="280"/>
                </a:cubicBezTo>
                <a:lnTo>
                  <a:pt x="300" y="280"/>
                </a:lnTo>
                <a:lnTo>
                  <a:pt x="300" y="299"/>
                </a:lnTo>
                <a:lnTo>
                  <a:pt x="309" y="299"/>
                </a:lnTo>
                <a:cubicBezTo>
                  <a:pt x="313" y="299"/>
                  <a:pt x="317" y="299"/>
                  <a:pt x="319" y="29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wrap="square" lIns="91440" tIns="45720" rIns="91440" bIns="45720" anchor="ctr">
            <a:normAutofit fontScale="65000" lnSpcReduction="10000"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9pPr>
          </a:lstStyle>
          <a:p>
            <a:pPr algn="ctr">
              <a:lnSpc>
                <a:spcPct val="140000"/>
              </a:lnSpc>
            </a:pPr>
            <a:endParaRPr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46" name="矩形 45"/>
          <p:cNvSpPr/>
          <p:nvPr>
            <p:custDataLst>
              <p:tags r:id="rId7"/>
            </p:custDataLst>
          </p:nvPr>
        </p:nvSpPr>
        <p:spPr>
          <a:xfrm>
            <a:off x="1574173" y="2553893"/>
            <a:ext cx="1560593" cy="790226"/>
          </a:xfrm>
          <a:prstGeom prst="rect">
            <a:avLst/>
          </a:prstGeom>
          <a:solidFill>
            <a:schemeClr val="accent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rmAutofit/>
          </a:bodyPr>
          <a:lstStyle/>
          <a:p>
            <a:pPr algn="ctr">
              <a:lnSpc>
                <a:spcPct val="120000"/>
              </a:lnSpc>
              <a:spcBef>
                <a:spcPct val="0"/>
              </a:spcBef>
            </a:pPr>
            <a:r>
              <a:rPr lang="en-US" altLang="zh-CN" sz="2000" b="1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anose="020B0503020204020204" charset="-122"/>
              </a:rPr>
              <a:t>No.6</a:t>
            </a:r>
            <a:endParaRPr lang="en-US" altLang="zh-CN" sz="2000" b="1" dirty="0">
              <a:solidFill>
                <a:schemeClr val="bg1"/>
              </a:solidFill>
              <a:uFillTx/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47" name="矩形 46"/>
          <p:cNvSpPr/>
          <p:nvPr>
            <p:custDataLst>
              <p:tags r:id="rId8"/>
            </p:custDataLst>
          </p:nvPr>
        </p:nvSpPr>
        <p:spPr>
          <a:xfrm>
            <a:off x="4202165" y="2553893"/>
            <a:ext cx="6259321" cy="790226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rmAutofit/>
          </a:bodyPr>
          <a:lstStyle/>
          <a:p>
            <a:pPr marL="215900">
              <a:lnSpc>
                <a:spcPct val="120000"/>
              </a:lnSpc>
            </a:pPr>
            <a:r>
              <a:rPr lang="en-US" altLang="zh-CN" b="1" dirty="0">
                <a:solidFill>
                  <a:srgbClr val="FF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Perbedaan sistem politik tradisional dan modern ialah...............................</a:t>
            </a:r>
            <a:endParaRPr lang="en-US" altLang="zh-CN" b="1" dirty="0">
              <a:solidFill>
                <a:srgbClr val="FF000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平行四边形 47"/>
          <p:cNvSpPr/>
          <p:nvPr>
            <p:custDataLst>
              <p:tags r:id="rId9"/>
            </p:custDataLst>
          </p:nvPr>
        </p:nvSpPr>
        <p:spPr>
          <a:xfrm rot="5400000">
            <a:off x="2936083" y="2752577"/>
            <a:ext cx="931065" cy="533698"/>
          </a:xfrm>
          <a:prstGeom prst="parallelogram">
            <a:avLst>
              <a:gd name="adj" fmla="val 26426"/>
            </a:avLst>
          </a:prstGeom>
          <a:solidFill>
            <a:schemeClr val="bg1">
              <a:lumMod val="95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rmAutofit fontScale="92500" lnSpcReduction="20000"/>
          </a:bodyPr>
          <a:lstStyle/>
          <a:p>
            <a:pPr algn="ctr">
              <a:lnSpc>
                <a:spcPct val="130000"/>
              </a:lnSpc>
            </a:pPr>
            <a:endParaRPr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49" name="平行四边形 48"/>
          <p:cNvSpPr/>
          <p:nvPr>
            <p:custDataLst>
              <p:tags r:id="rId10"/>
            </p:custDataLst>
          </p:nvPr>
        </p:nvSpPr>
        <p:spPr>
          <a:xfrm rot="16200000" flipV="1">
            <a:off x="3469782" y="2752576"/>
            <a:ext cx="931064" cy="533698"/>
          </a:xfrm>
          <a:prstGeom prst="parallelogram">
            <a:avLst>
              <a:gd name="adj" fmla="val 26426"/>
            </a:avLst>
          </a:prstGeom>
          <a:solidFill>
            <a:schemeClr val="accent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rmAutofit fontScale="92500" lnSpcReduction="20000"/>
          </a:bodyPr>
          <a:lstStyle/>
          <a:p>
            <a:pPr algn="ctr">
              <a:lnSpc>
                <a:spcPct val="130000"/>
              </a:lnSpc>
            </a:pPr>
            <a:endParaRPr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50" name="矩形 49"/>
          <p:cNvSpPr/>
          <p:nvPr>
            <p:custDataLst>
              <p:tags r:id="rId11"/>
            </p:custDataLst>
          </p:nvPr>
        </p:nvSpPr>
        <p:spPr>
          <a:xfrm>
            <a:off x="10461486" y="2553893"/>
            <a:ext cx="156342" cy="790226"/>
          </a:xfrm>
          <a:prstGeom prst="rect">
            <a:avLst/>
          </a:prstGeom>
          <a:solidFill>
            <a:schemeClr val="accent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rmAutofit/>
          </a:bodyPr>
          <a:lstStyle/>
          <a:p>
            <a:pPr algn="ctr">
              <a:lnSpc>
                <a:spcPct val="120000"/>
              </a:lnSpc>
            </a:pPr>
            <a:endParaRPr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86" name="任意多边形 85" title="RlNtk0pa6Z"/>
          <p:cNvSpPr/>
          <p:nvPr>
            <p:custDataLst>
              <p:tags r:id="rId12"/>
            </p:custDataLst>
          </p:nvPr>
        </p:nvSpPr>
        <p:spPr bwMode="auto">
          <a:xfrm>
            <a:off x="3847134" y="2837864"/>
            <a:ext cx="176360" cy="363120"/>
          </a:xfrm>
          <a:custGeom>
            <a:avLst/>
            <a:gdLst>
              <a:gd name="T0" fmla="*/ 478 w 531"/>
              <a:gd name="T1" fmla="*/ 580 h 1095"/>
              <a:gd name="T2" fmla="*/ 310 w 531"/>
              <a:gd name="T3" fmla="*/ 481 h 1095"/>
              <a:gd name="T4" fmla="*/ 334 w 531"/>
              <a:gd name="T5" fmla="*/ 223 h 1095"/>
              <a:gd name="T6" fmla="*/ 394 w 531"/>
              <a:gd name="T7" fmla="*/ 363 h 1095"/>
              <a:gd name="T8" fmla="*/ 500 w 531"/>
              <a:gd name="T9" fmla="*/ 275 h 1095"/>
              <a:gd name="T10" fmla="*/ 446 w 531"/>
              <a:gd name="T11" fmla="*/ 180 h 1095"/>
              <a:gd name="T12" fmla="*/ 342 w 531"/>
              <a:gd name="T13" fmla="*/ 144 h 1095"/>
              <a:gd name="T14" fmla="*/ 285 w 531"/>
              <a:gd name="T15" fmla="*/ 0 h 1095"/>
              <a:gd name="T16" fmla="*/ 173 w 531"/>
              <a:gd name="T17" fmla="*/ 154 h 1095"/>
              <a:gd name="T18" fmla="*/ 29 w 531"/>
              <a:gd name="T19" fmla="*/ 259 h 1095"/>
              <a:gd name="T20" fmla="*/ 23 w 531"/>
              <a:gd name="T21" fmla="*/ 430 h 1095"/>
              <a:gd name="T22" fmla="*/ 133 w 531"/>
              <a:gd name="T23" fmla="*/ 543 h 1095"/>
              <a:gd name="T24" fmla="*/ 196 w 531"/>
              <a:gd name="T25" fmla="*/ 877 h 1095"/>
              <a:gd name="T26" fmla="*/ 126 w 531"/>
              <a:gd name="T27" fmla="*/ 829 h 1095"/>
              <a:gd name="T28" fmla="*/ 92 w 531"/>
              <a:gd name="T29" fmla="*/ 698 h 1095"/>
              <a:gd name="T30" fmla="*/ 33 w 531"/>
              <a:gd name="T31" fmla="*/ 718 h 1095"/>
              <a:gd name="T32" fmla="*/ 0 w 531"/>
              <a:gd name="T33" fmla="*/ 799 h 1095"/>
              <a:gd name="T34" fmla="*/ 66 w 531"/>
              <a:gd name="T35" fmla="*/ 915 h 1095"/>
              <a:gd name="T36" fmla="*/ 189 w 531"/>
              <a:gd name="T37" fmla="*/ 952 h 1095"/>
              <a:gd name="T38" fmla="*/ 246 w 531"/>
              <a:gd name="T39" fmla="*/ 1095 h 1095"/>
              <a:gd name="T40" fmla="*/ 360 w 531"/>
              <a:gd name="T41" fmla="*/ 940 h 1095"/>
              <a:gd name="T42" fmla="*/ 510 w 531"/>
              <a:gd name="T43" fmla="*/ 824 h 1095"/>
              <a:gd name="T44" fmla="*/ 518 w 531"/>
              <a:gd name="T45" fmla="*/ 643 h 1095"/>
              <a:gd name="T46" fmla="*/ 170 w 531"/>
              <a:gd name="T47" fmla="*/ 411 h 1095"/>
              <a:gd name="T48" fmla="*/ 129 w 531"/>
              <a:gd name="T49" fmla="*/ 325 h 1095"/>
              <a:gd name="T50" fmla="*/ 161 w 531"/>
              <a:gd name="T51" fmla="*/ 241 h 1095"/>
              <a:gd name="T52" fmla="*/ 264 w 531"/>
              <a:gd name="T53" fmla="*/ 208 h 1095"/>
              <a:gd name="T54" fmla="*/ 227 w 531"/>
              <a:gd name="T55" fmla="*/ 445 h 1095"/>
              <a:gd name="T56" fmla="*/ 370 w 531"/>
              <a:gd name="T57" fmla="*/ 847 h 1095"/>
              <a:gd name="T58" fmla="*/ 267 w 531"/>
              <a:gd name="T59" fmla="*/ 883 h 1095"/>
              <a:gd name="T60" fmla="*/ 320 w 531"/>
              <a:gd name="T61" fmla="*/ 632 h 1095"/>
              <a:gd name="T62" fmla="*/ 404 w 531"/>
              <a:gd name="T63" fmla="*/ 704 h 1095"/>
              <a:gd name="T64" fmla="*/ 401 w 531"/>
              <a:gd name="T65" fmla="*/ 805 h 10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531" h="1095">
                <a:moveTo>
                  <a:pt x="518" y="643"/>
                </a:moveTo>
                <a:cubicBezTo>
                  <a:pt x="510" y="620"/>
                  <a:pt x="496" y="599"/>
                  <a:pt x="478" y="580"/>
                </a:cubicBezTo>
                <a:cubicBezTo>
                  <a:pt x="460" y="562"/>
                  <a:pt x="438" y="544"/>
                  <a:pt x="410" y="529"/>
                </a:cubicBezTo>
                <a:cubicBezTo>
                  <a:pt x="382" y="513"/>
                  <a:pt x="349" y="497"/>
                  <a:pt x="310" y="481"/>
                </a:cubicBezTo>
                <a:cubicBezTo>
                  <a:pt x="310" y="480"/>
                  <a:pt x="309" y="480"/>
                  <a:pt x="308" y="480"/>
                </a:cubicBezTo>
                <a:lnTo>
                  <a:pt x="334" y="223"/>
                </a:lnTo>
                <a:cubicBezTo>
                  <a:pt x="346" y="229"/>
                  <a:pt x="356" y="238"/>
                  <a:pt x="364" y="249"/>
                </a:cubicBezTo>
                <a:cubicBezTo>
                  <a:pt x="384" y="276"/>
                  <a:pt x="394" y="314"/>
                  <a:pt x="394" y="363"/>
                </a:cubicBezTo>
                <a:cubicBezTo>
                  <a:pt x="428" y="363"/>
                  <a:pt x="454" y="355"/>
                  <a:pt x="473" y="339"/>
                </a:cubicBezTo>
                <a:cubicBezTo>
                  <a:pt x="491" y="323"/>
                  <a:pt x="500" y="302"/>
                  <a:pt x="500" y="275"/>
                </a:cubicBezTo>
                <a:cubicBezTo>
                  <a:pt x="500" y="257"/>
                  <a:pt x="496" y="240"/>
                  <a:pt x="487" y="223"/>
                </a:cubicBezTo>
                <a:cubicBezTo>
                  <a:pt x="478" y="207"/>
                  <a:pt x="464" y="192"/>
                  <a:pt x="446" y="180"/>
                </a:cubicBezTo>
                <a:cubicBezTo>
                  <a:pt x="428" y="168"/>
                  <a:pt x="405" y="158"/>
                  <a:pt x="378" y="151"/>
                </a:cubicBezTo>
                <a:cubicBezTo>
                  <a:pt x="367" y="148"/>
                  <a:pt x="355" y="146"/>
                  <a:pt x="342" y="144"/>
                </a:cubicBezTo>
                <a:lnTo>
                  <a:pt x="356" y="7"/>
                </a:lnTo>
                <a:lnTo>
                  <a:pt x="285" y="0"/>
                </a:lnTo>
                <a:lnTo>
                  <a:pt x="271" y="141"/>
                </a:lnTo>
                <a:cubicBezTo>
                  <a:pt x="235" y="142"/>
                  <a:pt x="203" y="146"/>
                  <a:pt x="173" y="154"/>
                </a:cubicBezTo>
                <a:cubicBezTo>
                  <a:pt x="139" y="163"/>
                  <a:pt x="110" y="177"/>
                  <a:pt x="86" y="194"/>
                </a:cubicBezTo>
                <a:cubicBezTo>
                  <a:pt x="61" y="211"/>
                  <a:pt x="42" y="233"/>
                  <a:pt x="29" y="259"/>
                </a:cubicBezTo>
                <a:cubicBezTo>
                  <a:pt x="16" y="285"/>
                  <a:pt x="10" y="314"/>
                  <a:pt x="10" y="348"/>
                </a:cubicBezTo>
                <a:cubicBezTo>
                  <a:pt x="10" y="380"/>
                  <a:pt x="14" y="407"/>
                  <a:pt x="23" y="430"/>
                </a:cubicBezTo>
                <a:cubicBezTo>
                  <a:pt x="32" y="453"/>
                  <a:pt x="46" y="474"/>
                  <a:pt x="64" y="492"/>
                </a:cubicBezTo>
                <a:cubicBezTo>
                  <a:pt x="82" y="510"/>
                  <a:pt x="105" y="527"/>
                  <a:pt x="133" y="543"/>
                </a:cubicBezTo>
                <a:cubicBezTo>
                  <a:pt x="160" y="557"/>
                  <a:pt x="190" y="573"/>
                  <a:pt x="225" y="588"/>
                </a:cubicBezTo>
                <a:lnTo>
                  <a:pt x="196" y="877"/>
                </a:lnTo>
                <a:cubicBezTo>
                  <a:pt x="189" y="875"/>
                  <a:pt x="182" y="872"/>
                  <a:pt x="175" y="869"/>
                </a:cubicBezTo>
                <a:cubicBezTo>
                  <a:pt x="155" y="859"/>
                  <a:pt x="139" y="846"/>
                  <a:pt x="126" y="829"/>
                </a:cubicBezTo>
                <a:cubicBezTo>
                  <a:pt x="114" y="812"/>
                  <a:pt x="105" y="792"/>
                  <a:pt x="100" y="770"/>
                </a:cubicBezTo>
                <a:cubicBezTo>
                  <a:pt x="95" y="748"/>
                  <a:pt x="92" y="723"/>
                  <a:pt x="92" y="698"/>
                </a:cubicBezTo>
                <a:cubicBezTo>
                  <a:pt x="83" y="698"/>
                  <a:pt x="74" y="699"/>
                  <a:pt x="63" y="702"/>
                </a:cubicBezTo>
                <a:cubicBezTo>
                  <a:pt x="52" y="705"/>
                  <a:pt x="42" y="711"/>
                  <a:pt x="33" y="718"/>
                </a:cubicBezTo>
                <a:cubicBezTo>
                  <a:pt x="24" y="726"/>
                  <a:pt x="16" y="736"/>
                  <a:pt x="9" y="750"/>
                </a:cubicBezTo>
                <a:cubicBezTo>
                  <a:pt x="3" y="763"/>
                  <a:pt x="0" y="779"/>
                  <a:pt x="0" y="799"/>
                </a:cubicBezTo>
                <a:cubicBezTo>
                  <a:pt x="0" y="824"/>
                  <a:pt x="5" y="847"/>
                  <a:pt x="17" y="866"/>
                </a:cubicBezTo>
                <a:cubicBezTo>
                  <a:pt x="28" y="886"/>
                  <a:pt x="45" y="902"/>
                  <a:pt x="66" y="915"/>
                </a:cubicBezTo>
                <a:cubicBezTo>
                  <a:pt x="87" y="928"/>
                  <a:pt x="112" y="938"/>
                  <a:pt x="142" y="944"/>
                </a:cubicBezTo>
                <a:cubicBezTo>
                  <a:pt x="157" y="948"/>
                  <a:pt x="172" y="950"/>
                  <a:pt x="189" y="952"/>
                </a:cubicBezTo>
                <a:lnTo>
                  <a:pt x="175" y="1087"/>
                </a:lnTo>
                <a:lnTo>
                  <a:pt x="246" y="1095"/>
                </a:lnTo>
                <a:lnTo>
                  <a:pt x="260" y="954"/>
                </a:lnTo>
                <a:cubicBezTo>
                  <a:pt x="296" y="952"/>
                  <a:pt x="330" y="948"/>
                  <a:pt x="360" y="940"/>
                </a:cubicBezTo>
                <a:cubicBezTo>
                  <a:pt x="396" y="930"/>
                  <a:pt x="426" y="916"/>
                  <a:pt x="451" y="896"/>
                </a:cubicBezTo>
                <a:cubicBezTo>
                  <a:pt x="477" y="877"/>
                  <a:pt x="496" y="853"/>
                  <a:pt x="510" y="824"/>
                </a:cubicBezTo>
                <a:cubicBezTo>
                  <a:pt x="524" y="796"/>
                  <a:pt x="531" y="762"/>
                  <a:pt x="531" y="724"/>
                </a:cubicBezTo>
                <a:cubicBezTo>
                  <a:pt x="531" y="694"/>
                  <a:pt x="527" y="667"/>
                  <a:pt x="518" y="643"/>
                </a:cubicBezTo>
                <a:close/>
                <a:moveTo>
                  <a:pt x="227" y="445"/>
                </a:moveTo>
                <a:cubicBezTo>
                  <a:pt x="204" y="434"/>
                  <a:pt x="185" y="423"/>
                  <a:pt x="170" y="411"/>
                </a:cubicBezTo>
                <a:cubicBezTo>
                  <a:pt x="156" y="400"/>
                  <a:pt x="145" y="387"/>
                  <a:pt x="139" y="374"/>
                </a:cubicBezTo>
                <a:cubicBezTo>
                  <a:pt x="132" y="360"/>
                  <a:pt x="129" y="344"/>
                  <a:pt x="129" y="325"/>
                </a:cubicBezTo>
                <a:cubicBezTo>
                  <a:pt x="129" y="308"/>
                  <a:pt x="131" y="292"/>
                  <a:pt x="136" y="278"/>
                </a:cubicBezTo>
                <a:cubicBezTo>
                  <a:pt x="142" y="264"/>
                  <a:pt x="150" y="251"/>
                  <a:pt x="161" y="241"/>
                </a:cubicBezTo>
                <a:cubicBezTo>
                  <a:pt x="172" y="230"/>
                  <a:pt x="187" y="222"/>
                  <a:pt x="204" y="216"/>
                </a:cubicBezTo>
                <a:cubicBezTo>
                  <a:pt x="221" y="211"/>
                  <a:pt x="241" y="208"/>
                  <a:pt x="264" y="208"/>
                </a:cubicBezTo>
                <a:lnTo>
                  <a:pt x="239" y="450"/>
                </a:lnTo>
                <a:cubicBezTo>
                  <a:pt x="235" y="448"/>
                  <a:pt x="231" y="446"/>
                  <a:pt x="227" y="445"/>
                </a:cubicBezTo>
                <a:close/>
                <a:moveTo>
                  <a:pt x="401" y="805"/>
                </a:moveTo>
                <a:cubicBezTo>
                  <a:pt x="394" y="821"/>
                  <a:pt x="384" y="835"/>
                  <a:pt x="370" y="847"/>
                </a:cubicBezTo>
                <a:cubicBezTo>
                  <a:pt x="357" y="859"/>
                  <a:pt x="340" y="868"/>
                  <a:pt x="320" y="874"/>
                </a:cubicBezTo>
                <a:cubicBezTo>
                  <a:pt x="304" y="879"/>
                  <a:pt x="287" y="882"/>
                  <a:pt x="267" y="883"/>
                </a:cubicBezTo>
                <a:lnTo>
                  <a:pt x="294" y="619"/>
                </a:lnTo>
                <a:cubicBezTo>
                  <a:pt x="303" y="624"/>
                  <a:pt x="312" y="628"/>
                  <a:pt x="320" y="632"/>
                </a:cubicBezTo>
                <a:cubicBezTo>
                  <a:pt x="343" y="644"/>
                  <a:pt x="362" y="655"/>
                  <a:pt x="375" y="667"/>
                </a:cubicBezTo>
                <a:cubicBezTo>
                  <a:pt x="389" y="678"/>
                  <a:pt x="398" y="691"/>
                  <a:pt x="404" y="704"/>
                </a:cubicBezTo>
                <a:cubicBezTo>
                  <a:pt x="409" y="717"/>
                  <a:pt x="412" y="733"/>
                  <a:pt x="412" y="751"/>
                </a:cubicBezTo>
                <a:cubicBezTo>
                  <a:pt x="412" y="770"/>
                  <a:pt x="409" y="788"/>
                  <a:pt x="401" y="8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wrap="square" lIns="91440" tIns="45720" rIns="91440" bIns="45720" anchor="ctr">
            <a:normAutofit fontScale="85000" lnSpcReduction="10000"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9pPr>
          </a:lstStyle>
          <a:p>
            <a:pPr algn="ctr">
              <a:lnSpc>
                <a:spcPct val="140000"/>
              </a:lnSpc>
            </a:pPr>
            <a:endParaRPr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53" name="矩形 52"/>
          <p:cNvSpPr/>
          <p:nvPr>
            <p:custDataLst>
              <p:tags r:id="rId13"/>
            </p:custDataLst>
          </p:nvPr>
        </p:nvSpPr>
        <p:spPr>
          <a:xfrm>
            <a:off x="1574173" y="3373043"/>
            <a:ext cx="1560593" cy="790226"/>
          </a:xfrm>
          <a:prstGeom prst="rect">
            <a:avLst/>
          </a:prstGeom>
          <a:solidFill>
            <a:schemeClr val="accent2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rmAutofit/>
          </a:bodyPr>
          <a:lstStyle/>
          <a:p>
            <a:pPr algn="ctr">
              <a:lnSpc>
                <a:spcPct val="120000"/>
              </a:lnSpc>
              <a:spcBef>
                <a:spcPct val="0"/>
              </a:spcBef>
            </a:pPr>
            <a:r>
              <a:rPr lang="en-US" altLang="zh-CN" sz="2000" b="1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anose="020B0503020204020204" charset="-122"/>
              </a:rPr>
              <a:t>No.7</a:t>
            </a:r>
            <a:endParaRPr lang="en-US" altLang="zh-CN" sz="2000" b="1" dirty="0">
              <a:solidFill>
                <a:schemeClr val="bg1"/>
              </a:solidFill>
              <a:uFillTx/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54" name="矩形 53"/>
          <p:cNvSpPr/>
          <p:nvPr>
            <p:custDataLst>
              <p:tags r:id="rId14"/>
            </p:custDataLst>
          </p:nvPr>
        </p:nvSpPr>
        <p:spPr>
          <a:xfrm>
            <a:off x="4202164" y="3373043"/>
            <a:ext cx="5517999" cy="790226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rmAutofit/>
          </a:bodyPr>
          <a:lstStyle/>
          <a:p>
            <a:pPr marL="215900">
              <a:lnSpc>
                <a:spcPct val="120000"/>
              </a:lnSpc>
            </a:pPr>
            <a:r>
              <a:rPr lang="en-US" altLang="zh-CN" b="1" dirty="0">
                <a:solidFill>
                  <a:srgbClr val="FF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Sistem politik adalah campuran dari sisi budaya, maknanya..........</a:t>
            </a:r>
            <a:endParaRPr lang="en-US" altLang="zh-CN" b="1" dirty="0">
              <a:solidFill>
                <a:srgbClr val="FF000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平行四边形 54"/>
          <p:cNvSpPr/>
          <p:nvPr>
            <p:custDataLst>
              <p:tags r:id="rId15"/>
            </p:custDataLst>
          </p:nvPr>
        </p:nvSpPr>
        <p:spPr>
          <a:xfrm rot="5400000">
            <a:off x="2936083" y="3571727"/>
            <a:ext cx="931065" cy="533698"/>
          </a:xfrm>
          <a:prstGeom prst="parallelogram">
            <a:avLst>
              <a:gd name="adj" fmla="val 26426"/>
            </a:avLst>
          </a:prstGeom>
          <a:solidFill>
            <a:schemeClr val="bg1">
              <a:lumMod val="95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rmAutofit fontScale="92500" lnSpcReduction="20000"/>
          </a:bodyPr>
          <a:lstStyle/>
          <a:p>
            <a:pPr algn="ctr">
              <a:lnSpc>
                <a:spcPct val="130000"/>
              </a:lnSpc>
            </a:pPr>
            <a:endParaRPr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56" name="平行四边形 55"/>
          <p:cNvSpPr/>
          <p:nvPr>
            <p:custDataLst>
              <p:tags r:id="rId16"/>
            </p:custDataLst>
          </p:nvPr>
        </p:nvSpPr>
        <p:spPr>
          <a:xfrm rot="16200000" flipV="1">
            <a:off x="3469782" y="3571726"/>
            <a:ext cx="931064" cy="533698"/>
          </a:xfrm>
          <a:prstGeom prst="parallelogram">
            <a:avLst>
              <a:gd name="adj" fmla="val 26426"/>
            </a:avLst>
          </a:prstGeom>
          <a:solidFill>
            <a:schemeClr val="accent2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rmAutofit fontScale="92500" lnSpcReduction="20000"/>
          </a:bodyPr>
          <a:lstStyle/>
          <a:p>
            <a:pPr algn="ctr">
              <a:lnSpc>
                <a:spcPct val="130000"/>
              </a:lnSpc>
              <a:spcBef>
                <a:spcPct val="0"/>
              </a:spcBef>
            </a:pPr>
            <a:endParaRPr b="1"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57" name="矩形 56"/>
          <p:cNvSpPr/>
          <p:nvPr>
            <p:custDataLst>
              <p:tags r:id="rId17"/>
            </p:custDataLst>
          </p:nvPr>
        </p:nvSpPr>
        <p:spPr>
          <a:xfrm>
            <a:off x="9720164" y="3373043"/>
            <a:ext cx="156342" cy="790226"/>
          </a:xfrm>
          <a:prstGeom prst="rect">
            <a:avLst/>
          </a:prstGeom>
          <a:solidFill>
            <a:schemeClr val="accent2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rmAutofit/>
          </a:bodyPr>
          <a:lstStyle/>
          <a:p>
            <a:pPr algn="ctr">
              <a:lnSpc>
                <a:spcPct val="120000"/>
              </a:lnSpc>
              <a:spcBef>
                <a:spcPct val="0"/>
              </a:spcBef>
            </a:pPr>
            <a:endParaRPr b="1"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87" name="任意多边形 86" title="RlNtk0pa6Z"/>
          <p:cNvSpPr/>
          <p:nvPr>
            <p:custDataLst>
              <p:tags r:id="rId18"/>
            </p:custDataLst>
          </p:nvPr>
        </p:nvSpPr>
        <p:spPr bwMode="auto">
          <a:xfrm>
            <a:off x="3755791" y="3657015"/>
            <a:ext cx="359047" cy="363120"/>
          </a:xfrm>
          <a:custGeom>
            <a:avLst/>
            <a:gdLst>
              <a:gd name="connsiteX0" fmla="*/ 532306 w 601689"/>
              <a:gd name="connsiteY0" fmla="*/ 527189 h 608514"/>
              <a:gd name="connsiteX1" fmla="*/ 511921 w 601689"/>
              <a:gd name="connsiteY1" fmla="*/ 568271 h 608514"/>
              <a:gd name="connsiteX2" fmla="*/ 557366 w 601689"/>
              <a:gd name="connsiteY2" fmla="*/ 527189 h 608514"/>
              <a:gd name="connsiteX3" fmla="*/ 484056 w 601689"/>
              <a:gd name="connsiteY3" fmla="*/ 527189 h 608514"/>
              <a:gd name="connsiteX4" fmla="*/ 484056 w 601689"/>
              <a:gd name="connsiteY4" fmla="*/ 572006 h 608514"/>
              <a:gd name="connsiteX5" fmla="*/ 512296 w 601689"/>
              <a:gd name="connsiteY5" fmla="*/ 527189 h 608514"/>
              <a:gd name="connsiteX6" fmla="*/ 436741 w 601689"/>
              <a:gd name="connsiteY6" fmla="*/ 527189 h 608514"/>
              <a:gd name="connsiteX7" fmla="*/ 464980 w 601689"/>
              <a:gd name="connsiteY7" fmla="*/ 571913 h 608514"/>
              <a:gd name="connsiteX8" fmla="*/ 464980 w 601689"/>
              <a:gd name="connsiteY8" fmla="*/ 527189 h 608514"/>
              <a:gd name="connsiteX9" fmla="*/ 391483 w 601689"/>
              <a:gd name="connsiteY9" fmla="*/ 527189 h 608514"/>
              <a:gd name="connsiteX10" fmla="*/ 436928 w 601689"/>
              <a:gd name="connsiteY10" fmla="*/ 568271 h 608514"/>
              <a:gd name="connsiteX11" fmla="*/ 416543 w 601689"/>
              <a:gd name="connsiteY11" fmla="*/ 527189 h 608514"/>
              <a:gd name="connsiteX12" fmla="*/ 536888 w 601689"/>
              <a:gd name="connsiteY12" fmla="*/ 454453 h 608514"/>
              <a:gd name="connsiteX13" fmla="*/ 539132 w 601689"/>
              <a:gd name="connsiteY13" fmla="*/ 481344 h 608514"/>
              <a:gd name="connsiteX14" fmla="*/ 536888 w 601689"/>
              <a:gd name="connsiteY14" fmla="*/ 508234 h 608514"/>
              <a:gd name="connsiteX15" fmla="*/ 565408 w 601689"/>
              <a:gd name="connsiteY15" fmla="*/ 508234 h 608514"/>
              <a:gd name="connsiteX16" fmla="*/ 569335 w 601689"/>
              <a:gd name="connsiteY16" fmla="*/ 481344 h 608514"/>
              <a:gd name="connsiteX17" fmla="*/ 565408 w 601689"/>
              <a:gd name="connsiteY17" fmla="*/ 454453 h 608514"/>
              <a:gd name="connsiteX18" fmla="*/ 484056 w 601689"/>
              <a:gd name="connsiteY18" fmla="*/ 454453 h 608514"/>
              <a:gd name="connsiteX19" fmla="*/ 484056 w 601689"/>
              <a:gd name="connsiteY19" fmla="*/ 508234 h 608514"/>
              <a:gd name="connsiteX20" fmla="*/ 517532 w 601689"/>
              <a:gd name="connsiteY20" fmla="*/ 508234 h 608514"/>
              <a:gd name="connsiteX21" fmla="*/ 520057 w 601689"/>
              <a:gd name="connsiteY21" fmla="*/ 481344 h 608514"/>
              <a:gd name="connsiteX22" fmla="*/ 517438 w 601689"/>
              <a:gd name="connsiteY22" fmla="*/ 454453 h 608514"/>
              <a:gd name="connsiteX23" fmla="*/ 431411 w 601689"/>
              <a:gd name="connsiteY23" fmla="*/ 454360 h 608514"/>
              <a:gd name="connsiteX24" fmla="*/ 428886 w 601689"/>
              <a:gd name="connsiteY24" fmla="*/ 481250 h 608514"/>
              <a:gd name="connsiteX25" fmla="*/ 431505 w 601689"/>
              <a:gd name="connsiteY25" fmla="*/ 508141 h 608514"/>
              <a:gd name="connsiteX26" fmla="*/ 464980 w 601689"/>
              <a:gd name="connsiteY26" fmla="*/ 508141 h 608514"/>
              <a:gd name="connsiteX27" fmla="*/ 464980 w 601689"/>
              <a:gd name="connsiteY27" fmla="*/ 454360 h 608514"/>
              <a:gd name="connsiteX28" fmla="*/ 383535 w 601689"/>
              <a:gd name="connsiteY28" fmla="*/ 454360 h 608514"/>
              <a:gd name="connsiteX29" fmla="*/ 379701 w 601689"/>
              <a:gd name="connsiteY29" fmla="*/ 481250 h 608514"/>
              <a:gd name="connsiteX30" fmla="*/ 383535 w 601689"/>
              <a:gd name="connsiteY30" fmla="*/ 508141 h 608514"/>
              <a:gd name="connsiteX31" fmla="*/ 412055 w 601689"/>
              <a:gd name="connsiteY31" fmla="*/ 508141 h 608514"/>
              <a:gd name="connsiteX32" fmla="*/ 409811 w 601689"/>
              <a:gd name="connsiteY32" fmla="*/ 481250 h 608514"/>
              <a:gd name="connsiteX33" fmla="*/ 412055 w 601689"/>
              <a:gd name="connsiteY33" fmla="*/ 454360 h 608514"/>
              <a:gd name="connsiteX34" fmla="*/ 511921 w 601689"/>
              <a:gd name="connsiteY34" fmla="*/ 394323 h 608514"/>
              <a:gd name="connsiteX35" fmla="*/ 532306 w 601689"/>
              <a:gd name="connsiteY35" fmla="*/ 435406 h 608514"/>
              <a:gd name="connsiteX36" fmla="*/ 557366 w 601689"/>
              <a:gd name="connsiteY36" fmla="*/ 435406 h 608514"/>
              <a:gd name="connsiteX37" fmla="*/ 511921 w 601689"/>
              <a:gd name="connsiteY37" fmla="*/ 394323 h 608514"/>
              <a:gd name="connsiteX38" fmla="*/ 436928 w 601689"/>
              <a:gd name="connsiteY38" fmla="*/ 394323 h 608514"/>
              <a:gd name="connsiteX39" fmla="*/ 391483 w 601689"/>
              <a:gd name="connsiteY39" fmla="*/ 435406 h 608514"/>
              <a:gd name="connsiteX40" fmla="*/ 416543 w 601689"/>
              <a:gd name="connsiteY40" fmla="*/ 435406 h 608514"/>
              <a:gd name="connsiteX41" fmla="*/ 436928 w 601689"/>
              <a:gd name="connsiteY41" fmla="*/ 394323 h 608514"/>
              <a:gd name="connsiteX42" fmla="*/ 484056 w 601689"/>
              <a:gd name="connsiteY42" fmla="*/ 390775 h 608514"/>
              <a:gd name="connsiteX43" fmla="*/ 484056 w 601689"/>
              <a:gd name="connsiteY43" fmla="*/ 435406 h 608514"/>
              <a:gd name="connsiteX44" fmla="*/ 512202 w 601689"/>
              <a:gd name="connsiteY44" fmla="*/ 435406 h 608514"/>
              <a:gd name="connsiteX45" fmla="*/ 484056 w 601689"/>
              <a:gd name="connsiteY45" fmla="*/ 390775 h 608514"/>
              <a:gd name="connsiteX46" fmla="*/ 464980 w 601689"/>
              <a:gd name="connsiteY46" fmla="*/ 390588 h 608514"/>
              <a:gd name="connsiteX47" fmla="*/ 436647 w 601689"/>
              <a:gd name="connsiteY47" fmla="*/ 435406 h 608514"/>
              <a:gd name="connsiteX48" fmla="*/ 464980 w 601689"/>
              <a:gd name="connsiteY48" fmla="*/ 435406 h 608514"/>
              <a:gd name="connsiteX49" fmla="*/ 474425 w 601689"/>
              <a:gd name="connsiteY49" fmla="*/ 354267 h 608514"/>
              <a:gd name="connsiteX50" fmla="*/ 601689 w 601689"/>
              <a:gd name="connsiteY50" fmla="*/ 481344 h 608514"/>
              <a:gd name="connsiteX51" fmla="*/ 474425 w 601689"/>
              <a:gd name="connsiteY51" fmla="*/ 608514 h 608514"/>
              <a:gd name="connsiteX52" fmla="*/ 347160 w 601689"/>
              <a:gd name="connsiteY52" fmla="*/ 481344 h 608514"/>
              <a:gd name="connsiteX53" fmla="*/ 474425 w 601689"/>
              <a:gd name="connsiteY53" fmla="*/ 354267 h 608514"/>
              <a:gd name="connsiteX54" fmla="*/ 156165 w 601689"/>
              <a:gd name="connsiteY54" fmla="*/ 325829 h 608514"/>
              <a:gd name="connsiteX55" fmla="*/ 194606 w 601689"/>
              <a:gd name="connsiteY55" fmla="*/ 447523 h 608514"/>
              <a:gd name="connsiteX56" fmla="*/ 201808 w 601689"/>
              <a:gd name="connsiteY56" fmla="*/ 470405 h 608514"/>
              <a:gd name="connsiteX57" fmla="*/ 201995 w 601689"/>
              <a:gd name="connsiteY57" fmla="*/ 470031 h 608514"/>
              <a:gd name="connsiteX58" fmla="*/ 208355 w 601689"/>
              <a:gd name="connsiteY58" fmla="*/ 489457 h 608514"/>
              <a:gd name="connsiteX59" fmla="*/ 228651 w 601689"/>
              <a:gd name="connsiteY59" fmla="*/ 431926 h 608514"/>
              <a:gd name="connsiteX60" fmla="*/ 242119 w 601689"/>
              <a:gd name="connsiteY60" fmla="*/ 363187 h 608514"/>
              <a:gd name="connsiteX61" fmla="*/ 255588 w 601689"/>
              <a:gd name="connsiteY61" fmla="*/ 431926 h 608514"/>
              <a:gd name="connsiteX62" fmla="*/ 275884 w 601689"/>
              <a:gd name="connsiteY62" fmla="*/ 489457 h 608514"/>
              <a:gd name="connsiteX63" fmla="*/ 282244 w 601689"/>
              <a:gd name="connsiteY63" fmla="*/ 470031 h 608514"/>
              <a:gd name="connsiteX64" fmla="*/ 282431 w 601689"/>
              <a:gd name="connsiteY64" fmla="*/ 470405 h 608514"/>
              <a:gd name="connsiteX65" fmla="*/ 289633 w 601689"/>
              <a:gd name="connsiteY65" fmla="*/ 447523 h 608514"/>
              <a:gd name="connsiteX66" fmla="*/ 328261 w 601689"/>
              <a:gd name="connsiteY66" fmla="*/ 325829 h 608514"/>
              <a:gd name="connsiteX67" fmla="*/ 381666 w 601689"/>
              <a:gd name="connsiteY67" fmla="*/ 355622 h 608514"/>
              <a:gd name="connsiteX68" fmla="*/ 317972 w 601689"/>
              <a:gd name="connsiteY68" fmla="*/ 481332 h 608514"/>
              <a:gd name="connsiteX69" fmla="*/ 342010 w 601689"/>
              <a:gd name="connsiteY69" fmla="*/ 564454 h 608514"/>
              <a:gd name="connsiteX70" fmla="*/ 242213 w 601689"/>
              <a:gd name="connsiteY70" fmla="*/ 573513 h 608514"/>
              <a:gd name="connsiteX71" fmla="*/ 5676 w 601689"/>
              <a:gd name="connsiteY71" fmla="*/ 515982 h 608514"/>
              <a:gd name="connsiteX72" fmla="*/ 438 w 601689"/>
              <a:gd name="connsiteY72" fmla="*/ 465548 h 608514"/>
              <a:gd name="connsiteX73" fmla="*/ 46081 w 601689"/>
              <a:gd name="connsiteY73" fmla="*/ 375982 h 608514"/>
              <a:gd name="connsiteX74" fmla="*/ 156165 w 601689"/>
              <a:gd name="connsiteY74" fmla="*/ 325829 h 608514"/>
              <a:gd name="connsiteX75" fmla="*/ 234643 w 601689"/>
              <a:gd name="connsiteY75" fmla="*/ 435 h 608514"/>
              <a:gd name="connsiteX76" fmla="*/ 296368 w 601689"/>
              <a:gd name="connsiteY76" fmla="*/ 13508 h 608514"/>
              <a:gd name="connsiteX77" fmla="*/ 326389 w 601689"/>
              <a:gd name="connsiteY77" fmla="*/ 41334 h 608514"/>
              <a:gd name="connsiteX78" fmla="*/ 359496 w 601689"/>
              <a:gd name="connsiteY78" fmla="*/ 146104 h 608514"/>
              <a:gd name="connsiteX79" fmla="*/ 355101 w 601689"/>
              <a:gd name="connsiteY79" fmla="*/ 162165 h 608514"/>
              <a:gd name="connsiteX80" fmla="*/ 365669 w 601689"/>
              <a:gd name="connsiteY80" fmla="*/ 206052 h 608514"/>
              <a:gd name="connsiteX81" fmla="*/ 344346 w 601689"/>
              <a:gd name="connsiteY81" fmla="*/ 243029 h 608514"/>
              <a:gd name="connsiteX82" fmla="*/ 269527 w 601689"/>
              <a:gd name="connsiteY82" fmla="*/ 335286 h 608514"/>
              <a:gd name="connsiteX83" fmla="*/ 214816 w 601689"/>
              <a:gd name="connsiteY83" fmla="*/ 335473 h 608514"/>
              <a:gd name="connsiteX84" fmla="*/ 140091 w 601689"/>
              <a:gd name="connsiteY84" fmla="*/ 243029 h 608514"/>
              <a:gd name="connsiteX85" fmla="*/ 118768 w 601689"/>
              <a:gd name="connsiteY85" fmla="*/ 206052 h 608514"/>
              <a:gd name="connsiteX86" fmla="*/ 129804 w 601689"/>
              <a:gd name="connsiteY86" fmla="*/ 162165 h 608514"/>
              <a:gd name="connsiteX87" fmla="*/ 125408 w 601689"/>
              <a:gd name="connsiteY87" fmla="*/ 146104 h 608514"/>
              <a:gd name="connsiteX88" fmla="*/ 125128 w 601689"/>
              <a:gd name="connsiteY88" fmla="*/ 94653 h 608514"/>
              <a:gd name="connsiteX89" fmla="*/ 155242 w 601689"/>
              <a:gd name="connsiteY89" fmla="*/ 41988 h 608514"/>
              <a:gd name="connsiteX90" fmla="*/ 183018 w 601689"/>
              <a:gd name="connsiteY90" fmla="*/ 18924 h 608514"/>
              <a:gd name="connsiteX91" fmla="*/ 210047 w 601689"/>
              <a:gd name="connsiteY91" fmla="*/ 5104 h 608514"/>
              <a:gd name="connsiteX92" fmla="*/ 234643 w 601689"/>
              <a:gd name="connsiteY92" fmla="*/ 435 h 608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601689" h="608514">
                <a:moveTo>
                  <a:pt x="532306" y="527189"/>
                </a:moveTo>
                <a:cubicBezTo>
                  <a:pt x="527163" y="543902"/>
                  <a:pt x="519683" y="557441"/>
                  <a:pt x="511921" y="568271"/>
                </a:cubicBezTo>
                <a:cubicBezTo>
                  <a:pt x="531278" y="559961"/>
                  <a:pt x="547268" y="545489"/>
                  <a:pt x="557366" y="527189"/>
                </a:cubicBezTo>
                <a:close/>
                <a:moveTo>
                  <a:pt x="484056" y="527189"/>
                </a:moveTo>
                <a:lnTo>
                  <a:pt x="484056" y="572006"/>
                </a:lnTo>
                <a:cubicBezTo>
                  <a:pt x="493220" y="562763"/>
                  <a:pt x="504815" y="548103"/>
                  <a:pt x="512296" y="527189"/>
                </a:cubicBezTo>
                <a:close/>
                <a:moveTo>
                  <a:pt x="436741" y="527189"/>
                </a:moveTo>
                <a:cubicBezTo>
                  <a:pt x="444222" y="547823"/>
                  <a:pt x="455723" y="562576"/>
                  <a:pt x="464980" y="571913"/>
                </a:cubicBezTo>
                <a:lnTo>
                  <a:pt x="464980" y="527189"/>
                </a:lnTo>
                <a:close/>
                <a:moveTo>
                  <a:pt x="391483" y="527189"/>
                </a:moveTo>
                <a:cubicBezTo>
                  <a:pt x="401582" y="545489"/>
                  <a:pt x="417572" y="559961"/>
                  <a:pt x="436928" y="568271"/>
                </a:cubicBezTo>
                <a:cubicBezTo>
                  <a:pt x="429167" y="557441"/>
                  <a:pt x="421686" y="543902"/>
                  <a:pt x="416543" y="527189"/>
                </a:cubicBezTo>
                <a:close/>
                <a:moveTo>
                  <a:pt x="536888" y="454453"/>
                </a:moveTo>
                <a:cubicBezTo>
                  <a:pt x="538291" y="462857"/>
                  <a:pt x="539132" y="471820"/>
                  <a:pt x="539132" y="481344"/>
                </a:cubicBezTo>
                <a:cubicBezTo>
                  <a:pt x="539132" y="490961"/>
                  <a:pt x="538291" y="499924"/>
                  <a:pt x="536888" y="508234"/>
                </a:cubicBezTo>
                <a:lnTo>
                  <a:pt x="565408" y="508234"/>
                </a:lnTo>
                <a:cubicBezTo>
                  <a:pt x="567933" y="499644"/>
                  <a:pt x="569335" y="490681"/>
                  <a:pt x="569335" y="481344"/>
                </a:cubicBezTo>
                <a:cubicBezTo>
                  <a:pt x="569335" y="472007"/>
                  <a:pt x="567933" y="462950"/>
                  <a:pt x="565408" y="454453"/>
                </a:cubicBezTo>
                <a:close/>
                <a:moveTo>
                  <a:pt x="484056" y="454453"/>
                </a:moveTo>
                <a:lnTo>
                  <a:pt x="484056" y="508234"/>
                </a:lnTo>
                <a:lnTo>
                  <a:pt x="517532" y="508234"/>
                </a:lnTo>
                <a:cubicBezTo>
                  <a:pt x="519028" y="500018"/>
                  <a:pt x="520057" y="491054"/>
                  <a:pt x="520057" y="481344"/>
                </a:cubicBezTo>
                <a:cubicBezTo>
                  <a:pt x="520057" y="471633"/>
                  <a:pt x="519028" y="462670"/>
                  <a:pt x="517438" y="454453"/>
                </a:cubicBezTo>
                <a:close/>
                <a:moveTo>
                  <a:pt x="431411" y="454360"/>
                </a:moveTo>
                <a:cubicBezTo>
                  <a:pt x="429915" y="462576"/>
                  <a:pt x="428886" y="471540"/>
                  <a:pt x="428886" y="481250"/>
                </a:cubicBezTo>
                <a:cubicBezTo>
                  <a:pt x="428886" y="490961"/>
                  <a:pt x="429915" y="499924"/>
                  <a:pt x="431505" y="508141"/>
                </a:cubicBezTo>
                <a:lnTo>
                  <a:pt x="464980" y="508141"/>
                </a:lnTo>
                <a:lnTo>
                  <a:pt x="464980" y="454360"/>
                </a:lnTo>
                <a:close/>
                <a:moveTo>
                  <a:pt x="383535" y="454360"/>
                </a:moveTo>
                <a:cubicBezTo>
                  <a:pt x="381010" y="462950"/>
                  <a:pt x="379701" y="471913"/>
                  <a:pt x="379701" y="481250"/>
                </a:cubicBezTo>
                <a:cubicBezTo>
                  <a:pt x="379701" y="490587"/>
                  <a:pt x="381010" y="499644"/>
                  <a:pt x="383535" y="508141"/>
                </a:cubicBezTo>
                <a:lnTo>
                  <a:pt x="412055" y="508141"/>
                </a:lnTo>
                <a:cubicBezTo>
                  <a:pt x="410746" y="499831"/>
                  <a:pt x="409811" y="490868"/>
                  <a:pt x="409811" y="481250"/>
                </a:cubicBezTo>
                <a:cubicBezTo>
                  <a:pt x="409811" y="471633"/>
                  <a:pt x="410746" y="462670"/>
                  <a:pt x="412055" y="454360"/>
                </a:cubicBezTo>
                <a:close/>
                <a:moveTo>
                  <a:pt x="511921" y="394323"/>
                </a:moveTo>
                <a:cubicBezTo>
                  <a:pt x="519683" y="405154"/>
                  <a:pt x="527163" y="418786"/>
                  <a:pt x="532306" y="435406"/>
                </a:cubicBezTo>
                <a:lnTo>
                  <a:pt x="557366" y="435406"/>
                </a:lnTo>
                <a:cubicBezTo>
                  <a:pt x="547268" y="417292"/>
                  <a:pt x="531278" y="402726"/>
                  <a:pt x="511921" y="394323"/>
                </a:cubicBezTo>
                <a:close/>
                <a:moveTo>
                  <a:pt x="436928" y="394323"/>
                </a:moveTo>
                <a:cubicBezTo>
                  <a:pt x="417572" y="402726"/>
                  <a:pt x="401582" y="417292"/>
                  <a:pt x="391483" y="435406"/>
                </a:cubicBezTo>
                <a:lnTo>
                  <a:pt x="416543" y="435406"/>
                </a:lnTo>
                <a:cubicBezTo>
                  <a:pt x="421686" y="418786"/>
                  <a:pt x="429167" y="405154"/>
                  <a:pt x="436928" y="394323"/>
                </a:cubicBezTo>
                <a:close/>
                <a:moveTo>
                  <a:pt x="484056" y="390775"/>
                </a:moveTo>
                <a:lnTo>
                  <a:pt x="484056" y="435406"/>
                </a:lnTo>
                <a:lnTo>
                  <a:pt x="512202" y="435406"/>
                </a:lnTo>
                <a:cubicBezTo>
                  <a:pt x="504721" y="414771"/>
                  <a:pt x="493220" y="400112"/>
                  <a:pt x="484056" y="390775"/>
                </a:cubicBezTo>
                <a:close/>
                <a:moveTo>
                  <a:pt x="464980" y="390588"/>
                </a:moveTo>
                <a:cubicBezTo>
                  <a:pt x="455723" y="399832"/>
                  <a:pt x="444128" y="414491"/>
                  <a:pt x="436647" y="435406"/>
                </a:cubicBezTo>
                <a:lnTo>
                  <a:pt x="464980" y="435406"/>
                </a:lnTo>
                <a:close/>
                <a:moveTo>
                  <a:pt x="474425" y="354267"/>
                </a:moveTo>
                <a:cubicBezTo>
                  <a:pt x="544649" y="354267"/>
                  <a:pt x="601689" y="411316"/>
                  <a:pt x="601689" y="481344"/>
                </a:cubicBezTo>
                <a:cubicBezTo>
                  <a:pt x="601689" y="551465"/>
                  <a:pt x="544649" y="608514"/>
                  <a:pt x="474425" y="608514"/>
                </a:cubicBezTo>
                <a:cubicBezTo>
                  <a:pt x="404200" y="608514"/>
                  <a:pt x="347160" y="551465"/>
                  <a:pt x="347160" y="481344"/>
                </a:cubicBezTo>
                <a:cubicBezTo>
                  <a:pt x="347160" y="411316"/>
                  <a:pt x="404200" y="354267"/>
                  <a:pt x="474425" y="354267"/>
                </a:cubicBezTo>
                <a:close/>
                <a:moveTo>
                  <a:pt x="156165" y="325829"/>
                </a:moveTo>
                <a:lnTo>
                  <a:pt x="194606" y="447523"/>
                </a:lnTo>
                <a:lnTo>
                  <a:pt x="201808" y="470405"/>
                </a:lnTo>
                <a:lnTo>
                  <a:pt x="201995" y="470031"/>
                </a:lnTo>
                <a:lnTo>
                  <a:pt x="208355" y="489457"/>
                </a:lnTo>
                <a:lnTo>
                  <a:pt x="228651" y="431926"/>
                </a:lnTo>
                <a:cubicBezTo>
                  <a:pt x="178800" y="362440"/>
                  <a:pt x="238752" y="363094"/>
                  <a:pt x="242119" y="363187"/>
                </a:cubicBezTo>
                <a:cubicBezTo>
                  <a:pt x="245487" y="363094"/>
                  <a:pt x="305439" y="362347"/>
                  <a:pt x="255588" y="431926"/>
                </a:cubicBezTo>
                <a:lnTo>
                  <a:pt x="275884" y="489457"/>
                </a:lnTo>
                <a:lnTo>
                  <a:pt x="282244" y="470031"/>
                </a:lnTo>
                <a:lnTo>
                  <a:pt x="282431" y="470405"/>
                </a:lnTo>
                <a:lnTo>
                  <a:pt x="289633" y="447523"/>
                </a:lnTo>
                <a:lnTo>
                  <a:pt x="328261" y="325829"/>
                </a:lnTo>
                <a:cubicBezTo>
                  <a:pt x="328261" y="325829"/>
                  <a:pt x="349772" y="340866"/>
                  <a:pt x="381666" y="355622"/>
                </a:cubicBezTo>
                <a:cubicBezTo>
                  <a:pt x="343038" y="384108"/>
                  <a:pt x="317972" y="429778"/>
                  <a:pt x="317972" y="481332"/>
                </a:cubicBezTo>
                <a:cubicBezTo>
                  <a:pt x="317972" y="511872"/>
                  <a:pt x="326764" y="540358"/>
                  <a:pt x="342010" y="564454"/>
                </a:cubicBezTo>
                <a:cubicBezTo>
                  <a:pt x="312828" y="569871"/>
                  <a:pt x="279438" y="573513"/>
                  <a:pt x="242213" y="573513"/>
                </a:cubicBezTo>
                <a:cubicBezTo>
                  <a:pt x="94061" y="573420"/>
                  <a:pt x="5676" y="515982"/>
                  <a:pt x="5676" y="515982"/>
                </a:cubicBezTo>
                <a:cubicBezTo>
                  <a:pt x="3057" y="500665"/>
                  <a:pt x="438" y="465548"/>
                  <a:pt x="438" y="465548"/>
                </a:cubicBezTo>
                <a:cubicBezTo>
                  <a:pt x="-1433" y="439771"/>
                  <a:pt x="812" y="387470"/>
                  <a:pt x="46081" y="375982"/>
                </a:cubicBezTo>
                <a:cubicBezTo>
                  <a:pt x="106781" y="360572"/>
                  <a:pt x="156165" y="325829"/>
                  <a:pt x="156165" y="325829"/>
                </a:cubicBezTo>
                <a:close/>
                <a:moveTo>
                  <a:pt x="234643" y="435"/>
                </a:moveTo>
                <a:cubicBezTo>
                  <a:pt x="261484" y="-1806"/>
                  <a:pt x="281779" y="4917"/>
                  <a:pt x="296368" y="13508"/>
                </a:cubicBezTo>
                <a:cubicBezTo>
                  <a:pt x="318159" y="25460"/>
                  <a:pt x="326389" y="41334"/>
                  <a:pt x="326389" y="41334"/>
                </a:cubicBezTo>
                <a:cubicBezTo>
                  <a:pt x="326389" y="41334"/>
                  <a:pt x="376331" y="44883"/>
                  <a:pt x="359496" y="146104"/>
                </a:cubicBezTo>
                <a:cubicBezTo>
                  <a:pt x="358468" y="151426"/>
                  <a:pt x="356971" y="156749"/>
                  <a:pt x="355101" y="162165"/>
                </a:cubicBezTo>
                <a:cubicBezTo>
                  <a:pt x="365108" y="161231"/>
                  <a:pt x="376798" y="167020"/>
                  <a:pt x="365669" y="206052"/>
                </a:cubicBezTo>
                <a:cubicBezTo>
                  <a:pt x="357626" y="234626"/>
                  <a:pt x="350144" y="242563"/>
                  <a:pt x="344346" y="243029"/>
                </a:cubicBezTo>
                <a:cubicBezTo>
                  <a:pt x="339108" y="276925"/>
                  <a:pt x="312080" y="319972"/>
                  <a:pt x="269527" y="335286"/>
                </a:cubicBezTo>
                <a:cubicBezTo>
                  <a:pt x="251945" y="341636"/>
                  <a:pt x="232492" y="341636"/>
                  <a:pt x="214816" y="335473"/>
                </a:cubicBezTo>
                <a:cubicBezTo>
                  <a:pt x="171515" y="320253"/>
                  <a:pt x="145329" y="277019"/>
                  <a:pt x="140091" y="243029"/>
                </a:cubicBezTo>
                <a:cubicBezTo>
                  <a:pt x="134386" y="242656"/>
                  <a:pt x="126904" y="234626"/>
                  <a:pt x="118768" y="206052"/>
                </a:cubicBezTo>
                <a:cubicBezTo>
                  <a:pt x="107732" y="167020"/>
                  <a:pt x="119423" y="161231"/>
                  <a:pt x="129804" y="162165"/>
                </a:cubicBezTo>
                <a:cubicBezTo>
                  <a:pt x="127746" y="156749"/>
                  <a:pt x="126437" y="151426"/>
                  <a:pt x="125408" y="146104"/>
                </a:cubicBezTo>
                <a:cubicBezTo>
                  <a:pt x="121761" y="127895"/>
                  <a:pt x="120919" y="110994"/>
                  <a:pt x="125128" y="94653"/>
                </a:cubicBezTo>
                <a:cubicBezTo>
                  <a:pt x="130271" y="72896"/>
                  <a:pt x="141962" y="55434"/>
                  <a:pt x="155242" y="41988"/>
                </a:cubicBezTo>
                <a:cubicBezTo>
                  <a:pt x="163566" y="33024"/>
                  <a:pt x="173011" y="25273"/>
                  <a:pt x="183018" y="18924"/>
                </a:cubicBezTo>
                <a:cubicBezTo>
                  <a:pt x="191248" y="13321"/>
                  <a:pt x="200227" y="8466"/>
                  <a:pt x="210047" y="5104"/>
                </a:cubicBezTo>
                <a:cubicBezTo>
                  <a:pt x="217809" y="2489"/>
                  <a:pt x="225945" y="809"/>
                  <a:pt x="234643" y="43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wrap="square" lIns="91440" tIns="45720" rIns="91440" bIns="45720" anchor="ctr">
            <a:normAutofit fontScale="65000" lnSpcReduction="10000"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9pPr>
          </a:lstStyle>
          <a:p>
            <a:pPr algn="ctr">
              <a:lnSpc>
                <a:spcPct val="140000"/>
              </a:lnSpc>
            </a:pPr>
            <a:endParaRPr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60" name="矩形 59"/>
          <p:cNvSpPr/>
          <p:nvPr>
            <p:custDataLst>
              <p:tags r:id="rId19"/>
            </p:custDataLst>
          </p:nvPr>
        </p:nvSpPr>
        <p:spPr>
          <a:xfrm>
            <a:off x="1574173" y="4192193"/>
            <a:ext cx="1560593" cy="790226"/>
          </a:xfrm>
          <a:prstGeom prst="rect">
            <a:avLst/>
          </a:prstGeom>
          <a:solidFill>
            <a:schemeClr val="accent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rmAutofit/>
          </a:bodyPr>
          <a:lstStyle/>
          <a:p>
            <a:pPr algn="ctr">
              <a:lnSpc>
                <a:spcPct val="120000"/>
              </a:lnSpc>
              <a:spcBef>
                <a:spcPct val="0"/>
              </a:spcBef>
            </a:pPr>
            <a:r>
              <a:rPr lang="en-US" altLang="zh-CN" sz="2000" b="1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anose="020B0503020204020204" charset="-122"/>
              </a:rPr>
              <a:t>N0.8</a:t>
            </a:r>
            <a:endParaRPr lang="en-US" altLang="zh-CN" sz="2000" b="1" dirty="0">
              <a:solidFill>
                <a:schemeClr val="bg1"/>
              </a:solidFill>
              <a:uFillTx/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61" name="矩形 60"/>
          <p:cNvSpPr/>
          <p:nvPr>
            <p:custDataLst>
              <p:tags r:id="rId20"/>
            </p:custDataLst>
          </p:nvPr>
        </p:nvSpPr>
        <p:spPr>
          <a:xfrm>
            <a:off x="4202165" y="4192193"/>
            <a:ext cx="6259321" cy="790226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rmAutofit/>
          </a:bodyPr>
          <a:lstStyle/>
          <a:p>
            <a:pPr marL="215900">
              <a:lnSpc>
                <a:spcPct val="120000"/>
              </a:lnSpc>
            </a:pPr>
            <a:r>
              <a:rPr lang="en-US" altLang="zh-CN" b="1" dirty="0">
                <a:solidFill>
                  <a:srgbClr val="FF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Almond membagi struktur dan lembaga politik menjadi enam, sebutkan minimal 3 !</a:t>
            </a:r>
            <a:endParaRPr lang="en-US" altLang="zh-CN" b="1" dirty="0">
              <a:solidFill>
                <a:srgbClr val="FF000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平行四边形 61"/>
          <p:cNvSpPr/>
          <p:nvPr>
            <p:custDataLst>
              <p:tags r:id="rId21"/>
            </p:custDataLst>
          </p:nvPr>
        </p:nvSpPr>
        <p:spPr>
          <a:xfrm rot="5400000">
            <a:off x="2936083" y="4390877"/>
            <a:ext cx="931065" cy="533698"/>
          </a:xfrm>
          <a:prstGeom prst="parallelogram">
            <a:avLst>
              <a:gd name="adj" fmla="val 26426"/>
            </a:avLst>
          </a:prstGeom>
          <a:solidFill>
            <a:schemeClr val="bg1">
              <a:lumMod val="95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rmAutofit fontScale="92500" lnSpcReduction="20000"/>
          </a:bodyPr>
          <a:lstStyle/>
          <a:p>
            <a:pPr algn="ctr">
              <a:lnSpc>
                <a:spcPct val="130000"/>
              </a:lnSpc>
            </a:pPr>
            <a:endParaRPr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63" name="平行四边形 62"/>
          <p:cNvSpPr/>
          <p:nvPr>
            <p:custDataLst>
              <p:tags r:id="rId22"/>
            </p:custDataLst>
          </p:nvPr>
        </p:nvSpPr>
        <p:spPr>
          <a:xfrm rot="16200000" flipV="1">
            <a:off x="3469782" y="4390876"/>
            <a:ext cx="931064" cy="533698"/>
          </a:xfrm>
          <a:prstGeom prst="parallelogram">
            <a:avLst>
              <a:gd name="adj" fmla="val 26426"/>
            </a:avLst>
          </a:prstGeom>
          <a:solidFill>
            <a:schemeClr val="accent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rmAutofit fontScale="92500" lnSpcReduction="20000"/>
          </a:bodyPr>
          <a:lstStyle/>
          <a:p>
            <a:pPr algn="ctr">
              <a:lnSpc>
                <a:spcPct val="130000"/>
              </a:lnSpc>
            </a:pPr>
            <a:endParaRPr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64" name="矩形 63"/>
          <p:cNvSpPr/>
          <p:nvPr>
            <p:custDataLst>
              <p:tags r:id="rId23"/>
            </p:custDataLst>
          </p:nvPr>
        </p:nvSpPr>
        <p:spPr>
          <a:xfrm>
            <a:off x="10461486" y="4192193"/>
            <a:ext cx="156342" cy="790226"/>
          </a:xfrm>
          <a:prstGeom prst="rect">
            <a:avLst/>
          </a:prstGeom>
          <a:solidFill>
            <a:schemeClr val="accent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rmAutofit/>
          </a:bodyPr>
          <a:lstStyle/>
          <a:p>
            <a:pPr algn="ctr">
              <a:lnSpc>
                <a:spcPct val="120000"/>
              </a:lnSpc>
            </a:pPr>
            <a:endParaRPr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88" name="任意多边形 87" title="RlNtk0pa6Z"/>
          <p:cNvSpPr/>
          <p:nvPr>
            <p:custDataLst>
              <p:tags r:id="rId24"/>
            </p:custDataLst>
          </p:nvPr>
        </p:nvSpPr>
        <p:spPr bwMode="auto">
          <a:xfrm>
            <a:off x="3758094" y="4476165"/>
            <a:ext cx="354440" cy="363120"/>
          </a:xfrm>
          <a:custGeom>
            <a:avLst/>
            <a:gdLst>
              <a:gd name="T0" fmla="*/ 2875 w 3188"/>
              <a:gd name="T1" fmla="*/ 1783 h 3271"/>
              <a:gd name="T2" fmla="*/ 3093 w 3188"/>
              <a:gd name="T3" fmla="*/ 2401 h 3271"/>
              <a:gd name="T4" fmla="*/ 29 w 3188"/>
              <a:gd name="T5" fmla="*/ 2401 h 3271"/>
              <a:gd name="T6" fmla="*/ 382 w 3188"/>
              <a:gd name="T7" fmla="*/ 1399 h 3271"/>
              <a:gd name="T8" fmla="*/ 477 w 3188"/>
              <a:gd name="T9" fmla="*/ 1332 h 3271"/>
              <a:gd name="T10" fmla="*/ 1353 w 3188"/>
              <a:gd name="T11" fmla="*/ 1332 h 3271"/>
              <a:gd name="T12" fmla="*/ 2318 w 3188"/>
              <a:gd name="T13" fmla="*/ 1940 h 3271"/>
              <a:gd name="T14" fmla="*/ 2875 w 3188"/>
              <a:gd name="T15" fmla="*/ 1783 h 3271"/>
              <a:gd name="T16" fmla="*/ 3123 w 3188"/>
              <a:gd name="T17" fmla="*/ 2601 h 3271"/>
              <a:gd name="T18" fmla="*/ 3123 w 3188"/>
              <a:gd name="T19" fmla="*/ 2931 h 3271"/>
              <a:gd name="T20" fmla="*/ 2783 w 3188"/>
              <a:gd name="T21" fmla="*/ 3271 h 3271"/>
              <a:gd name="T22" fmla="*/ 340 w 3188"/>
              <a:gd name="T23" fmla="*/ 3271 h 3271"/>
              <a:gd name="T24" fmla="*/ 0 w 3188"/>
              <a:gd name="T25" fmla="*/ 2931 h 3271"/>
              <a:gd name="T26" fmla="*/ 0 w 3188"/>
              <a:gd name="T27" fmla="*/ 2601 h 3271"/>
              <a:gd name="T28" fmla="*/ 3123 w 3188"/>
              <a:gd name="T29" fmla="*/ 2601 h 3271"/>
              <a:gd name="T30" fmla="*/ 2340 w 3188"/>
              <a:gd name="T31" fmla="*/ 2891 h 3271"/>
              <a:gd name="T32" fmla="*/ 2230 w 3188"/>
              <a:gd name="T33" fmla="*/ 2781 h 3271"/>
              <a:gd name="T34" fmla="*/ 2120 w 3188"/>
              <a:gd name="T35" fmla="*/ 2891 h 3271"/>
              <a:gd name="T36" fmla="*/ 2230 w 3188"/>
              <a:gd name="T37" fmla="*/ 3001 h 3271"/>
              <a:gd name="T38" fmla="*/ 2340 w 3188"/>
              <a:gd name="T39" fmla="*/ 2891 h 3271"/>
              <a:gd name="T40" fmla="*/ 2836 w 3188"/>
              <a:gd name="T41" fmla="*/ 2891 h 3271"/>
              <a:gd name="T42" fmla="*/ 2726 w 3188"/>
              <a:gd name="T43" fmla="*/ 2781 h 3271"/>
              <a:gd name="T44" fmla="*/ 2616 w 3188"/>
              <a:gd name="T45" fmla="*/ 2891 h 3271"/>
              <a:gd name="T46" fmla="*/ 2726 w 3188"/>
              <a:gd name="T47" fmla="*/ 3001 h 3271"/>
              <a:gd name="T48" fmla="*/ 2836 w 3188"/>
              <a:gd name="T49" fmla="*/ 2891 h 3271"/>
              <a:gd name="T50" fmla="*/ 2613 w 3188"/>
              <a:gd name="T51" fmla="*/ 631 h 3271"/>
              <a:gd name="T52" fmla="*/ 2318 w 3188"/>
              <a:gd name="T53" fmla="*/ 549 h 3271"/>
              <a:gd name="T54" fmla="*/ 2317 w 3188"/>
              <a:gd name="T55" fmla="*/ 549 h 3271"/>
              <a:gd name="T56" fmla="*/ 2317 w 3188"/>
              <a:gd name="T57" fmla="*/ 896 h 3271"/>
              <a:gd name="T58" fmla="*/ 2606 w 3188"/>
              <a:gd name="T59" fmla="*/ 896 h 3271"/>
              <a:gd name="T60" fmla="*/ 2613 w 3188"/>
              <a:gd name="T61" fmla="*/ 631 h 3271"/>
              <a:gd name="T62" fmla="*/ 2317 w 3188"/>
              <a:gd name="T63" fmla="*/ 896 h 3271"/>
              <a:gd name="T64" fmla="*/ 2029 w 3188"/>
              <a:gd name="T65" fmla="*/ 896 h 3271"/>
              <a:gd name="T66" fmla="*/ 2085 w 3188"/>
              <a:gd name="T67" fmla="*/ 1063 h 3271"/>
              <a:gd name="T68" fmla="*/ 2317 w 3188"/>
              <a:gd name="T69" fmla="*/ 1242 h 3271"/>
              <a:gd name="T70" fmla="*/ 2317 w 3188"/>
              <a:gd name="T71" fmla="*/ 896 h 3271"/>
              <a:gd name="T72" fmla="*/ 3188 w 3188"/>
              <a:gd name="T73" fmla="*/ 870 h 3271"/>
              <a:gd name="T74" fmla="*/ 2318 w 3188"/>
              <a:gd name="T75" fmla="*/ 1740 h 3271"/>
              <a:gd name="T76" fmla="*/ 1448 w 3188"/>
              <a:gd name="T77" fmla="*/ 870 h 3271"/>
              <a:gd name="T78" fmla="*/ 2318 w 3188"/>
              <a:gd name="T79" fmla="*/ 0 h 3271"/>
              <a:gd name="T80" fmla="*/ 3188 w 3188"/>
              <a:gd name="T81" fmla="*/ 870 h 3271"/>
              <a:gd name="T82" fmla="*/ 2805 w 3188"/>
              <a:gd name="T83" fmla="*/ 539 h 3271"/>
              <a:gd name="T84" fmla="*/ 2732 w 3188"/>
              <a:gd name="T85" fmla="*/ 457 h 3271"/>
              <a:gd name="T86" fmla="*/ 2344 w 3188"/>
              <a:gd name="T87" fmla="*/ 349 h 3271"/>
              <a:gd name="T88" fmla="*/ 2291 w 3188"/>
              <a:gd name="T89" fmla="*/ 349 h 3271"/>
              <a:gd name="T90" fmla="*/ 1903 w 3188"/>
              <a:gd name="T91" fmla="*/ 457 h 3271"/>
              <a:gd name="T92" fmla="*/ 1831 w 3188"/>
              <a:gd name="T93" fmla="*/ 539 h 3271"/>
              <a:gd name="T94" fmla="*/ 1920 w 3188"/>
              <a:gd name="T95" fmla="*/ 1176 h 3271"/>
              <a:gd name="T96" fmla="*/ 2294 w 3188"/>
              <a:gd name="T97" fmla="*/ 1445 h 3271"/>
              <a:gd name="T98" fmla="*/ 2318 w 3188"/>
              <a:gd name="T99" fmla="*/ 1447 h 3271"/>
              <a:gd name="T100" fmla="*/ 2341 w 3188"/>
              <a:gd name="T101" fmla="*/ 1445 h 3271"/>
              <a:gd name="T102" fmla="*/ 2715 w 3188"/>
              <a:gd name="T103" fmla="*/ 1176 h 3271"/>
              <a:gd name="T104" fmla="*/ 2805 w 3188"/>
              <a:gd name="T105" fmla="*/ 539 h 32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188" h="3271">
                <a:moveTo>
                  <a:pt x="2875" y="1783"/>
                </a:moveTo>
                <a:lnTo>
                  <a:pt x="3093" y="2401"/>
                </a:lnTo>
                <a:lnTo>
                  <a:pt x="29" y="2401"/>
                </a:lnTo>
                <a:lnTo>
                  <a:pt x="382" y="1399"/>
                </a:lnTo>
                <a:cubicBezTo>
                  <a:pt x="396" y="1359"/>
                  <a:pt x="434" y="1332"/>
                  <a:pt x="477" y="1332"/>
                </a:cubicBezTo>
                <a:lnTo>
                  <a:pt x="1353" y="1332"/>
                </a:lnTo>
                <a:cubicBezTo>
                  <a:pt x="1526" y="1691"/>
                  <a:pt x="1893" y="1940"/>
                  <a:pt x="2318" y="1940"/>
                </a:cubicBezTo>
                <a:cubicBezTo>
                  <a:pt x="2522" y="1940"/>
                  <a:pt x="2713" y="1882"/>
                  <a:pt x="2875" y="1783"/>
                </a:cubicBezTo>
                <a:close/>
                <a:moveTo>
                  <a:pt x="3123" y="2601"/>
                </a:moveTo>
                <a:lnTo>
                  <a:pt x="3123" y="2931"/>
                </a:lnTo>
                <a:cubicBezTo>
                  <a:pt x="3123" y="3119"/>
                  <a:pt x="2970" y="3271"/>
                  <a:pt x="2783" y="3271"/>
                </a:cubicBezTo>
                <a:lnTo>
                  <a:pt x="340" y="3271"/>
                </a:lnTo>
                <a:cubicBezTo>
                  <a:pt x="152" y="3271"/>
                  <a:pt x="0" y="3119"/>
                  <a:pt x="0" y="2931"/>
                </a:cubicBezTo>
                <a:lnTo>
                  <a:pt x="0" y="2601"/>
                </a:lnTo>
                <a:lnTo>
                  <a:pt x="3123" y="2601"/>
                </a:lnTo>
                <a:close/>
                <a:moveTo>
                  <a:pt x="2340" y="2891"/>
                </a:moveTo>
                <a:cubicBezTo>
                  <a:pt x="2340" y="2830"/>
                  <a:pt x="2290" y="2781"/>
                  <a:pt x="2230" y="2781"/>
                </a:cubicBezTo>
                <a:cubicBezTo>
                  <a:pt x="2169" y="2781"/>
                  <a:pt x="2120" y="2830"/>
                  <a:pt x="2120" y="2891"/>
                </a:cubicBezTo>
                <a:cubicBezTo>
                  <a:pt x="2120" y="2952"/>
                  <a:pt x="2169" y="3001"/>
                  <a:pt x="2230" y="3001"/>
                </a:cubicBezTo>
                <a:cubicBezTo>
                  <a:pt x="2290" y="3001"/>
                  <a:pt x="2340" y="2952"/>
                  <a:pt x="2340" y="2891"/>
                </a:cubicBezTo>
                <a:close/>
                <a:moveTo>
                  <a:pt x="2836" y="2891"/>
                </a:moveTo>
                <a:cubicBezTo>
                  <a:pt x="2836" y="2830"/>
                  <a:pt x="2787" y="2781"/>
                  <a:pt x="2726" y="2781"/>
                </a:cubicBezTo>
                <a:cubicBezTo>
                  <a:pt x="2665" y="2781"/>
                  <a:pt x="2616" y="2830"/>
                  <a:pt x="2616" y="2891"/>
                </a:cubicBezTo>
                <a:cubicBezTo>
                  <a:pt x="2616" y="2952"/>
                  <a:pt x="2665" y="3001"/>
                  <a:pt x="2726" y="3001"/>
                </a:cubicBezTo>
                <a:cubicBezTo>
                  <a:pt x="2787" y="3001"/>
                  <a:pt x="2836" y="2952"/>
                  <a:pt x="2836" y="2891"/>
                </a:cubicBezTo>
                <a:close/>
                <a:moveTo>
                  <a:pt x="2613" y="631"/>
                </a:moveTo>
                <a:lnTo>
                  <a:pt x="2318" y="549"/>
                </a:lnTo>
                <a:lnTo>
                  <a:pt x="2317" y="549"/>
                </a:lnTo>
                <a:lnTo>
                  <a:pt x="2317" y="896"/>
                </a:lnTo>
                <a:lnTo>
                  <a:pt x="2606" y="896"/>
                </a:lnTo>
                <a:cubicBezTo>
                  <a:pt x="2620" y="805"/>
                  <a:pt x="2618" y="704"/>
                  <a:pt x="2613" y="631"/>
                </a:cubicBezTo>
                <a:close/>
                <a:moveTo>
                  <a:pt x="2317" y="896"/>
                </a:moveTo>
                <a:lnTo>
                  <a:pt x="2029" y="896"/>
                </a:lnTo>
                <a:cubicBezTo>
                  <a:pt x="2039" y="961"/>
                  <a:pt x="2056" y="1021"/>
                  <a:pt x="2085" y="1063"/>
                </a:cubicBezTo>
                <a:cubicBezTo>
                  <a:pt x="2162" y="1174"/>
                  <a:pt x="2269" y="1224"/>
                  <a:pt x="2317" y="1242"/>
                </a:cubicBezTo>
                <a:lnTo>
                  <a:pt x="2317" y="896"/>
                </a:lnTo>
                <a:close/>
                <a:moveTo>
                  <a:pt x="3188" y="870"/>
                </a:moveTo>
                <a:cubicBezTo>
                  <a:pt x="3188" y="1350"/>
                  <a:pt x="2797" y="1740"/>
                  <a:pt x="2318" y="1740"/>
                </a:cubicBezTo>
                <a:cubicBezTo>
                  <a:pt x="1838" y="1740"/>
                  <a:pt x="1448" y="1350"/>
                  <a:pt x="1448" y="870"/>
                </a:cubicBezTo>
                <a:cubicBezTo>
                  <a:pt x="1448" y="390"/>
                  <a:pt x="1838" y="0"/>
                  <a:pt x="2318" y="0"/>
                </a:cubicBezTo>
                <a:cubicBezTo>
                  <a:pt x="2797" y="0"/>
                  <a:pt x="3188" y="390"/>
                  <a:pt x="3188" y="870"/>
                </a:cubicBezTo>
                <a:close/>
                <a:moveTo>
                  <a:pt x="2805" y="539"/>
                </a:moveTo>
                <a:cubicBezTo>
                  <a:pt x="2799" y="500"/>
                  <a:pt x="2771" y="468"/>
                  <a:pt x="2732" y="457"/>
                </a:cubicBezTo>
                <a:lnTo>
                  <a:pt x="2344" y="349"/>
                </a:lnTo>
                <a:cubicBezTo>
                  <a:pt x="2327" y="344"/>
                  <a:pt x="2308" y="344"/>
                  <a:pt x="2291" y="349"/>
                </a:cubicBezTo>
                <a:lnTo>
                  <a:pt x="1903" y="457"/>
                </a:lnTo>
                <a:cubicBezTo>
                  <a:pt x="1865" y="468"/>
                  <a:pt x="1836" y="500"/>
                  <a:pt x="1831" y="539"/>
                </a:cubicBezTo>
                <a:cubicBezTo>
                  <a:pt x="1825" y="583"/>
                  <a:pt x="1776" y="968"/>
                  <a:pt x="1920" y="1176"/>
                </a:cubicBezTo>
                <a:cubicBezTo>
                  <a:pt x="2066" y="1388"/>
                  <a:pt x="2285" y="1442"/>
                  <a:pt x="2294" y="1445"/>
                </a:cubicBezTo>
                <a:cubicBezTo>
                  <a:pt x="2302" y="1447"/>
                  <a:pt x="2310" y="1447"/>
                  <a:pt x="2318" y="1447"/>
                </a:cubicBezTo>
                <a:cubicBezTo>
                  <a:pt x="2326" y="1447"/>
                  <a:pt x="2333" y="1447"/>
                  <a:pt x="2341" y="1445"/>
                </a:cubicBezTo>
                <a:cubicBezTo>
                  <a:pt x="2350" y="1442"/>
                  <a:pt x="2569" y="1388"/>
                  <a:pt x="2715" y="1176"/>
                </a:cubicBezTo>
                <a:cubicBezTo>
                  <a:pt x="2859" y="968"/>
                  <a:pt x="2811" y="583"/>
                  <a:pt x="2805" y="53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wrap="square" lIns="91440" tIns="45720" rIns="91440" bIns="45720" anchor="ctr">
            <a:normAutofit fontScale="65000" lnSpcReduction="10000"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9pPr>
          </a:lstStyle>
          <a:p>
            <a:pPr algn="ctr">
              <a:lnSpc>
                <a:spcPct val="140000"/>
              </a:lnSpc>
            </a:pPr>
            <a:endParaRPr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76" name="文本框 75"/>
          <p:cNvSpPr txBox="1"/>
          <p:nvPr>
            <p:custDataLst>
              <p:tags r:id="rId25"/>
            </p:custDataLst>
          </p:nvPr>
        </p:nvSpPr>
        <p:spPr>
          <a:xfrm>
            <a:off x="1412875" y="414017"/>
            <a:ext cx="1973033" cy="769467"/>
          </a:xfrm>
          <a:prstGeom prst="rect">
            <a:avLst/>
          </a:prstGeom>
          <a:noFill/>
        </p:spPr>
        <p:txBody>
          <a:bodyPr wrap="square" rtlCol="0" anchor="ctr">
            <a:normAutofit fontScale="60000"/>
          </a:bodyPr>
          <a:lstStyle/>
          <a:p>
            <a:r>
              <a:rPr lang="en-US" altLang="zh-CN" sz="4400" b="1" dirty="0">
                <a:solidFill>
                  <a:schemeClr val="bg1"/>
                </a:solidFill>
                <a:latin typeface="Arial" panose="020B0604020202020204" pitchFamily="34" charset="0"/>
                <a:ea typeface="汉仪旗黑-85S" panose="00020600040101010101" pitchFamily="18" charset="-122"/>
              </a:rPr>
              <a:t>Soal Ujian</a:t>
            </a:r>
            <a:endParaRPr lang="en-US" altLang="zh-CN" sz="4400" b="1" dirty="0">
              <a:solidFill>
                <a:schemeClr val="bg1"/>
              </a:solidFill>
              <a:latin typeface="Arial" panose="020B0604020202020204" pitchFamily="34" charset="0"/>
              <a:ea typeface="汉仪旗黑-85S" panose="00020600040101010101" pitchFamily="18" charset="-122"/>
            </a:endParaRPr>
          </a:p>
        </p:txBody>
      </p:sp>
    </p:spTree>
    <p:custDataLst>
      <p:tags r:id="rId26"/>
    </p:custDataLst>
  </p:cSld>
  <p:clrMapOvr>
    <a:masterClrMapping/>
  </p:clrMapOvr>
  <p:transition advClick="0">
    <p:wheel spokes="8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矩形 34"/>
          <p:cNvSpPr/>
          <p:nvPr>
            <p:custDataLst>
              <p:tags r:id="rId1"/>
            </p:custDataLst>
          </p:nvPr>
        </p:nvSpPr>
        <p:spPr>
          <a:xfrm>
            <a:off x="1574967" y="2553893"/>
            <a:ext cx="1560593" cy="790226"/>
          </a:xfrm>
          <a:prstGeom prst="rect">
            <a:avLst/>
          </a:prstGeom>
          <a:solidFill>
            <a:schemeClr val="accent2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rmAutofit/>
          </a:bodyPr>
          <a:lstStyle/>
          <a:p>
            <a:pPr algn="ctr">
              <a:lnSpc>
                <a:spcPct val="100000"/>
              </a:lnSpc>
              <a:buClrTx/>
              <a:buSzTx/>
              <a:buFontTx/>
            </a:pPr>
            <a:r>
              <a:rPr lang="en-US" altLang="zh-CN" sz="2000" b="1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anose="020B0503020204020204" charset="-122"/>
              </a:rPr>
              <a:t>No.9</a:t>
            </a:r>
            <a:endParaRPr lang="en-US" altLang="zh-CN" sz="2000" b="1" dirty="0">
              <a:solidFill>
                <a:schemeClr val="bg1"/>
              </a:solidFill>
              <a:uFillTx/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36" name="矩形 35"/>
          <p:cNvSpPr/>
          <p:nvPr>
            <p:custDataLst>
              <p:tags r:id="rId2"/>
            </p:custDataLst>
          </p:nvPr>
        </p:nvSpPr>
        <p:spPr>
          <a:xfrm>
            <a:off x="4202958" y="2553893"/>
            <a:ext cx="5517999" cy="790226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Autofit/>
          </a:bodyPr>
          <a:lstStyle/>
          <a:p>
            <a:pPr marL="215900">
              <a:lnSpc>
                <a:spcPct val="120000"/>
              </a:lnSpc>
            </a:pPr>
            <a:r>
              <a:rPr lang="en-US" altLang="zh-CN" sz="2000" b="1" dirty="0">
                <a:solidFill>
                  <a:srgbClr val="FF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Kelemahan sistem Almond ialah................................................</a:t>
            </a:r>
            <a:endParaRPr lang="en-US" altLang="zh-CN" sz="2000" b="1" dirty="0">
              <a:solidFill>
                <a:srgbClr val="FF000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平行四边形 36"/>
          <p:cNvSpPr/>
          <p:nvPr>
            <p:custDataLst>
              <p:tags r:id="rId3"/>
            </p:custDataLst>
          </p:nvPr>
        </p:nvSpPr>
        <p:spPr>
          <a:xfrm rot="5400000">
            <a:off x="2936877" y="2752577"/>
            <a:ext cx="931065" cy="533698"/>
          </a:xfrm>
          <a:prstGeom prst="parallelogram">
            <a:avLst>
              <a:gd name="adj" fmla="val 26426"/>
            </a:avLst>
          </a:prstGeom>
          <a:solidFill>
            <a:schemeClr val="bg1">
              <a:lumMod val="95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rmAutofit fontScale="92500" lnSpcReduction="20000"/>
          </a:bodyPr>
          <a:lstStyle/>
          <a:p>
            <a:pPr algn="ctr">
              <a:lnSpc>
                <a:spcPct val="130000"/>
              </a:lnSpc>
            </a:pPr>
            <a:endParaRPr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38" name="平行四边形 37"/>
          <p:cNvSpPr/>
          <p:nvPr>
            <p:custDataLst>
              <p:tags r:id="rId4"/>
            </p:custDataLst>
          </p:nvPr>
        </p:nvSpPr>
        <p:spPr>
          <a:xfrm rot="16200000" flipV="1">
            <a:off x="3470576" y="2752576"/>
            <a:ext cx="931064" cy="533698"/>
          </a:xfrm>
          <a:prstGeom prst="parallelogram">
            <a:avLst>
              <a:gd name="adj" fmla="val 26426"/>
            </a:avLst>
          </a:prstGeom>
          <a:solidFill>
            <a:schemeClr val="accent2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rmAutofit fontScale="92500" lnSpcReduction="20000"/>
          </a:bodyPr>
          <a:lstStyle/>
          <a:p>
            <a:pPr algn="ctr">
              <a:lnSpc>
                <a:spcPct val="130000"/>
              </a:lnSpc>
              <a:spcBef>
                <a:spcPct val="0"/>
              </a:spcBef>
            </a:pPr>
            <a:endParaRPr b="1"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39" name="矩形 38"/>
          <p:cNvSpPr/>
          <p:nvPr>
            <p:custDataLst>
              <p:tags r:id="rId5"/>
            </p:custDataLst>
          </p:nvPr>
        </p:nvSpPr>
        <p:spPr>
          <a:xfrm>
            <a:off x="9720958" y="2553893"/>
            <a:ext cx="156342" cy="790226"/>
          </a:xfrm>
          <a:prstGeom prst="rect">
            <a:avLst/>
          </a:prstGeom>
          <a:solidFill>
            <a:schemeClr val="accent2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rmAutofit/>
          </a:bodyPr>
          <a:lstStyle/>
          <a:p>
            <a:pPr algn="ctr">
              <a:lnSpc>
                <a:spcPct val="120000"/>
              </a:lnSpc>
              <a:spcBef>
                <a:spcPct val="0"/>
              </a:spcBef>
            </a:pPr>
            <a:endParaRPr b="1"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80" name="任意多边形 79" title="RlNtk0pa6Z"/>
          <p:cNvSpPr/>
          <p:nvPr>
            <p:custDataLst>
              <p:tags r:id="rId6"/>
            </p:custDataLst>
          </p:nvPr>
        </p:nvSpPr>
        <p:spPr bwMode="auto">
          <a:xfrm>
            <a:off x="3754548" y="2839313"/>
            <a:ext cx="363120" cy="360222"/>
          </a:xfrm>
          <a:custGeom>
            <a:avLst/>
            <a:gdLst>
              <a:gd name="T0" fmla="*/ 188 w 442"/>
              <a:gd name="T1" fmla="*/ 217 h 439"/>
              <a:gd name="T2" fmla="*/ 189 w 442"/>
              <a:gd name="T3" fmla="*/ 1 h 439"/>
              <a:gd name="T4" fmla="*/ 108 w 442"/>
              <a:gd name="T5" fmla="*/ 138 h 439"/>
              <a:gd name="T6" fmla="*/ 266 w 442"/>
              <a:gd name="T7" fmla="*/ 137 h 439"/>
              <a:gd name="T8" fmla="*/ 270 w 442"/>
              <a:gd name="T9" fmla="*/ 103 h 439"/>
              <a:gd name="T10" fmla="*/ 103 w 442"/>
              <a:gd name="T11" fmla="*/ 103 h 439"/>
              <a:gd name="T12" fmla="*/ 442 w 442"/>
              <a:gd name="T13" fmla="*/ 307 h 439"/>
              <a:gd name="T14" fmla="*/ 0 w 442"/>
              <a:gd name="T15" fmla="*/ 347 h 439"/>
              <a:gd name="T16" fmla="*/ 173 w 442"/>
              <a:gd name="T17" fmla="*/ 259 h 439"/>
              <a:gd name="T18" fmla="*/ 190 w 442"/>
              <a:gd name="T19" fmla="*/ 250 h 439"/>
              <a:gd name="T20" fmla="*/ 428 w 442"/>
              <a:gd name="T21" fmla="*/ 307 h 439"/>
              <a:gd name="T22" fmla="*/ 309 w 442"/>
              <a:gd name="T23" fmla="*/ 426 h 439"/>
              <a:gd name="T24" fmla="*/ 390 w 442"/>
              <a:gd name="T25" fmla="*/ 248 h 439"/>
              <a:gd name="T26" fmla="*/ 401 w 442"/>
              <a:gd name="T27" fmla="*/ 240 h 439"/>
              <a:gd name="T28" fmla="*/ 340 w 442"/>
              <a:gd name="T29" fmla="*/ 211 h 439"/>
              <a:gd name="T30" fmla="*/ 278 w 442"/>
              <a:gd name="T31" fmla="*/ 212 h 439"/>
              <a:gd name="T32" fmla="*/ 217 w 442"/>
              <a:gd name="T33" fmla="*/ 241 h 439"/>
              <a:gd name="T34" fmla="*/ 209 w 442"/>
              <a:gd name="T35" fmla="*/ 307 h 439"/>
              <a:gd name="T36" fmla="*/ 196 w 442"/>
              <a:gd name="T37" fmla="*/ 307 h 439"/>
              <a:gd name="T38" fmla="*/ 227 w 442"/>
              <a:gd name="T39" fmla="*/ 375 h 439"/>
              <a:gd name="T40" fmla="*/ 416 w 442"/>
              <a:gd name="T41" fmla="*/ 300 h 439"/>
              <a:gd name="T42" fmla="*/ 392 w 442"/>
              <a:gd name="T43" fmla="*/ 375 h 439"/>
              <a:gd name="T44" fmla="*/ 423 w 442"/>
              <a:gd name="T45" fmla="*/ 307 h 439"/>
              <a:gd name="T46" fmla="*/ 341 w 442"/>
              <a:gd name="T47" fmla="*/ 402 h 439"/>
              <a:gd name="T48" fmla="*/ 275 w 442"/>
              <a:gd name="T49" fmla="*/ 415 h 439"/>
              <a:gd name="T50" fmla="*/ 349 w 442"/>
              <a:gd name="T51" fmla="*/ 407 h 439"/>
              <a:gd name="T52" fmla="*/ 310 w 442"/>
              <a:gd name="T53" fmla="*/ 311 h 439"/>
              <a:gd name="T54" fmla="*/ 300 w 442"/>
              <a:gd name="T55" fmla="*/ 333 h 439"/>
              <a:gd name="T56" fmla="*/ 311 w 442"/>
              <a:gd name="T57" fmla="*/ 334 h 439"/>
              <a:gd name="T58" fmla="*/ 327 w 442"/>
              <a:gd name="T59" fmla="*/ 322 h 439"/>
              <a:gd name="T60" fmla="*/ 400 w 442"/>
              <a:gd name="T61" fmla="*/ 307 h 439"/>
              <a:gd name="T62" fmla="*/ 309 w 442"/>
              <a:gd name="T63" fmla="*/ 216 h 439"/>
              <a:gd name="T64" fmla="*/ 345 w 442"/>
              <a:gd name="T65" fmla="*/ 315 h 439"/>
              <a:gd name="T66" fmla="*/ 338 w 442"/>
              <a:gd name="T67" fmla="*/ 300 h 439"/>
              <a:gd name="T68" fmla="*/ 342 w 442"/>
              <a:gd name="T69" fmla="*/ 276 h 439"/>
              <a:gd name="T70" fmla="*/ 327 w 442"/>
              <a:gd name="T71" fmla="*/ 254 h 439"/>
              <a:gd name="T72" fmla="*/ 305 w 442"/>
              <a:gd name="T73" fmla="*/ 267 h 439"/>
              <a:gd name="T74" fmla="*/ 291 w 442"/>
              <a:gd name="T75" fmla="*/ 267 h 439"/>
              <a:gd name="T76" fmla="*/ 274 w 442"/>
              <a:gd name="T77" fmla="*/ 278 h 439"/>
              <a:gd name="T78" fmla="*/ 280 w 442"/>
              <a:gd name="T79" fmla="*/ 285 h 439"/>
              <a:gd name="T80" fmla="*/ 278 w 442"/>
              <a:gd name="T81" fmla="*/ 335 h 439"/>
              <a:gd name="T82" fmla="*/ 271 w 442"/>
              <a:gd name="T83" fmla="*/ 347 h 439"/>
              <a:gd name="T84" fmla="*/ 305 w 442"/>
              <a:gd name="T85" fmla="*/ 360 h 439"/>
              <a:gd name="T86" fmla="*/ 314 w 442"/>
              <a:gd name="T87" fmla="*/ 347 h 439"/>
              <a:gd name="T88" fmla="*/ 327 w 442"/>
              <a:gd name="T89" fmla="*/ 346 h 439"/>
              <a:gd name="T90" fmla="*/ 348 w 442"/>
              <a:gd name="T91" fmla="*/ 324 h 439"/>
              <a:gd name="T92" fmla="*/ 326 w 442"/>
              <a:gd name="T93" fmla="*/ 289 h 439"/>
              <a:gd name="T94" fmla="*/ 309 w 442"/>
              <a:gd name="T95" fmla="*/ 280 h 439"/>
              <a:gd name="T96" fmla="*/ 309 w 442"/>
              <a:gd name="T97" fmla="*/ 299 h 4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442" h="439">
                <a:moveTo>
                  <a:pt x="186" y="217"/>
                </a:moveTo>
                <a:cubicBezTo>
                  <a:pt x="187" y="217"/>
                  <a:pt x="187" y="217"/>
                  <a:pt x="187" y="217"/>
                </a:cubicBezTo>
                <a:cubicBezTo>
                  <a:pt x="187" y="217"/>
                  <a:pt x="188" y="217"/>
                  <a:pt x="188" y="217"/>
                </a:cubicBezTo>
                <a:lnTo>
                  <a:pt x="186" y="217"/>
                </a:lnTo>
                <a:close/>
                <a:moveTo>
                  <a:pt x="184" y="0"/>
                </a:moveTo>
                <a:cubicBezTo>
                  <a:pt x="186" y="0"/>
                  <a:pt x="187" y="0"/>
                  <a:pt x="189" y="1"/>
                </a:cubicBezTo>
                <a:cubicBezTo>
                  <a:pt x="189" y="1"/>
                  <a:pt x="189" y="0"/>
                  <a:pt x="190" y="0"/>
                </a:cubicBezTo>
                <a:lnTo>
                  <a:pt x="184" y="0"/>
                </a:lnTo>
                <a:close/>
                <a:moveTo>
                  <a:pt x="108" y="138"/>
                </a:moveTo>
                <a:cubicBezTo>
                  <a:pt x="109" y="137"/>
                  <a:pt x="109" y="137"/>
                  <a:pt x="109" y="137"/>
                </a:cubicBezTo>
                <a:cubicBezTo>
                  <a:pt x="122" y="183"/>
                  <a:pt x="154" y="217"/>
                  <a:pt x="187" y="217"/>
                </a:cubicBezTo>
                <a:cubicBezTo>
                  <a:pt x="217" y="216"/>
                  <a:pt x="254" y="183"/>
                  <a:pt x="266" y="137"/>
                </a:cubicBezTo>
                <a:cubicBezTo>
                  <a:pt x="272" y="138"/>
                  <a:pt x="278" y="131"/>
                  <a:pt x="279" y="122"/>
                </a:cubicBezTo>
                <a:cubicBezTo>
                  <a:pt x="281" y="112"/>
                  <a:pt x="277" y="104"/>
                  <a:pt x="272" y="103"/>
                </a:cubicBezTo>
                <a:cubicBezTo>
                  <a:pt x="271" y="102"/>
                  <a:pt x="271" y="103"/>
                  <a:pt x="270" y="103"/>
                </a:cubicBezTo>
                <a:cubicBezTo>
                  <a:pt x="269" y="28"/>
                  <a:pt x="233" y="2"/>
                  <a:pt x="189" y="1"/>
                </a:cubicBezTo>
                <a:cubicBezTo>
                  <a:pt x="142" y="1"/>
                  <a:pt x="101" y="33"/>
                  <a:pt x="104" y="103"/>
                </a:cubicBezTo>
                <a:cubicBezTo>
                  <a:pt x="103" y="103"/>
                  <a:pt x="103" y="102"/>
                  <a:pt x="103" y="103"/>
                </a:cubicBezTo>
                <a:cubicBezTo>
                  <a:pt x="97" y="104"/>
                  <a:pt x="93" y="112"/>
                  <a:pt x="95" y="122"/>
                </a:cubicBezTo>
                <a:cubicBezTo>
                  <a:pt x="97" y="131"/>
                  <a:pt x="103" y="139"/>
                  <a:pt x="108" y="138"/>
                </a:cubicBezTo>
                <a:close/>
                <a:moveTo>
                  <a:pt x="442" y="307"/>
                </a:moveTo>
                <a:cubicBezTo>
                  <a:pt x="442" y="380"/>
                  <a:pt x="382" y="439"/>
                  <a:pt x="309" y="439"/>
                </a:cubicBezTo>
                <a:cubicBezTo>
                  <a:pt x="250" y="439"/>
                  <a:pt x="200" y="400"/>
                  <a:pt x="183" y="347"/>
                </a:cubicBezTo>
                <a:lnTo>
                  <a:pt x="0" y="347"/>
                </a:lnTo>
                <a:cubicBezTo>
                  <a:pt x="0" y="271"/>
                  <a:pt x="52" y="240"/>
                  <a:pt x="125" y="230"/>
                </a:cubicBezTo>
                <a:lnTo>
                  <a:pt x="167" y="312"/>
                </a:lnTo>
                <a:lnTo>
                  <a:pt x="173" y="259"/>
                </a:lnTo>
                <a:lnTo>
                  <a:pt x="163" y="250"/>
                </a:lnTo>
                <a:lnTo>
                  <a:pt x="186" y="250"/>
                </a:lnTo>
                <a:lnTo>
                  <a:pt x="190" y="250"/>
                </a:lnTo>
                <a:cubicBezTo>
                  <a:pt x="211" y="206"/>
                  <a:pt x="257" y="175"/>
                  <a:pt x="309" y="175"/>
                </a:cubicBezTo>
                <a:cubicBezTo>
                  <a:pt x="382" y="175"/>
                  <a:pt x="442" y="234"/>
                  <a:pt x="442" y="307"/>
                </a:cubicBezTo>
                <a:close/>
                <a:moveTo>
                  <a:pt x="428" y="307"/>
                </a:moveTo>
                <a:cubicBezTo>
                  <a:pt x="428" y="241"/>
                  <a:pt x="375" y="188"/>
                  <a:pt x="309" y="188"/>
                </a:cubicBezTo>
                <a:cubicBezTo>
                  <a:pt x="244" y="188"/>
                  <a:pt x="190" y="241"/>
                  <a:pt x="190" y="307"/>
                </a:cubicBezTo>
                <a:cubicBezTo>
                  <a:pt x="190" y="373"/>
                  <a:pt x="244" y="426"/>
                  <a:pt x="309" y="426"/>
                </a:cubicBezTo>
                <a:cubicBezTo>
                  <a:pt x="375" y="426"/>
                  <a:pt x="428" y="373"/>
                  <a:pt x="428" y="307"/>
                </a:cubicBezTo>
                <a:close/>
                <a:moveTo>
                  <a:pt x="340" y="211"/>
                </a:moveTo>
                <a:cubicBezTo>
                  <a:pt x="360" y="218"/>
                  <a:pt x="378" y="231"/>
                  <a:pt x="390" y="248"/>
                </a:cubicBezTo>
                <a:cubicBezTo>
                  <a:pt x="391" y="249"/>
                  <a:pt x="393" y="250"/>
                  <a:pt x="395" y="250"/>
                </a:cubicBezTo>
                <a:cubicBezTo>
                  <a:pt x="397" y="250"/>
                  <a:pt x="398" y="250"/>
                  <a:pt x="399" y="249"/>
                </a:cubicBezTo>
                <a:cubicBezTo>
                  <a:pt x="402" y="247"/>
                  <a:pt x="403" y="243"/>
                  <a:pt x="401" y="240"/>
                </a:cubicBezTo>
                <a:cubicBezTo>
                  <a:pt x="387" y="220"/>
                  <a:pt x="366" y="206"/>
                  <a:pt x="344" y="199"/>
                </a:cubicBezTo>
                <a:cubicBezTo>
                  <a:pt x="340" y="198"/>
                  <a:pt x="337" y="200"/>
                  <a:pt x="335" y="203"/>
                </a:cubicBezTo>
                <a:cubicBezTo>
                  <a:pt x="334" y="207"/>
                  <a:pt x="336" y="210"/>
                  <a:pt x="340" y="211"/>
                </a:cubicBezTo>
                <a:close/>
                <a:moveTo>
                  <a:pt x="223" y="251"/>
                </a:moveTo>
                <a:cubicBezTo>
                  <a:pt x="225" y="251"/>
                  <a:pt x="227" y="250"/>
                  <a:pt x="228" y="248"/>
                </a:cubicBezTo>
                <a:cubicBezTo>
                  <a:pt x="240" y="231"/>
                  <a:pt x="258" y="218"/>
                  <a:pt x="278" y="212"/>
                </a:cubicBezTo>
                <a:cubicBezTo>
                  <a:pt x="281" y="211"/>
                  <a:pt x="283" y="207"/>
                  <a:pt x="282" y="203"/>
                </a:cubicBezTo>
                <a:cubicBezTo>
                  <a:pt x="281" y="200"/>
                  <a:pt x="277" y="198"/>
                  <a:pt x="274" y="199"/>
                </a:cubicBezTo>
                <a:cubicBezTo>
                  <a:pt x="251" y="207"/>
                  <a:pt x="231" y="221"/>
                  <a:pt x="217" y="241"/>
                </a:cubicBezTo>
                <a:cubicBezTo>
                  <a:pt x="215" y="244"/>
                  <a:pt x="216" y="248"/>
                  <a:pt x="219" y="250"/>
                </a:cubicBezTo>
                <a:cubicBezTo>
                  <a:pt x="220" y="251"/>
                  <a:pt x="221" y="251"/>
                  <a:pt x="223" y="251"/>
                </a:cubicBezTo>
                <a:close/>
                <a:moveTo>
                  <a:pt x="209" y="307"/>
                </a:moveTo>
                <a:cubicBezTo>
                  <a:pt x="209" y="304"/>
                  <a:pt x="206" y="301"/>
                  <a:pt x="203" y="301"/>
                </a:cubicBezTo>
                <a:lnTo>
                  <a:pt x="202" y="301"/>
                </a:lnTo>
                <a:cubicBezTo>
                  <a:pt x="199" y="301"/>
                  <a:pt x="196" y="304"/>
                  <a:pt x="196" y="307"/>
                </a:cubicBezTo>
                <a:cubicBezTo>
                  <a:pt x="196" y="332"/>
                  <a:pt x="204" y="355"/>
                  <a:pt x="218" y="374"/>
                </a:cubicBezTo>
                <a:cubicBezTo>
                  <a:pt x="219" y="376"/>
                  <a:pt x="221" y="377"/>
                  <a:pt x="223" y="377"/>
                </a:cubicBezTo>
                <a:cubicBezTo>
                  <a:pt x="224" y="377"/>
                  <a:pt x="226" y="376"/>
                  <a:pt x="227" y="375"/>
                </a:cubicBezTo>
                <a:cubicBezTo>
                  <a:pt x="230" y="373"/>
                  <a:pt x="231" y="369"/>
                  <a:pt x="228" y="366"/>
                </a:cubicBezTo>
                <a:cubicBezTo>
                  <a:pt x="216" y="349"/>
                  <a:pt x="209" y="329"/>
                  <a:pt x="209" y="307"/>
                </a:cubicBezTo>
                <a:close/>
                <a:moveTo>
                  <a:pt x="416" y="300"/>
                </a:moveTo>
                <a:cubicBezTo>
                  <a:pt x="413" y="300"/>
                  <a:pt x="410" y="303"/>
                  <a:pt x="410" y="307"/>
                </a:cubicBezTo>
                <a:cubicBezTo>
                  <a:pt x="410" y="328"/>
                  <a:pt x="403" y="349"/>
                  <a:pt x="390" y="366"/>
                </a:cubicBezTo>
                <a:cubicBezTo>
                  <a:pt x="388" y="369"/>
                  <a:pt x="389" y="373"/>
                  <a:pt x="392" y="375"/>
                </a:cubicBezTo>
                <a:cubicBezTo>
                  <a:pt x="393" y="376"/>
                  <a:pt x="394" y="376"/>
                  <a:pt x="396" y="376"/>
                </a:cubicBezTo>
                <a:cubicBezTo>
                  <a:pt x="398" y="376"/>
                  <a:pt x="400" y="375"/>
                  <a:pt x="401" y="374"/>
                </a:cubicBezTo>
                <a:cubicBezTo>
                  <a:pt x="415" y="354"/>
                  <a:pt x="423" y="331"/>
                  <a:pt x="423" y="307"/>
                </a:cubicBezTo>
                <a:lnTo>
                  <a:pt x="423" y="306"/>
                </a:lnTo>
                <a:cubicBezTo>
                  <a:pt x="423" y="302"/>
                  <a:pt x="420" y="300"/>
                  <a:pt x="416" y="300"/>
                </a:cubicBezTo>
                <a:close/>
                <a:moveTo>
                  <a:pt x="341" y="402"/>
                </a:moveTo>
                <a:cubicBezTo>
                  <a:pt x="321" y="409"/>
                  <a:pt x="299" y="409"/>
                  <a:pt x="279" y="402"/>
                </a:cubicBezTo>
                <a:cubicBezTo>
                  <a:pt x="275" y="401"/>
                  <a:pt x="271" y="403"/>
                  <a:pt x="270" y="407"/>
                </a:cubicBezTo>
                <a:cubicBezTo>
                  <a:pt x="269" y="410"/>
                  <a:pt x="271" y="414"/>
                  <a:pt x="275" y="415"/>
                </a:cubicBezTo>
                <a:cubicBezTo>
                  <a:pt x="286" y="419"/>
                  <a:pt x="297" y="421"/>
                  <a:pt x="309" y="421"/>
                </a:cubicBezTo>
                <a:cubicBezTo>
                  <a:pt x="321" y="421"/>
                  <a:pt x="333" y="419"/>
                  <a:pt x="345" y="415"/>
                </a:cubicBezTo>
                <a:cubicBezTo>
                  <a:pt x="348" y="414"/>
                  <a:pt x="350" y="410"/>
                  <a:pt x="349" y="407"/>
                </a:cubicBezTo>
                <a:cubicBezTo>
                  <a:pt x="348" y="403"/>
                  <a:pt x="344" y="401"/>
                  <a:pt x="341" y="402"/>
                </a:cubicBezTo>
                <a:close/>
                <a:moveTo>
                  <a:pt x="321" y="312"/>
                </a:moveTo>
                <a:cubicBezTo>
                  <a:pt x="318" y="312"/>
                  <a:pt x="315" y="311"/>
                  <a:pt x="310" y="311"/>
                </a:cubicBezTo>
                <a:lnTo>
                  <a:pt x="300" y="311"/>
                </a:lnTo>
                <a:lnTo>
                  <a:pt x="300" y="328"/>
                </a:lnTo>
                <a:cubicBezTo>
                  <a:pt x="300" y="331"/>
                  <a:pt x="300" y="332"/>
                  <a:pt x="300" y="333"/>
                </a:cubicBezTo>
                <a:cubicBezTo>
                  <a:pt x="301" y="333"/>
                  <a:pt x="301" y="334"/>
                  <a:pt x="301" y="334"/>
                </a:cubicBezTo>
                <a:cubicBezTo>
                  <a:pt x="302" y="334"/>
                  <a:pt x="303" y="334"/>
                  <a:pt x="305" y="334"/>
                </a:cubicBezTo>
                <a:lnTo>
                  <a:pt x="311" y="334"/>
                </a:lnTo>
                <a:cubicBezTo>
                  <a:pt x="314" y="334"/>
                  <a:pt x="317" y="334"/>
                  <a:pt x="319" y="333"/>
                </a:cubicBezTo>
                <a:cubicBezTo>
                  <a:pt x="321" y="333"/>
                  <a:pt x="323" y="331"/>
                  <a:pt x="325" y="329"/>
                </a:cubicBezTo>
                <a:cubicBezTo>
                  <a:pt x="326" y="327"/>
                  <a:pt x="327" y="325"/>
                  <a:pt x="327" y="322"/>
                </a:cubicBezTo>
                <a:cubicBezTo>
                  <a:pt x="327" y="320"/>
                  <a:pt x="327" y="318"/>
                  <a:pt x="326" y="316"/>
                </a:cubicBezTo>
                <a:cubicBezTo>
                  <a:pt x="324" y="315"/>
                  <a:pt x="323" y="313"/>
                  <a:pt x="321" y="312"/>
                </a:cubicBezTo>
                <a:close/>
                <a:moveTo>
                  <a:pt x="400" y="307"/>
                </a:moveTo>
                <a:cubicBezTo>
                  <a:pt x="400" y="357"/>
                  <a:pt x="360" y="398"/>
                  <a:pt x="309" y="398"/>
                </a:cubicBezTo>
                <a:cubicBezTo>
                  <a:pt x="259" y="398"/>
                  <a:pt x="218" y="357"/>
                  <a:pt x="218" y="307"/>
                </a:cubicBezTo>
                <a:cubicBezTo>
                  <a:pt x="218" y="257"/>
                  <a:pt x="259" y="216"/>
                  <a:pt x="309" y="216"/>
                </a:cubicBezTo>
                <a:cubicBezTo>
                  <a:pt x="360" y="216"/>
                  <a:pt x="400" y="257"/>
                  <a:pt x="400" y="307"/>
                </a:cubicBezTo>
                <a:close/>
                <a:moveTo>
                  <a:pt x="348" y="324"/>
                </a:moveTo>
                <a:cubicBezTo>
                  <a:pt x="348" y="321"/>
                  <a:pt x="347" y="317"/>
                  <a:pt x="345" y="315"/>
                </a:cubicBezTo>
                <a:cubicBezTo>
                  <a:pt x="344" y="312"/>
                  <a:pt x="341" y="309"/>
                  <a:pt x="339" y="308"/>
                </a:cubicBezTo>
                <a:cubicBezTo>
                  <a:pt x="337" y="307"/>
                  <a:pt x="334" y="306"/>
                  <a:pt x="330" y="305"/>
                </a:cubicBezTo>
                <a:cubicBezTo>
                  <a:pt x="333" y="304"/>
                  <a:pt x="336" y="302"/>
                  <a:pt x="338" y="300"/>
                </a:cubicBezTo>
                <a:cubicBezTo>
                  <a:pt x="340" y="298"/>
                  <a:pt x="342" y="296"/>
                  <a:pt x="343" y="294"/>
                </a:cubicBezTo>
                <a:cubicBezTo>
                  <a:pt x="344" y="292"/>
                  <a:pt x="345" y="289"/>
                  <a:pt x="345" y="286"/>
                </a:cubicBezTo>
                <a:cubicBezTo>
                  <a:pt x="345" y="283"/>
                  <a:pt x="344" y="280"/>
                  <a:pt x="342" y="276"/>
                </a:cubicBezTo>
                <a:cubicBezTo>
                  <a:pt x="340" y="273"/>
                  <a:pt x="336" y="271"/>
                  <a:pt x="333" y="269"/>
                </a:cubicBezTo>
                <a:cubicBezTo>
                  <a:pt x="331" y="269"/>
                  <a:pt x="329" y="268"/>
                  <a:pt x="327" y="268"/>
                </a:cubicBezTo>
                <a:lnTo>
                  <a:pt x="327" y="254"/>
                </a:lnTo>
                <a:lnTo>
                  <a:pt x="314" y="254"/>
                </a:lnTo>
                <a:lnTo>
                  <a:pt x="314" y="267"/>
                </a:lnTo>
                <a:lnTo>
                  <a:pt x="305" y="267"/>
                </a:lnTo>
                <a:lnTo>
                  <a:pt x="305" y="254"/>
                </a:lnTo>
                <a:lnTo>
                  <a:pt x="291" y="254"/>
                </a:lnTo>
                <a:lnTo>
                  <a:pt x="291" y="267"/>
                </a:lnTo>
                <a:lnTo>
                  <a:pt x="271" y="267"/>
                </a:lnTo>
                <a:lnTo>
                  <a:pt x="271" y="278"/>
                </a:lnTo>
                <a:lnTo>
                  <a:pt x="274" y="278"/>
                </a:lnTo>
                <a:cubicBezTo>
                  <a:pt x="276" y="278"/>
                  <a:pt x="278" y="278"/>
                  <a:pt x="278" y="279"/>
                </a:cubicBezTo>
                <a:cubicBezTo>
                  <a:pt x="279" y="279"/>
                  <a:pt x="280" y="280"/>
                  <a:pt x="280" y="280"/>
                </a:cubicBezTo>
                <a:cubicBezTo>
                  <a:pt x="280" y="281"/>
                  <a:pt x="280" y="282"/>
                  <a:pt x="280" y="285"/>
                </a:cubicBezTo>
                <a:lnTo>
                  <a:pt x="280" y="329"/>
                </a:lnTo>
                <a:cubicBezTo>
                  <a:pt x="280" y="332"/>
                  <a:pt x="280" y="333"/>
                  <a:pt x="280" y="334"/>
                </a:cubicBezTo>
                <a:cubicBezTo>
                  <a:pt x="280" y="334"/>
                  <a:pt x="279" y="335"/>
                  <a:pt x="278" y="335"/>
                </a:cubicBezTo>
                <a:cubicBezTo>
                  <a:pt x="277" y="336"/>
                  <a:pt x="276" y="336"/>
                  <a:pt x="274" y="336"/>
                </a:cubicBezTo>
                <a:lnTo>
                  <a:pt x="271" y="336"/>
                </a:lnTo>
                <a:lnTo>
                  <a:pt x="271" y="347"/>
                </a:lnTo>
                <a:lnTo>
                  <a:pt x="291" y="347"/>
                </a:lnTo>
                <a:lnTo>
                  <a:pt x="291" y="360"/>
                </a:lnTo>
                <a:lnTo>
                  <a:pt x="305" y="360"/>
                </a:lnTo>
                <a:lnTo>
                  <a:pt x="305" y="347"/>
                </a:lnTo>
                <a:lnTo>
                  <a:pt x="313" y="347"/>
                </a:lnTo>
                <a:cubicBezTo>
                  <a:pt x="313" y="347"/>
                  <a:pt x="313" y="347"/>
                  <a:pt x="314" y="347"/>
                </a:cubicBezTo>
                <a:lnTo>
                  <a:pt x="314" y="360"/>
                </a:lnTo>
                <a:lnTo>
                  <a:pt x="327" y="360"/>
                </a:lnTo>
                <a:lnTo>
                  <a:pt x="327" y="346"/>
                </a:lnTo>
                <a:cubicBezTo>
                  <a:pt x="329" y="345"/>
                  <a:pt x="331" y="345"/>
                  <a:pt x="333" y="344"/>
                </a:cubicBezTo>
                <a:cubicBezTo>
                  <a:pt x="338" y="342"/>
                  <a:pt x="341" y="339"/>
                  <a:pt x="344" y="336"/>
                </a:cubicBezTo>
                <a:cubicBezTo>
                  <a:pt x="347" y="332"/>
                  <a:pt x="348" y="328"/>
                  <a:pt x="348" y="324"/>
                </a:cubicBezTo>
                <a:close/>
                <a:moveTo>
                  <a:pt x="319" y="298"/>
                </a:moveTo>
                <a:cubicBezTo>
                  <a:pt x="321" y="297"/>
                  <a:pt x="323" y="296"/>
                  <a:pt x="324" y="295"/>
                </a:cubicBezTo>
                <a:cubicBezTo>
                  <a:pt x="325" y="293"/>
                  <a:pt x="326" y="291"/>
                  <a:pt x="326" y="289"/>
                </a:cubicBezTo>
                <a:cubicBezTo>
                  <a:pt x="326" y="287"/>
                  <a:pt x="325" y="286"/>
                  <a:pt x="324" y="284"/>
                </a:cubicBezTo>
                <a:cubicBezTo>
                  <a:pt x="323" y="283"/>
                  <a:pt x="321" y="282"/>
                  <a:pt x="319" y="281"/>
                </a:cubicBezTo>
                <a:cubicBezTo>
                  <a:pt x="318" y="280"/>
                  <a:pt x="314" y="280"/>
                  <a:pt x="309" y="280"/>
                </a:cubicBezTo>
                <a:lnTo>
                  <a:pt x="300" y="280"/>
                </a:lnTo>
                <a:lnTo>
                  <a:pt x="300" y="299"/>
                </a:lnTo>
                <a:lnTo>
                  <a:pt x="309" y="299"/>
                </a:lnTo>
                <a:cubicBezTo>
                  <a:pt x="313" y="299"/>
                  <a:pt x="317" y="299"/>
                  <a:pt x="319" y="29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wrap="square" lIns="91440" tIns="45720" rIns="91440" bIns="45720" anchor="ctr">
            <a:normAutofit fontScale="65000" lnSpcReduction="10000"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9pPr>
          </a:lstStyle>
          <a:p>
            <a:pPr algn="ctr">
              <a:lnSpc>
                <a:spcPct val="140000"/>
              </a:lnSpc>
            </a:pPr>
            <a:endParaRPr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46" name="矩形 45"/>
          <p:cNvSpPr/>
          <p:nvPr>
            <p:custDataLst>
              <p:tags r:id="rId7"/>
            </p:custDataLst>
          </p:nvPr>
        </p:nvSpPr>
        <p:spPr>
          <a:xfrm>
            <a:off x="1574967" y="3373043"/>
            <a:ext cx="1560593" cy="790226"/>
          </a:xfrm>
          <a:prstGeom prst="rect">
            <a:avLst/>
          </a:prstGeom>
          <a:solidFill>
            <a:schemeClr val="accent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rmAutofit/>
          </a:bodyPr>
          <a:lstStyle/>
          <a:p>
            <a:pPr algn="ctr">
              <a:lnSpc>
                <a:spcPct val="120000"/>
              </a:lnSpc>
              <a:spcBef>
                <a:spcPct val="0"/>
              </a:spcBef>
            </a:pPr>
            <a:r>
              <a:rPr lang="en-US" altLang="zh-CN" sz="2000" b="1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anose="020B0503020204020204" charset="-122"/>
              </a:rPr>
              <a:t>No.10</a:t>
            </a:r>
            <a:endParaRPr lang="en-US" altLang="zh-CN" sz="2000" b="1" dirty="0">
              <a:solidFill>
                <a:schemeClr val="bg1"/>
              </a:solidFill>
              <a:uFillTx/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47" name="矩形 46"/>
          <p:cNvSpPr/>
          <p:nvPr>
            <p:custDataLst>
              <p:tags r:id="rId8"/>
            </p:custDataLst>
          </p:nvPr>
        </p:nvSpPr>
        <p:spPr>
          <a:xfrm>
            <a:off x="4202959" y="3373043"/>
            <a:ext cx="6257733" cy="790226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rmAutofit/>
          </a:bodyPr>
          <a:lstStyle/>
          <a:p>
            <a:pPr marL="215900">
              <a:lnSpc>
                <a:spcPct val="120000"/>
              </a:lnSpc>
            </a:pPr>
            <a:r>
              <a:rPr lang="en-US" altLang="zh-CN" b="1" dirty="0">
                <a:solidFill>
                  <a:srgbClr val="FF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Pengertian struktur menurut Almond ialah...............................................</a:t>
            </a:r>
            <a:endParaRPr lang="en-US" altLang="zh-CN" b="1" dirty="0">
              <a:solidFill>
                <a:srgbClr val="FF000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平行四边形 47"/>
          <p:cNvSpPr/>
          <p:nvPr>
            <p:custDataLst>
              <p:tags r:id="rId9"/>
            </p:custDataLst>
          </p:nvPr>
        </p:nvSpPr>
        <p:spPr>
          <a:xfrm rot="5400000">
            <a:off x="2936877" y="3571727"/>
            <a:ext cx="931065" cy="533698"/>
          </a:xfrm>
          <a:prstGeom prst="parallelogram">
            <a:avLst>
              <a:gd name="adj" fmla="val 26426"/>
            </a:avLst>
          </a:prstGeom>
          <a:solidFill>
            <a:schemeClr val="bg1">
              <a:lumMod val="95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rmAutofit fontScale="92500" lnSpcReduction="20000"/>
          </a:bodyPr>
          <a:lstStyle/>
          <a:p>
            <a:pPr algn="ctr">
              <a:lnSpc>
                <a:spcPct val="130000"/>
              </a:lnSpc>
            </a:pPr>
            <a:endParaRPr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49" name="平行四边形 48"/>
          <p:cNvSpPr/>
          <p:nvPr>
            <p:custDataLst>
              <p:tags r:id="rId10"/>
            </p:custDataLst>
          </p:nvPr>
        </p:nvSpPr>
        <p:spPr>
          <a:xfrm rot="16200000" flipV="1">
            <a:off x="3470576" y="3571726"/>
            <a:ext cx="931064" cy="533698"/>
          </a:xfrm>
          <a:prstGeom prst="parallelogram">
            <a:avLst>
              <a:gd name="adj" fmla="val 26426"/>
            </a:avLst>
          </a:prstGeom>
          <a:solidFill>
            <a:schemeClr val="accent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rmAutofit fontScale="92500" lnSpcReduction="20000"/>
          </a:bodyPr>
          <a:lstStyle/>
          <a:p>
            <a:pPr algn="ctr">
              <a:lnSpc>
                <a:spcPct val="130000"/>
              </a:lnSpc>
            </a:pPr>
            <a:endParaRPr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50" name="矩形 49"/>
          <p:cNvSpPr/>
          <p:nvPr>
            <p:custDataLst>
              <p:tags r:id="rId11"/>
            </p:custDataLst>
          </p:nvPr>
        </p:nvSpPr>
        <p:spPr>
          <a:xfrm>
            <a:off x="10460692" y="3373043"/>
            <a:ext cx="156342" cy="790226"/>
          </a:xfrm>
          <a:prstGeom prst="rect">
            <a:avLst/>
          </a:prstGeom>
          <a:solidFill>
            <a:schemeClr val="accent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rmAutofit/>
          </a:bodyPr>
          <a:lstStyle/>
          <a:p>
            <a:pPr algn="ctr">
              <a:lnSpc>
                <a:spcPct val="120000"/>
              </a:lnSpc>
            </a:pPr>
            <a:endParaRPr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86" name="任意多边形 85" title="RlNtk0pa6Z"/>
          <p:cNvSpPr/>
          <p:nvPr>
            <p:custDataLst>
              <p:tags r:id="rId12"/>
            </p:custDataLst>
          </p:nvPr>
        </p:nvSpPr>
        <p:spPr bwMode="auto">
          <a:xfrm>
            <a:off x="3847928" y="3657015"/>
            <a:ext cx="176360" cy="363120"/>
          </a:xfrm>
          <a:custGeom>
            <a:avLst/>
            <a:gdLst>
              <a:gd name="T0" fmla="*/ 478 w 531"/>
              <a:gd name="T1" fmla="*/ 580 h 1095"/>
              <a:gd name="T2" fmla="*/ 310 w 531"/>
              <a:gd name="T3" fmla="*/ 481 h 1095"/>
              <a:gd name="T4" fmla="*/ 334 w 531"/>
              <a:gd name="T5" fmla="*/ 223 h 1095"/>
              <a:gd name="T6" fmla="*/ 394 w 531"/>
              <a:gd name="T7" fmla="*/ 363 h 1095"/>
              <a:gd name="T8" fmla="*/ 500 w 531"/>
              <a:gd name="T9" fmla="*/ 275 h 1095"/>
              <a:gd name="T10" fmla="*/ 446 w 531"/>
              <a:gd name="T11" fmla="*/ 180 h 1095"/>
              <a:gd name="T12" fmla="*/ 342 w 531"/>
              <a:gd name="T13" fmla="*/ 144 h 1095"/>
              <a:gd name="T14" fmla="*/ 285 w 531"/>
              <a:gd name="T15" fmla="*/ 0 h 1095"/>
              <a:gd name="T16" fmla="*/ 173 w 531"/>
              <a:gd name="T17" fmla="*/ 154 h 1095"/>
              <a:gd name="T18" fmla="*/ 29 w 531"/>
              <a:gd name="T19" fmla="*/ 259 h 1095"/>
              <a:gd name="T20" fmla="*/ 23 w 531"/>
              <a:gd name="T21" fmla="*/ 430 h 1095"/>
              <a:gd name="T22" fmla="*/ 133 w 531"/>
              <a:gd name="T23" fmla="*/ 543 h 1095"/>
              <a:gd name="T24" fmla="*/ 196 w 531"/>
              <a:gd name="T25" fmla="*/ 877 h 1095"/>
              <a:gd name="T26" fmla="*/ 126 w 531"/>
              <a:gd name="T27" fmla="*/ 829 h 1095"/>
              <a:gd name="T28" fmla="*/ 92 w 531"/>
              <a:gd name="T29" fmla="*/ 698 h 1095"/>
              <a:gd name="T30" fmla="*/ 33 w 531"/>
              <a:gd name="T31" fmla="*/ 718 h 1095"/>
              <a:gd name="T32" fmla="*/ 0 w 531"/>
              <a:gd name="T33" fmla="*/ 799 h 1095"/>
              <a:gd name="T34" fmla="*/ 66 w 531"/>
              <a:gd name="T35" fmla="*/ 915 h 1095"/>
              <a:gd name="T36" fmla="*/ 189 w 531"/>
              <a:gd name="T37" fmla="*/ 952 h 1095"/>
              <a:gd name="T38" fmla="*/ 246 w 531"/>
              <a:gd name="T39" fmla="*/ 1095 h 1095"/>
              <a:gd name="T40" fmla="*/ 360 w 531"/>
              <a:gd name="T41" fmla="*/ 940 h 1095"/>
              <a:gd name="T42" fmla="*/ 510 w 531"/>
              <a:gd name="T43" fmla="*/ 824 h 1095"/>
              <a:gd name="T44" fmla="*/ 518 w 531"/>
              <a:gd name="T45" fmla="*/ 643 h 1095"/>
              <a:gd name="T46" fmla="*/ 170 w 531"/>
              <a:gd name="T47" fmla="*/ 411 h 1095"/>
              <a:gd name="T48" fmla="*/ 129 w 531"/>
              <a:gd name="T49" fmla="*/ 325 h 1095"/>
              <a:gd name="T50" fmla="*/ 161 w 531"/>
              <a:gd name="T51" fmla="*/ 241 h 1095"/>
              <a:gd name="T52" fmla="*/ 264 w 531"/>
              <a:gd name="T53" fmla="*/ 208 h 1095"/>
              <a:gd name="T54" fmla="*/ 227 w 531"/>
              <a:gd name="T55" fmla="*/ 445 h 1095"/>
              <a:gd name="T56" fmla="*/ 370 w 531"/>
              <a:gd name="T57" fmla="*/ 847 h 1095"/>
              <a:gd name="T58" fmla="*/ 267 w 531"/>
              <a:gd name="T59" fmla="*/ 883 h 1095"/>
              <a:gd name="T60" fmla="*/ 320 w 531"/>
              <a:gd name="T61" fmla="*/ 632 h 1095"/>
              <a:gd name="T62" fmla="*/ 404 w 531"/>
              <a:gd name="T63" fmla="*/ 704 h 1095"/>
              <a:gd name="T64" fmla="*/ 401 w 531"/>
              <a:gd name="T65" fmla="*/ 805 h 10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531" h="1095">
                <a:moveTo>
                  <a:pt x="518" y="643"/>
                </a:moveTo>
                <a:cubicBezTo>
                  <a:pt x="510" y="620"/>
                  <a:pt x="496" y="599"/>
                  <a:pt x="478" y="580"/>
                </a:cubicBezTo>
                <a:cubicBezTo>
                  <a:pt x="460" y="562"/>
                  <a:pt x="438" y="544"/>
                  <a:pt x="410" y="529"/>
                </a:cubicBezTo>
                <a:cubicBezTo>
                  <a:pt x="382" y="513"/>
                  <a:pt x="349" y="497"/>
                  <a:pt x="310" y="481"/>
                </a:cubicBezTo>
                <a:cubicBezTo>
                  <a:pt x="310" y="480"/>
                  <a:pt x="309" y="480"/>
                  <a:pt x="308" y="480"/>
                </a:cubicBezTo>
                <a:lnTo>
                  <a:pt x="334" y="223"/>
                </a:lnTo>
                <a:cubicBezTo>
                  <a:pt x="346" y="229"/>
                  <a:pt x="356" y="238"/>
                  <a:pt x="364" y="249"/>
                </a:cubicBezTo>
                <a:cubicBezTo>
                  <a:pt x="384" y="276"/>
                  <a:pt x="394" y="314"/>
                  <a:pt x="394" y="363"/>
                </a:cubicBezTo>
                <a:cubicBezTo>
                  <a:pt x="428" y="363"/>
                  <a:pt x="454" y="355"/>
                  <a:pt x="473" y="339"/>
                </a:cubicBezTo>
                <a:cubicBezTo>
                  <a:pt x="491" y="323"/>
                  <a:pt x="500" y="302"/>
                  <a:pt x="500" y="275"/>
                </a:cubicBezTo>
                <a:cubicBezTo>
                  <a:pt x="500" y="257"/>
                  <a:pt x="496" y="240"/>
                  <a:pt x="487" y="223"/>
                </a:cubicBezTo>
                <a:cubicBezTo>
                  <a:pt x="478" y="207"/>
                  <a:pt x="464" y="192"/>
                  <a:pt x="446" y="180"/>
                </a:cubicBezTo>
                <a:cubicBezTo>
                  <a:pt x="428" y="168"/>
                  <a:pt x="405" y="158"/>
                  <a:pt x="378" y="151"/>
                </a:cubicBezTo>
                <a:cubicBezTo>
                  <a:pt x="367" y="148"/>
                  <a:pt x="355" y="146"/>
                  <a:pt x="342" y="144"/>
                </a:cubicBezTo>
                <a:lnTo>
                  <a:pt x="356" y="7"/>
                </a:lnTo>
                <a:lnTo>
                  <a:pt x="285" y="0"/>
                </a:lnTo>
                <a:lnTo>
                  <a:pt x="271" y="141"/>
                </a:lnTo>
                <a:cubicBezTo>
                  <a:pt x="235" y="142"/>
                  <a:pt x="203" y="146"/>
                  <a:pt x="173" y="154"/>
                </a:cubicBezTo>
                <a:cubicBezTo>
                  <a:pt x="139" y="163"/>
                  <a:pt x="110" y="177"/>
                  <a:pt x="86" y="194"/>
                </a:cubicBezTo>
                <a:cubicBezTo>
                  <a:pt x="61" y="211"/>
                  <a:pt x="42" y="233"/>
                  <a:pt x="29" y="259"/>
                </a:cubicBezTo>
                <a:cubicBezTo>
                  <a:pt x="16" y="285"/>
                  <a:pt x="10" y="314"/>
                  <a:pt x="10" y="348"/>
                </a:cubicBezTo>
                <a:cubicBezTo>
                  <a:pt x="10" y="380"/>
                  <a:pt x="14" y="407"/>
                  <a:pt x="23" y="430"/>
                </a:cubicBezTo>
                <a:cubicBezTo>
                  <a:pt x="32" y="453"/>
                  <a:pt x="46" y="474"/>
                  <a:pt x="64" y="492"/>
                </a:cubicBezTo>
                <a:cubicBezTo>
                  <a:pt x="82" y="510"/>
                  <a:pt x="105" y="527"/>
                  <a:pt x="133" y="543"/>
                </a:cubicBezTo>
                <a:cubicBezTo>
                  <a:pt x="160" y="557"/>
                  <a:pt x="190" y="573"/>
                  <a:pt x="225" y="588"/>
                </a:cubicBezTo>
                <a:lnTo>
                  <a:pt x="196" y="877"/>
                </a:lnTo>
                <a:cubicBezTo>
                  <a:pt x="189" y="875"/>
                  <a:pt x="182" y="872"/>
                  <a:pt x="175" y="869"/>
                </a:cubicBezTo>
                <a:cubicBezTo>
                  <a:pt x="155" y="859"/>
                  <a:pt x="139" y="846"/>
                  <a:pt x="126" y="829"/>
                </a:cubicBezTo>
                <a:cubicBezTo>
                  <a:pt x="114" y="812"/>
                  <a:pt x="105" y="792"/>
                  <a:pt x="100" y="770"/>
                </a:cubicBezTo>
                <a:cubicBezTo>
                  <a:pt x="95" y="748"/>
                  <a:pt x="92" y="723"/>
                  <a:pt x="92" y="698"/>
                </a:cubicBezTo>
                <a:cubicBezTo>
                  <a:pt x="83" y="698"/>
                  <a:pt x="74" y="699"/>
                  <a:pt x="63" y="702"/>
                </a:cubicBezTo>
                <a:cubicBezTo>
                  <a:pt x="52" y="705"/>
                  <a:pt x="42" y="711"/>
                  <a:pt x="33" y="718"/>
                </a:cubicBezTo>
                <a:cubicBezTo>
                  <a:pt x="24" y="726"/>
                  <a:pt x="16" y="736"/>
                  <a:pt x="9" y="750"/>
                </a:cubicBezTo>
                <a:cubicBezTo>
                  <a:pt x="3" y="763"/>
                  <a:pt x="0" y="779"/>
                  <a:pt x="0" y="799"/>
                </a:cubicBezTo>
                <a:cubicBezTo>
                  <a:pt x="0" y="824"/>
                  <a:pt x="5" y="847"/>
                  <a:pt x="17" y="866"/>
                </a:cubicBezTo>
                <a:cubicBezTo>
                  <a:pt x="28" y="886"/>
                  <a:pt x="45" y="902"/>
                  <a:pt x="66" y="915"/>
                </a:cubicBezTo>
                <a:cubicBezTo>
                  <a:pt x="87" y="928"/>
                  <a:pt x="112" y="938"/>
                  <a:pt x="142" y="944"/>
                </a:cubicBezTo>
                <a:cubicBezTo>
                  <a:pt x="157" y="948"/>
                  <a:pt x="172" y="950"/>
                  <a:pt x="189" y="952"/>
                </a:cubicBezTo>
                <a:lnTo>
                  <a:pt x="175" y="1087"/>
                </a:lnTo>
                <a:lnTo>
                  <a:pt x="246" y="1095"/>
                </a:lnTo>
                <a:lnTo>
                  <a:pt x="260" y="954"/>
                </a:lnTo>
                <a:cubicBezTo>
                  <a:pt x="296" y="952"/>
                  <a:pt x="330" y="948"/>
                  <a:pt x="360" y="940"/>
                </a:cubicBezTo>
                <a:cubicBezTo>
                  <a:pt x="396" y="930"/>
                  <a:pt x="426" y="916"/>
                  <a:pt x="451" y="896"/>
                </a:cubicBezTo>
                <a:cubicBezTo>
                  <a:pt x="477" y="877"/>
                  <a:pt x="496" y="853"/>
                  <a:pt x="510" y="824"/>
                </a:cubicBezTo>
                <a:cubicBezTo>
                  <a:pt x="524" y="796"/>
                  <a:pt x="531" y="762"/>
                  <a:pt x="531" y="724"/>
                </a:cubicBezTo>
                <a:cubicBezTo>
                  <a:pt x="531" y="694"/>
                  <a:pt x="527" y="667"/>
                  <a:pt x="518" y="643"/>
                </a:cubicBezTo>
                <a:close/>
                <a:moveTo>
                  <a:pt x="227" y="445"/>
                </a:moveTo>
                <a:cubicBezTo>
                  <a:pt x="204" y="434"/>
                  <a:pt x="185" y="423"/>
                  <a:pt x="170" y="411"/>
                </a:cubicBezTo>
                <a:cubicBezTo>
                  <a:pt x="156" y="400"/>
                  <a:pt x="145" y="387"/>
                  <a:pt x="139" y="374"/>
                </a:cubicBezTo>
                <a:cubicBezTo>
                  <a:pt x="132" y="360"/>
                  <a:pt x="129" y="344"/>
                  <a:pt x="129" y="325"/>
                </a:cubicBezTo>
                <a:cubicBezTo>
                  <a:pt x="129" y="308"/>
                  <a:pt x="131" y="292"/>
                  <a:pt x="136" y="278"/>
                </a:cubicBezTo>
                <a:cubicBezTo>
                  <a:pt x="142" y="264"/>
                  <a:pt x="150" y="251"/>
                  <a:pt x="161" y="241"/>
                </a:cubicBezTo>
                <a:cubicBezTo>
                  <a:pt x="172" y="230"/>
                  <a:pt x="187" y="222"/>
                  <a:pt x="204" y="216"/>
                </a:cubicBezTo>
                <a:cubicBezTo>
                  <a:pt x="221" y="211"/>
                  <a:pt x="241" y="208"/>
                  <a:pt x="264" y="208"/>
                </a:cubicBezTo>
                <a:lnTo>
                  <a:pt x="239" y="450"/>
                </a:lnTo>
                <a:cubicBezTo>
                  <a:pt x="235" y="448"/>
                  <a:pt x="231" y="446"/>
                  <a:pt x="227" y="445"/>
                </a:cubicBezTo>
                <a:close/>
                <a:moveTo>
                  <a:pt x="401" y="805"/>
                </a:moveTo>
                <a:cubicBezTo>
                  <a:pt x="394" y="821"/>
                  <a:pt x="384" y="835"/>
                  <a:pt x="370" y="847"/>
                </a:cubicBezTo>
                <a:cubicBezTo>
                  <a:pt x="357" y="859"/>
                  <a:pt x="340" y="868"/>
                  <a:pt x="320" y="874"/>
                </a:cubicBezTo>
                <a:cubicBezTo>
                  <a:pt x="304" y="879"/>
                  <a:pt x="287" y="882"/>
                  <a:pt x="267" y="883"/>
                </a:cubicBezTo>
                <a:lnTo>
                  <a:pt x="294" y="619"/>
                </a:lnTo>
                <a:cubicBezTo>
                  <a:pt x="303" y="624"/>
                  <a:pt x="312" y="628"/>
                  <a:pt x="320" y="632"/>
                </a:cubicBezTo>
                <a:cubicBezTo>
                  <a:pt x="343" y="644"/>
                  <a:pt x="362" y="655"/>
                  <a:pt x="375" y="667"/>
                </a:cubicBezTo>
                <a:cubicBezTo>
                  <a:pt x="389" y="678"/>
                  <a:pt x="398" y="691"/>
                  <a:pt x="404" y="704"/>
                </a:cubicBezTo>
                <a:cubicBezTo>
                  <a:pt x="409" y="717"/>
                  <a:pt x="412" y="733"/>
                  <a:pt x="412" y="751"/>
                </a:cubicBezTo>
                <a:cubicBezTo>
                  <a:pt x="412" y="770"/>
                  <a:pt x="409" y="788"/>
                  <a:pt x="401" y="8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wrap="square" lIns="91440" tIns="45720" rIns="91440" bIns="45720" anchor="ctr">
            <a:normAutofit fontScale="85000" lnSpcReduction="10000"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9pPr>
          </a:lstStyle>
          <a:p>
            <a:pPr algn="ctr">
              <a:lnSpc>
                <a:spcPct val="140000"/>
              </a:lnSpc>
            </a:pPr>
            <a:endParaRPr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16" name="文本框 15"/>
          <p:cNvSpPr txBox="1"/>
          <p:nvPr>
            <p:custDataLst>
              <p:tags r:id="rId13"/>
            </p:custDataLst>
          </p:nvPr>
        </p:nvSpPr>
        <p:spPr>
          <a:xfrm>
            <a:off x="1412875" y="414017"/>
            <a:ext cx="1973033" cy="769467"/>
          </a:xfrm>
          <a:prstGeom prst="rect">
            <a:avLst/>
          </a:prstGeom>
          <a:noFill/>
        </p:spPr>
        <p:txBody>
          <a:bodyPr wrap="square" rtlCol="0" anchor="ctr">
            <a:normAutofit fontScale="60000"/>
          </a:bodyPr>
          <a:lstStyle/>
          <a:p>
            <a:r>
              <a:rPr lang="en-US" altLang="zh-CN" sz="4400" b="1" dirty="0">
                <a:solidFill>
                  <a:schemeClr val="bg1"/>
                </a:solidFill>
                <a:latin typeface="Arial" panose="020B0604020202020204" pitchFamily="34" charset="0"/>
                <a:ea typeface="汉仪旗黑-85S" panose="00020600040101010101" pitchFamily="18" charset="-122"/>
              </a:rPr>
              <a:t>Soal Ujian</a:t>
            </a:r>
            <a:endParaRPr lang="en-US" altLang="zh-CN" sz="4400" b="1" dirty="0">
              <a:solidFill>
                <a:schemeClr val="bg1"/>
              </a:solidFill>
              <a:latin typeface="Arial" panose="020B0604020202020204" pitchFamily="34" charset="0"/>
              <a:ea typeface="汉仪旗黑-85S" panose="00020600040101010101" pitchFamily="18" charset="-122"/>
            </a:endParaRPr>
          </a:p>
        </p:txBody>
      </p:sp>
    </p:spTree>
    <p:custDataLst>
      <p:tags r:id="rId14"/>
    </p:custDataLst>
  </p:cSld>
  <p:clrMapOvr>
    <a:masterClrMapping/>
  </p:clrMapOvr>
  <p:transition advClick="0">
    <p:wheel spokes="8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957670" y="1072928"/>
            <a:ext cx="6562800" cy="1133805"/>
          </a:xfrm>
        </p:spPr>
        <p:txBody>
          <a:bodyPr>
            <a:normAutofit/>
          </a:bodyPr>
          <a:lstStyle/>
          <a:p>
            <a:pPr algn="l"/>
            <a:r>
              <a:rPr lang="en-US" altLang="zh-CN" dirty="0"/>
              <a:t>Nilai</a:t>
            </a:r>
            <a:endParaRPr lang="en-US" altLang="zh-CN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064895" y="2661920"/>
            <a:ext cx="6864985" cy="1835150"/>
          </a:xfrm>
        </p:spPr>
        <p:txBody>
          <a:bodyPr>
            <a:noAutofit/>
          </a:bodyPr>
          <a:lstStyle/>
          <a:p>
            <a:pPr algn="l"/>
            <a:r>
              <a:rPr lang="en-US" altLang="zh-CN" sz="2000" dirty="0"/>
              <a:t>Benar 9-10 : Sangat Baik (A)</a:t>
            </a:r>
            <a:endParaRPr lang="en-US" altLang="zh-CN" sz="2000" dirty="0"/>
          </a:p>
          <a:p>
            <a:pPr algn="l"/>
            <a:r>
              <a:rPr lang="en-US" altLang="zh-CN" sz="2000" dirty="0"/>
              <a:t>Benar 8-9  : Baik Sekali (B+)</a:t>
            </a:r>
            <a:endParaRPr lang="en-US" altLang="zh-CN" sz="2000" dirty="0"/>
          </a:p>
          <a:p>
            <a:pPr algn="l"/>
            <a:r>
              <a:rPr lang="en-US" altLang="zh-CN" sz="2000" dirty="0"/>
              <a:t>Benar 7-8  : Baik (B)</a:t>
            </a:r>
            <a:endParaRPr lang="en-US" altLang="zh-CN" sz="2000" dirty="0"/>
          </a:p>
          <a:p>
            <a:pPr algn="l"/>
            <a:r>
              <a:rPr lang="en-US" altLang="zh-CN" sz="2000" dirty="0"/>
              <a:t>Benar  6-7 : Cukup (C)</a:t>
            </a:r>
            <a:endParaRPr lang="en-US" altLang="zh-CN" sz="2000" dirty="0"/>
          </a:p>
          <a:p>
            <a:pPr algn="l"/>
            <a:r>
              <a:rPr lang="en-US" altLang="zh-CN" sz="2000" dirty="0"/>
              <a:t>Benar 5-6  : Lumayan (C-)</a:t>
            </a:r>
            <a:endParaRPr lang="en-US" altLang="zh-CN" sz="2000" dirty="0"/>
          </a:p>
        </p:txBody>
      </p:sp>
      <p:sp>
        <p:nvSpPr>
          <p:cNvPr id="10" name="文本占位符 9"/>
          <p:cNvSpPr>
            <a:spLocks noGrp="1"/>
          </p:cNvSpPr>
          <p:nvPr>
            <p:ph type="body" sz="quarter" idx="13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altLang="zh-CN" dirty="0"/>
              <a:t>2019/01</a:t>
            </a:r>
            <a:endParaRPr lang="en-US" altLang="zh-CN" dirty="0"/>
          </a:p>
        </p:txBody>
      </p:sp>
    </p:spTree>
    <p:custDataLst>
      <p:tags r:id="rId4"/>
    </p:custDataLst>
  </p:cSld>
  <p:clrMapOvr>
    <a:masterClrMapping/>
  </p:clrMapOvr>
  <p:transition advClick="0">
    <p:wheel spokes="8"/>
  </p:transition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PRESET_TEXT" val="Click here to add the text, the text is the extraction of your thought。"/>
  <p:tag name="KSO_WM_UNIT_VALUE" val="105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1_1"/>
  <p:tag name="KSO_WM_UNIT_ID" val="custom20186327_4*l_h_f*1_1_1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NOCLEAR" val="0"/>
  <p:tag name="KSO_WM_UNIT_FILL_FORE_SCHEMECOLOR_INDEX" val="14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custom20186327_4*l_h_i*1_1_1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TYPE" val="l_h_i"/>
  <p:tag name="KSO_WM_UNIT_INDEX" val="1_1_1"/>
  <p:tag name="KSO_WM_UNIT_FILL_FORE_SCHEMECOLOR_INDEX" val="14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custom20186327_4*l_h_i*1_1_2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TYPE" val="l_h_i"/>
  <p:tag name="KSO_WM_UNIT_INDEX" val="1_1_2"/>
  <p:tag name="KSO_WM_UNIT_FILL_FORE_SCHEMECOLOR_INDEX" val="6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custom20186327_4*l_h_i*1_1_3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TYPE" val="l_h_i"/>
  <p:tag name="KSO_WM_UNIT_INDEX" val="1_1_3"/>
  <p:tag name="KSO_WM_UNIT_FILL_FORE_SCHEMECOLOR_INDEX" val="6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custom20186327_4*l_h_i*1_1_4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TYPE" val="l_h_i"/>
  <p:tag name="KSO_WM_UNIT_INDEX" val="1_1_4"/>
  <p:tag name="KSO_WM_UNIT_FILL_FORE_SCHEMECOLOR_INDEX" val="14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15.xml><?xml version="1.0" encoding="utf-8"?>
<p:tagLst xmlns:p="http://schemas.openxmlformats.org/presentationml/2006/main">
  <p:tag name="KSO_WM_UNIT_ISCONTENTSTITLE" val="0"/>
  <p:tag name="KSO_WM_UNIT_VALUE" val="12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2_1"/>
  <p:tag name="KSO_WM_UNIT_ID" val="custom20186327_4*l_h_a*1_2_1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PRESET_TEXT" val="Subtitle"/>
  <p:tag name="KSO_WM_UNIT_NOCLEAR" val="0"/>
  <p:tag name="KSO_WM_UNIT_FILL_FORE_SCHEMECOLOR_INDEX" val="5"/>
  <p:tag name="KSO_WM_UNIT_FILL_TYPE" val="1"/>
  <p:tag name="KSO_WM_UNIT_TEXT_FILL_FORE_SCHEMECOLOR_INDEX" val="14"/>
  <p:tag name="KSO_WM_UNIT_TEXT_FILL_TYPE" val="1"/>
  <p:tag name="KSO_WM_UNIT_USESOURCEFORMAT_APPLY" val="1"/>
</p:tagLst>
</file>

<file path=ppt/tags/tag16.xml><?xml version="1.0" encoding="utf-8"?>
<p:tagLst xmlns:p="http://schemas.openxmlformats.org/presentationml/2006/main">
  <p:tag name="KSO_WM_UNIT_PRESET_TEXT" val="Click here to add the text, the text is the extraction of your thought。"/>
  <p:tag name="KSO_WM_UNIT_VALUE" val="153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2_1"/>
  <p:tag name="KSO_WM_UNIT_ID" val="custom20186327_4*l_h_f*1_2_1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NOCLEAR" val="0"/>
  <p:tag name="KSO_WM_UNIT_FILL_FORE_SCHEMECOLOR_INDEX" val="14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custom20186327_4*l_h_i*1_2_1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TYPE" val="l_h_i"/>
  <p:tag name="KSO_WM_UNIT_INDEX" val="1_2_1"/>
  <p:tag name="KSO_WM_UNIT_FILL_FORE_SCHEMECOLOR_INDEX" val="14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custom20186327_4*l_h_i*1_2_2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TYPE" val="l_h_i"/>
  <p:tag name="KSO_WM_UNIT_INDEX" val="1_2_2"/>
  <p:tag name="KSO_WM_UNIT_FILL_FORE_SCHEMECOLOR_INDEX" val="5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custom20186327_4*l_h_i*1_2_3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TYPE" val="l_h_i"/>
  <p:tag name="KSO_WM_UNIT_INDEX" val="1_2_3"/>
  <p:tag name="KSO_WM_UNIT_FILL_FORE_SCHEMECOLOR_INDEX" val="5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custom20186327_4*l_h_i*1_2_4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TYPE" val="l_h_i"/>
  <p:tag name="KSO_WM_UNIT_INDEX" val="1_2_4"/>
  <p:tag name="KSO_WM_UNIT_FILL_FORE_SCHEMECOLOR_INDEX" val="14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21.xml><?xml version="1.0" encoding="utf-8"?>
<p:tagLst xmlns:p="http://schemas.openxmlformats.org/presentationml/2006/main">
  <p:tag name="KSO_WM_UNIT_ISCONTENTSTITLE" val="0"/>
  <p:tag name="KSO_WM_UNIT_PRESET_TEXT" val="Subtitle"/>
  <p:tag name="KSO_WM_UNIT_VALUE" val="12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3_1"/>
  <p:tag name="KSO_WM_UNIT_ID" val="custom20186327_4*l_h_a*1_3_1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NOCLEAR" val="0"/>
  <p:tag name="KSO_WM_UNIT_FILL_FORE_SCHEMECOLOR_INDEX" val="6"/>
  <p:tag name="KSO_WM_UNIT_FILL_TYPE" val="1"/>
  <p:tag name="KSO_WM_UNIT_TEXT_FILL_FORE_SCHEMECOLOR_INDEX" val="14"/>
  <p:tag name="KSO_WM_UNIT_TEXT_FILL_TYPE" val="1"/>
  <p:tag name="KSO_WM_UNIT_USESOURCEFORMAT_APPLY" val="1"/>
</p:tagLst>
</file>

<file path=ppt/tags/tag22.xml><?xml version="1.0" encoding="utf-8"?>
<p:tagLst xmlns:p="http://schemas.openxmlformats.org/presentationml/2006/main">
  <p:tag name="KSO_WM_UNIT_PRESET_TEXT" val="Click here to add the text, the text is the extraction of your thought。"/>
  <p:tag name="KSO_WM_UNIT_VALUE" val="105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3_1"/>
  <p:tag name="KSO_WM_UNIT_ID" val="custom20186327_4*l_h_f*1_3_1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NOCLEAR" val="0"/>
  <p:tag name="KSO_WM_UNIT_FILL_FORE_SCHEMECOLOR_INDEX" val="14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custom20186327_4*l_h_i*1_3_1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TYPE" val="l_h_i"/>
  <p:tag name="KSO_WM_UNIT_INDEX" val="1_3_1"/>
  <p:tag name="KSO_WM_UNIT_FILL_FORE_SCHEMECOLOR_INDEX" val="14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custom20186327_4*l_h_i*1_3_4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TYPE" val="l_h_i"/>
  <p:tag name="KSO_WM_UNIT_INDEX" val="1_3_4"/>
  <p:tag name="KSO_WM_UNIT_FILL_FORE_SCHEMECOLOR_INDEX" val="6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custom20186327_4*l_h_i*1_3_2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TYPE" val="l_h_i"/>
  <p:tag name="KSO_WM_UNIT_INDEX" val="1_3_2"/>
  <p:tag name="KSO_WM_UNIT_FILL_FORE_SCHEMECOLOR_INDEX" val="6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custom20186327_4*l_h_i*1_3_3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TYPE" val="l_h_i"/>
  <p:tag name="KSO_WM_UNIT_INDEX" val="1_3_3"/>
  <p:tag name="KSO_WM_UNIT_FILL_FORE_SCHEMECOLOR_INDEX" val="14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27.xml><?xml version="1.0" encoding="utf-8"?>
<p:tagLst xmlns:p="http://schemas.openxmlformats.org/presentationml/2006/main">
  <p:tag name="KSO_WM_UNIT_ISCONTENTSTITLE" val="0"/>
  <p:tag name="KSO_WM_UNIT_PRESET_TEXT" val="Subtitle"/>
  <p:tag name="KSO_WM_UNIT_VALUE" val="12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4_1"/>
  <p:tag name="KSO_WM_UNIT_ID" val="custom20186327_4*l_h_a*1_4_1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NOCLEAR" val="0"/>
  <p:tag name="KSO_WM_UNIT_FILL_FORE_SCHEMECOLOR_INDEX" val="5"/>
  <p:tag name="KSO_WM_UNIT_FILL_TYPE" val="1"/>
  <p:tag name="KSO_WM_UNIT_TEXT_FILL_FORE_SCHEMECOLOR_INDEX" val="14"/>
  <p:tag name="KSO_WM_UNIT_TEXT_FILL_TYPE" val="1"/>
  <p:tag name="KSO_WM_UNIT_USESOURCEFORMAT_APPLY" val="1"/>
</p:tagLst>
</file>

<file path=ppt/tags/tag28.xml><?xml version="1.0" encoding="utf-8"?>
<p:tagLst xmlns:p="http://schemas.openxmlformats.org/presentationml/2006/main">
  <p:tag name="KSO_WM_UNIT_PRESET_TEXT" val="Click here to add the text, the text is the extraction of your thought。"/>
  <p:tag name="KSO_WM_UNIT_VALUE" val="153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4_1"/>
  <p:tag name="KSO_WM_UNIT_ID" val="custom20186327_4*l_h_f*1_4_1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NOCLEAR" val="0"/>
  <p:tag name="KSO_WM_UNIT_FILL_FORE_SCHEMECOLOR_INDEX" val="14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custom20186327_4*l_h_i*1_4_1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TYPE" val="l_h_i"/>
  <p:tag name="KSO_WM_UNIT_INDEX" val="1_4_1"/>
  <p:tag name="KSO_WM_UNIT_FILL_FORE_SCHEMECOLOR_INDEX" val="14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custom20186327_4*l_h_i*1_4_2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TYPE" val="l_h_i"/>
  <p:tag name="KSO_WM_UNIT_INDEX" val="1_4_2"/>
  <p:tag name="KSO_WM_UNIT_FILL_FORE_SCHEMECOLOR_INDEX" val="5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custom20186327_4*l_h_i*1_4_3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TYPE" val="l_h_i"/>
  <p:tag name="KSO_WM_UNIT_INDEX" val="1_4_3"/>
  <p:tag name="KSO_WM_UNIT_FILL_FORE_SCHEMECOLOR_INDEX" val="5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custom20186327_4*l_h_i*1_4_4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TYPE" val="l_h_i"/>
  <p:tag name="KSO_WM_UNIT_INDEX" val="1_4_4"/>
  <p:tag name="KSO_WM_UNIT_FILL_FORE_SCHEMECOLOR_INDEX" val="14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33.xml><?xml version="1.0" encoding="utf-8"?>
<p:tagLst xmlns:p="http://schemas.openxmlformats.org/presentationml/2006/main">
  <p:tag name="KSO_WM_UNIT_ISCONTENTSTITLE" val="0"/>
  <p:tag name="KSO_WM_UNIT_PRESET_TEXT" val="CONTENTS"/>
  <p:tag name="KSO_WM_UNIT_NOCLEAR" val="0"/>
  <p:tag name="KSO_WM_UNIT_VALUE" val="3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a"/>
  <p:tag name="KSO_WM_UNIT_INDEX" val="1"/>
  <p:tag name="KSO_WM_UNIT_ID" val="custom20186327_4*a*1"/>
  <p:tag name="KSO_WM_TEMPLATE_CATEGORY" val="custom"/>
  <p:tag name="KSO_WM_TEMPLATE_INDEX" val="20186327"/>
  <p:tag name="KSO_WM_UNIT_LAYERLEVEL" val="1"/>
  <p:tag name="KSO_WM_TAG_VERSION" val="1.0"/>
  <p:tag name="KSO_WM_BEAUTIFY_FLAG" val="#wm#"/>
  <p:tag name="KSO_WM_UNIT_TEXT_FILL_FORE_SCHEMECOLOR_INDEX" val="14"/>
  <p:tag name="KSO_WM_UNIT_TEXT_FILL_TYPE" val="1"/>
  <p:tag name="KSO_WM_UNIT_USESOURCEFORMAT_APPLY" val="1"/>
</p:tagLst>
</file>

<file path=ppt/tags/tag34.xml><?xml version="1.0" encoding="utf-8"?>
<p:tagLst xmlns:p="http://schemas.openxmlformats.org/presentationml/2006/main">
  <p:tag name="KSO_WM_SLIDE_ID" val="custom20186327_4"/>
  <p:tag name="KSO_WM_SLIDE_ITEM_CNT" val="4"/>
  <p:tag name="KSO_WM_SLIDE_INDEX" val="4"/>
  <p:tag name="KSO_WM_DIAGRAM_GROUP_CODE" val="l1-1"/>
  <p:tag name="KSO_WM_SLIDE_DIAGTYPE" val="l"/>
  <p:tag name="KSO_WM_TAG_VERSION" val="1.0"/>
  <p:tag name="KSO_WM_BEAUTIFY_FLAG" val="#wm#"/>
  <p:tag name="KSO_WM_TEMPLATE_CATEGORY" val="custom"/>
  <p:tag name="KSO_WM_TEMPLATE_INDEX" val="20186327"/>
  <p:tag name="KSO_WM_SLIDE_LAYOUT" val="a_l"/>
  <p:tag name="KSO_WM_SLIDE_LAYOUT_CNT" val="1_1"/>
  <p:tag name="KSO_WM_SLIDE_TYPE" val="contents"/>
  <p:tag name="KSO_WM_SLIDE_SUBTYPE" val="diag"/>
  <p:tag name="KSO_WM_TEMPLATE_SUBCATEGORY" val="0"/>
</p:tagLst>
</file>

<file path=ppt/tags/tag35.xml><?xml version="1.0" encoding="utf-8"?>
<p:tagLst xmlns:p="http://schemas.openxmlformats.org/presentationml/2006/main">
  <p:tag name="KSO_WM_UNIT_ISCONTENTSTITLE" val="0"/>
  <p:tag name="KSO_WM_UNIT_PRESET_TEXT" val="Subtitle"/>
  <p:tag name="KSO_WM_UNIT_VALUE" val="12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1_1"/>
  <p:tag name="KSO_WM_UNIT_ID" val="custom20186327_4*l_h_a*1_1_1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NOCLEAR" val="0"/>
  <p:tag name="KSO_WM_UNIT_FILL_FORE_SCHEMECOLOR_INDEX" val="6"/>
  <p:tag name="KSO_WM_UNIT_FILL_TYPE" val="1"/>
  <p:tag name="KSO_WM_UNIT_TEXT_FILL_FORE_SCHEMECOLOR_INDEX" val="14"/>
  <p:tag name="KSO_WM_UNIT_TEXT_FILL_TYPE" val="1"/>
  <p:tag name="KSO_WM_UNIT_USESOURCEFORMAT_APPLY" val="1"/>
</p:tagLst>
</file>

<file path=ppt/tags/tag36.xml><?xml version="1.0" encoding="utf-8"?>
<p:tagLst xmlns:p="http://schemas.openxmlformats.org/presentationml/2006/main">
  <p:tag name="KSO_WM_UNIT_PRESET_TEXT" val="Click here to add the text, the text is the extraction of your thought。"/>
  <p:tag name="KSO_WM_UNIT_VALUE" val="105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1_1"/>
  <p:tag name="KSO_WM_UNIT_ID" val="custom20186327_4*l_h_f*1_1_1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NOCLEAR" val="0"/>
  <p:tag name="KSO_WM_UNIT_FILL_FORE_SCHEMECOLOR_INDEX" val="14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custom20186327_4*l_h_i*1_1_1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TYPE" val="l_h_i"/>
  <p:tag name="KSO_WM_UNIT_INDEX" val="1_1_1"/>
  <p:tag name="KSO_WM_UNIT_FILL_FORE_SCHEMECOLOR_INDEX" val="14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custom20186327_4*l_h_i*1_1_2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TYPE" val="l_h_i"/>
  <p:tag name="KSO_WM_UNIT_INDEX" val="1_1_2"/>
  <p:tag name="KSO_WM_UNIT_FILL_FORE_SCHEMECOLOR_INDEX" val="6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custom20186327_4*l_h_i*1_1_3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TYPE" val="l_h_i"/>
  <p:tag name="KSO_WM_UNIT_INDEX" val="1_1_3"/>
  <p:tag name="KSO_WM_UNIT_FILL_FORE_SCHEMECOLOR_INDEX" val="6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custom20186327_4*l_h_i*1_1_4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TYPE" val="l_h_i"/>
  <p:tag name="KSO_WM_UNIT_INDEX" val="1_1_4"/>
  <p:tag name="KSO_WM_UNIT_FILL_FORE_SCHEMECOLOR_INDEX" val="14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41.xml><?xml version="1.0" encoding="utf-8"?>
<p:tagLst xmlns:p="http://schemas.openxmlformats.org/presentationml/2006/main">
  <p:tag name="KSO_WM_UNIT_ISCONTENTSTITLE" val="0"/>
  <p:tag name="KSO_WM_UNIT_VALUE" val="12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2_1"/>
  <p:tag name="KSO_WM_UNIT_ID" val="custom20186327_4*l_h_a*1_2_1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PRESET_TEXT" val="Subtitle"/>
  <p:tag name="KSO_WM_UNIT_NOCLEAR" val="0"/>
  <p:tag name="KSO_WM_UNIT_FILL_FORE_SCHEMECOLOR_INDEX" val="5"/>
  <p:tag name="KSO_WM_UNIT_FILL_TYPE" val="1"/>
  <p:tag name="KSO_WM_UNIT_TEXT_FILL_FORE_SCHEMECOLOR_INDEX" val="14"/>
  <p:tag name="KSO_WM_UNIT_TEXT_FILL_TYPE" val="1"/>
  <p:tag name="KSO_WM_UNIT_USESOURCEFORMAT_APPLY" val="1"/>
</p:tagLst>
</file>

<file path=ppt/tags/tag42.xml><?xml version="1.0" encoding="utf-8"?>
<p:tagLst xmlns:p="http://schemas.openxmlformats.org/presentationml/2006/main">
  <p:tag name="KSO_WM_UNIT_PRESET_TEXT" val="Click here to add the text, the text is the extraction of your thought。"/>
  <p:tag name="KSO_WM_UNIT_VALUE" val="153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2_1"/>
  <p:tag name="KSO_WM_UNIT_ID" val="custom20186327_4*l_h_f*1_2_1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NOCLEAR" val="0"/>
  <p:tag name="KSO_WM_UNIT_FILL_FORE_SCHEMECOLOR_INDEX" val="14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custom20186327_4*l_h_i*1_2_1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TYPE" val="l_h_i"/>
  <p:tag name="KSO_WM_UNIT_INDEX" val="1_2_1"/>
  <p:tag name="KSO_WM_UNIT_FILL_FORE_SCHEMECOLOR_INDEX" val="14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custom20186327_4*l_h_i*1_2_2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TYPE" val="l_h_i"/>
  <p:tag name="KSO_WM_UNIT_INDEX" val="1_2_2"/>
  <p:tag name="KSO_WM_UNIT_FILL_FORE_SCHEMECOLOR_INDEX" val="5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custom20186327_4*l_h_i*1_2_3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TYPE" val="l_h_i"/>
  <p:tag name="KSO_WM_UNIT_INDEX" val="1_2_3"/>
  <p:tag name="KSO_WM_UNIT_FILL_FORE_SCHEMECOLOR_INDEX" val="5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custom20186327_4*l_h_i*1_2_4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TYPE" val="l_h_i"/>
  <p:tag name="KSO_WM_UNIT_INDEX" val="1_2_4"/>
  <p:tag name="KSO_WM_UNIT_FILL_FORE_SCHEMECOLOR_INDEX" val="14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47.xml><?xml version="1.0" encoding="utf-8"?>
<p:tagLst xmlns:p="http://schemas.openxmlformats.org/presentationml/2006/main">
  <p:tag name="KSO_WM_UNIT_ISCONTENTSTITLE" val="0"/>
  <p:tag name="KSO_WM_UNIT_PRESET_TEXT" val="Subtitle"/>
  <p:tag name="KSO_WM_UNIT_VALUE" val="12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3_1"/>
  <p:tag name="KSO_WM_UNIT_ID" val="custom20186327_4*l_h_a*1_3_1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NOCLEAR" val="0"/>
  <p:tag name="KSO_WM_UNIT_FILL_FORE_SCHEMECOLOR_INDEX" val="6"/>
  <p:tag name="KSO_WM_UNIT_FILL_TYPE" val="1"/>
  <p:tag name="KSO_WM_UNIT_TEXT_FILL_FORE_SCHEMECOLOR_INDEX" val="14"/>
  <p:tag name="KSO_WM_UNIT_TEXT_FILL_TYPE" val="1"/>
  <p:tag name="KSO_WM_UNIT_USESOURCEFORMAT_APPLY" val="1"/>
</p:tagLst>
</file>

<file path=ppt/tags/tag48.xml><?xml version="1.0" encoding="utf-8"?>
<p:tagLst xmlns:p="http://schemas.openxmlformats.org/presentationml/2006/main">
  <p:tag name="KSO_WM_UNIT_PRESET_TEXT" val="Click here to add the text, the text is the extraction of your thought。"/>
  <p:tag name="KSO_WM_UNIT_VALUE" val="105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3_1"/>
  <p:tag name="KSO_WM_UNIT_ID" val="custom20186327_4*l_h_f*1_3_1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NOCLEAR" val="0"/>
  <p:tag name="KSO_WM_UNIT_FILL_FORE_SCHEMECOLOR_INDEX" val="14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custom20186327_4*l_h_i*1_3_1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TYPE" val="l_h_i"/>
  <p:tag name="KSO_WM_UNIT_INDEX" val="1_3_1"/>
  <p:tag name="KSO_WM_UNIT_FILL_FORE_SCHEMECOLOR_INDEX" val="14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custom20186327_4*l_h_i*1_3_4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TYPE" val="l_h_i"/>
  <p:tag name="KSO_WM_UNIT_INDEX" val="1_3_4"/>
  <p:tag name="KSO_WM_UNIT_FILL_FORE_SCHEMECOLOR_INDEX" val="6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custom20186327_4*l_h_i*1_3_2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TYPE" val="l_h_i"/>
  <p:tag name="KSO_WM_UNIT_INDEX" val="1_3_2"/>
  <p:tag name="KSO_WM_UNIT_FILL_FORE_SCHEMECOLOR_INDEX" val="6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custom20186327_4*l_h_i*1_3_3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TYPE" val="l_h_i"/>
  <p:tag name="KSO_WM_UNIT_INDEX" val="1_3_3"/>
  <p:tag name="KSO_WM_UNIT_FILL_FORE_SCHEMECOLOR_INDEX" val="14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53.xml><?xml version="1.0" encoding="utf-8"?>
<p:tagLst xmlns:p="http://schemas.openxmlformats.org/presentationml/2006/main">
  <p:tag name="KSO_WM_UNIT_ISCONTENTSTITLE" val="0"/>
  <p:tag name="KSO_WM_UNIT_PRESET_TEXT" val="Subtitle"/>
  <p:tag name="KSO_WM_UNIT_VALUE" val="12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4_1"/>
  <p:tag name="KSO_WM_UNIT_ID" val="custom20186327_4*l_h_a*1_4_1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NOCLEAR" val="0"/>
  <p:tag name="KSO_WM_UNIT_FILL_FORE_SCHEMECOLOR_INDEX" val="5"/>
  <p:tag name="KSO_WM_UNIT_FILL_TYPE" val="1"/>
  <p:tag name="KSO_WM_UNIT_TEXT_FILL_FORE_SCHEMECOLOR_INDEX" val="14"/>
  <p:tag name="KSO_WM_UNIT_TEXT_FILL_TYPE" val="1"/>
  <p:tag name="KSO_WM_UNIT_USESOURCEFORMAT_APPLY" val="1"/>
</p:tagLst>
</file>

<file path=ppt/tags/tag54.xml><?xml version="1.0" encoding="utf-8"?>
<p:tagLst xmlns:p="http://schemas.openxmlformats.org/presentationml/2006/main">
  <p:tag name="KSO_WM_UNIT_PRESET_TEXT" val="Click here to add the text, the text is the extraction of your thought。"/>
  <p:tag name="KSO_WM_UNIT_VALUE" val="153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4_1"/>
  <p:tag name="KSO_WM_UNIT_ID" val="custom20186327_4*l_h_f*1_4_1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NOCLEAR" val="0"/>
  <p:tag name="KSO_WM_UNIT_FILL_FORE_SCHEMECOLOR_INDEX" val="14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custom20186327_4*l_h_i*1_4_1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TYPE" val="l_h_i"/>
  <p:tag name="KSO_WM_UNIT_INDEX" val="1_4_1"/>
  <p:tag name="KSO_WM_UNIT_FILL_FORE_SCHEMECOLOR_INDEX" val="14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custom20186327_4*l_h_i*1_4_2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TYPE" val="l_h_i"/>
  <p:tag name="KSO_WM_UNIT_INDEX" val="1_4_2"/>
  <p:tag name="KSO_WM_UNIT_FILL_FORE_SCHEMECOLOR_INDEX" val="5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custom20186327_4*l_h_i*1_4_3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TYPE" val="l_h_i"/>
  <p:tag name="KSO_WM_UNIT_INDEX" val="1_4_3"/>
  <p:tag name="KSO_WM_UNIT_FILL_FORE_SCHEMECOLOR_INDEX" val="5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custom20186327_4*l_h_i*1_4_4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TYPE" val="l_h_i"/>
  <p:tag name="KSO_WM_UNIT_INDEX" val="1_4_4"/>
  <p:tag name="KSO_WM_UNIT_FILL_FORE_SCHEMECOLOR_INDEX" val="14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59.xml><?xml version="1.0" encoding="utf-8"?>
<p:tagLst xmlns:p="http://schemas.openxmlformats.org/presentationml/2006/main">
  <p:tag name="KSO_WM_UNIT_ISCONTENTSTITLE" val="0"/>
  <p:tag name="KSO_WM_UNIT_PRESET_TEXT" val="CONTENTS"/>
  <p:tag name="KSO_WM_UNIT_NOCLEAR" val="0"/>
  <p:tag name="KSO_WM_UNIT_VALUE" val="3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a"/>
  <p:tag name="KSO_WM_UNIT_INDEX" val="1"/>
  <p:tag name="KSO_WM_UNIT_ID" val="custom20186327_4*a*1"/>
  <p:tag name="KSO_WM_TEMPLATE_CATEGORY" val="custom"/>
  <p:tag name="KSO_WM_TEMPLATE_INDEX" val="20186327"/>
  <p:tag name="KSO_WM_UNIT_LAYERLEVEL" val="1"/>
  <p:tag name="KSO_WM_TAG_VERSION" val="1.0"/>
  <p:tag name="KSO_WM_BEAUTIFY_FLAG" val="#wm#"/>
  <p:tag name="KSO_WM_UNIT_TEXT_FILL_FORE_SCHEMECOLOR_INDEX" val="14"/>
  <p:tag name="KSO_WM_UNIT_TEXT_FILL_TYPE" val="1"/>
  <p:tag name="KSO_WM_UNIT_USESOURCEFORMAT_APPLY" val="1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SLIDE_ID" val="custom20186327_4"/>
  <p:tag name="KSO_WM_SLIDE_ITEM_CNT" val="4"/>
  <p:tag name="KSO_WM_SLIDE_INDEX" val="4"/>
  <p:tag name="KSO_WM_DIAGRAM_GROUP_CODE" val="l1-1"/>
  <p:tag name="KSO_WM_SLIDE_DIAGTYPE" val="l"/>
  <p:tag name="KSO_WM_TAG_VERSION" val="1.0"/>
  <p:tag name="KSO_WM_BEAUTIFY_FLAG" val="#wm#"/>
  <p:tag name="KSO_WM_TEMPLATE_CATEGORY" val="custom"/>
  <p:tag name="KSO_WM_TEMPLATE_INDEX" val="20186327"/>
  <p:tag name="KSO_WM_SLIDE_LAYOUT" val="a_l"/>
  <p:tag name="KSO_WM_SLIDE_LAYOUT_CNT" val="1_1"/>
  <p:tag name="KSO_WM_SLIDE_TYPE" val="contents"/>
  <p:tag name="KSO_WM_SLIDE_SUBTYPE" val="diag"/>
  <p:tag name="KSO_WM_TEMPLATE_SUBCATEGORY" val="0"/>
</p:tagLst>
</file>

<file path=ppt/tags/tag61.xml><?xml version="1.0" encoding="utf-8"?>
<p:tagLst xmlns:p="http://schemas.openxmlformats.org/presentationml/2006/main">
  <p:tag name="KSO_WM_UNIT_ISCONTENTSTITLE" val="0"/>
  <p:tag name="KSO_WM_UNIT_PRESET_TEXT" val="Subtitle"/>
  <p:tag name="KSO_WM_UNIT_VALUE" val="12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1_1"/>
  <p:tag name="KSO_WM_UNIT_ID" val="custom20186327_2*l_h_a*1_1_1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NOCLEAR" val="0"/>
  <p:tag name="KSO_WM_UNIT_FILL_FORE_SCHEMECOLOR_INDEX" val="6"/>
  <p:tag name="KSO_WM_UNIT_FILL_TYPE" val="1"/>
  <p:tag name="KSO_WM_UNIT_TEXT_FILL_FORE_SCHEMECOLOR_INDEX" val="14"/>
  <p:tag name="KSO_WM_UNIT_TEXT_FILL_TYPE" val="1"/>
  <p:tag name="KSO_WM_UNIT_USESOURCEFORMAT_APPLY" val="1"/>
</p:tagLst>
</file>

<file path=ppt/tags/tag62.xml><?xml version="1.0" encoding="utf-8"?>
<p:tagLst xmlns:p="http://schemas.openxmlformats.org/presentationml/2006/main">
  <p:tag name="KSO_WM_UNIT_PRESET_TEXT" val="Click here to add the text, the text is the extraction of your thought。"/>
  <p:tag name="KSO_WM_UNIT_VALUE" val="105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1_1"/>
  <p:tag name="KSO_WM_UNIT_ID" val="custom20186327_2*l_h_f*1_1_1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NOCLEAR" val="0"/>
  <p:tag name="KSO_WM_UNIT_FILL_FORE_SCHEMECOLOR_INDEX" val="14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custom20186327_2*l_h_i*1_1_1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TYPE" val="l_h_i"/>
  <p:tag name="KSO_WM_UNIT_INDEX" val="1_1_1"/>
  <p:tag name="KSO_WM_UNIT_FILL_FORE_SCHEMECOLOR_INDEX" val="14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custom20186327_2*l_h_i*1_1_2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TYPE" val="l_h_i"/>
  <p:tag name="KSO_WM_UNIT_INDEX" val="1_1_2"/>
  <p:tag name="KSO_WM_UNIT_FILL_FORE_SCHEMECOLOR_INDEX" val="6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custom20186327_2*l_h_i*1_1_3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TYPE" val="l_h_i"/>
  <p:tag name="KSO_WM_UNIT_INDEX" val="1_1_3"/>
  <p:tag name="KSO_WM_UNIT_FILL_FORE_SCHEMECOLOR_INDEX" val="6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custom20186327_2*l_h_i*1_1_4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TYPE" val="l_h_i"/>
  <p:tag name="KSO_WM_UNIT_INDEX" val="1_1_4"/>
  <p:tag name="KSO_WM_UNIT_FILL_FORE_SCHEMECOLOR_INDEX" val="14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67.xml><?xml version="1.0" encoding="utf-8"?>
<p:tagLst xmlns:p="http://schemas.openxmlformats.org/presentationml/2006/main">
  <p:tag name="KSO_WM_UNIT_ISCONTENTSTITLE" val="0"/>
  <p:tag name="KSO_WM_UNIT_VALUE" val="12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2_1"/>
  <p:tag name="KSO_WM_UNIT_ID" val="custom20186327_2*l_h_a*1_2_1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PRESET_TEXT" val="Subtitle"/>
  <p:tag name="KSO_WM_UNIT_NOCLEAR" val="0"/>
  <p:tag name="KSO_WM_UNIT_FILL_FORE_SCHEMECOLOR_INDEX" val="5"/>
  <p:tag name="KSO_WM_UNIT_FILL_TYPE" val="1"/>
  <p:tag name="KSO_WM_UNIT_TEXT_FILL_FORE_SCHEMECOLOR_INDEX" val="14"/>
  <p:tag name="KSO_WM_UNIT_TEXT_FILL_TYPE" val="1"/>
  <p:tag name="KSO_WM_UNIT_USESOURCEFORMAT_APPLY" val="1"/>
</p:tagLst>
</file>

<file path=ppt/tags/tag68.xml><?xml version="1.0" encoding="utf-8"?>
<p:tagLst xmlns:p="http://schemas.openxmlformats.org/presentationml/2006/main">
  <p:tag name="KSO_WM_UNIT_PRESET_TEXT" val="Click here to add the text, the text is the extraction of your thought。"/>
  <p:tag name="KSO_WM_UNIT_VALUE" val="153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2_1"/>
  <p:tag name="KSO_WM_UNIT_ID" val="custom20186327_2*l_h_f*1_2_1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NOCLEAR" val="0"/>
  <p:tag name="KSO_WM_UNIT_FILL_FORE_SCHEMECOLOR_INDEX" val="14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custom20186327_2*l_h_i*1_2_1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TYPE" val="l_h_i"/>
  <p:tag name="KSO_WM_UNIT_INDEX" val="1_2_1"/>
  <p:tag name="KSO_WM_UNIT_FILL_FORE_SCHEMECOLOR_INDEX" val="14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custom20186327_2*l_h_i*1_2_2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TYPE" val="l_h_i"/>
  <p:tag name="KSO_WM_UNIT_INDEX" val="1_2_2"/>
  <p:tag name="KSO_WM_UNIT_FILL_FORE_SCHEMECOLOR_INDEX" val="5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custom20186327_2*l_h_i*1_2_3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TYPE" val="l_h_i"/>
  <p:tag name="KSO_WM_UNIT_INDEX" val="1_2_3"/>
  <p:tag name="KSO_WM_UNIT_FILL_FORE_SCHEMECOLOR_INDEX" val="5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custom20186327_2*l_h_i*1_2_4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TYPE" val="l_h_i"/>
  <p:tag name="KSO_WM_UNIT_INDEX" val="1_2_4"/>
  <p:tag name="KSO_WM_UNIT_FILL_FORE_SCHEMECOLOR_INDEX" val="14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73.xml><?xml version="1.0" encoding="utf-8"?>
<p:tagLst xmlns:p="http://schemas.openxmlformats.org/presentationml/2006/main">
  <p:tag name="KSO_WM_UNIT_ISCONTENTSTITLE" val="1"/>
  <p:tag name="KSO_WM_UNIT_NOCLEAR" val="0"/>
  <p:tag name="KSO_WM_UNIT_VALUE" val="3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a"/>
  <p:tag name="KSO_WM_UNIT_INDEX" val="1"/>
  <p:tag name="KSO_WM_UNIT_ID" val="custom20186327_2*a*1"/>
  <p:tag name="KSO_WM_TEMPLATE_CATEGORY" val="custom"/>
  <p:tag name="KSO_WM_TEMPLATE_INDEX" val="20186327"/>
  <p:tag name="KSO_WM_UNIT_LAYERLEVEL" val="1"/>
  <p:tag name="KSO_WM_TAG_VERSION" val="1.0"/>
  <p:tag name="KSO_WM_BEAUTIFY_FLAG" val="#wm#"/>
  <p:tag name="KSO_WM_UNIT_PRESET_TEXT" val="CONTENTS"/>
  <p:tag name="KSO_WM_UNIT_TEXT_FILL_FORE_SCHEMECOLOR_INDEX" val="14"/>
  <p:tag name="KSO_WM_UNIT_TEXT_FILL_TYPE" val="1"/>
  <p:tag name="KSO_WM_UNIT_USESOURCEFORMAT_APPLY" val="1"/>
</p:tagLst>
</file>

<file path=ppt/tags/tag74.xml><?xml version="1.0" encoding="utf-8"?>
<p:tagLst xmlns:p="http://schemas.openxmlformats.org/presentationml/2006/main">
  <p:tag name="KSO_WM_SLIDE_ID" val="custom20186327_2"/>
  <p:tag name="KSO_WM_SLIDE_ITEM_CNT" val="2"/>
  <p:tag name="KSO_WM_SLIDE_INDEX" val="2"/>
  <p:tag name="KSO_WM_DIAGRAM_GROUP_CODE" val="l1-1"/>
  <p:tag name="KSO_WM_SLIDE_DIAGTYPE" val="l"/>
  <p:tag name="KSO_WM_TAG_VERSION" val="1.0"/>
  <p:tag name="KSO_WM_BEAUTIFY_FLAG" val="#wm#"/>
  <p:tag name="KSO_WM_TEMPLATE_CATEGORY" val="custom"/>
  <p:tag name="KSO_WM_TEMPLATE_INDEX" val="20186327"/>
  <p:tag name="KSO_WM_SLIDE_LAYOUT" val="a_l"/>
  <p:tag name="KSO_WM_SLIDE_LAYOUT_CNT" val="1_1"/>
  <p:tag name="KSO_WM_SLIDE_TYPE" val="contents"/>
  <p:tag name="KSO_WM_SLIDE_SUBTYPE" val="diag"/>
  <p:tag name="KSO_WM_TEMPLATE_SUBCATEGORY" val="0"/>
</p:tagLst>
</file>

<file path=ppt/tags/tag75.xml><?xml version="1.0" encoding="utf-8"?>
<p:tagLst xmlns:p="http://schemas.openxmlformats.org/presentationml/2006/main">
  <p:tag name="KSO_WM_UNIT_ISCONTENTSTITLE" val="0"/>
  <p:tag name="KSO_WM_UNIT_PRESET_TEXT" val="Mint-flavored summer"/>
  <p:tag name="KSO_WM_UNIT_NOCLEAR" val="0"/>
  <p:tag name="KSO_WM_UNIT_VALUE" val="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0995_1*a*1"/>
  <p:tag name="KSO_WM_TEMPLATE_CATEGORY" val="custom"/>
  <p:tag name="KSO_WM_TEMPLATE_INDEX" val="20200995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UNIT_ISCONTENTSTITLE" val="0"/>
  <p:tag name="KSO_WM_UNIT_PRESET_TEXT" val="Add a subtitle"/>
  <p:tag name="KSO_WM_UNIT_NOCLEAR" val="0"/>
  <p:tag name="KSO_WM_UNIT_VALUE" val="36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0995_1*b*1"/>
  <p:tag name="KSO_WM_TEMPLATE_CATEGORY" val="custom"/>
  <p:tag name="KSO_WM_TEMPLATE_INDEX" val="20200995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UNIT_ISCONTENTSTITLE" val="0"/>
  <p:tag name="KSO_WM_UNIT_PRESET_TEXT" val="2019/01"/>
  <p:tag name="KSO_WM_UNIT_NOCLEAR" val="0"/>
  <p:tag name="KSO_WM_UNIT_VALUE" val="32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2"/>
  <p:tag name="KSO_WM_UNIT_ID" val="custom20200995_1*b*2"/>
  <p:tag name="KSO_WM_TEMPLATE_CATEGORY" val="custom"/>
  <p:tag name="KSO_WM_TEMPLATE_INDEX" val="20200995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BEAUTIFY_FLAG" val="#wm#"/>
  <p:tag name="KSO_WM_TEMPLATE_CATEGORY" val="custom"/>
  <p:tag name="KSO_WM_TEMPLATE_INDEX" val="20200995"/>
  <p:tag name="KSO_WM_SLIDE_ID" val="custom20200995_1"/>
  <p:tag name="KSO_WM_TEMPLATE_SUBCATEGORY" val="0"/>
  <p:tag name="KSO_WM_SLIDE_TYPE" val="title"/>
  <p:tag name="KSO_WM_SLIDE_SUBTYPE" val="pureTxt"/>
  <p:tag name="KSO_WM_SLIDE_ITEM_CNT" val="0"/>
  <p:tag name="KSO_WM_SLIDE_INDEX" val="1"/>
  <p:tag name="KSO_WM_TAG_VERSION" val="1.0"/>
  <p:tag name="KSO_WM_SLIDE_LAYOUT" val="a_b"/>
  <p:tag name="KSO_WM_SLIDE_LAYOUT_CNT" val="1_2"/>
  <p:tag name="KSO_WM_TEMPLATE_THUMBS_INDEX" val="1、6、7、8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ISCONTENTSTITLE" val="0"/>
  <p:tag name="KSO_WM_UNIT_PRESET_TEXT" val="Subtitle"/>
  <p:tag name="KSO_WM_UNIT_VALUE" val="12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1_1"/>
  <p:tag name="KSO_WM_UNIT_ID" val="custom20186327_4*l_h_a*1_1_1"/>
  <p:tag name="KSO_WM_TEMPLATE_CATEGORY" val="custom"/>
  <p:tag name="KSO_WM_TEMPLATE_INDEX" val="20186327"/>
  <p:tag name="KSO_WM_UNIT_LAYERLEVEL" val="1_1_1"/>
  <p:tag name="KSO_WM_TAG_VERSION" val="1.0"/>
  <p:tag name="KSO_WM_BEAUTIFY_FLAG" val="#wm#"/>
  <p:tag name="KSO_WM_UNIT_NOCLEAR" val="0"/>
  <p:tag name="KSO_WM_UNIT_FILL_FORE_SCHEMECOLOR_INDEX" val="6"/>
  <p:tag name="KSO_WM_UNIT_FILL_TYPE" val="1"/>
  <p:tag name="KSO_WM_UNIT_TEXT_FILL_FORE_SCHEMECOLOR_INDEX" val="14"/>
  <p:tag name="KSO_WM_UNIT_TEXT_FILL_TYPE" val="1"/>
  <p:tag name="KSO_WM_UNIT_USESOURCEFORMAT_APPLY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1226</Words>
  <Application>WPS Presentation</Application>
  <PresentationFormat>Widescreen</PresentationFormat>
  <Paragraphs>56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6" baseType="lpstr">
      <vt:lpstr>Arial</vt:lpstr>
      <vt:lpstr>SimSun</vt:lpstr>
      <vt:lpstr>Wingdings</vt:lpstr>
      <vt:lpstr>Calibri Light</vt:lpstr>
      <vt:lpstr>Calibri</vt:lpstr>
      <vt:lpstr>Microsoft YaHei</vt:lpstr>
      <vt:lpstr/>
      <vt:lpstr>Arial Unicode MS</vt:lpstr>
      <vt:lpstr>Open Sans</vt:lpstr>
      <vt:lpstr>Segoe Print</vt:lpstr>
      <vt:lpstr>汉仪旗黑-85S</vt:lpstr>
      <vt:lpstr>Office Theme</vt:lpstr>
      <vt:lpstr>PowerPoint 演示文稿</vt:lpstr>
      <vt:lpstr>PowerPoint 演示文稿</vt:lpstr>
      <vt:lpstr>PowerPoint 演示文稿</vt:lpstr>
      <vt:lpstr>Nilai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/>
  <cp:lastModifiedBy>LENOVO</cp:lastModifiedBy>
  <cp:revision>1</cp:revision>
  <dcterms:created xsi:type="dcterms:W3CDTF">2019-10-06T12:10:22Z</dcterms:created>
  <dcterms:modified xsi:type="dcterms:W3CDTF">2019-10-06T12:10:23Z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1033-11.2.0.8970</vt:lpwstr>
  </property>
</Properties>
</file>