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3" d="100"/>
          <a:sy n="93" d="100"/>
        </p:scale>
        <p:origin x="-630" y="5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B45C80-58C4-471D-ABB5-D7A99D4C1656}" type="datetimeFigureOut">
              <a:rPr lang="id-ID" smtClean="0"/>
              <a:pPr/>
              <a:t>13/03/2019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617C44-E840-407A-BCDF-1BA663B1BFCC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797136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617C44-E840-407A-BCDF-1BA663B1BFCC}" type="slidenum">
              <a:rPr lang="id-ID" smtClean="0"/>
              <a:pPr/>
              <a:t>1</a:t>
            </a:fld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FF8BBC56-F91B-49B7-8E55-8D64CE9BC847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98CF9633-84B0-4098-9356-47C08B79CD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BBC56-F91B-49B7-8E55-8D64CE9BC847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F9633-84B0-4098-9356-47C08B79CD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BBC56-F91B-49B7-8E55-8D64CE9BC847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F9633-84B0-4098-9356-47C08B79CD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FF8BBC56-F91B-49B7-8E55-8D64CE9BC847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F9633-84B0-4098-9356-47C08B79CD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FF8BBC56-F91B-49B7-8E55-8D64CE9BC847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98CF9633-84B0-4098-9356-47C08B79CDB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FF8BBC56-F91B-49B7-8E55-8D64CE9BC847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8CF9633-84B0-4098-9356-47C08B79CD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FF8BBC56-F91B-49B7-8E55-8D64CE9BC847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98CF9633-84B0-4098-9356-47C08B79CD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BBC56-F91B-49B7-8E55-8D64CE9BC847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F9633-84B0-4098-9356-47C08B79CD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FF8BBC56-F91B-49B7-8E55-8D64CE9BC847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8CF9633-84B0-4098-9356-47C08B79CD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FF8BBC56-F91B-49B7-8E55-8D64CE9BC847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98CF9633-84B0-4098-9356-47C08B79CD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FF8BBC56-F91B-49B7-8E55-8D64CE9BC847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98CF9633-84B0-4098-9356-47C08B79CD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FF8BBC56-F91B-49B7-8E55-8D64CE9BC847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98CF9633-84B0-4098-9356-47C08B79CDB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57298"/>
          </a:xfrm>
        </p:spPr>
        <p:txBody>
          <a:bodyPr>
            <a:normAutofit fontScale="90000"/>
          </a:bodyPr>
          <a:lstStyle/>
          <a:p>
            <a:pPr marL="3406775" indent="-3406775"/>
            <a:r>
              <a:rPr lang="en-US" dirty="0" smtClean="0"/>
              <a:t>A. </a:t>
            </a: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memfasilitasi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500702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Identifikasi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endParaRPr lang="en-US" dirty="0" smtClean="0"/>
          </a:p>
          <a:p>
            <a:r>
              <a:rPr lang="en-US" dirty="0" err="1" smtClean="0"/>
              <a:t>Identifikasi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pendukung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Merumuskan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..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isi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muatan</a:t>
            </a:r>
            <a:r>
              <a:rPr lang="en-US" dirty="0" smtClean="0"/>
              <a:t> (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) yang </a:t>
            </a:r>
            <a:r>
              <a:rPr lang="en-US" dirty="0" err="1" smtClean="0"/>
              <a:t>relevan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permasalah</a:t>
            </a:r>
            <a:r>
              <a:rPr lang="id-ID" dirty="0" smtClean="0"/>
              <a:t>a</a:t>
            </a:r>
            <a:r>
              <a:rPr lang="en-US" dirty="0" smtClean="0"/>
              <a:t>n yang </a:t>
            </a:r>
            <a:r>
              <a:rPr lang="en-US" dirty="0" err="1" smtClean="0"/>
              <a:t>dihadapi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 smtClean="0"/>
          </a:p>
          <a:p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logis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mengarah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endParaRPr lang="en-US" dirty="0" smtClean="0"/>
          </a:p>
          <a:p>
            <a:r>
              <a:rPr lang="en-US" dirty="0" err="1" smtClean="0"/>
              <a:t>Merumuskan</a:t>
            </a:r>
            <a:r>
              <a:rPr lang="en-US" dirty="0" smtClean="0"/>
              <a:t> </a:t>
            </a:r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muatan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urutan</a:t>
            </a:r>
            <a:r>
              <a:rPr lang="en-US" dirty="0" smtClean="0"/>
              <a:t> yang </a:t>
            </a:r>
            <a:r>
              <a:rPr lang="en-US" dirty="0" err="1" smtClean="0"/>
              <a:t>logis</a:t>
            </a:r>
            <a:r>
              <a:rPr lang="en-US" dirty="0" smtClean="0"/>
              <a:t>. </a:t>
            </a:r>
            <a:r>
              <a:rPr lang="en-US" dirty="0" err="1" smtClean="0"/>
              <a:t>Merencanakan</a:t>
            </a:r>
            <a:r>
              <a:rPr lang="en-US" dirty="0" smtClean="0"/>
              <a:t>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memperkira</a:t>
            </a:r>
            <a:r>
              <a:rPr lang="id-ID" dirty="0" smtClean="0"/>
              <a:t>ka</a:t>
            </a:r>
            <a:r>
              <a:rPr lang="en-US" dirty="0" smtClean="0"/>
              <a:t>n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yang </a:t>
            </a:r>
            <a:r>
              <a:rPr lang="en-US" dirty="0" err="1" smtClean="0"/>
              <a:t>sesuai</a:t>
            </a:r>
            <a:endParaRPr lang="en-US" dirty="0" smtClean="0"/>
          </a:p>
          <a:p>
            <a:r>
              <a:rPr lang="en-US" dirty="0" err="1" smtClean="0"/>
              <a:t>Pikirkan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susunlah</a:t>
            </a:r>
            <a:r>
              <a:rPr lang="en-US" dirty="0" smtClean="0"/>
              <a:t> </a:t>
            </a:r>
            <a:r>
              <a:rPr lang="en-US" dirty="0" err="1" smtClean="0"/>
              <a:t>langkah</a:t>
            </a:r>
            <a:r>
              <a:rPr lang="en-US" dirty="0" smtClean="0"/>
              <a:t> – </a:t>
            </a:r>
            <a:r>
              <a:rPr lang="en-US" dirty="0" err="1" smtClean="0"/>
              <a:t>langkah</a:t>
            </a:r>
            <a:r>
              <a:rPr lang="en-US" dirty="0" smtClean="0"/>
              <a:t> yang </a:t>
            </a:r>
            <a:r>
              <a:rPr lang="en-US" dirty="0" err="1" smtClean="0"/>
              <a:t>tepat</a:t>
            </a:r>
            <a:endParaRPr lang="en-US" dirty="0" smtClean="0"/>
          </a:p>
          <a:p>
            <a:r>
              <a:rPr lang="en-US" dirty="0" err="1" smtClean="0"/>
              <a:t>Memilih</a:t>
            </a:r>
            <a:r>
              <a:rPr lang="en-US" dirty="0" smtClean="0"/>
              <a:t>,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beragam</a:t>
            </a:r>
            <a:r>
              <a:rPr lang="en-US" dirty="0" smtClean="0"/>
              <a:t> </a:t>
            </a:r>
            <a:r>
              <a:rPr lang="en-US" dirty="0" err="1" smtClean="0"/>
              <a:t>metoda</a:t>
            </a:r>
            <a:r>
              <a:rPr lang="en-US" dirty="0" smtClean="0"/>
              <a:t> – </a:t>
            </a:r>
            <a:r>
              <a:rPr lang="en-US" dirty="0" err="1" smtClean="0"/>
              <a:t>metoda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endParaRPr lang="en-US" dirty="0" smtClean="0"/>
          </a:p>
          <a:p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“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kosong</a:t>
            </a:r>
            <a:r>
              <a:rPr lang="en-US" dirty="0" smtClean="0"/>
              <a:t> “yang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tengah</a:t>
            </a:r>
            <a:r>
              <a:rPr lang="en-US" dirty="0" smtClean="0"/>
              <a:t> </a:t>
            </a:r>
            <a:r>
              <a:rPr lang="en-US" dirty="0" err="1" smtClean="0"/>
              <a:t>perjalanan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500174"/>
          </a:xfrm>
        </p:spPr>
        <p:txBody>
          <a:bodyPr/>
          <a:lstStyle/>
          <a:p>
            <a:r>
              <a:rPr lang="en-US" dirty="0" smtClean="0"/>
              <a:t>B. </a:t>
            </a:r>
            <a:r>
              <a:rPr lang="en-US" dirty="0" err="1" smtClean="0"/>
              <a:t>Epistimologi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026072"/>
          </a:xfrm>
        </p:spPr>
        <p:txBody>
          <a:bodyPr>
            <a:normAutofit fontScale="92500" lnSpcReduction="20000"/>
          </a:bodyPr>
          <a:lstStyle/>
          <a:p>
            <a:pPr marL="88900" indent="-23813" algn="just">
              <a:buNone/>
            </a:pPr>
            <a:r>
              <a:rPr lang="en-US" dirty="0" err="1" smtClean="0"/>
              <a:t>Fasilitas</a:t>
            </a:r>
            <a:r>
              <a:rPr lang="id-ID" dirty="0" smtClean="0"/>
              <a:t>i</a:t>
            </a:r>
            <a:r>
              <a:rPr lang="en-US" dirty="0" smtClean="0"/>
              <a:t> 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Inggris</a:t>
            </a:r>
            <a:r>
              <a:rPr lang="en-US" dirty="0" smtClean="0"/>
              <a:t> “Facilitation “ yang </a:t>
            </a:r>
            <a:r>
              <a:rPr lang="en-US" dirty="0" err="1" smtClean="0"/>
              <a:t>akar</a:t>
            </a:r>
            <a:r>
              <a:rPr lang="en-US" dirty="0" smtClean="0"/>
              <a:t> </a:t>
            </a:r>
            <a:r>
              <a:rPr lang="en-US" dirty="0" err="1" smtClean="0"/>
              <a:t>katanya</a:t>
            </a:r>
            <a:r>
              <a:rPr lang="en-US" dirty="0" smtClean="0"/>
              <a:t>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Latin “ </a:t>
            </a:r>
            <a:r>
              <a:rPr lang="en-US" dirty="0" err="1" smtClean="0"/>
              <a:t>facilis</a:t>
            </a:r>
            <a:r>
              <a:rPr lang="en-US" dirty="0" smtClean="0"/>
              <a:t>” yang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“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mudah</a:t>
            </a:r>
            <a:r>
              <a:rPr lang="en-US" dirty="0" smtClean="0"/>
              <a:t> “. </a:t>
            </a:r>
            <a:r>
              <a:rPr lang="en-US" dirty="0" err="1" smtClean="0"/>
              <a:t>Dalam</a:t>
            </a:r>
            <a:r>
              <a:rPr lang="en-US" dirty="0" smtClean="0"/>
              <a:t> Oxford Dictionary </a:t>
            </a:r>
            <a:r>
              <a:rPr lang="en-US" dirty="0" err="1" smtClean="0"/>
              <a:t>disebutkan</a:t>
            </a:r>
            <a:r>
              <a:rPr lang="en-US" dirty="0" smtClean="0"/>
              <a:t> : </a:t>
            </a:r>
            <a:r>
              <a:rPr lang="en-US" i="1" dirty="0" smtClean="0"/>
              <a:t>“ to render easier to promote, to help forward; to free from </a:t>
            </a:r>
            <a:r>
              <a:rPr lang="en-US" i="1" dirty="0" err="1" smtClean="0"/>
              <a:t>difficualities</a:t>
            </a:r>
            <a:r>
              <a:rPr lang="en-US" i="1" dirty="0" smtClean="0"/>
              <a:t> and obstacles”.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i="1" dirty="0" smtClean="0"/>
              <a:t>“facilitation” </a:t>
            </a:r>
            <a:r>
              <a:rPr lang="en-US" dirty="0" smtClean="0"/>
              <a:t>(</a:t>
            </a:r>
            <a:r>
              <a:rPr lang="en-US" dirty="0" err="1" smtClean="0"/>
              <a:t>fasilitasi</a:t>
            </a:r>
            <a:r>
              <a:rPr lang="en-US" dirty="0" smtClean="0"/>
              <a:t>)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diartikan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“</a:t>
            </a:r>
            <a:r>
              <a:rPr lang="en-US" dirty="0" err="1" smtClean="0"/>
              <a:t>mempermudah</a:t>
            </a:r>
            <a:r>
              <a:rPr lang="en-US" dirty="0" smtClean="0"/>
              <a:t>”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m</a:t>
            </a:r>
            <a:r>
              <a:rPr lang="id-ID" dirty="0" smtClean="0"/>
              <a:t>e</a:t>
            </a:r>
            <a:r>
              <a:rPr lang="en-US" dirty="0" err="1" smtClean="0"/>
              <a:t>ncapai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 </a:t>
            </a:r>
            <a:r>
              <a:rPr lang="en-US" dirty="0" err="1" smtClean="0"/>
              <a:t>Atau</a:t>
            </a:r>
            <a:r>
              <a:rPr lang="en-US" dirty="0" smtClean="0"/>
              <a:t> “</a:t>
            </a:r>
            <a:r>
              <a:rPr lang="en-US" dirty="0" err="1" smtClean="0"/>
              <a:t>melayani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memperlancar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pengalaman</a:t>
            </a:r>
            <a:r>
              <a:rPr lang="en-US" dirty="0" smtClean="0"/>
              <a:t>”.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947060"/>
          </a:xfrm>
        </p:spPr>
        <p:txBody>
          <a:bodyPr/>
          <a:lstStyle/>
          <a:p>
            <a:pPr marL="811213" indent="-811213">
              <a:tabLst>
                <a:tab pos="442913" algn="l"/>
              </a:tabLst>
            </a:pPr>
            <a:r>
              <a:rPr lang="en-US" dirty="0" smtClean="0"/>
              <a:t>C. </a:t>
            </a:r>
            <a:r>
              <a:rPr lang="en-US" dirty="0" err="1" smtClean="0"/>
              <a:t>Nilai</a:t>
            </a:r>
            <a:r>
              <a:rPr lang="en-US" dirty="0" smtClean="0"/>
              <a:t> –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 </a:t>
            </a:r>
            <a:r>
              <a:rPr lang="en-US" dirty="0" err="1" smtClean="0"/>
              <a:t>memfasilitasi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28868"/>
            <a:ext cx="8229600" cy="4025940"/>
          </a:xfrm>
        </p:spPr>
        <p:txBody>
          <a:bodyPr/>
          <a:lstStyle/>
          <a:p>
            <a:r>
              <a:rPr lang="en-US" dirty="0" err="1" smtClean="0"/>
              <a:t>Demokrasi</a:t>
            </a:r>
            <a:endParaRPr lang="en-US" dirty="0" smtClean="0"/>
          </a:p>
          <a:p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endParaRPr lang="en-US" dirty="0" smtClean="0"/>
          </a:p>
          <a:p>
            <a:r>
              <a:rPr lang="en-US" dirty="0" err="1" smtClean="0"/>
              <a:t>Kerjasama</a:t>
            </a:r>
            <a:endParaRPr lang="en-US" dirty="0" smtClean="0"/>
          </a:p>
          <a:p>
            <a:r>
              <a:rPr lang="en-US" dirty="0" err="1" smtClean="0"/>
              <a:t>Kesamaan</a:t>
            </a:r>
            <a:r>
              <a:rPr lang="en-US" dirty="0" smtClean="0"/>
              <a:t> </a:t>
            </a:r>
            <a:r>
              <a:rPr lang="en-US" dirty="0" err="1" smtClean="0"/>
              <a:t>Derajat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188" indent="-484188"/>
            <a:r>
              <a:rPr lang="en-US" dirty="0" smtClean="0"/>
              <a:t>D. Saran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Datanglah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jadwal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Gunakan</a:t>
            </a:r>
            <a:r>
              <a:rPr lang="en-US" dirty="0" smtClean="0"/>
              <a:t> </a:t>
            </a:r>
            <a:r>
              <a:rPr lang="en-US" dirty="0" err="1" smtClean="0"/>
              <a:t>sedikit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menyendiri</a:t>
            </a:r>
            <a:endParaRPr lang="en-US" dirty="0" smtClean="0"/>
          </a:p>
          <a:p>
            <a:r>
              <a:rPr lang="en-US" dirty="0" err="1" smtClean="0"/>
              <a:t>Tinggalkan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–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keprihatinan</a:t>
            </a:r>
            <a:r>
              <a:rPr lang="en-US" dirty="0" smtClean="0"/>
              <a:t> yang lain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 smtClean="0"/>
          </a:p>
          <a:p>
            <a:r>
              <a:rPr lang="en-US" dirty="0" err="1" smtClean="0"/>
              <a:t>Pastikan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“agenda </a:t>
            </a:r>
            <a:r>
              <a:rPr lang="en-US" dirty="0" err="1" smtClean="0"/>
              <a:t>pembahasan</a:t>
            </a:r>
            <a:r>
              <a:rPr lang="en-US" dirty="0" smtClean="0"/>
              <a:t> “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benak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endParaRPr lang="en-US" dirty="0" smtClean="0"/>
          </a:p>
          <a:p>
            <a:r>
              <a:rPr lang="en-US" dirty="0" err="1" smtClean="0"/>
              <a:t>Kuasai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–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–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pembahasan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E. </a:t>
            </a:r>
            <a:r>
              <a:rPr lang="en-US" dirty="0" err="1" smtClean="0"/>
              <a:t>Mengawali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5992"/>
            <a:ext cx="8229600" cy="4168816"/>
          </a:xfrm>
        </p:spPr>
        <p:txBody>
          <a:bodyPr/>
          <a:lstStyle/>
          <a:p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Duduk</a:t>
            </a:r>
            <a:endParaRPr lang="en-US" dirty="0" smtClean="0"/>
          </a:p>
          <a:p>
            <a:r>
              <a:rPr lang="en-US" dirty="0" err="1" smtClean="0"/>
              <a:t>Perkenalan</a:t>
            </a:r>
            <a:r>
              <a:rPr lang="en-US" dirty="0" smtClean="0"/>
              <a:t> &amp; </a:t>
            </a:r>
            <a:r>
              <a:rPr lang="en-US" dirty="0" err="1" smtClean="0"/>
              <a:t>Bina</a:t>
            </a:r>
            <a:r>
              <a:rPr lang="en-US" dirty="0" smtClean="0"/>
              <a:t> </a:t>
            </a:r>
            <a:r>
              <a:rPr lang="en-US" dirty="0" err="1" smtClean="0"/>
              <a:t>Suasana</a:t>
            </a:r>
            <a:endParaRPr lang="en-US" dirty="0" smtClean="0"/>
          </a:p>
          <a:p>
            <a:r>
              <a:rPr lang="en-US" dirty="0" err="1" smtClean="0"/>
              <a:t>Perkenalan</a:t>
            </a:r>
            <a:r>
              <a:rPr lang="en-US" dirty="0" smtClean="0"/>
              <a:t> </a:t>
            </a:r>
            <a:r>
              <a:rPr lang="en-US" dirty="0" err="1" smtClean="0"/>
              <a:t>Fasilitator</a:t>
            </a:r>
            <a:endParaRPr lang="en-US" dirty="0" smtClean="0"/>
          </a:p>
          <a:p>
            <a:r>
              <a:rPr lang="en-US" dirty="0" err="1" smtClean="0"/>
              <a:t>Perkenalan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>
              <a:lnSpc>
                <a:spcPct val="150000"/>
              </a:lnSpc>
              <a:tabLst>
                <a:tab pos="987425" algn="l"/>
              </a:tabLst>
            </a:pPr>
            <a:r>
              <a:rPr lang="en-US" dirty="0" smtClean="0"/>
              <a:t>F. </a:t>
            </a:r>
            <a:r>
              <a:rPr lang="en-US" dirty="0" err="1" smtClean="0"/>
              <a:t>Mengenal</a:t>
            </a:r>
            <a:r>
              <a:rPr lang="en-US" dirty="0" smtClean="0"/>
              <a:t> </a:t>
            </a:r>
            <a:r>
              <a:rPr lang="en-US" dirty="0" err="1" smtClean="0"/>
              <a:t>Macam</a:t>
            </a:r>
            <a:r>
              <a:rPr lang="en-US" dirty="0" smtClean="0"/>
              <a:t> – </a:t>
            </a:r>
            <a:r>
              <a:rPr lang="en-US" dirty="0" err="1" smtClean="0"/>
              <a:t>Macam</a:t>
            </a:r>
            <a:r>
              <a:rPr lang="en-US" dirty="0" smtClean="0"/>
              <a:t> </a:t>
            </a:r>
            <a:r>
              <a:rPr lang="en-US" dirty="0" err="1" smtClean="0"/>
              <a:t>Metoda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57430"/>
            <a:ext cx="8229600" cy="4097378"/>
          </a:xfrm>
        </p:spPr>
        <p:txBody>
          <a:bodyPr/>
          <a:lstStyle/>
          <a:p>
            <a:r>
              <a:rPr lang="en-US" dirty="0" err="1" smtClean="0"/>
              <a:t>Metoda</a:t>
            </a:r>
            <a:r>
              <a:rPr lang="en-US" dirty="0" smtClean="0"/>
              <a:t> </a:t>
            </a:r>
            <a:r>
              <a:rPr lang="en-US" dirty="0" err="1" smtClean="0"/>
              <a:t>Ceramah</a:t>
            </a:r>
            <a:endParaRPr lang="en-US" dirty="0" smtClean="0"/>
          </a:p>
          <a:p>
            <a:r>
              <a:rPr lang="en-US" dirty="0" err="1" smtClean="0"/>
              <a:t>Curah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( </a:t>
            </a:r>
            <a:r>
              <a:rPr lang="en-US" i="1" dirty="0" err="1" smtClean="0"/>
              <a:t>Brainstroming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Metoda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Nominal</a:t>
            </a:r>
          </a:p>
          <a:p>
            <a:r>
              <a:rPr lang="en-US" dirty="0" err="1" smtClean="0"/>
              <a:t>Metoda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22313" indent="-722313"/>
            <a:r>
              <a:rPr lang="en-US" dirty="0" smtClean="0"/>
              <a:t>G. </a:t>
            </a:r>
            <a:r>
              <a:rPr lang="en-US" dirty="0" err="1" smtClean="0"/>
              <a:t>Macam</a:t>
            </a:r>
            <a:r>
              <a:rPr lang="en-US" dirty="0" smtClean="0"/>
              <a:t> – </a:t>
            </a:r>
            <a:r>
              <a:rPr lang="en-US" dirty="0" err="1" smtClean="0"/>
              <a:t>Macam</a:t>
            </a:r>
            <a:r>
              <a:rPr lang="en-US" dirty="0" smtClean="0"/>
              <a:t> </a:t>
            </a:r>
            <a:r>
              <a:rPr lang="en-US" dirty="0" err="1" smtClean="0"/>
              <a:t>Metoda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Whole Group (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( Group </a:t>
            </a:r>
            <a:r>
              <a:rPr lang="en-US" dirty="0" err="1" smtClean="0"/>
              <a:t>Disscussion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Fokus</a:t>
            </a:r>
            <a:r>
              <a:rPr lang="en-US" dirty="0" smtClean="0"/>
              <a:t> ( </a:t>
            </a:r>
            <a:r>
              <a:rPr lang="en-US" b="1" i="1" dirty="0" err="1" smtClean="0"/>
              <a:t>Fo</a:t>
            </a:r>
            <a:r>
              <a:rPr lang="id-ID" b="1" i="1" dirty="0" smtClean="0"/>
              <a:t>c</a:t>
            </a:r>
            <a:r>
              <a:rPr lang="en-US" b="1" i="1" dirty="0" smtClean="0"/>
              <a:t>us Group </a:t>
            </a:r>
            <a:r>
              <a:rPr lang="en-US" b="1" i="1" dirty="0" err="1" smtClean="0"/>
              <a:t>Disscussion</a:t>
            </a:r>
            <a:r>
              <a:rPr lang="en-US" b="1" i="1" dirty="0" smtClean="0"/>
              <a:t>)</a:t>
            </a:r>
          </a:p>
          <a:p>
            <a:r>
              <a:rPr lang="en-US" dirty="0" smtClean="0"/>
              <a:t>Panel </a:t>
            </a:r>
            <a:r>
              <a:rPr lang="en-US" dirty="0" err="1" smtClean="0"/>
              <a:t>Diskusi</a:t>
            </a:r>
            <a:endParaRPr lang="en-US" dirty="0" smtClean="0"/>
          </a:p>
          <a:p>
            <a:r>
              <a:rPr lang="en-US" dirty="0" err="1" smtClean="0"/>
              <a:t>Debat</a:t>
            </a:r>
            <a:r>
              <a:rPr lang="en-US" dirty="0" smtClean="0"/>
              <a:t> Informal</a:t>
            </a:r>
          </a:p>
          <a:p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Dengung</a:t>
            </a:r>
            <a:r>
              <a:rPr lang="en-US" dirty="0" smtClean="0"/>
              <a:t> (Buzz Group)</a:t>
            </a:r>
          </a:p>
          <a:p>
            <a:r>
              <a:rPr lang="en-US" dirty="0" smtClean="0"/>
              <a:t>Role Play ( </a:t>
            </a:r>
            <a:r>
              <a:rPr lang="en-US" dirty="0" err="1" smtClean="0"/>
              <a:t>Bermain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Simulasi</a:t>
            </a:r>
            <a:r>
              <a:rPr lang="en-US" dirty="0" smtClean="0"/>
              <a:t> ( Simulation)</a:t>
            </a:r>
          </a:p>
          <a:p>
            <a:r>
              <a:rPr lang="en-US" dirty="0" err="1" smtClean="0"/>
              <a:t>Demonstrasi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7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3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9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5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1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7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3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H. </a:t>
            </a:r>
            <a:r>
              <a:rPr lang="en-US" dirty="0" err="1" smtClean="0"/>
              <a:t>Sesudah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 smtClean="0"/>
          </a:p>
          <a:p>
            <a:r>
              <a:rPr lang="en-US" dirty="0" err="1" smtClean="0"/>
              <a:t>Dokumentasikan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I. PERAN FASILITATOR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berpartisipasi</a:t>
            </a:r>
            <a:r>
              <a:rPr lang="en-US" dirty="0" smtClean="0"/>
              <a:t> </a:t>
            </a:r>
            <a:r>
              <a:rPr lang="en-US" dirty="0" err="1" smtClean="0"/>
              <a:t>penuh</a:t>
            </a:r>
            <a:endParaRPr lang="en-US" dirty="0" smtClean="0"/>
          </a:p>
          <a:p>
            <a:r>
              <a:rPr lang="en-US" dirty="0" err="1" smtClean="0"/>
              <a:t>Mengusahakan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topik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 smtClean="0"/>
          </a:p>
          <a:p>
            <a:r>
              <a:rPr lang="en-US" dirty="0" err="1" smtClean="0"/>
              <a:t>Membawa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menuju</a:t>
            </a:r>
            <a:r>
              <a:rPr lang="en-US" dirty="0" smtClean="0"/>
              <a:t> </a:t>
            </a:r>
            <a:r>
              <a:rPr lang="en-US" dirty="0" err="1" smtClean="0"/>
              <a:t>pemecahan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benar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memuaskan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Mengelola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199</TotalTime>
  <Words>382</Words>
  <Application>Microsoft Office PowerPoint</Application>
  <PresentationFormat>On-screen Show (4:3)</PresentationFormat>
  <Paragraphs>52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Verve</vt:lpstr>
      <vt:lpstr>A. Langkah dalam memfasilitasi diskusi</vt:lpstr>
      <vt:lpstr>B. Epistimologi</vt:lpstr>
      <vt:lpstr>C. Nilai – nilai dalam  memfasilitasi</vt:lpstr>
      <vt:lpstr>D. Saran sebelum mulai diskusi</vt:lpstr>
      <vt:lpstr>E. Mengawali Proses Diskusi</vt:lpstr>
      <vt:lpstr>F. Mengenal Macam – Macam Metoda</vt:lpstr>
      <vt:lpstr>G. Macam – Macam Metoda Diskusi Kelompok </vt:lpstr>
      <vt:lpstr>H. Sesudah Diskusi</vt:lpstr>
      <vt:lpstr>I. PERAN FASILITATOR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A. Langkah dalam memfasilitasi diskusi</dc:title>
  <dc:creator>nitha cute</dc:creator>
  <cp:lastModifiedBy>Acer_PC</cp:lastModifiedBy>
  <cp:revision>13</cp:revision>
  <dcterms:created xsi:type="dcterms:W3CDTF">2013-10-10T07:56:36Z</dcterms:created>
  <dcterms:modified xsi:type="dcterms:W3CDTF">2019-03-12T18:19:20Z</dcterms:modified>
</cp:coreProperties>
</file>