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7" r:id="rId5"/>
    <p:sldId id="258" r:id="rId6"/>
    <p:sldId id="261" r:id="rId7"/>
    <p:sldId id="262" r:id="rId8"/>
    <p:sldId id="263" r:id="rId9"/>
    <p:sldId id="266" r:id="rId10"/>
    <p:sldId id="264" r:id="rId11"/>
    <p:sldId id="265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B3A029-EB91-47AA-838B-12EFC4018FF0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5659EE-3A9A-405F-B722-52D8391524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B3A029-EB91-47AA-838B-12EFC4018FF0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5659EE-3A9A-405F-B722-52D8391524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B3A029-EB91-47AA-838B-12EFC4018FF0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5659EE-3A9A-405F-B722-52D8391524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B3A029-EB91-47AA-838B-12EFC4018FF0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5659EE-3A9A-405F-B722-52D8391524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B3A029-EB91-47AA-838B-12EFC4018FF0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5659EE-3A9A-405F-B722-52D8391524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B3A029-EB91-47AA-838B-12EFC4018FF0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5659EE-3A9A-405F-B722-52D8391524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B3A029-EB91-47AA-838B-12EFC4018FF0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5659EE-3A9A-405F-B722-52D8391524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B3A029-EB91-47AA-838B-12EFC4018FF0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5659EE-3A9A-405F-B722-52D8391524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B3A029-EB91-47AA-838B-12EFC4018FF0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5659EE-3A9A-405F-B722-52D8391524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B3A029-EB91-47AA-838B-12EFC4018FF0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5659EE-3A9A-405F-B722-52D8391524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B3A029-EB91-47AA-838B-12EFC4018FF0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5659EE-3A9A-405F-B722-52D8391524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DB3A029-EB91-47AA-838B-12EFC4018FF0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25659EE-3A9A-405F-B722-52D8391524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2057400"/>
            <a:ext cx="7391400" cy="1470025"/>
          </a:xfrm>
        </p:spPr>
        <p:txBody>
          <a:bodyPr/>
          <a:lstStyle/>
          <a:p>
            <a:r>
              <a:rPr lang="en-US" dirty="0" err="1" smtClean="0"/>
              <a:t>Kebijakan</a:t>
            </a:r>
            <a:r>
              <a:rPr lang="en-US" dirty="0" smtClean="0"/>
              <a:t> Pembangunan Daerah-A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37360" y="4419600"/>
            <a:ext cx="7406640" cy="859464"/>
          </a:xfrm>
        </p:spPr>
        <p:txBody>
          <a:bodyPr/>
          <a:lstStyle/>
          <a:p>
            <a:r>
              <a:rPr lang="en-US" dirty="0" err="1" smtClean="0"/>
              <a:t>Hery</a:t>
            </a:r>
            <a:r>
              <a:rPr lang="en-US" dirty="0" smtClean="0"/>
              <a:t> </a:t>
            </a:r>
            <a:r>
              <a:rPr lang="en-US" dirty="0" err="1" smtClean="0"/>
              <a:t>Purnomo</a:t>
            </a:r>
            <a:r>
              <a:rPr lang="en-US" dirty="0" smtClean="0"/>
              <a:t>, S. </a:t>
            </a:r>
            <a:r>
              <a:rPr lang="en-US" dirty="0" err="1" smtClean="0"/>
              <a:t>Sos</a:t>
            </a:r>
            <a:r>
              <a:rPr lang="en-US" dirty="0" smtClean="0"/>
              <a:t>, MPA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154363"/>
          </a:xfrm>
        </p:spPr>
        <p:txBody>
          <a:bodyPr/>
          <a:lstStyle/>
          <a:p>
            <a:r>
              <a:rPr lang="en-US" b="1" dirty="0" smtClean="0"/>
              <a:t>VISI  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Kabupaten</a:t>
            </a:r>
            <a:r>
              <a:rPr lang="en-US" b="1" dirty="0" smtClean="0"/>
              <a:t> </a:t>
            </a:r>
            <a:r>
              <a:rPr lang="en-US" b="1" dirty="0" err="1" smtClean="0"/>
              <a:t>Gunungkidul</a:t>
            </a:r>
            <a:r>
              <a:rPr lang="en-US" b="1" dirty="0" smtClean="0"/>
              <a:t>:</a:t>
            </a:r>
          </a:p>
          <a:p>
            <a:pPr>
              <a:buNone/>
            </a:pPr>
            <a:r>
              <a:rPr lang="en-US" b="1" dirty="0" smtClean="0"/>
              <a:t> </a:t>
            </a:r>
            <a:r>
              <a:rPr lang="en-US" dirty="0" smtClean="0"/>
              <a:t>“</a:t>
            </a:r>
            <a:r>
              <a:rPr lang="en-US" b="1" dirty="0" smtClean="0"/>
              <a:t>GUNUNGKIDUL YANG BERDAYA SAING, MAJU, MANDIRI, DAN SEJAHTERA TAHUN 2025</a:t>
            </a:r>
            <a:r>
              <a:rPr lang="en-US" dirty="0" smtClean="0"/>
              <a:t>”</a:t>
            </a:r>
            <a:endParaRPr lang="en-US" dirty="0"/>
          </a:p>
        </p:txBody>
      </p:sp>
      <p:pic>
        <p:nvPicPr>
          <p:cNvPr id="4" name="Picture 3" descr="gunung kidul_ic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685800"/>
            <a:ext cx="4724400" cy="21336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/>
          <a:lstStyle/>
          <a:p>
            <a:r>
              <a:rPr lang="en-US" dirty="0" err="1" smtClean="0"/>
              <a:t>Visi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Kulon</a:t>
            </a:r>
            <a:r>
              <a:rPr lang="en-US" dirty="0" smtClean="0"/>
              <a:t> </a:t>
            </a:r>
            <a:r>
              <a:rPr lang="en-US" dirty="0" err="1" smtClean="0"/>
              <a:t>Progo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“</a:t>
            </a:r>
            <a:r>
              <a:rPr lang="en-US" dirty="0" err="1" smtClean="0"/>
              <a:t>Terwujudnya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Kulon</a:t>
            </a:r>
            <a:r>
              <a:rPr lang="en-US" dirty="0" smtClean="0"/>
              <a:t> </a:t>
            </a:r>
            <a:r>
              <a:rPr lang="en-US" dirty="0" err="1" smtClean="0"/>
              <a:t>Progo</a:t>
            </a:r>
            <a:r>
              <a:rPr lang="en-US" dirty="0" smtClean="0"/>
              <a:t> yang </a:t>
            </a:r>
            <a:r>
              <a:rPr lang="en-US" dirty="0" err="1" smtClean="0"/>
              <a:t>sejahtera</a:t>
            </a:r>
            <a:r>
              <a:rPr lang="en-US" dirty="0" smtClean="0"/>
              <a:t>, </a:t>
            </a:r>
            <a:r>
              <a:rPr lang="en-US" dirty="0" err="1" smtClean="0"/>
              <a:t>aman</a:t>
            </a:r>
            <a:r>
              <a:rPr lang="en-US" dirty="0" smtClean="0"/>
              <a:t>, </a:t>
            </a:r>
            <a:r>
              <a:rPr lang="en-US" dirty="0" err="1" smtClean="0"/>
              <a:t>tenteram</a:t>
            </a:r>
            <a:r>
              <a:rPr lang="en-US" dirty="0" smtClean="0"/>
              <a:t>, </a:t>
            </a:r>
            <a:r>
              <a:rPr lang="en-US" dirty="0" err="1" smtClean="0"/>
              <a:t>berkarakter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berbudaya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iman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taqwa</a:t>
            </a:r>
            <a:r>
              <a:rPr lang="en-US" dirty="0" smtClean="0"/>
              <a:t>”</a:t>
            </a:r>
            <a:endParaRPr lang="en-US" dirty="0"/>
          </a:p>
        </p:txBody>
      </p:sp>
      <p:pic>
        <p:nvPicPr>
          <p:cNvPr id="4" name="Picture 3" descr="kulonprogo_ic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3810000"/>
            <a:ext cx="3573299" cy="26765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</p:spPr>
        <p:txBody>
          <a:bodyPr/>
          <a:lstStyle/>
          <a:p>
            <a:r>
              <a:rPr lang="en-US" dirty="0" err="1" smtClean="0"/>
              <a:t>Visi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Kota </a:t>
            </a:r>
            <a:r>
              <a:rPr lang="en-US" dirty="0" err="1" smtClean="0"/>
              <a:t>Jogja</a:t>
            </a:r>
            <a:endParaRPr lang="en-US" dirty="0"/>
          </a:p>
        </p:txBody>
      </p:sp>
      <p:pic>
        <p:nvPicPr>
          <p:cNvPr id="4" name="Picture 3" descr="visi-kota-yogyakarta-142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2438400"/>
            <a:ext cx="5486400" cy="3610216"/>
          </a:xfrm>
          <a:prstGeom prst="rect">
            <a:avLst/>
          </a:prstGeom>
        </p:spPr>
      </p:pic>
      <p:pic>
        <p:nvPicPr>
          <p:cNvPr id="5" name="Picture 4" descr="kota jogja_ico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04800"/>
            <a:ext cx="2533650" cy="1809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62000"/>
          </a:xfrm>
        </p:spPr>
        <p:txBody>
          <a:bodyPr/>
          <a:lstStyle/>
          <a:p>
            <a:r>
              <a:rPr lang="en-US" dirty="0" err="1" smtClean="0"/>
              <a:t>Visi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Sleman</a:t>
            </a:r>
            <a:endParaRPr lang="en-US" dirty="0"/>
          </a:p>
        </p:txBody>
      </p:sp>
      <p:pic>
        <p:nvPicPr>
          <p:cNvPr id="4" name="Picture 3" descr="slem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859" y="2819400"/>
            <a:ext cx="8232962" cy="3009900"/>
          </a:xfrm>
          <a:prstGeom prst="rect">
            <a:avLst/>
          </a:prstGeom>
        </p:spPr>
      </p:pic>
      <p:pic>
        <p:nvPicPr>
          <p:cNvPr id="5" name="Picture 4" descr="sleman_ico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1200" y="457200"/>
            <a:ext cx="2905125" cy="15049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81200"/>
            <a:ext cx="8229600" cy="1143000"/>
          </a:xfrm>
        </p:spPr>
        <p:txBody>
          <a:bodyPr/>
          <a:lstStyle/>
          <a:p>
            <a:r>
              <a:rPr lang="en-US" dirty="0" err="1" smtClean="0">
                <a:latin typeface="Brush Script Std" pitchFamily="50" charset="0"/>
              </a:rPr>
              <a:t>Bersambung</a:t>
            </a:r>
            <a:r>
              <a:rPr lang="en-US" dirty="0" smtClean="0">
                <a:latin typeface="Brush Script Std" pitchFamily="50" charset="0"/>
              </a:rPr>
              <a:t> ….</a:t>
            </a:r>
            <a:endParaRPr lang="en-US" dirty="0">
              <a:latin typeface="Brush Script Std" pitchFamily="50" charset="0"/>
            </a:endParaRPr>
          </a:p>
        </p:txBody>
      </p:sp>
      <p:pic>
        <p:nvPicPr>
          <p:cNvPr id="5" name="Picture 4" descr="quot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2971800"/>
            <a:ext cx="2443163" cy="244316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Berakhirnya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memunculkan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err="1" smtClean="0">
                <a:sym typeface="Wingdings" pitchFamily="2" charset="2"/>
              </a:rPr>
              <a:t>desentralisasi</a:t>
            </a:r>
            <a:r>
              <a:rPr lang="en-US" b="1" u="sng" dirty="0" err="1" smtClean="0">
                <a:sym typeface="Wingdings" pitchFamily="2" charset="2"/>
              </a:rPr>
              <a:t>otonomi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daerah</a:t>
            </a:r>
            <a:endParaRPr lang="en-US" b="1" u="sng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Adanya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otonomi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daerah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ini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kemudian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menyebabkan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masing-masing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daerah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mulai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memaksimalkan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potensi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daerahnya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r>
              <a:rPr lang="en-US" dirty="0" err="1" smtClean="0">
                <a:sym typeface="Wingdings" pitchFamily="2" charset="2"/>
              </a:rPr>
              <a:t>Untuk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mengukur</a:t>
            </a:r>
            <a:r>
              <a:rPr lang="en-US" dirty="0" smtClean="0">
                <a:sym typeface="Wingdings" pitchFamily="2" charset="2"/>
              </a:rPr>
              <a:t> Pembangunan </a:t>
            </a:r>
            <a:r>
              <a:rPr lang="en-US" dirty="0" err="1" smtClean="0">
                <a:sym typeface="Wingdings" pitchFamily="2" charset="2"/>
              </a:rPr>
              <a:t>DaerahPendapatan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Asli</a:t>
            </a:r>
            <a:r>
              <a:rPr lang="en-US" dirty="0" smtClean="0">
                <a:sym typeface="Wingdings" pitchFamily="2" charset="2"/>
              </a:rPr>
              <a:t> Daerah, </a:t>
            </a:r>
            <a:r>
              <a:rPr lang="en-US" dirty="0" err="1" smtClean="0">
                <a:sym typeface="Wingdings" pitchFamily="2" charset="2"/>
              </a:rPr>
              <a:t>Indeks</a:t>
            </a:r>
            <a:r>
              <a:rPr lang="en-US" dirty="0" smtClean="0">
                <a:sym typeface="Wingdings" pitchFamily="2" charset="2"/>
              </a:rPr>
              <a:t> Pembangunan Regional </a:t>
            </a:r>
            <a:r>
              <a:rPr lang="en-US" dirty="0" err="1" smtClean="0">
                <a:sym typeface="Wingdings" pitchFamily="2" charset="2"/>
              </a:rPr>
              <a:t>Goalnya</a:t>
            </a:r>
            <a:r>
              <a:rPr lang="en-US" dirty="0" smtClean="0">
                <a:sym typeface="Wingdings" pitchFamily="2" charset="2"/>
              </a:rPr>
              <a:t>: </a:t>
            </a:r>
            <a:r>
              <a:rPr lang="en-US" dirty="0" err="1" smtClean="0">
                <a:sym typeface="Wingdings" pitchFamily="2" charset="2"/>
              </a:rPr>
              <a:t>Kesejahteraan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Masyarakat</a:t>
            </a:r>
            <a:r>
              <a:rPr lang="en-US" dirty="0" smtClean="0">
                <a:sym typeface="Wingdings" pitchFamily="2" charset="2"/>
              </a:rPr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Kepala</a:t>
            </a:r>
            <a:r>
              <a:rPr lang="en-US" dirty="0" smtClean="0"/>
              <a:t> Daerah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daerahnya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PERENCANAAN PEMBANGUNAN DAERAH.</a:t>
            </a:r>
          </a:p>
          <a:p>
            <a:r>
              <a:rPr lang="en-US" dirty="0" err="1" smtClean="0"/>
              <a:t>Perencanaan</a:t>
            </a:r>
            <a:r>
              <a:rPr lang="en-US" dirty="0" smtClean="0"/>
              <a:t> Pembangunan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76600"/>
          </a:xfrm>
        </p:spPr>
        <p:txBody>
          <a:bodyPr/>
          <a:lstStyle/>
          <a:p>
            <a:r>
              <a:rPr lang="en-US" dirty="0" err="1" smtClean="0">
                <a:sym typeface="Wingdings" pitchFamily="2" charset="2"/>
              </a:rPr>
              <a:t>Masih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ingat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apa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itu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Kebijakan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? </a:t>
            </a:r>
            <a:r>
              <a:rPr lang="en-US" dirty="0" err="1" smtClean="0">
                <a:sym typeface="Wingdings" pitchFamily="2" charset="2"/>
              </a:rPr>
              <a:t>Secara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umum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kebijakan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merupakan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sarana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digunakan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untuk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b="1" dirty="0" smtClean="0">
                <a:sym typeface="Wingdings" pitchFamily="2" charset="2"/>
              </a:rPr>
              <a:t>MENYELESAIKAN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sebuah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b="1" dirty="0" smtClean="0">
                <a:sym typeface="Wingdings" pitchFamily="2" charset="2"/>
              </a:rPr>
              <a:t>MASALAH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5103674"/>
            <a:ext cx="85344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muncul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daerah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Kepala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Daerah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KEBIJAKAN DAERAH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5 </a:t>
            </a:r>
            <a:r>
              <a:rPr lang="en-US" sz="3600" dirty="0" err="1" smtClean="0"/>
              <a:t>tahapan</a:t>
            </a:r>
            <a:r>
              <a:rPr lang="en-US" sz="3600" dirty="0" smtClean="0"/>
              <a:t> </a:t>
            </a:r>
            <a:r>
              <a:rPr lang="en-US" sz="3600" dirty="0" err="1" smtClean="0"/>
              <a:t>Kebijakan</a:t>
            </a:r>
            <a:r>
              <a:rPr lang="en-US" sz="3600" dirty="0" smtClean="0"/>
              <a:t> </a:t>
            </a:r>
            <a:r>
              <a:rPr lang="en-US" sz="3600" dirty="0" err="1" smtClean="0"/>
              <a:t>Publik</a:t>
            </a:r>
            <a:r>
              <a:rPr lang="en-US" sz="3600" dirty="0" smtClean="0"/>
              <a:t> by William Dunn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914400" lvl="1" indent="-514350">
              <a:buFont typeface="+mj-lt"/>
              <a:buAutoNum type="arabicPeriod"/>
            </a:pPr>
            <a:r>
              <a:rPr lang="en-US" dirty="0" err="1" smtClean="0">
                <a:solidFill>
                  <a:srgbClr val="7030A0"/>
                </a:solidFill>
              </a:rPr>
              <a:t>Penetapan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Kebijakan</a:t>
            </a:r>
            <a:r>
              <a:rPr lang="en-US" dirty="0" smtClean="0"/>
              <a:t>: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err="1" smtClean="0">
                <a:sym typeface="Wingdings" pitchFamily="2" charset="2"/>
              </a:rPr>
              <a:t>core</a:t>
            </a:r>
            <a:r>
              <a:rPr lang="en-US" dirty="0" smtClean="0">
                <a:sym typeface="Wingdings" pitchFamily="2" charset="2"/>
              </a:rPr>
              <a:t> problem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err="1" smtClean="0">
                <a:solidFill>
                  <a:srgbClr val="7030A0"/>
                </a:solidFill>
                <a:sym typeface="Wingdings" pitchFamily="2" charset="2"/>
              </a:rPr>
              <a:t>Formulasi</a:t>
            </a:r>
            <a:r>
              <a:rPr lang="en-US" dirty="0" smtClean="0">
                <a:solidFill>
                  <a:srgbClr val="7030A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sym typeface="Wingdings" pitchFamily="2" charset="2"/>
              </a:rPr>
              <a:t>Kebijakan</a:t>
            </a:r>
            <a:r>
              <a:rPr lang="en-US" dirty="0" smtClean="0">
                <a:sym typeface="Wingdings" pitchFamily="2" charset="2"/>
              </a:rPr>
              <a:t>: </a:t>
            </a:r>
            <a:r>
              <a:rPr lang="en-US" dirty="0" err="1" smtClean="0">
                <a:sym typeface="Wingdings" pitchFamily="2" charset="2"/>
              </a:rPr>
              <a:t>mengidentifikasi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kemungkinan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kebijakan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dapat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utk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memecahkan</a:t>
            </a:r>
            <a:r>
              <a:rPr lang="en-US" dirty="0" smtClean="0">
                <a:sym typeface="Wingdings" pitchFamily="2" charset="2"/>
              </a:rPr>
              <a:t> masalahpilihan2 </a:t>
            </a:r>
            <a:r>
              <a:rPr lang="en-US" dirty="0" err="1" smtClean="0">
                <a:sym typeface="Wingdings" pitchFamily="2" charset="2"/>
              </a:rPr>
              <a:t>strategi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kebijakan</a:t>
            </a:r>
            <a:endParaRPr lang="en-US" dirty="0" smtClean="0">
              <a:sym typeface="Wingdings" pitchFamily="2" charset="2"/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en-US" dirty="0" err="1" smtClean="0">
                <a:solidFill>
                  <a:srgbClr val="7030A0"/>
                </a:solidFill>
                <a:sym typeface="Wingdings" pitchFamily="2" charset="2"/>
              </a:rPr>
              <a:t>Adopsi</a:t>
            </a:r>
            <a:r>
              <a:rPr lang="en-US" dirty="0" smtClean="0">
                <a:solidFill>
                  <a:srgbClr val="7030A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sym typeface="Wingdings" pitchFamily="2" charset="2"/>
              </a:rPr>
              <a:t>Kebijakan</a:t>
            </a:r>
            <a:r>
              <a:rPr lang="en-US" dirty="0" smtClean="0">
                <a:sym typeface="Wingdings" pitchFamily="2" charset="2"/>
              </a:rPr>
              <a:t>: </a:t>
            </a:r>
            <a:r>
              <a:rPr lang="en-US" dirty="0" err="1" smtClean="0">
                <a:sym typeface="Wingdings" pitchFamily="2" charset="2"/>
              </a:rPr>
              <a:t>setelah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proses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formulasi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kemudian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menentukan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pilihan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strategi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kebijakanmelalui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proses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rekomendasi</a:t>
            </a:r>
            <a:r>
              <a:rPr lang="en-US" dirty="0" smtClean="0">
                <a:sym typeface="Wingdings" pitchFamily="2" charset="2"/>
              </a:rPr>
              <a:t> administrator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legislator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err="1" smtClean="0">
                <a:solidFill>
                  <a:srgbClr val="7030A0"/>
                </a:solidFill>
                <a:sym typeface="Wingdings" pitchFamily="2" charset="2"/>
              </a:rPr>
              <a:t>Implementasi</a:t>
            </a:r>
            <a:r>
              <a:rPr lang="en-US" dirty="0" smtClean="0">
                <a:solidFill>
                  <a:srgbClr val="7030A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sym typeface="Wingdings" pitchFamily="2" charset="2"/>
              </a:rPr>
              <a:t>Kebijakan</a:t>
            </a:r>
            <a:r>
              <a:rPr lang="en-US" dirty="0" smtClean="0">
                <a:sym typeface="Wingdings" pitchFamily="2" charset="2"/>
              </a:rPr>
              <a:t>: </a:t>
            </a:r>
            <a:r>
              <a:rPr lang="en-US" dirty="0" err="1" smtClean="0">
                <a:sym typeface="Wingdings" pitchFamily="2" charset="2"/>
              </a:rPr>
              <a:t>menjalankan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kebijakan</a:t>
            </a:r>
            <a:endParaRPr lang="en-US" dirty="0" smtClean="0">
              <a:sym typeface="Wingdings" pitchFamily="2" charset="2"/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en-US" dirty="0" err="1" smtClean="0">
                <a:solidFill>
                  <a:srgbClr val="7030A0"/>
                </a:solidFill>
                <a:sym typeface="Wingdings" pitchFamily="2" charset="2"/>
              </a:rPr>
              <a:t>Penilaian</a:t>
            </a:r>
            <a:r>
              <a:rPr lang="en-US" dirty="0" smtClean="0">
                <a:solidFill>
                  <a:srgbClr val="7030A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sym typeface="Wingdings" pitchFamily="2" charset="2"/>
              </a:rPr>
              <a:t>Kebijakan</a:t>
            </a:r>
            <a:r>
              <a:rPr lang="en-US" dirty="0" smtClean="0">
                <a:sym typeface="Wingdings" pitchFamily="2" charset="2"/>
              </a:rPr>
              <a:t>:  Monitoring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evaluasi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dari</a:t>
            </a:r>
            <a:r>
              <a:rPr lang="en-US" dirty="0" smtClean="0">
                <a:sym typeface="Wingdings" pitchFamily="2" charset="2"/>
              </a:rPr>
              <a:t>  </a:t>
            </a:r>
            <a:r>
              <a:rPr lang="en-US" dirty="0" err="1" smtClean="0">
                <a:sym typeface="Wingdings" pitchFamily="2" charset="2"/>
              </a:rPr>
              <a:t>implementasi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kebijakan</a:t>
            </a:r>
            <a:endParaRPr lang="en-US" dirty="0" smtClean="0">
              <a:sym typeface="Wingdings" pitchFamily="2" charset="2"/>
            </a:endParaRPr>
          </a:p>
          <a:p>
            <a:pPr marL="914400" lvl="1" indent="-514350">
              <a:buFont typeface="+mj-lt"/>
              <a:buAutoNum type="arabicPeriod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Formulasi</a:t>
            </a:r>
            <a:r>
              <a:rPr lang="en-US" dirty="0" smtClean="0"/>
              <a:t> </a:t>
            </a:r>
            <a:r>
              <a:rPr lang="en-US" dirty="0" err="1" smtClean="0"/>
              <a:t>Visi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Pembangunan 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Formulasi</a:t>
            </a:r>
            <a:r>
              <a:rPr lang="en-US" dirty="0" smtClean="0"/>
              <a:t> </a:t>
            </a:r>
            <a:r>
              <a:rPr lang="en-US" dirty="0" err="1" smtClean="0"/>
              <a:t>Visi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PERENCANAAN </a:t>
            </a:r>
            <a:r>
              <a:rPr lang="en-US" dirty="0" err="1" smtClean="0"/>
              <a:t>PEMBANGUNAN</a:t>
            </a:r>
            <a:r>
              <a:rPr lang="en-US" dirty="0" err="1" smtClean="0">
                <a:sym typeface="Wingdings" pitchFamily="2" charset="2"/>
              </a:rPr>
              <a:t>pedoman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implementasi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pembangunan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Visi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baik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memiliki</a:t>
            </a:r>
            <a:r>
              <a:rPr lang="en-US" dirty="0" smtClean="0">
                <a:sym typeface="Wingdings" pitchFamily="2" charset="2"/>
              </a:rPr>
              <a:t> 2 </a:t>
            </a:r>
            <a:r>
              <a:rPr lang="en-US" dirty="0" err="1" smtClean="0">
                <a:sym typeface="Wingdings" pitchFamily="2" charset="2"/>
              </a:rPr>
              <a:t>unsur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utama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yaitu</a:t>
            </a:r>
            <a:r>
              <a:rPr lang="en-US" dirty="0" smtClean="0">
                <a:sym typeface="Wingdings" pitchFamily="2" charset="2"/>
              </a:rPr>
              <a:t>,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dirty="0" err="1" smtClean="0">
                <a:sym typeface="Wingdings" pitchFamily="2" charset="2"/>
              </a:rPr>
              <a:t>Ideologi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inti</a:t>
            </a:r>
            <a:r>
              <a:rPr lang="en-US" dirty="0" smtClean="0">
                <a:sym typeface="Wingdings" pitchFamily="2" charset="2"/>
              </a:rPr>
              <a:t>: </a:t>
            </a:r>
            <a:r>
              <a:rPr lang="en-US" dirty="0" err="1" smtClean="0">
                <a:sym typeface="Wingdings" pitchFamily="2" charset="2"/>
              </a:rPr>
              <a:t>menunjukkan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posisi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dimana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mereka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sedang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berada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eksistensi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mengapa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mereka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ada</a:t>
            </a:r>
            <a:endParaRPr lang="en-US" dirty="0" smtClean="0">
              <a:sym typeface="Wingdings" pitchFamily="2" charset="2"/>
            </a:endParaRPr>
          </a:p>
          <a:p>
            <a:pPr marL="971550" lvl="1" indent="-514350">
              <a:buFont typeface="+mj-lt"/>
              <a:buAutoNum type="alphaLcPeriod"/>
            </a:pPr>
            <a:r>
              <a:rPr lang="en-US" dirty="0" err="1" smtClean="0">
                <a:sym typeface="Wingdings" pitchFamily="2" charset="2"/>
              </a:rPr>
              <a:t>Membayangkan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depan</a:t>
            </a:r>
            <a:r>
              <a:rPr lang="en-US" dirty="0" smtClean="0">
                <a:sym typeface="Wingdings" pitchFamily="2" charset="2"/>
              </a:rPr>
              <a:t>: </a:t>
            </a:r>
            <a:r>
              <a:rPr lang="en-US" dirty="0" err="1" smtClean="0">
                <a:sym typeface="Wingdings" pitchFamily="2" charset="2"/>
              </a:rPr>
              <a:t>apa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di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citakan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oleh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sebagian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besar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anggota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organisasi</a:t>
            </a:r>
            <a:r>
              <a:rPr lang="en-US" dirty="0" smtClean="0">
                <a:sym typeface="Wingdings" pitchFamily="2" charset="2"/>
              </a:rPr>
              <a:t>. </a:t>
            </a:r>
          </a:p>
          <a:p>
            <a:pPr marL="398463" indent="-341313"/>
            <a:r>
              <a:rPr lang="en-US" dirty="0" err="1" smtClean="0">
                <a:sym typeface="Wingdings" pitchFamily="2" charset="2"/>
              </a:rPr>
              <a:t>Organisasi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baik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harus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memiliki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tujuan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besar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i="1" dirty="0" smtClean="0">
                <a:sym typeface="Wingdings" pitchFamily="2" charset="2"/>
              </a:rPr>
              <a:t>BIG</a:t>
            </a:r>
            <a:r>
              <a:rPr lang="en-US" dirty="0" smtClean="0">
                <a:sym typeface="Wingdings" pitchFamily="2" charset="2"/>
              </a:rPr>
              <a:t>), </a:t>
            </a:r>
            <a:r>
              <a:rPr lang="en-US" dirty="0" err="1" smtClean="0">
                <a:sym typeface="Wingdings" pitchFamily="2" charset="2"/>
              </a:rPr>
              <a:t>panjang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i="1" dirty="0" smtClean="0">
                <a:sym typeface="Wingdings" pitchFamily="2" charset="2"/>
              </a:rPr>
              <a:t>Hairy</a:t>
            </a:r>
            <a:r>
              <a:rPr lang="en-US" dirty="0" smtClean="0">
                <a:sym typeface="Wingdings" pitchFamily="2" charset="2"/>
              </a:rPr>
              <a:t>),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kuat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i="1" dirty="0" err="1" smtClean="0">
                <a:sym typeface="Wingdings" pitchFamily="2" charset="2"/>
              </a:rPr>
              <a:t>Audaciouas</a:t>
            </a:r>
            <a:r>
              <a:rPr lang="en-US" i="1" dirty="0" smtClean="0">
                <a:sym typeface="Wingdings" pitchFamily="2" charset="2"/>
              </a:rPr>
              <a:t> Goal</a:t>
            </a:r>
            <a:r>
              <a:rPr lang="en-US" dirty="0" smtClean="0">
                <a:sym typeface="Wingdings" pitchFamily="2" charset="2"/>
              </a:rPr>
              <a:t>)BHAG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visi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antaranya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err="1" smtClean="0"/>
              <a:t>Inspiratif</a:t>
            </a: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err="1" smtClean="0"/>
              <a:t>Realistis</a:t>
            </a:r>
            <a:endParaRPr lang="en-US" dirty="0" smtClean="0"/>
          </a:p>
          <a:p>
            <a:pPr marL="514350" indent="-514350"/>
            <a:r>
              <a:rPr lang="en-US" dirty="0" err="1" smtClean="0"/>
              <a:t>Visi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menyeluruh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inginkan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impian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disepakati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Visi</a:t>
            </a:r>
            <a:r>
              <a:rPr lang="en-US" dirty="0" smtClean="0"/>
              <a:t> Pembangunan Daerah </a:t>
            </a:r>
            <a:r>
              <a:rPr lang="en-US" dirty="0" err="1" smtClean="0"/>
              <a:t>di</a:t>
            </a:r>
            <a:r>
              <a:rPr lang="en-US" dirty="0" smtClean="0"/>
              <a:t> DIY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200400"/>
            <a:ext cx="8229600" cy="2087563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Visi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DIY</a:t>
            </a:r>
            <a:endParaRPr lang="fi-FI" dirty="0" smtClean="0"/>
          </a:p>
          <a:p>
            <a:r>
              <a:rPr lang="fi-FI" b="1" i="1" dirty="0" smtClean="0"/>
              <a:t>Terwujudnya Peningkatan Kemuliaan Martabat Manusia Jogja</a:t>
            </a:r>
            <a:endParaRPr lang="fi-FI" dirty="0" smtClean="0"/>
          </a:p>
          <a:p>
            <a:endParaRPr lang="en-US" dirty="0"/>
          </a:p>
        </p:txBody>
      </p:sp>
      <p:pic>
        <p:nvPicPr>
          <p:cNvPr id="4" name="Picture 3" descr="diy_ic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0" y="1524000"/>
            <a:ext cx="4267200" cy="215180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229600" cy="4525963"/>
          </a:xfrm>
        </p:spPr>
        <p:txBody>
          <a:bodyPr/>
          <a:lstStyle/>
          <a:p>
            <a:pPr indent="9525">
              <a:buNone/>
            </a:pPr>
            <a:r>
              <a:rPr lang="en-US" b="1" i="1" dirty="0" smtClean="0"/>
              <a:t>VISI </a:t>
            </a:r>
            <a:r>
              <a:rPr lang="en-US" b="1" i="1" dirty="0" err="1" smtClean="0"/>
              <a:t>di</a:t>
            </a:r>
            <a:r>
              <a:rPr lang="en-US" b="1" i="1" dirty="0" smtClean="0"/>
              <a:t> </a:t>
            </a:r>
            <a:r>
              <a:rPr lang="en-US" b="1" i="1" dirty="0" err="1" smtClean="0"/>
              <a:t>Kabupaten</a:t>
            </a:r>
            <a:r>
              <a:rPr lang="en-US" b="1" i="1" dirty="0" smtClean="0"/>
              <a:t> </a:t>
            </a:r>
            <a:r>
              <a:rPr lang="en-US" b="1" i="1" dirty="0" err="1" smtClean="0"/>
              <a:t>Bantul</a:t>
            </a:r>
            <a:endParaRPr lang="en-US" i="1" dirty="0" smtClean="0"/>
          </a:p>
          <a:p>
            <a:pPr>
              <a:buNone/>
            </a:pPr>
            <a:r>
              <a:rPr lang="en-US" b="1" i="1" dirty="0" smtClean="0"/>
              <a:t>“</a:t>
            </a:r>
            <a:r>
              <a:rPr lang="en-US" b="1" i="1" dirty="0" err="1" smtClean="0"/>
              <a:t>Terwujudnya</a:t>
            </a:r>
            <a:r>
              <a:rPr lang="en-US" b="1" i="1" dirty="0" smtClean="0"/>
              <a:t> </a:t>
            </a:r>
            <a:r>
              <a:rPr lang="en-US" b="1" i="1" dirty="0" err="1" smtClean="0"/>
              <a:t>Masyarakat</a:t>
            </a:r>
            <a:r>
              <a:rPr lang="en-US" b="1" i="1" dirty="0" smtClean="0"/>
              <a:t> </a:t>
            </a:r>
            <a:r>
              <a:rPr lang="en-US" b="1" i="1" dirty="0" err="1" smtClean="0"/>
              <a:t>Kabupaten</a:t>
            </a:r>
            <a:r>
              <a:rPr lang="en-US" b="1" i="1" dirty="0" smtClean="0"/>
              <a:t> </a:t>
            </a:r>
            <a:r>
              <a:rPr lang="en-US" b="1" i="1" dirty="0" err="1" smtClean="0"/>
              <a:t>Bantul</a:t>
            </a:r>
            <a:r>
              <a:rPr lang="en-US" b="1" i="1" dirty="0" smtClean="0"/>
              <a:t> yang </a:t>
            </a:r>
            <a:r>
              <a:rPr lang="en-US" b="1" i="1" dirty="0" err="1" smtClean="0"/>
              <a:t>sehat</a:t>
            </a:r>
            <a:r>
              <a:rPr lang="en-US" b="1" i="1" dirty="0" smtClean="0"/>
              <a:t>, </a:t>
            </a:r>
            <a:r>
              <a:rPr lang="en-US" b="1" i="1" dirty="0" err="1" smtClean="0"/>
              <a:t>cerdas</a:t>
            </a:r>
            <a:r>
              <a:rPr lang="en-US" b="1" i="1" dirty="0" smtClean="0"/>
              <a:t>, </a:t>
            </a:r>
            <a:r>
              <a:rPr lang="en-US" b="1" i="1" dirty="0" err="1" smtClean="0"/>
              <a:t>dan</a:t>
            </a:r>
            <a:r>
              <a:rPr lang="en-US" b="1" i="1" dirty="0" smtClean="0"/>
              <a:t> </a:t>
            </a:r>
            <a:r>
              <a:rPr lang="en-US" b="1" i="1" dirty="0" err="1" smtClean="0"/>
              <a:t>sejahtera</a:t>
            </a:r>
            <a:r>
              <a:rPr lang="en-US" b="1" i="1" dirty="0" smtClean="0"/>
              <a:t>, </a:t>
            </a:r>
            <a:r>
              <a:rPr lang="en-US" b="1" i="1" dirty="0" err="1" smtClean="0"/>
              <a:t>berdasarkan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nilai-nilai</a:t>
            </a:r>
            <a:r>
              <a:rPr lang="en-US" b="1" i="1" dirty="0" smtClean="0"/>
              <a:t> </a:t>
            </a:r>
            <a:r>
              <a:rPr lang="en-US" b="1" i="1" dirty="0" err="1" smtClean="0"/>
              <a:t>keagamaan</a:t>
            </a:r>
            <a:r>
              <a:rPr lang="en-US" b="1" i="1" dirty="0" smtClean="0"/>
              <a:t>, </a:t>
            </a:r>
            <a:r>
              <a:rPr lang="en-US" b="1" i="1" dirty="0" err="1" smtClean="0"/>
              <a:t>kemanusiaan</a:t>
            </a:r>
            <a:r>
              <a:rPr lang="en-US" b="1" i="1" dirty="0" smtClean="0"/>
              <a:t>, </a:t>
            </a:r>
            <a:r>
              <a:rPr lang="en-US" b="1" i="1" dirty="0" err="1" smtClean="0"/>
              <a:t>dan</a:t>
            </a:r>
            <a:r>
              <a:rPr lang="en-US" b="1" i="1" dirty="0" smtClean="0"/>
              <a:t> </a:t>
            </a:r>
            <a:r>
              <a:rPr lang="en-US" b="1" i="1" dirty="0" err="1" smtClean="0"/>
              <a:t>kebangsaan</a:t>
            </a:r>
            <a:r>
              <a:rPr lang="en-US" b="1" i="1" dirty="0" smtClean="0"/>
              <a:t> </a:t>
            </a:r>
            <a:r>
              <a:rPr lang="en-US" b="1" i="1" dirty="0" err="1" smtClean="0"/>
              <a:t>dalam</a:t>
            </a:r>
            <a:r>
              <a:rPr lang="en-US" b="1" i="1" dirty="0" smtClean="0"/>
              <a:t> </a:t>
            </a:r>
            <a:r>
              <a:rPr lang="en-US" b="1" i="1" dirty="0" err="1" smtClean="0"/>
              <a:t>wadah</a:t>
            </a:r>
            <a:r>
              <a:rPr lang="en-US" b="1" i="1" dirty="0" smtClean="0"/>
              <a:t> Negara </a:t>
            </a:r>
            <a:r>
              <a:rPr lang="en-US" b="1" i="1" dirty="0" err="1" smtClean="0"/>
              <a:t>Kesatuan</a:t>
            </a:r>
            <a:r>
              <a:rPr lang="en-US" b="1" i="1" dirty="0" smtClean="0"/>
              <a:t> </a:t>
            </a:r>
            <a:r>
              <a:rPr lang="en-US" b="1" i="1" dirty="0" err="1" smtClean="0"/>
              <a:t>Republik</a:t>
            </a:r>
            <a:r>
              <a:rPr lang="en-US" b="1" i="1" dirty="0" smtClean="0"/>
              <a:t> Indonesia (NKRI)”.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bantul_ic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4648200"/>
            <a:ext cx="2742367" cy="182492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1837</TotalTime>
  <Words>380</Words>
  <Application>Microsoft Office PowerPoint</Application>
  <PresentationFormat>On-screen Show (4:3)</PresentationFormat>
  <Paragraphs>38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Solstice</vt:lpstr>
      <vt:lpstr>Kebijakan Pembangunan Daerah-A</vt:lpstr>
      <vt:lpstr>Slide 2</vt:lpstr>
      <vt:lpstr>Slide 3</vt:lpstr>
      <vt:lpstr>Slide 4</vt:lpstr>
      <vt:lpstr>5 tahapan Kebijakan Publik by William Dunn </vt:lpstr>
      <vt:lpstr>Formulasi Visi dan Misi dalam Pembangunan Daerah</vt:lpstr>
      <vt:lpstr>Slide 7</vt:lpstr>
      <vt:lpstr>Contoh Visi Pembangunan Daerah di DIY</vt:lpstr>
      <vt:lpstr>Slide 9</vt:lpstr>
      <vt:lpstr>Slide 10</vt:lpstr>
      <vt:lpstr>Slide 11</vt:lpstr>
      <vt:lpstr>Slide 12</vt:lpstr>
      <vt:lpstr>Slide 13</vt:lpstr>
      <vt:lpstr>Bersambung ….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Heri</dc:creator>
  <cp:lastModifiedBy>Heri</cp:lastModifiedBy>
  <cp:revision>9</cp:revision>
  <dcterms:created xsi:type="dcterms:W3CDTF">2020-04-27T09:51:57Z</dcterms:created>
  <dcterms:modified xsi:type="dcterms:W3CDTF">2020-05-02T08:21:32Z</dcterms:modified>
</cp:coreProperties>
</file>