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58" r:id="rId4"/>
    <p:sldId id="283" r:id="rId5"/>
    <p:sldId id="284" r:id="rId6"/>
    <p:sldId id="261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  <p:sldId id="274" r:id="rId20"/>
    <p:sldId id="275" r:id="rId21"/>
    <p:sldId id="276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051C-4710-415C-BF24-DCD59D9DF357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b="1" dirty="0" smtClean="0"/>
              <a:t>KEBIJAKAN PUBLIK DI DAERAH: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Perda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Teknis</a:t>
            </a:r>
            <a:r>
              <a:rPr lang="en-US" b="1" dirty="0" smtClean="0"/>
              <a:t>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Perda</a:t>
            </a:r>
            <a:r>
              <a:rPr lang="en-US" b="1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Stakeholder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10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Daerah (</a:t>
            </a:r>
            <a:r>
              <a:rPr lang="en-US" dirty="0" err="1" smtClean="0"/>
              <a:t>Perda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Daerah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Daerah”.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err="1" smtClean="0"/>
              <a:t>Alur</a:t>
            </a:r>
            <a:r>
              <a:rPr lang="en-US" sz="3600" b="1" dirty="0" smtClean="0"/>
              <a:t> </a:t>
            </a:r>
            <a:r>
              <a:rPr lang="en-US" sz="3600" b="1" dirty="0" err="1"/>
              <a:t>Partisipasi</a:t>
            </a:r>
            <a:r>
              <a:rPr lang="en-US" sz="3600" b="1" dirty="0"/>
              <a:t> </a:t>
            </a:r>
            <a:r>
              <a:rPr lang="en-US" sz="3600" b="1" dirty="0" err="1" smtClean="0"/>
              <a:t>Dlm</a:t>
            </a:r>
            <a:r>
              <a:rPr lang="en-US" sz="3600" b="1" dirty="0" smtClean="0"/>
              <a:t> </a:t>
            </a:r>
            <a:r>
              <a:rPr lang="en-US" sz="3600" b="1" dirty="0" err="1"/>
              <a:t>Proses</a:t>
            </a:r>
            <a:r>
              <a:rPr lang="en-US" sz="3600" b="1" dirty="0"/>
              <a:t> </a:t>
            </a:r>
            <a:r>
              <a:rPr lang="en-US" sz="3600" b="1" dirty="0" err="1"/>
              <a:t>Penyusunan</a:t>
            </a:r>
            <a:r>
              <a:rPr lang="en-US" sz="3600" b="1" dirty="0"/>
              <a:t> </a:t>
            </a:r>
            <a:r>
              <a:rPr lang="en-US" sz="3600" b="1" dirty="0" err="1" smtClean="0"/>
              <a:t>Pera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optimal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terlibat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secara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awal</a:t>
            </a:r>
            <a:r>
              <a:rPr lang="en-US" dirty="0"/>
              <a:t> 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masyarakat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lembaga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legislatif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sinergis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legilslasi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DPRD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menyerap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aspirasi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masukan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Pemda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FF0000"/>
                </a:solidFill>
              </a:rPr>
              <a:t>penyusunan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kebijakan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daerah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dicatat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didokumentasikan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Selanjutnya</a:t>
            </a:r>
            <a:r>
              <a:rPr lang="en-US" dirty="0"/>
              <a:t> DPRD </a:t>
            </a:r>
            <a:r>
              <a:rPr lang="en-US" dirty="0" err="1"/>
              <a:t>melakukan</a:t>
            </a:r>
            <a:r>
              <a:rPr lang="en-US" dirty="0"/>
              <a:t> proses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b="1" dirty="0" err="1"/>
              <a:t>sumberdaya</a:t>
            </a:r>
            <a:r>
              <a:rPr lang="en-US" b="1" dirty="0"/>
              <a:t>,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dana</a:t>
            </a:r>
            <a:r>
              <a:rPr lang="en-US" b="1" dirty="0"/>
              <a:t>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 smtClean="0"/>
              <a:t>keterbatasan-keterbatasan</a:t>
            </a:r>
            <a:r>
              <a:rPr lang="en-US" dirty="0" smtClean="0"/>
              <a:t> </a:t>
            </a:r>
            <a:r>
              <a:rPr lang="en-US" dirty="0" err="1" smtClean="0"/>
              <a:t>lainya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Tujuan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usulan-usulan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lanjut</a:t>
            </a:r>
            <a:r>
              <a:rPr lang="en-US" dirty="0"/>
              <a:t> di DPRD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yang optimal,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DPRD, </a:t>
            </a:r>
            <a:r>
              <a:rPr lang="en-US" dirty="0" err="1"/>
              <a:t>usulan</a:t>
            </a:r>
            <a:r>
              <a:rPr lang="en-US" dirty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diprioritaskan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b="1" dirty="0" err="1"/>
              <a:t>disosialisasikan</a:t>
            </a:r>
            <a:r>
              <a:rPr lang="en-US" b="1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 Paling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DPRD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priotitas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lebihlanjut</a:t>
            </a:r>
            <a:r>
              <a:rPr lang="en-US" dirty="0"/>
              <a:t>.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 smtClean="0"/>
              <a:t>jugammerupakan</a:t>
            </a:r>
            <a:r>
              <a:rPr lang="en-US" dirty="0" smtClean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Dari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DPRD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 smtClean="0"/>
              <a:t>tsbt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dipilih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disosialisasikan</a:t>
            </a:r>
            <a:r>
              <a:rPr lang="en-US" dirty="0"/>
              <a:t>, DPRD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menyerap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 smtClean="0"/>
              <a:t>menyerap</a:t>
            </a:r>
            <a:r>
              <a:rPr lang="en-US" b="1" dirty="0" smtClean="0"/>
              <a:t> </a:t>
            </a:r>
            <a:r>
              <a:rPr lang="en-US" b="1" dirty="0" err="1" smtClean="0"/>
              <a:t>aspirasi</a:t>
            </a:r>
            <a:r>
              <a:rPr lang="en-US" b="1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. </a:t>
            </a:r>
            <a:r>
              <a:rPr lang="en-US" b="1" dirty="0"/>
              <a:t>Cara </a:t>
            </a:r>
            <a:r>
              <a:rPr lang="en-US" b="1" dirty="0" err="1"/>
              <a:t>pasif</a:t>
            </a:r>
            <a:r>
              <a:rPr lang="en-US" b="1" dirty="0"/>
              <a:t> </a:t>
            </a:r>
            <a:r>
              <a:rPr lang="en-US" dirty="0" smtClean="0"/>
              <a:t>DPRD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usulan-usulan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disosialisasikan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/>
              <a:t>, DPRD </a:t>
            </a:r>
            <a:r>
              <a:rPr lang="en-US" dirty="0" err="1"/>
              <a:t>mengundang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mengajak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berkepentingan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di </a:t>
            </a:r>
            <a:r>
              <a:rPr lang="en-US" dirty="0" err="1"/>
              <a:t>bahas</a:t>
            </a:r>
            <a:r>
              <a:rPr lang="en-US" dirty="0"/>
              <a:t> di DPRD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</a:t>
            </a:r>
            <a:r>
              <a:rPr lang="en-US" dirty="0"/>
              <a:t>(I </a:t>
            </a:r>
            <a:r>
              <a:rPr lang="en-US" dirty="0" err="1"/>
              <a:t>dan</a:t>
            </a:r>
            <a:r>
              <a:rPr lang="en-US" dirty="0"/>
              <a:t> II). Dari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usulan-usulan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rapat-rapat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.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pembahsan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.</a:t>
            </a:r>
          </a:p>
          <a:p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, DPRD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mendapatakan</a:t>
            </a:r>
            <a:r>
              <a:rPr lang="en-US" dirty="0"/>
              <a:t> </a:t>
            </a:r>
            <a:r>
              <a:rPr lang="en-US" dirty="0" err="1" smtClean="0"/>
              <a:t>masukan-masukan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Draft </a:t>
            </a:r>
            <a:r>
              <a:rPr lang="en-US" dirty="0" err="1"/>
              <a:t>Raperda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disosialisasikan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masukan-masukan</a:t>
            </a:r>
            <a:r>
              <a:rPr lang="en-US" dirty="0"/>
              <a:t>. 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smtClean="0"/>
              <a:t>Cara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/>
              <a:t>draft </a:t>
            </a:r>
            <a:r>
              <a:rPr lang="en-US" dirty="0" err="1"/>
              <a:t>disebarluaskan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Cara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mengajak</a:t>
            </a:r>
            <a:r>
              <a:rPr lang="en-US" dirty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yng</a:t>
            </a:r>
            <a:r>
              <a:rPr lang="en-US" dirty="0" smtClean="0"/>
              <a:t>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dimasyarakat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bersama.Selanjutnya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disidang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/>
              <a:t>Raperda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 DPRD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/>
              <a:t>proses</a:t>
            </a:r>
            <a:r>
              <a:rPr lang="en-US" b="1" dirty="0"/>
              <a:t> </a:t>
            </a:r>
            <a:r>
              <a:rPr lang="en-US" b="1" dirty="0" err="1"/>
              <a:t>partisipasi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Daerah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DPR </a:t>
            </a:r>
            <a:r>
              <a:rPr lang="en-US" dirty="0"/>
              <a:t>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DPR </a:t>
            </a:r>
            <a:r>
              <a:rPr lang="en-US" dirty="0"/>
              <a:t>Daerah </a:t>
            </a:r>
            <a:r>
              <a:rPr lang="en-US" dirty="0" err="1"/>
              <a:t>kepadaGubernur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Daerah.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Pengundangan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Agar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mengetahuinya</a:t>
            </a:r>
            <a:r>
              <a:rPr lang="en-US" dirty="0"/>
              <a:t>, </a:t>
            </a:r>
            <a:r>
              <a:rPr lang="en-US" dirty="0" err="1" smtClean="0"/>
              <a:t>Peraturan</a:t>
            </a:r>
            <a:endParaRPr lang="en-US" dirty="0"/>
          </a:p>
          <a:p>
            <a:pPr>
              <a:buNone/>
            </a:pPr>
            <a:r>
              <a:rPr lang="en-US" dirty="0" smtClean="0"/>
              <a:t>    Daerah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diundangkan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menempatkannya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smtClean="0"/>
              <a:t>    a</a:t>
            </a:r>
            <a:r>
              <a:rPr lang="en-US" dirty="0"/>
              <a:t>. </a:t>
            </a:r>
            <a:r>
              <a:rPr lang="en-US" dirty="0" err="1"/>
              <a:t>Lembaran</a:t>
            </a:r>
            <a:r>
              <a:rPr lang="en-US" dirty="0"/>
              <a:t> Daerah;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/>
              <a:t>. </a:t>
            </a:r>
            <a:r>
              <a:rPr lang="en-US" dirty="0" err="1"/>
              <a:t>Berita</a:t>
            </a:r>
            <a:r>
              <a:rPr lang="en-US" dirty="0"/>
              <a:t> Daerah.</a:t>
            </a:r>
          </a:p>
          <a:p>
            <a:r>
              <a:rPr lang="en-US" dirty="0"/>
              <a:t>Yang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17 </a:t>
            </a:r>
            <a:r>
              <a:rPr lang="en-US" dirty="0" err="1"/>
              <a:t>Tahun</a:t>
            </a:r>
            <a:r>
              <a:rPr lang="en-US" dirty="0"/>
              <a:t> 2006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LembaranDaerah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Daerah.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Perencanaan </a:t>
            </a:r>
            <a:r>
              <a:rPr lang="en-US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/</a:t>
            </a:r>
            <a:r>
              <a:rPr lang="en-US" sz="2400" dirty="0" err="1" smtClean="0"/>
              <a:t>pemerintah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mengatasi</a:t>
            </a:r>
            <a:r>
              <a:rPr lang="en-US" sz="2400" dirty="0" smtClean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diorientasikan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err="1" smtClean="0"/>
              <a:t>terciptanyan</a:t>
            </a:r>
            <a:r>
              <a:rPr lang="en-US" sz="2400" dirty="0" smtClean="0"/>
              <a:t> </a:t>
            </a:r>
            <a:r>
              <a:rPr lang="en-US" sz="2400" dirty="0" err="1" smtClean="0"/>
              <a:t>kesejahteraan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.  </a:t>
            </a:r>
          </a:p>
          <a:p>
            <a:pPr>
              <a:buNone/>
            </a:pPr>
            <a:r>
              <a:rPr lang="en-US" sz="2400" dirty="0" smtClean="0"/>
              <a:t>Perencanaan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1. </a:t>
            </a:r>
            <a:r>
              <a:rPr lang="en-US" sz="2400" dirty="0" err="1"/>
              <a:t>penyusunan</a:t>
            </a:r>
            <a:r>
              <a:rPr lang="en-US" sz="2400" dirty="0"/>
              <a:t> agenda, </a:t>
            </a:r>
          </a:p>
          <a:p>
            <a:pPr>
              <a:buNone/>
            </a:pPr>
            <a:r>
              <a:rPr lang="en-US" sz="2400" dirty="0"/>
              <a:t>2.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, </a:t>
            </a:r>
          </a:p>
          <a:p>
            <a:pPr>
              <a:buNone/>
            </a:pPr>
            <a:r>
              <a:rPr lang="en-US" sz="2400" dirty="0"/>
              <a:t>3. </a:t>
            </a:r>
            <a:r>
              <a:rPr lang="en-US" sz="2400" dirty="0" err="1"/>
              <a:t>pembahasan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DPRD, </a:t>
            </a:r>
            <a:r>
              <a:rPr lang="en-US" sz="2400" dirty="0" err="1"/>
              <a:t>dan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4.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 err="1"/>
              <a:t>Demi</a:t>
            </a:r>
            <a:r>
              <a:rPr lang="en-US" sz="2400" dirty="0"/>
              <a:t> </a:t>
            </a:r>
            <a:r>
              <a:rPr lang="en-US" sz="2400" dirty="0" err="1"/>
              <a:t>terjaminnya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berpartisipasi</a:t>
            </a:r>
            <a:r>
              <a:rPr lang="en-US" sz="2400" dirty="0" smtClean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pembahasan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Pelaksanaan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langkah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good governance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berkualitas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bermuara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pelibatan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stakeholder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keadilan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keterbukaan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efesiensi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transparansi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akuntabilitas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Dlm 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b="1" dirty="0" err="1" smtClean="0"/>
              <a:t>Pem</a:t>
            </a:r>
            <a:r>
              <a:rPr lang="en-US" b="1" dirty="0" smtClean="0"/>
              <a:t> Da, </a:t>
            </a:r>
            <a:r>
              <a:rPr lang="en-US" b="1" dirty="0" err="1" smtClean="0"/>
              <a:t>Kepala</a:t>
            </a:r>
            <a:r>
              <a:rPr lang="en-US" b="1" dirty="0" smtClean="0"/>
              <a:t> Daerah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b="1" dirty="0" err="1" smtClean="0"/>
              <a:t>koordinator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trhdp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bawahannya</a:t>
            </a:r>
            <a:r>
              <a:rPr lang="en-US" dirty="0" smtClean="0"/>
              <a:t>.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menyatu</a:t>
            </a:r>
            <a:r>
              <a:rPr lang="en-US" dirty="0" smtClean="0"/>
              <a:t> </a:t>
            </a:r>
            <a:r>
              <a:rPr lang="en-US" dirty="0" err="1" smtClean="0"/>
              <a:t>padukan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dlm </a:t>
            </a:r>
            <a:r>
              <a:rPr lang="en-US" dirty="0" err="1" smtClean="0"/>
              <a:t>pncapaian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fokus.Sukses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Daerah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format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2 yang </a:t>
            </a:r>
            <a:r>
              <a:rPr lang="en-US" dirty="0" err="1" smtClean="0"/>
              <a:t>menyertainya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Kebijakan</a:t>
            </a:r>
            <a:r>
              <a:rPr lang="en-US" dirty="0"/>
              <a:t> Daerah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dievaluasi</a:t>
            </a:r>
            <a:r>
              <a:rPr lang="en-US" dirty="0"/>
              <a:t>.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/>
              <a:t>ditetapkan</a:t>
            </a:r>
            <a:r>
              <a:rPr lang="en-US" dirty="0"/>
              <a:t>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pelurusaan</a:t>
            </a:r>
            <a:r>
              <a:rPr lang="en-US" dirty="0" smtClean="0"/>
              <a:t>, </a:t>
            </a:r>
            <a:r>
              <a:rPr lang="en-US" dirty="0" err="1" smtClean="0"/>
              <a:t>pembetulan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 smtClean="0"/>
              <a:t>adlh</a:t>
            </a:r>
            <a:r>
              <a:rPr lang="en-US" dirty="0" smtClean="0"/>
              <a:t> </a:t>
            </a:r>
            <a:r>
              <a:rPr lang="en-US" dirty="0"/>
              <a:t>DPRD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melaksakan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pengawasannya</a:t>
            </a:r>
            <a:r>
              <a:rPr lang="en-US" dirty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intern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internal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PengawasDaerah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 smtClean="0"/>
              <a:t>ekstern</a:t>
            </a:r>
            <a:r>
              <a:rPr lang="en-US" dirty="0" smtClean="0"/>
              <a:t> </a:t>
            </a:r>
            <a:r>
              <a:rPr lang="en-US" dirty="0" err="1"/>
              <a:t>seperti</a:t>
            </a:r>
            <a:r>
              <a:rPr lang="en-US" dirty="0"/>
              <a:t> BPKP </a:t>
            </a:r>
            <a:r>
              <a:rPr lang="en-US" dirty="0" err="1" smtClean="0"/>
              <a:t>dan</a:t>
            </a:r>
            <a:r>
              <a:rPr lang="en-US" dirty="0" smtClean="0"/>
              <a:t> BPK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efesiensi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/>
              <a:t>meta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9436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adalah“peraturan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 PR Daerah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masing-2daerah.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PeraturanPerundang-undangan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menampung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khusus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Perundang2an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kecocokan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meta</a:t>
            </a:r>
          </a:p>
          <a:p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lain :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(1)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/>
              <a:t>meliputi parameter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Raperda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pelibatan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pun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pelibatan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‘</a:t>
            </a:r>
            <a:r>
              <a:rPr lang="en-US" dirty="0" err="1"/>
              <a:t>tekanan</a:t>
            </a:r>
            <a:r>
              <a:rPr lang="en-US" dirty="0"/>
              <a:t>’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–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ornop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,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pelibatan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aspirasi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final </a:t>
            </a:r>
            <a:r>
              <a:rPr lang="en-US" sz="2800" dirty="0" err="1" smtClean="0"/>
              <a:t>Perda</a:t>
            </a:r>
            <a:r>
              <a:rPr lang="en-US" sz="2800" dirty="0" smtClean="0"/>
              <a:t>. </a:t>
            </a:r>
            <a:r>
              <a:rPr lang="en-US" sz="2800" dirty="0" err="1" smtClean="0"/>
              <a:t>Penyusunan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teknisnya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substansi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dibawa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  <a:r>
              <a:rPr lang="en-US" sz="2800" dirty="0" err="1" smtClean="0"/>
              <a:t>Pihak-pihak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seharusnya</a:t>
            </a:r>
            <a:r>
              <a:rPr lang="en-US" sz="2800" dirty="0" smtClean="0"/>
              <a:t> </a:t>
            </a:r>
            <a:r>
              <a:rPr lang="en-US" sz="2800" dirty="0" err="1" smtClean="0"/>
              <a:t>dilibatkan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malah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diikutkan</a:t>
            </a:r>
            <a:endParaRPr lang="en-US" sz="2800" dirty="0" smtClean="0"/>
          </a:p>
          <a:p>
            <a:r>
              <a:rPr lang="en-US" sz="2800" dirty="0" smtClean="0"/>
              <a:t>Hal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akhirnya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jarang</a:t>
            </a:r>
            <a:r>
              <a:rPr lang="en-US" sz="2800" dirty="0"/>
              <a:t> </a:t>
            </a:r>
            <a:r>
              <a:rPr lang="en-US" sz="2800" dirty="0" err="1"/>
              <a:t>melahirkan</a:t>
            </a:r>
            <a:r>
              <a:rPr lang="en-US" sz="2800" dirty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nantinya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diterapkan</a:t>
            </a:r>
            <a:r>
              <a:rPr lang="en-US" sz="2800" dirty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 undang2an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nyaris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Kemampuan yang minim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elitisme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menyumbang</a:t>
            </a:r>
            <a:r>
              <a:rPr lang="en-US" dirty="0" smtClean="0"/>
              <a:t> </a:t>
            </a:r>
            <a:r>
              <a:rPr lang="en-US" dirty="0" err="1" smtClean="0"/>
              <a:t>sempitnya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birokrasi</a:t>
            </a:r>
            <a:r>
              <a:rPr lang="en-US" dirty="0" smtClean="0"/>
              <a:t> model lama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malah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9436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DP R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kali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dibahas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persandingan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Legislasi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(PROLEGDA),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tumpang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tindih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penyiapan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erbagai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Kota &amp;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lain: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dirty="0"/>
              <a:t>a. </a:t>
            </a:r>
            <a:r>
              <a:rPr lang="en-US" dirty="0" err="1"/>
              <a:t>Pajak</a:t>
            </a:r>
            <a:r>
              <a:rPr lang="en-US" dirty="0"/>
              <a:t> Daerah;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Retribusi</a:t>
            </a:r>
            <a:r>
              <a:rPr lang="en-US" dirty="0"/>
              <a:t> Daerah;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>
                <a:solidFill>
                  <a:srgbClr val="FF0000"/>
                </a:solidFill>
              </a:rPr>
              <a:t>. Tata </a:t>
            </a:r>
            <a:r>
              <a:rPr lang="en-US" dirty="0" err="1">
                <a:solidFill>
                  <a:srgbClr val="FF0000"/>
                </a:solidFill>
              </a:rPr>
              <a:t>Ruang</a:t>
            </a:r>
            <a:r>
              <a:rPr lang="en-US" dirty="0">
                <a:solidFill>
                  <a:srgbClr val="FF0000"/>
                </a:solidFill>
              </a:rPr>
              <a:t> Wilayah Daerah;</a:t>
            </a:r>
          </a:p>
          <a:p>
            <a:pPr>
              <a:buNone/>
            </a:pPr>
            <a:r>
              <a:rPr lang="en-US" dirty="0"/>
              <a:t>d. APBD;</a:t>
            </a:r>
          </a:p>
          <a:p>
            <a:pPr>
              <a:buNone/>
            </a:pPr>
            <a:r>
              <a:rPr lang="en-US" dirty="0"/>
              <a:t>e. Rencana Program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Daerah (RPJMD);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Perangkat</a:t>
            </a:r>
            <a:r>
              <a:rPr lang="en-US" dirty="0"/>
              <a:t> Daerah;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h.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undangan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 smtClean="0"/>
              <a:t>perundang</a:t>
            </a:r>
            <a:r>
              <a:rPr lang="en-US" dirty="0" smtClean="0"/>
              <a:t>-</a:t>
            </a:r>
          </a:p>
          <a:p>
            <a:pPr>
              <a:buNone/>
            </a:pPr>
            <a:r>
              <a:rPr lang="en-US" dirty="0" err="1" smtClean="0"/>
              <a:t>undangan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05800" cy="86836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memulai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persiapan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undangan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dipahami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2004 ttg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32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ttng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-Da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Mendagri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Kepmendagri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No. 16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2006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Hukum Daerah.</a:t>
            </a: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dmikian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utk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memudahkan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diuraikan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ringkas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hal-hal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perlu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teknis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berikut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59776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1 . </a:t>
            </a:r>
            <a:r>
              <a:rPr lang="en-US" sz="2400" b="1" dirty="0" err="1" smtClean="0"/>
              <a:t>Rancangan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Peraturan</a:t>
            </a:r>
            <a:r>
              <a:rPr lang="en-US" sz="2400" b="1" dirty="0" smtClean="0"/>
              <a:t> Daerah</a:t>
            </a:r>
          </a:p>
          <a:p>
            <a:pPr>
              <a:buNone/>
            </a:pPr>
            <a:r>
              <a:rPr lang="en-US" sz="2400" b="1" dirty="0" smtClean="0"/>
              <a:t>      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Daerah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Rakyat Daerah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/>
              <a:t>,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 </a:t>
            </a:r>
            <a:r>
              <a:rPr lang="en-US" sz="2400" dirty="0" err="1" smtClean="0"/>
              <a:t>kab</a:t>
            </a:r>
            <a:r>
              <a:rPr lang="en-US" sz="2400" dirty="0" smtClean="0"/>
              <a:t>,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/>
              <a:t>Daerah </a:t>
            </a:r>
            <a:r>
              <a:rPr lang="en-US" sz="2400" dirty="0" err="1" smtClean="0"/>
              <a:t>trsbt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, </a:t>
            </a:r>
            <a:r>
              <a:rPr lang="en-US" sz="2400" dirty="0" err="1" smtClean="0"/>
              <a:t>komisi</a:t>
            </a:r>
            <a:r>
              <a:rPr lang="en-US" sz="2400" dirty="0"/>
              <a:t>, </a:t>
            </a:r>
            <a:r>
              <a:rPr lang="en-US" sz="2400" dirty="0" err="1"/>
              <a:t>gabungan</a:t>
            </a:r>
            <a:r>
              <a:rPr lang="en-US" sz="2400" dirty="0"/>
              <a:t> </a:t>
            </a:r>
            <a:r>
              <a:rPr lang="en-US" sz="2400" dirty="0" err="1"/>
              <a:t>komisi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kelengkapan</a:t>
            </a:r>
            <a:r>
              <a:rPr lang="en-US" sz="2400" dirty="0" smtClean="0"/>
              <a:t> DPR Daerah  yang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 smtClean="0"/>
              <a:t>legislasi</a:t>
            </a:r>
            <a:r>
              <a:rPr lang="en-US" sz="2400" dirty="0" smtClean="0"/>
              <a:t>. </a:t>
            </a:r>
          </a:p>
          <a:p>
            <a:r>
              <a:rPr lang="en-US" sz="2400" dirty="0"/>
              <a:t> </a:t>
            </a:r>
            <a:r>
              <a:rPr lang="en-US" sz="2400" dirty="0" err="1" smtClean="0"/>
              <a:t>Penyiapan</a:t>
            </a:r>
            <a:r>
              <a:rPr lang="en-US" sz="2400" dirty="0" smtClean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kemungkinannya</a:t>
            </a:r>
            <a:r>
              <a:rPr lang="en-US" sz="2400" dirty="0"/>
              <a:t>, yang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DPR </a:t>
            </a:r>
            <a:r>
              <a:rPr lang="en-US" sz="2400" dirty="0"/>
              <a:t>Daerah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 Daerah </a:t>
            </a:r>
            <a:r>
              <a:rPr lang="en-US" sz="2400" dirty="0" err="1" smtClean="0"/>
              <a:t>yg</a:t>
            </a:r>
            <a:r>
              <a:rPr lang="en-US" sz="2400" dirty="0" smtClean="0"/>
              <a:t> 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dsiapkan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 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/>
              <a:t>Pengantar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 DPR Daerah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.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685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Tingkat Daerah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perda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disiapkan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DPR Daerah </a:t>
            </a:r>
            <a:r>
              <a:rPr lang="en-US" sz="2400" dirty="0" err="1" smtClean="0"/>
              <a:t>disampaikan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kepadaBupati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Selanjutnya</a:t>
            </a:r>
            <a:r>
              <a:rPr lang="en-US" sz="2400" dirty="0" smtClean="0"/>
              <a:t>,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draft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disosialisasikan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Sosialisasi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atau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penyebar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luasan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rancangan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Sekretariat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Daerah,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 </a:t>
            </a:r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menyampaikan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dibahas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diajukan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Daerah, </a:t>
            </a:r>
            <a:r>
              <a:rPr lang="en-US" sz="2400" dirty="0" err="1" smtClean="0"/>
              <a:t>dan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dipersandingkan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2. </a:t>
            </a:r>
            <a:r>
              <a:rPr lang="en-US" b="1" dirty="0" err="1"/>
              <a:t>Materi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Daerah</a:t>
            </a:r>
            <a:endParaRPr lang="en-US" dirty="0"/>
          </a:p>
          <a:p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Daerah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penyelenggaraan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otonomi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tugas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pembantuan</a:t>
            </a:r>
            <a:r>
              <a:rPr lang="en-US" dirty="0" smtClean="0">
                <a:solidFill>
                  <a:srgbClr val="FF0000"/>
                </a:solidFill>
              </a:rPr>
              <a:t> &amp; </a:t>
            </a:r>
            <a:r>
              <a:rPr lang="en-US" dirty="0" err="1">
                <a:solidFill>
                  <a:srgbClr val="FF0000"/>
                </a:solidFill>
              </a:rPr>
              <a:t>menampung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kondisi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khusus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daerah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serta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P</a:t>
            </a:r>
            <a:r>
              <a:rPr lang="en-US" dirty="0" err="1" smtClean="0"/>
              <a:t>enjabaran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smtClean="0"/>
              <a:t>Perundang-2 an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pemuatan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&amp;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Da.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Daerah</a:t>
            </a:r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format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perundangn</a:t>
            </a:r>
            <a:r>
              <a:rPr lang="en-US" dirty="0"/>
              <a:t> </a:t>
            </a:r>
            <a:r>
              <a:rPr lang="en-US" dirty="0" err="1" smtClean="0"/>
              <a:t>diperlukansistematika</a:t>
            </a:r>
            <a:r>
              <a:rPr lang="en-US" dirty="0" smtClean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4 </a:t>
            </a:r>
            <a:r>
              <a:rPr lang="en-US" b="1" dirty="0"/>
              <a:t>. </a:t>
            </a:r>
            <a:r>
              <a:rPr lang="en-US" b="1" dirty="0" err="1"/>
              <a:t>Pembahasan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Penetapan</a:t>
            </a:r>
            <a:endParaRPr lang="en-US" dirty="0"/>
          </a:p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.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</a:t>
            </a:r>
            <a:r>
              <a:rPr lang="en-US" dirty="0" smtClean="0"/>
              <a:t>Daerah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tingkat-tingkat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smtClean="0"/>
              <a:t>dlm </a:t>
            </a:r>
            <a:r>
              <a:rPr lang="en-US" dirty="0" err="1" smtClean="0"/>
              <a:t>rapat</a:t>
            </a:r>
            <a:r>
              <a:rPr lang="en-US" dirty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/</a:t>
            </a:r>
            <a:r>
              <a:rPr lang="en-US" dirty="0" err="1" smtClean="0"/>
              <a:t>panitia</a:t>
            </a:r>
            <a:r>
              <a:rPr lang="en-US" dirty="0" smtClean="0"/>
              <a:t>/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 DPRD yang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rapatparipurna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1822</Words>
  <Application>Microsoft Office PowerPoint</Application>
  <PresentationFormat>On-screen Show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KEBIJAKAN PUBLIK DI DAERAH:</vt:lpstr>
      <vt:lpstr>PowerPoint Presentation</vt:lpstr>
      <vt:lpstr>PowerPoint Presentation</vt:lpstr>
      <vt:lpstr>Berbagai jenis Perda yang ditetapkan oleh Pemerintah Daerah Kabupaten Kota &amp; Propinsi  antara lain:</vt:lpstr>
      <vt:lpstr> Teknik atau prosedur penyusunan peraturan daerah telah diatur dlm berbagai ketentuan Yaitu:  </vt:lpstr>
      <vt:lpstr> Teknis Penyusunan Peraturan Perundangan di Tingkat Daerah </vt:lpstr>
      <vt:lpstr>PowerPoint Presentation</vt:lpstr>
      <vt:lpstr>PowerPoint Presentation</vt:lpstr>
      <vt:lpstr>PowerPoint Presentation</vt:lpstr>
      <vt:lpstr> Alur Partisipasi Dlm Proses Penyusunan Pera Da </vt:lpstr>
      <vt:lpstr>PowerPoint Presentation</vt:lpstr>
      <vt:lpstr>PowerPoint Presentation</vt:lpstr>
      <vt:lpstr>PowerPoint Presentation</vt:lpstr>
      <vt:lpstr>PowerPoint Presentation</vt:lpstr>
      <vt:lpstr> Pengundangan </vt:lpstr>
      <vt:lpstr> Perencanaan Kebijakan </vt:lpstr>
      <vt:lpstr> Pelaksanaan Kebijakan </vt:lpstr>
      <vt:lpstr>PowerPoint Presentation</vt:lpstr>
      <vt:lpstr> Evaluasi Kebijakan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asus</cp:lastModifiedBy>
  <cp:revision>52</cp:revision>
  <dcterms:created xsi:type="dcterms:W3CDTF">2016-03-28T15:00:14Z</dcterms:created>
  <dcterms:modified xsi:type="dcterms:W3CDTF">2020-04-02T05:11:24Z</dcterms:modified>
</cp:coreProperties>
</file>