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65000">
              <a:srgbClr val="0070C0"/>
            </a:gs>
            <a:gs pos="100000">
              <a:srgbClr val="00206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0ABE127-9276-4EC4-A6B5-24CDF116DE3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152401"/>
            <a:ext cx="4419600" cy="24384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HUMAS</a:t>
            </a:r>
            <a:endParaRPr lang="en-US" sz="66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705600" y="2438400"/>
            <a:ext cx="2438400" cy="762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Minggu Ke-5</a:t>
            </a:r>
            <a:endParaRPr lang="id-ID" sz="2800" dirty="0"/>
          </a:p>
        </p:txBody>
      </p:sp>
      <p:sp>
        <p:nvSpPr>
          <p:cNvPr id="5" name="Rectangle 4"/>
          <p:cNvSpPr/>
          <p:nvPr/>
        </p:nvSpPr>
        <p:spPr>
          <a:xfrm>
            <a:off x="228600" y="5867400"/>
            <a:ext cx="4887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dirty="0">
                <a:solidFill>
                  <a:schemeClr val="bg1"/>
                </a:solidFill>
                <a:latin typeface="Arial Black" panose="020B0A04020102020204" pitchFamily="34" charset="0"/>
              </a:rPr>
              <a:t>Dr. Yuli Setyowati, S.IP, M.Si</a:t>
            </a:r>
          </a:p>
        </p:txBody>
      </p:sp>
    </p:spTree>
    <p:extLst>
      <p:ext uri="{BB962C8B-B14F-4D97-AF65-F5344CB8AC3E}">
        <p14:creationId xmlns:p14="http://schemas.microsoft.com/office/powerpoint/2010/main" val="22094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1"/>
            <a:ext cx="7620000" cy="68579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6387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 smtClean="0"/>
              <a:t>Pengumpulan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Fakta</a:t>
            </a: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sz="2400" b="1" dirty="0" err="1" smtClean="0"/>
              <a:t>Definisi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Permasalahan</a:t>
            </a: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sz="2400" b="1" dirty="0" err="1" smtClean="0"/>
              <a:t>Perencnaan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Program</a:t>
            </a:r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sz="2400" b="1" dirty="0" err="1" smtClean="0"/>
              <a:t>Aksi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Komunikasi</a:t>
            </a: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sz="2400" b="1" dirty="0" err="1" smtClean="0"/>
              <a:t>Evaluasi</a:t>
            </a:r>
            <a:endParaRPr lang="en-US" sz="2400" b="1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191000" y="1828800"/>
            <a:ext cx="7620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4152900" y="3162300"/>
            <a:ext cx="8382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191000" y="4495800"/>
            <a:ext cx="7620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4191000" y="5791200"/>
            <a:ext cx="7620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6400800"/>
            <a:ext cx="1828800" cy="158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V="1">
            <a:off x="4838700" y="3771900"/>
            <a:ext cx="5181600" cy="7620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6248400" y="1219200"/>
            <a:ext cx="11430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458200" cy="6248399"/>
          </a:xfrm>
        </p:spPr>
        <p:txBody>
          <a:bodyPr/>
          <a:lstStyle/>
          <a:p>
            <a:pPr>
              <a:buNone/>
            </a:pPr>
            <a:r>
              <a:rPr lang="en-US" sz="2800" b="1" dirty="0" err="1" smtClean="0">
                <a:solidFill>
                  <a:schemeClr val="tx2"/>
                </a:solidFill>
              </a:rPr>
              <a:t>Tahapan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kerja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Humas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143000"/>
            <a:ext cx="3581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 &amp; </a:t>
            </a:r>
            <a:r>
              <a:rPr lang="en-US" b="1" dirty="0" err="1" smtClean="0"/>
              <a:t>relasi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dg </a:t>
            </a:r>
            <a:r>
              <a:rPr lang="en-US" b="1" dirty="0" err="1" smtClean="0"/>
              <a:t>lingkungan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257800" y="1143000"/>
            <a:ext cx="3657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Umpan</a:t>
            </a:r>
            <a:r>
              <a:rPr lang="en-US" b="1" dirty="0" smtClean="0"/>
              <a:t> </a:t>
            </a:r>
            <a:r>
              <a:rPr lang="en-US" b="1" dirty="0" err="1" smtClean="0"/>
              <a:t>balik</a:t>
            </a:r>
            <a:r>
              <a:rPr lang="en-US" b="1" dirty="0" smtClean="0"/>
              <a:t>, </a:t>
            </a: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penyesuaian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57200" y="2590800"/>
            <a:ext cx="3505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 </a:t>
            </a:r>
            <a:r>
              <a:rPr lang="en-US" b="1" dirty="0" err="1" smtClean="0"/>
              <a:t>setiap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pd </a:t>
            </a:r>
            <a:r>
              <a:rPr lang="en-US" b="1" dirty="0" err="1" smtClean="0"/>
              <a:t>organisasi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334000" y="2667000"/>
            <a:ext cx="3581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Menjalankan</a:t>
            </a:r>
            <a:r>
              <a:rPr lang="en-US" b="1" dirty="0" smtClean="0"/>
              <a:t> </a:t>
            </a:r>
            <a:r>
              <a:rPr lang="en-US" b="1" dirty="0" err="1" smtClean="0"/>
              <a:t>kegiatan</a:t>
            </a:r>
            <a:r>
              <a:rPr lang="en-US" b="1" dirty="0" smtClean="0"/>
              <a:t> </a:t>
            </a:r>
            <a:r>
              <a:rPr lang="en-US" b="1" dirty="0" err="1" smtClean="0"/>
              <a:t>terencana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57200" y="4191000"/>
            <a:ext cx="3505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opini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5334000" y="4114800"/>
            <a:ext cx="3581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Rencana</a:t>
            </a:r>
            <a:r>
              <a:rPr lang="en-US" b="1" dirty="0" smtClean="0"/>
              <a:t> </a:t>
            </a:r>
            <a:r>
              <a:rPr lang="en-US" b="1" dirty="0" err="1" smtClean="0"/>
              <a:t>memperbaiki</a:t>
            </a:r>
            <a:r>
              <a:rPr lang="en-US" b="1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57200" y="5638800"/>
            <a:ext cx="3505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potensi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, , </a:t>
            </a:r>
            <a:r>
              <a:rPr lang="en-US" b="1" dirty="0" err="1" smtClean="0"/>
              <a:t>kebutuhan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peluang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334000" y="5562600"/>
            <a:ext cx="3581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Perumusan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6" idx="2"/>
          </p:cNvCxnSpPr>
          <p:nvPr/>
        </p:nvCxnSpPr>
        <p:spPr>
          <a:xfrm rot="5400000">
            <a:off x="1943100" y="3848100"/>
            <a:ext cx="5334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1924050" y="2343150"/>
            <a:ext cx="457200" cy="3810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2"/>
            <a:endCxn id="10" idx="0"/>
          </p:cNvCxnSpPr>
          <p:nvPr/>
        </p:nvCxnSpPr>
        <p:spPr>
          <a:xfrm rot="5400000">
            <a:off x="1943100" y="5372100"/>
            <a:ext cx="5334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038600" y="6172200"/>
            <a:ext cx="12954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0"/>
            <a:endCxn id="9" idx="2"/>
          </p:cNvCxnSpPr>
          <p:nvPr/>
        </p:nvCxnSpPr>
        <p:spPr>
          <a:xfrm rot="5400000" flipH="1" flipV="1">
            <a:off x="6896100" y="533400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  <a:endCxn id="7" idx="2"/>
          </p:cNvCxnSpPr>
          <p:nvPr/>
        </p:nvCxnSpPr>
        <p:spPr>
          <a:xfrm rot="5400000" flipH="1" flipV="1">
            <a:off x="6896100" y="388620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0"/>
            <a:endCxn id="5" idx="2"/>
          </p:cNvCxnSpPr>
          <p:nvPr/>
        </p:nvCxnSpPr>
        <p:spPr>
          <a:xfrm rot="16200000" flipV="1">
            <a:off x="6838950" y="2381250"/>
            <a:ext cx="533400" cy="3810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 flipV="1">
            <a:off x="3962400" y="1600200"/>
            <a:ext cx="1219200" cy="3810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1"/>
            <a:ext cx="8001000" cy="457199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/>
              <a:t>Model circle programming &amp; communication</a:t>
            </a:r>
            <a:endParaRPr lang="en-US" sz="2400" b="1" dirty="0"/>
          </a:p>
        </p:txBody>
      </p:sp>
      <p:sp>
        <p:nvSpPr>
          <p:cNvPr id="4" name="Oval 3"/>
          <p:cNvSpPr/>
          <p:nvPr/>
        </p:nvSpPr>
        <p:spPr>
          <a:xfrm>
            <a:off x="3352800" y="2133600"/>
            <a:ext cx="28956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TARGET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rgbClr val="FFC000"/>
                </a:solidFill>
              </a:rPr>
              <a:t>Citra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C000"/>
                </a:solidFill>
              </a:rPr>
              <a:t>Kepercayaan</a:t>
            </a:r>
            <a:endParaRPr lang="en-US" dirty="0" smtClean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C000"/>
                </a:solidFill>
              </a:rPr>
              <a:t>Realitas</a:t>
            </a:r>
            <a:endParaRPr lang="en-US" dirty="0" smtClean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C000"/>
                </a:solidFill>
              </a:rPr>
              <a:t>Manfaat</a:t>
            </a:r>
            <a:endParaRPr lang="en-US" dirty="0" smtClean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FFC000"/>
                </a:solidFill>
              </a:rPr>
              <a:t>keterikatan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19600" y="685800"/>
            <a:ext cx="2286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endParaRPr lang="en-US" dirty="0" smtClean="0"/>
          </a:p>
          <a:p>
            <a:pPr algn="ctr">
              <a:buFont typeface="Arial" pitchFamily="34" charset="0"/>
              <a:buChar char="•"/>
            </a:pP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209800" y="762000"/>
            <a:ext cx="2209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(</a:t>
            </a:r>
            <a:r>
              <a:rPr lang="en-US" dirty="0" err="1" smtClean="0"/>
              <a:t>evaluasi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90600" y="2286000"/>
            <a:ext cx="23622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Kegiatan</a:t>
            </a:r>
            <a:r>
              <a:rPr lang="en-US" dirty="0" smtClean="0"/>
              <a:t> program </a:t>
            </a:r>
            <a:r>
              <a:rPr lang="en-US" sz="1600" dirty="0" smtClean="0"/>
              <a:t>(programming)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6096000" y="1752600"/>
            <a:ext cx="19812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/</a:t>
            </a:r>
            <a:r>
              <a:rPr lang="en-US" dirty="0" err="1" smtClean="0"/>
              <a:t>tema</a:t>
            </a:r>
            <a:endParaRPr lang="en-US" dirty="0" smtClean="0"/>
          </a:p>
          <a:p>
            <a:pPr algn="ctr">
              <a:buFont typeface="Arial" pitchFamily="34" charset="0"/>
              <a:buChar char="•"/>
            </a:pPr>
            <a:r>
              <a:rPr lang="en-US" dirty="0" smtClean="0"/>
              <a:t>Batas </a:t>
            </a:r>
            <a:r>
              <a:rPr lang="en-US" dirty="0" err="1" smtClean="0"/>
              <a:t>waktu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1981200" y="4191000"/>
            <a:ext cx="22098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Anggaran</a:t>
            </a:r>
            <a:r>
              <a:rPr lang="en-US" dirty="0" smtClean="0"/>
              <a:t> (budget)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4876800"/>
            <a:ext cx="20574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Tentukan</a:t>
            </a:r>
            <a:r>
              <a:rPr lang="en-US" dirty="0" smtClean="0"/>
              <a:t> media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943600" y="3733800"/>
            <a:ext cx="20574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algn="ctr">
              <a:buFont typeface="Arial" pitchFamily="34" charset="0"/>
              <a:buChar char="•"/>
            </a:pPr>
            <a:r>
              <a:rPr lang="en-US" dirty="0" err="1" smtClean="0"/>
              <a:t>personil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289</TotalTime>
  <Words>102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Perspective</vt:lpstr>
      <vt:lpstr>HUMAS</vt:lpstr>
      <vt:lpstr>Proses HUMAS</vt:lpstr>
      <vt:lpstr>PowerPoint Presentation</vt:lpstr>
      <vt:lpstr>Model circle programming &amp; communication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HUMAS</dc:title>
  <dc:creator>Acer1</dc:creator>
  <cp:lastModifiedBy>My Pc</cp:lastModifiedBy>
  <cp:revision>36</cp:revision>
  <dcterms:created xsi:type="dcterms:W3CDTF">2017-10-06T03:47:54Z</dcterms:created>
  <dcterms:modified xsi:type="dcterms:W3CDTF">2020-04-02T02:30:48Z</dcterms:modified>
</cp:coreProperties>
</file>