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132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Framing Pan-</a:t>
            </a:r>
            <a:r>
              <a:rPr lang="en-US" sz="2800" dirty="0" err="1" smtClean="0"/>
              <a:t>konsicki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924800" cy="51054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97000"/>
          <a:ext cx="85344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5842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Perangkat</a:t>
                      </a:r>
                      <a:r>
                        <a:rPr lang="en-US" dirty="0" smtClean="0"/>
                        <a:t> framing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 yang </a:t>
                      </a:r>
                      <a:r>
                        <a:rPr lang="en-US" dirty="0" err="1" smtClean="0"/>
                        <a:t>diamati</a:t>
                      </a:r>
                      <a:endParaRPr lang="en-US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Sintaksis</a:t>
                      </a:r>
                      <a:r>
                        <a:rPr lang="en-US" dirty="0" smtClean="0"/>
                        <a:t>;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Headline, lead, </a:t>
                      </a:r>
                      <a:r>
                        <a:rPr lang="en-US" dirty="0" err="1" smtClean="0"/>
                        <a:t>latar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kutipan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pernyataan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penutup</a:t>
                      </a:r>
                      <a:endParaRPr lang="en-US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Skrip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mengisahkan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berita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5W +H</a:t>
                      </a:r>
                      <a:endParaRPr lang="en-US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Tematik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menulis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Detail, </a:t>
                      </a:r>
                      <a:r>
                        <a:rPr lang="en-US" dirty="0" err="1" smtClean="0"/>
                        <a:t>koherensi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kalimat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ganti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Paragraf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proposisi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kalimat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kalimat</a:t>
                      </a:r>
                      <a:endParaRPr lang="en-US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Retoris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wartawan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menekankan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Leksikon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grafis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metafora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Kata</a:t>
                      </a:r>
                      <a:r>
                        <a:rPr lang="en-US" dirty="0" smtClean="0"/>
                        <a:t>, idiom, </a:t>
                      </a:r>
                      <a:r>
                        <a:rPr lang="en-US" dirty="0" err="1" smtClean="0"/>
                        <a:t>gambar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foto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grafik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Analisis</a:t>
            </a:r>
            <a:r>
              <a:rPr lang="en-US" sz="2800" dirty="0" smtClean="0"/>
              <a:t> framing </a:t>
            </a:r>
            <a:r>
              <a:rPr lang="en-US" sz="2800" dirty="0" err="1" smtClean="0"/>
              <a:t>Isu</a:t>
            </a:r>
            <a:r>
              <a:rPr lang="en-US" sz="2800" dirty="0" smtClean="0"/>
              <a:t> </a:t>
            </a:r>
            <a:r>
              <a:rPr lang="en-US" sz="2800" dirty="0" err="1" smtClean="0"/>
              <a:t>pengalihan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Soeharto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habibie</a:t>
            </a:r>
            <a:r>
              <a:rPr lang="en-US" sz="2800" dirty="0" smtClean="0"/>
              <a:t> (21 </a:t>
            </a:r>
            <a:r>
              <a:rPr lang="en-US" sz="2800" dirty="0" err="1" smtClean="0"/>
              <a:t>mei</a:t>
            </a:r>
            <a:r>
              <a:rPr lang="en-US" sz="2800" dirty="0" smtClean="0"/>
              <a:t> </a:t>
            </a:r>
            <a:r>
              <a:rPr lang="en-US" sz="2800" dirty="0" smtClean="0"/>
              <a:t>1998)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</a:t>
            </a:r>
            <a:r>
              <a:rPr lang="en-US" sz="2800" dirty="0" err="1" smtClean="0"/>
              <a:t>Kompas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Republika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Habibie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Reaksi</a:t>
            </a:r>
            <a:r>
              <a:rPr lang="en-US" dirty="0" smtClean="0"/>
              <a:t> yang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Frame </a:t>
            </a:r>
            <a:r>
              <a:rPr lang="en-US" sz="2800" dirty="0" err="1" smtClean="0"/>
              <a:t>republika</a:t>
            </a:r>
            <a:r>
              <a:rPr lang="en-US" sz="2800" dirty="0" smtClean="0"/>
              <a:t>; </a:t>
            </a:r>
            <a:r>
              <a:rPr lang="en-US" sz="2800" dirty="0" err="1" smtClean="0"/>
              <a:t>pengangkatan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Habibie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konstitusional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62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63246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Strategi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penulisan</a:t>
                      </a:r>
                      <a:endParaRPr lang="en-US" dirty="0"/>
                    </a:p>
                  </a:txBody>
                  <a:tcPr/>
                </a:tc>
              </a:tr>
              <a:tr h="9753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skematis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konstitusional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Republika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menempatkan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konstitusional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awal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tulisan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disusul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inskonstutisional</a:t>
                      </a:r>
                      <a:endParaRPr lang="en-US" dirty="0"/>
                    </a:p>
                  </a:txBody>
                  <a:tcPr/>
                </a:tc>
              </a:tr>
              <a:tr h="9753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Skrip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Penekanan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aspek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legalitas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Sementara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sisi</a:t>
                      </a:r>
                      <a:r>
                        <a:rPr lang="en-US" dirty="0" smtClean="0"/>
                        <a:t> moral, rasa </a:t>
                      </a:r>
                      <a:r>
                        <a:rPr lang="en-US" dirty="0" err="1" smtClean="0"/>
                        <a:t>keadilan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diliput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Penekanan</a:t>
                      </a:r>
                      <a:r>
                        <a:rPr lang="en-US" dirty="0" smtClean="0"/>
                        <a:t> pd </a:t>
                      </a:r>
                      <a:r>
                        <a:rPr lang="en-US" dirty="0" err="1" smtClean="0"/>
                        <a:t>pasal</a:t>
                      </a:r>
                      <a:r>
                        <a:rPr lang="en-US" dirty="0" smtClean="0"/>
                        <a:t> 8 UUD 1945 ( </a:t>
                      </a:r>
                      <a:r>
                        <a:rPr lang="en-US" dirty="0" err="1" smtClean="0"/>
                        <a:t>wakil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otomatis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menggantikan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).  </a:t>
                      </a:r>
                      <a:r>
                        <a:rPr lang="en-US" dirty="0" err="1" smtClean="0"/>
                        <a:t>Sementara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uraian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pasal</a:t>
                      </a:r>
                      <a:r>
                        <a:rPr lang="en-US" dirty="0" smtClean="0"/>
                        <a:t> 9 (</a:t>
                      </a:r>
                      <a:r>
                        <a:rPr lang="en-US" dirty="0" err="1" smtClean="0"/>
                        <a:t>pengangkatan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dilakukan</a:t>
                      </a:r>
                      <a:r>
                        <a:rPr lang="en-US" dirty="0" smtClean="0"/>
                        <a:t> MPR)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diuraikan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tempat</a:t>
                      </a:r>
                      <a:endParaRPr lang="en-US" dirty="0"/>
                    </a:p>
                  </a:txBody>
                  <a:tcPr/>
                </a:tc>
              </a:tr>
              <a:tr h="9753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Tematik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1) </a:t>
                      </a:r>
                      <a:r>
                        <a:rPr lang="en-US" dirty="0" err="1" smtClean="0"/>
                        <a:t>Pernyataan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berhenti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Soeharto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Habibie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konstitusional</a:t>
                      </a:r>
                      <a:r>
                        <a:rPr lang="en-US" dirty="0" smtClean="0"/>
                        <a:t> 2) </a:t>
                      </a:r>
                      <a:r>
                        <a:rPr lang="en-US" dirty="0" err="1" smtClean="0"/>
                        <a:t>pengucapan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sumpah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Habibie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Istana Negara </a:t>
                      </a:r>
                      <a:r>
                        <a:rPr lang="en-US" dirty="0" err="1" smtClean="0"/>
                        <a:t>adalah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konstutisional</a:t>
                      </a:r>
                      <a:r>
                        <a:rPr lang="en-US" dirty="0" smtClean="0"/>
                        <a:t> 3) </a:t>
                      </a:r>
                      <a:r>
                        <a:rPr lang="en-US" dirty="0" err="1" smtClean="0"/>
                        <a:t>Habibie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setelah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mengucapkan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sumpah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memiliki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wewenang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sbg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sah</a:t>
                      </a:r>
                      <a:r>
                        <a:rPr lang="en-US" dirty="0" smtClean="0"/>
                        <a:t> 4) </a:t>
                      </a:r>
                      <a:r>
                        <a:rPr lang="en-US" dirty="0" err="1" smtClean="0"/>
                        <a:t>perlu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diadakan</a:t>
                      </a:r>
                      <a:r>
                        <a:rPr lang="en-US" dirty="0" smtClean="0"/>
                        <a:t> SI MPR yang </a:t>
                      </a:r>
                      <a:r>
                        <a:rPr lang="en-US" dirty="0" err="1" smtClean="0"/>
                        <a:t>mengesahkan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kedudukan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Habibie</a:t>
                      </a:r>
                      <a:endParaRPr lang="en-US" dirty="0"/>
                    </a:p>
                  </a:txBody>
                  <a:tcPr/>
                </a:tc>
              </a:tr>
              <a:tr h="9753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Retoris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Pemberian</a:t>
                      </a:r>
                      <a:r>
                        <a:rPr lang="en-US" dirty="0" smtClean="0"/>
                        <a:t> label </a:t>
                      </a:r>
                      <a:r>
                        <a:rPr lang="en-US" dirty="0" err="1" smtClean="0"/>
                        <a:t>otoritas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keilmuan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diwawancarai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memberi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klaim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yuridis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pasal-pasal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UUD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UU)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Frame </a:t>
            </a:r>
            <a:r>
              <a:rPr lang="en-US" sz="2800" dirty="0" err="1" smtClean="0"/>
              <a:t>kompas</a:t>
            </a:r>
            <a:r>
              <a:rPr lang="en-US" sz="2800" dirty="0" smtClean="0"/>
              <a:t>: </a:t>
            </a:r>
            <a:r>
              <a:rPr lang="en-US" sz="2800" dirty="0" err="1" smtClean="0"/>
              <a:t>Pengangkatan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Habibie</a:t>
            </a:r>
            <a:r>
              <a:rPr lang="en-US" sz="2800" dirty="0" smtClean="0"/>
              <a:t> </a:t>
            </a:r>
            <a:r>
              <a:rPr lang="en-US" sz="2800" dirty="0" err="1" smtClean="0"/>
              <a:t>kontroversial</a:t>
            </a:r>
            <a:r>
              <a:rPr lang="en-US" sz="2800" dirty="0" smtClean="0"/>
              <a:t> (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diterima</a:t>
            </a:r>
            <a:r>
              <a:rPr lang="en-US" sz="2800" dirty="0" smtClean="0"/>
              <a:t> </a:t>
            </a:r>
            <a:r>
              <a:rPr lang="en-US" sz="2800" dirty="0" err="1" smtClean="0"/>
              <a:t>sepenuhnya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219200"/>
          <a:ext cx="8229600" cy="6169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553200"/>
              </a:tblGrid>
              <a:tr h="63201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Elemen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Strategi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penulisan</a:t>
                      </a:r>
                      <a:endParaRPr lang="en-US" dirty="0"/>
                    </a:p>
                  </a:txBody>
                  <a:tcPr/>
                </a:tc>
              </a:tr>
              <a:tr h="158002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Skematis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Wawancara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mempunyai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perbedaan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pandangan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bertolak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belakang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konstitusional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lain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Kedua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disertai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kuat</a:t>
                      </a:r>
                      <a:endParaRPr lang="en-US" dirty="0"/>
                    </a:p>
                  </a:txBody>
                  <a:tcPr/>
                </a:tc>
              </a:tr>
              <a:tr h="79001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skrip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yang pro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setuju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ditempatkan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saling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melengkapi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menanggapi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posisi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setara</a:t>
                      </a:r>
                      <a:r>
                        <a:rPr lang="en-US" dirty="0" smtClean="0"/>
                        <a:t>.  </a:t>
                      </a:r>
                      <a:r>
                        <a:rPr lang="en-US" dirty="0" err="1" smtClean="0"/>
                        <a:t>Pendapat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ditempatkan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utama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Argumentasi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keduanya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kuat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01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Tematik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1) </a:t>
                      </a:r>
                      <a:r>
                        <a:rPr lang="en-US" dirty="0" err="1" smtClean="0"/>
                        <a:t>Pernyataan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berhenti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Soeharto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pengangkatan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Habibie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menimbulkan</a:t>
                      </a:r>
                      <a:r>
                        <a:rPr lang="en-US" dirty="0" smtClean="0"/>
                        <a:t> pro-</a:t>
                      </a:r>
                      <a:r>
                        <a:rPr lang="en-US" dirty="0" err="1" smtClean="0"/>
                        <a:t>kontra</a:t>
                      </a:r>
                      <a:r>
                        <a:rPr lang="en-US" dirty="0" smtClean="0"/>
                        <a:t> 2) </a:t>
                      </a:r>
                      <a:r>
                        <a:rPr lang="en-US" dirty="0" err="1" smtClean="0"/>
                        <a:t>pengambilan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sumpah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Habibie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Istana Negara </a:t>
                      </a:r>
                      <a:r>
                        <a:rPr lang="en-US" dirty="0" err="1" smtClean="0"/>
                        <a:t>menimbulkan</a:t>
                      </a:r>
                      <a:r>
                        <a:rPr lang="en-US" dirty="0" smtClean="0"/>
                        <a:t> pro-</a:t>
                      </a:r>
                      <a:r>
                        <a:rPr lang="en-US" dirty="0" err="1" smtClean="0"/>
                        <a:t>kontra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kalangan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ahli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hukum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8002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Retoris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Pemakaian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klaim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yuridis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otoritas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keilmuan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gagasan</a:t>
                      </a:r>
                      <a:r>
                        <a:rPr lang="en-US" dirty="0" smtClean="0"/>
                        <a:t> /</a:t>
                      </a:r>
                      <a:r>
                        <a:rPr lang="en-US" smtClean="0"/>
                        <a:t>pendapat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399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Framing Pan-konsicki</vt:lpstr>
      <vt:lpstr>Analisis framing Isu pengalihan kekuasaan Soeharto ke habibie (21 mei 1998) di harian Kompas dan Republika</vt:lpstr>
      <vt:lpstr>Frame republika; pengangkatan Habibie konstitusional</vt:lpstr>
      <vt:lpstr>Frame kompas: Pengangkatan Habibie kontroversial (belum diterima sepenuhnya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Framing Pan-konsicki</dc:title>
  <dc:creator/>
  <cp:lastModifiedBy>FADJARINI</cp:lastModifiedBy>
  <cp:revision>4</cp:revision>
  <dcterms:created xsi:type="dcterms:W3CDTF">2006-08-16T00:00:00Z</dcterms:created>
  <dcterms:modified xsi:type="dcterms:W3CDTF">2014-11-24T12:16:35Z</dcterms:modified>
</cp:coreProperties>
</file>