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007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051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6085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123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007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4650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452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9273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3625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4222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088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53A0B-DDC0-4D79-90D2-587DF70CE88E}" type="datetimeFigureOut">
              <a:rPr lang="id-ID" smtClean="0"/>
              <a:t>23/08/2021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5CC92-A3EB-4F3E-8F79-343263BF3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6529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75240" cy="57606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ahasiswa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08720"/>
            <a:ext cx="8075240" cy="5644480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Buatlah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tentang 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mplementasi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 Pelaksanaan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untuk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abupaten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/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 daerah saudara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abupaten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mahasiswa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id-ID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Tugas dikumpulkan tanggal 28 Agustus 2021 disertai Nama, Nim dikumpul Via WA saya  </a:t>
            </a:r>
          </a:p>
          <a:p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Sistematika 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- 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perumusan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- 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dan manfaat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-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Tinjauan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Pustaka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-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desain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d-ID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 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Deskripsi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Wilayah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 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embahasan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Kesimpulan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Saran </a:t>
            </a:r>
          </a:p>
          <a:p>
            <a:pPr>
              <a:buNone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5. Daftar Pustaka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53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92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Tugas Mahasiswa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Mahasiswa</dc:title>
  <dc:creator>My PC</dc:creator>
  <cp:lastModifiedBy>My PC</cp:lastModifiedBy>
  <cp:revision>4</cp:revision>
  <dcterms:created xsi:type="dcterms:W3CDTF">2021-08-22T11:18:49Z</dcterms:created>
  <dcterms:modified xsi:type="dcterms:W3CDTF">2021-08-23T03:03:42Z</dcterms:modified>
</cp:coreProperties>
</file>