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3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2DE-35D5-4F9A-9A8B-1E4C7ECB03E7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2D7E-7215-4BBD-BD93-00DEEDEBA9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2DE-35D5-4F9A-9A8B-1E4C7ECB03E7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2D7E-7215-4BBD-BD93-00DEEDEBA9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2DE-35D5-4F9A-9A8B-1E4C7ECB03E7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2D7E-7215-4BBD-BD93-00DEEDEBA9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2DE-35D5-4F9A-9A8B-1E4C7ECB03E7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2D7E-7215-4BBD-BD93-00DEEDEBA9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2DE-35D5-4F9A-9A8B-1E4C7ECB03E7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2D7E-7215-4BBD-BD93-00DEEDEBA9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2DE-35D5-4F9A-9A8B-1E4C7ECB03E7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2D7E-7215-4BBD-BD93-00DEEDEBA9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2DE-35D5-4F9A-9A8B-1E4C7ECB03E7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2D7E-7215-4BBD-BD93-00DEEDEBA9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2DE-35D5-4F9A-9A8B-1E4C7ECB03E7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2D7E-7215-4BBD-BD93-00DEEDEBA9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2DE-35D5-4F9A-9A8B-1E4C7ECB03E7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2D7E-7215-4BBD-BD93-00DEEDEBA9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2DE-35D5-4F9A-9A8B-1E4C7ECB03E7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2D7E-7215-4BBD-BD93-00DEEDEBA92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2DE-35D5-4F9A-9A8B-1E4C7ECB03E7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632D7E-7215-4BBD-BD93-00DEEDEBA92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3632D7E-7215-4BBD-BD93-00DEEDEBA92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E0EF2DE-35D5-4F9A-9A8B-1E4C7ECB03E7}" type="datetimeFigureOut">
              <a:rPr lang="en-US" smtClean="0"/>
              <a:t>10/16/2021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Review </a:t>
            </a:r>
            <a:br>
              <a:rPr lang="en-US" dirty="0" smtClean="0"/>
            </a:br>
            <a:r>
              <a:rPr lang="en-US" dirty="0" smtClean="0"/>
              <a:t>Governance </a:t>
            </a:r>
            <a:r>
              <a:rPr lang="en-US" dirty="0" err="1" smtClean="0"/>
              <a:t>bagian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Jaka</a:t>
            </a:r>
            <a:r>
              <a:rPr lang="en-US" sz="2800" dirty="0" smtClean="0"/>
              <a:t> </a:t>
            </a:r>
            <a:r>
              <a:rPr lang="en-US" sz="2800" dirty="0" err="1"/>
              <a:t>T</a:t>
            </a:r>
            <a:r>
              <a:rPr lang="en-US" sz="2800" dirty="0" err="1" smtClean="0"/>
              <a:t>riwidaryanta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44777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Catatan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7681664" cy="5276056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n-US" dirty="0" err="1" smtClean="0"/>
              <a:t>Melalui</a:t>
            </a:r>
            <a:r>
              <a:rPr lang="en-US" dirty="0" smtClean="0"/>
              <a:t> review governance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mendiskusikan</a:t>
            </a:r>
            <a:r>
              <a:rPr lang="en-US" dirty="0"/>
              <a:t> </a:t>
            </a:r>
            <a:r>
              <a:rPr lang="en-US" dirty="0" err="1"/>
              <a:t>perkembanganan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i="1" dirty="0"/>
              <a:t>governance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relevansinya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proses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bersih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berwawasan</a:t>
            </a:r>
            <a:r>
              <a:rPr lang="en-US" dirty="0"/>
              <a:t> </a:t>
            </a:r>
            <a:r>
              <a:rPr lang="en-US" i="1" dirty="0"/>
              <a:t>good governance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lain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di Indonesia</a:t>
            </a:r>
            <a:r>
              <a:rPr lang="en-US" dirty="0" smtClean="0"/>
              <a:t>.</a:t>
            </a:r>
          </a:p>
          <a:p>
            <a:pPr marL="114300" indent="0">
              <a:buNone/>
            </a:pPr>
            <a:r>
              <a:rPr lang="en-US" dirty="0" smtClean="0"/>
              <a:t> </a:t>
            </a:r>
          </a:p>
          <a:p>
            <a:pPr marL="114300" indent="0">
              <a:buNone/>
            </a:pPr>
            <a:r>
              <a:rPr lang="en-US" dirty="0"/>
              <a:t>(5)	</a:t>
            </a:r>
            <a:r>
              <a:rPr lang="en-US" sz="3000" dirty="0"/>
              <a:t>Governance </a:t>
            </a:r>
            <a:r>
              <a:rPr lang="en-US" sz="3000" dirty="0" err="1"/>
              <a:t>Sebagai</a:t>
            </a:r>
            <a:r>
              <a:rPr lang="en-US" sz="3000" dirty="0"/>
              <a:t> </a:t>
            </a:r>
            <a:r>
              <a:rPr lang="en-US" sz="3000" dirty="0" err="1"/>
              <a:t>Pengembangan</a:t>
            </a:r>
            <a:r>
              <a:rPr lang="en-US" sz="3000" dirty="0"/>
              <a:t>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Pendayagunaan</a:t>
            </a:r>
            <a:r>
              <a:rPr lang="en-US" sz="3000" dirty="0"/>
              <a:t>  </a:t>
            </a:r>
            <a:r>
              <a:rPr lang="en-US" sz="3000" dirty="0" err="1"/>
              <a:t>Infrastruktur</a:t>
            </a:r>
            <a:r>
              <a:rPr lang="en-US" sz="3000" dirty="0"/>
              <a:t> </a:t>
            </a:r>
            <a:r>
              <a:rPr lang="en-US" sz="3000" dirty="0" err="1"/>
              <a:t>Kebijakan</a:t>
            </a:r>
            <a:r>
              <a:rPr lang="en-US" sz="3000" dirty="0"/>
              <a:t>:</a:t>
            </a:r>
          </a:p>
          <a:p>
            <a:pPr marL="114300" indent="0">
              <a:buNone/>
            </a:pP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/>
              <a:t>Bekerja</a:t>
            </a:r>
            <a:r>
              <a:rPr lang="en-US" dirty="0"/>
              <a:t> Optimal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Agenda </a:t>
            </a:r>
            <a:r>
              <a:rPr lang="en-US" dirty="0" err="1"/>
              <a:t>Apapun</a:t>
            </a:r>
            <a:endParaRPr lang="en-US" dirty="0"/>
          </a:p>
          <a:p>
            <a:pPr marL="114300" indent="0">
              <a:buNone/>
            </a:pPr>
            <a:r>
              <a:rPr lang="en-US" dirty="0" err="1" smtClean="0"/>
              <a:t>Perdebatan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kotroversi</a:t>
            </a:r>
            <a:r>
              <a:rPr lang="en-US" dirty="0" smtClean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governance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. </a:t>
            </a:r>
            <a:r>
              <a:rPr lang="en-US" dirty="0"/>
              <a:t>Yang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istilah</a:t>
            </a:r>
            <a:r>
              <a:rPr lang="en-US" dirty="0"/>
              <a:t> yang </a:t>
            </a:r>
            <a:r>
              <a:rPr lang="en-US" dirty="0" err="1"/>
              <a:t>sarat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i="1" dirty="0"/>
              <a:t>good governance </a:t>
            </a:r>
            <a:r>
              <a:rPr lang="en-US" i="1" dirty="0" err="1"/>
              <a:t>h</a:t>
            </a:r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hati-hati</a:t>
            </a:r>
            <a:r>
              <a:rPr lang="en-US" dirty="0"/>
              <a:t>. </a:t>
            </a:r>
            <a:r>
              <a:rPr lang="en-US" dirty="0" err="1"/>
              <a:t>Penjabarannya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semestinya</a:t>
            </a:r>
            <a:r>
              <a:rPr lang="en-US" dirty="0"/>
              <a:t> </a:t>
            </a:r>
            <a:r>
              <a:rPr lang="en-US" dirty="0" err="1"/>
              <a:t>membabi-buta</a:t>
            </a:r>
            <a:r>
              <a:rPr lang="en-US" dirty="0"/>
              <a:t> (</a:t>
            </a:r>
            <a:r>
              <a:rPr lang="en-US" dirty="0" err="1"/>
              <a:t>sekedar</a:t>
            </a:r>
            <a:r>
              <a:rPr lang="en-US" dirty="0"/>
              <a:t> </a:t>
            </a:r>
            <a:r>
              <a:rPr lang="en-US" dirty="0" err="1"/>
              <a:t>menjabarkan</a:t>
            </a:r>
            <a:r>
              <a:rPr lang="en-US" dirty="0"/>
              <a:t> </a:t>
            </a:r>
            <a:r>
              <a:rPr lang="en-US" dirty="0" err="1"/>
              <a:t>dokrin</a:t>
            </a:r>
            <a:r>
              <a:rPr lang="en-US" dirty="0"/>
              <a:t> </a:t>
            </a:r>
            <a:r>
              <a:rPr lang="en-US" dirty="0" err="1"/>
              <a:t>supremasi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</a:t>
            </a:r>
            <a:r>
              <a:rPr lang="en-US" dirty="0" err="1"/>
              <a:t>gagalnya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760947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76672"/>
            <a:ext cx="7681664" cy="5924128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i="1" dirty="0"/>
              <a:t>model governance </a:t>
            </a:r>
            <a:r>
              <a:rPr lang="en-US" i="1" dirty="0" err="1"/>
              <a:t>s</a:t>
            </a:r>
            <a:r>
              <a:rPr lang="en-US" dirty="0" err="1"/>
              <a:t>ecara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dibahas</a:t>
            </a:r>
            <a:r>
              <a:rPr lang="en-US" dirty="0"/>
              <a:t> governance </a:t>
            </a:r>
            <a:r>
              <a:rPr lang="en-US" dirty="0" err="1"/>
              <a:t>dakan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ditegaskan</a:t>
            </a:r>
            <a:r>
              <a:rPr lang="en-US" dirty="0"/>
              <a:t> di </a:t>
            </a:r>
            <a:r>
              <a:rPr lang="en-US" dirty="0" err="1"/>
              <a:t>sini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governance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bekerjanya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tujuan-tujuan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 </a:t>
            </a:r>
            <a:r>
              <a:rPr lang="en-US" dirty="0" err="1"/>
              <a:t>Signifikansi</a:t>
            </a:r>
            <a:r>
              <a:rPr lang="en-US" dirty="0"/>
              <a:t> </a:t>
            </a:r>
            <a:r>
              <a:rPr lang="en-US" dirty="0" err="1"/>
              <a:t>mengeser</a:t>
            </a:r>
            <a:r>
              <a:rPr lang="en-US" dirty="0"/>
              <a:t> </a:t>
            </a:r>
            <a:r>
              <a:rPr lang="en-US" dirty="0" err="1"/>
              <a:t>wacana</a:t>
            </a:r>
            <a:r>
              <a:rPr lang="en-US" dirty="0"/>
              <a:t> yang state-centric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wacana</a:t>
            </a:r>
            <a:r>
              <a:rPr lang="en-US" dirty="0"/>
              <a:t> yang market-based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faham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resep</a:t>
            </a:r>
            <a:r>
              <a:rPr lang="en-US" dirty="0"/>
              <a:t> neo-liberal. </a:t>
            </a:r>
            <a:r>
              <a:rPr lang="en-US" dirty="0" err="1"/>
              <a:t>Reformasi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birokrais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reposisi</a:t>
            </a:r>
            <a:r>
              <a:rPr lang="en-US" dirty="0"/>
              <a:t>, </a:t>
            </a:r>
            <a:r>
              <a:rPr lang="en-US" dirty="0" err="1"/>
              <a:t>restrukturisasi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merumusan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jalannya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r>
              <a:rPr lang="en-US" b="1" dirty="0" smtClean="0"/>
              <a:t>(</a:t>
            </a:r>
            <a:r>
              <a:rPr lang="en-US" b="1" dirty="0"/>
              <a:t>6)	Governance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Pengelolaan</a:t>
            </a:r>
            <a:r>
              <a:rPr lang="en-US" b="1" dirty="0"/>
              <a:t> </a:t>
            </a:r>
            <a:r>
              <a:rPr lang="en-US" b="1" dirty="0" err="1"/>
              <a:t>Konflik</a:t>
            </a:r>
            <a:r>
              <a:rPr lang="en-US" dirty="0"/>
              <a:t>:</a:t>
            </a:r>
          </a:p>
          <a:p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Kekerasan</a:t>
            </a:r>
            <a:r>
              <a:rPr lang="en-US" dirty="0"/>
              <a:t> Dan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Kondusif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Persoalan-Persoalan</a:t>
            </a:r>
            <a:r>
              <a:rPr lang="en-US" dirty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posisinya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otoritas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terjebak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2926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04664"/>
            <a:ext cx="7681664" cy="5996136"/>
          </a:xfrm>
        </p:spPr>
        <p:txBody>
          <a:bodyPr>
            <a:normAutofit/>
          </a:bodyPr>
          <a:lstStyle/>
          <a:p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keputusan-keputusan</a:t>
            </a:r>
            <a:r>
              <a:rPr lang="en-US" dirty="0"/>
              <a:t> yang </a:t>
            </a:r>
            <a:r>
              <a:rPr lang="en-US" dirty="0" err="1"/>
              <a:t>ditetapkannya</a:t>
            </a:r>
            <a:r>
              <a:rPr lang="en-US" dirty="0"/>
              <a:t>. </a:t>
            </a:r>
            <a:r>
              <a:rPr lang="en-US" dirty="0" err="1"/>
              <a:t>Sehubungan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mengelaborasi</a:t>
            </a:r>
            <a:r>
              <a:rPr lang="en-US" dirty="0"/>
              <a:t> </a:t>
            </a:r>
            <a:r>
              <a:rPr lang="en-US" dirty="0" err="1"/>
              <a:t>urgensi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mendalami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governance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, </a:t>
            </a:r>
            <a:r>
              <a:rPr lang="en-US" dirty="0" err="1"/>
              <a:t>akah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Resolusi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. </a:t>
            </a:r>
          </a:p>
          <a:p>
            <a:r>
              <a:rPr lang="en-US" dirty="0" err="1" smtClean="0"/>
              <a:t>Sehubungan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 </a:t>
            </a:r>
            <a:r>
              <a:rPr lang="en-US" dirty="0" err="1"/>
              <a:t>kontroversi</a:t>
            </a:r>
            <a:r>
              <a:rPr lang="en-US" dirty="0"/>
              <a:t> </a:t>
            </a:r>
            <a:r>
              <a:rPr lang="en-US" dirty="0" err="1"/>
              <a:t>teoritik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dibahas</a:t>
            </a:r>
            <a:r>
              <a:rPr lang="en-US" dirty="0"/>
              <a:t> di </a:t>
            </a:r>
            <a:r>
              <a:rPr lang="en-US" dirty="0" err="1"/>
              <a:t>sesi-sesi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ditelaah</a:t>
            </a:r>
            <a:r>
              <a:rPr lang="en-US" dirty="0"/>
              <a:t> </a:t>
            </a:r>
            <a:r>
              <a:rPr lang="en-US" dirty="0" err="1"/>
              <a:t>perubahan-perubahan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optimalnya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</a:t>
            </a:r>
          </a:p>
          <a:p>
            <a:r>
              <a:rPr lang="en-US" dirty="0"/>
              <a:t>Ada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didiskusikan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Pertama</a:t>
            </a:r>
            <a:r>
              <a:rPr lang="en-US" dirty="0"/>
              <a:t>,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manakah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reformasi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: </a:t>
            </a:r>
            <a:r>
              <a:rPr lang="en-US" dirty="0" err="1"/>
              <a:t>menggesernya</a:t>
            </a:r>
            <a:r>
              <a:rPr lang="en-US" dirty="0"/>
              <a:t> </a:t>
            </a:r>
            <a:r>
              <a:rPr lang="en-US" dirty="0" err="1"/>
              <a:t>sekedar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fasilitator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(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ketidakmampuan</a:t>
            </a:r>
            <a:r>
              <a:rPr lang="en-US" dirty="0"/>
              <a:t> </a:t>
            </a:r>
            <a:r>
              <a:rPr lang="en-US" dirty="0" err="1"/>
              <a:t>membiayai</a:t>
            </a:r>
            <a:r>
              <a:rPr lang="en-US" dirty="0"/>
              <a:t> </a:t>
            </a:r>
            <a:r>
              <a:rPr lang="en-US" dirty="0" err="1"/>
              <a:t>kebijakan-kebijakan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) </a:t>
            </a:r>
            <a:r>
              <a:rPr lang="en-US" dirty="0" err="1"/>
              <a:t>ataukah</a:t>
            </a:r>
            <a:r>
              <a:rPr lang="en-US" dirty="0"/>
              <a:t> </a:t>
            </a:r>
            <a:r>
              <a:rPr lang="en-US" dirty="0" err="1"/>
              <a:t>menjadikannya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manipilator</a:t>
            </a:r>
            <a:r>
              <a:rPr lang="en-US" dirty="0"/>
              <a:t> </a:t>
            </a:r>
            <a:r>
              <a:rPr lang="en-US" dirty="0" err="1"/>
              <a:t>bekerjanya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?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80119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04664"/>
            <a:ext cx="7753672" cy="5996136"/>
          </a:xfrm>
        </p:spPr>
        <p:txBody>
          <a:bodyPr/>
          <a:lstStyle/>
          <a:p>
            <a:r>
              <a:rPr lang="en-US" dirty="0" err="1"/>
              <a:t>Kedua</a:t>
            </a:r>
            <a:r>
              <a:rPr lang="en-US" dirty="0"/>
              <a:t>, 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sajakah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efektitifak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?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sebaiknya</a:t>
            </a:r>
            <a:r>
              <a:rPr lang="en-US" dirty="0"/>
              <a:t>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model ex ante </a:t>
            </a:r>
            <a:r>
              <a:rPr lang="en-US" dirty="0" err="1"/>
              <a:t>ataukan</a:t>
            </a:r>
            <a:r>
              <a:rPr lang="en-US" dirty="0"/>
              <a:t> ex post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mengingat</a:t>
            </a:r>
            <a:r>
              <a:rPr lang="en-US" dirty="0"/>
              <a:t> civil society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agresif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2102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</TotalTime>
  <Words>294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Adjacency</vt:lpstr>
      <vt:lpstr> Review  Governance bagian 2</vt:lpstr>
      <vt:lpstr>Catatan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 Governance bagian 2</dc:title>
  <dc:creator>Jaka</dc:creator>
  <cp:lastModifiedBy>Jaka</cp:lastModifiedBy>
  <cp:revision>2</cp:revision>
  <dcterms:created xsi:type="dcterms:W3CDTF">2021-10-16T09:28:15Z</dcterms:created>
  <dcterms:modified xsi:type="dcterms:W3CDTF">2021-10-16T09:48:05Z</dcterms:modified>
</cp:coreProperties>
</file>