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990599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Berbagai</a:t>
            </a:r>
            <a:r>
              <a:rPr lang="en-AU" sz="2800" dirty="0" smtClean="0"/>
              <a:t> </a:t>
            </a:r>
            <a:r>
              <a:rPr lang="en-AU" sz="2800" dirty="0" err="1" smtClean="0"/>
              <a:t>dampak</a:t>
            </a:r>
            <a:r>
              <a:rPr lang="en-AU" sz="2800" dirty="0" smtClean="0"/>
              <a:t> (</a:t>
            </a:r>
            <a:r>
              <a:rPr lang="en-AU" sz="2800" dirty="0" err="1" smtClean="0"/>
              <a:t>positif</a:t>
            </a:r>
            <a:r>
              <a:rPr lang="en-AU" sz="2800" dirty="0" smtClean="0"/>
              <a:t>) </a:t>
            </a:r>
            <a:r>
              <a:rPr lang="en-AU" sz="2800" dirty="0" err="1" smtClean="0"/>
              <a:t>Televisi</a:t>
            </a:r>
            <a:r>
              <a:rPr lang="en-AU" sz="2800" dirty="0" smtClean="0"/>
              <a:t> (</a:t>
            </a:r>
            <a:r>
              <a:rPr lang="en-AU" sz="2800" dirty="0" err="1" smtClean="0"/>
              <a:t>sumber</a:t>
            </a:r>
            <a:r>
              <a:rPr lang="en-AU" sz="2800" dirty="0" smtClean="0"/>
              <a:t>: </a:t>
            </a:r>
            <a:r>
              <a:rPr lang="en-AU" sz="2800" dirty="0" err="1" smtClean="0"/>
              <a:t>tulisan</a:t>
            </a:r>
            <a:r>
              <a:rPr lang="en-AU" sz="2800" dirty="0" smtClean="0"/>
              <a:t> </a:t>
            </a:r>
            <a:r>
              <a:rPr lang="en-AU" sz="2800" dirty="0" err="1" smtClean="0"/>
              <a:t>Riyanto</a:t>
            </a:r>
            <a:r>
              <a:rPr lang="en-AU" sz="2800" dirty="0" smtClean="0"/>
              <a:t>: KPI )</a:t>
            </a:r>
            <a:endParaRPr lang="en-AU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676400"/>
            <a:ext cx="7391400" cy="3962400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AU" sz="2800" dirty="0" err="1" smtClean="0">
                <a:solidFill>
                  <a:schemeClr val="tx1"/>
                </a:solidFill>
              </a:rPr>
              <a:t>Televisi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menyampaikan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pemberitaan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secara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aktual</a:t>
            </a:r>
            <a:r>
              <a:rPr lang="en-AU" sz="2800" dirty="0" smtClean="0">
                <a:solidFill>
                  <a:schemeClr val="tx1"/>
                </a:solidFill>
              </a:rPr>
              <a:t>, </a:t>
            </a:r>
            <a:r>
              <a:rPr lang="en-AU" sz="2800" dirty="0" err="1" smtClean="0">
                <a:solidFill>
                  <a:schemeClr val="tx1"/>
                </a:solidFill>
              </a:rPr>
              <a:t>sehingga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khalayak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dapat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mengetahui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informasi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secara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cepat</a:t>
            </a:r>
            <a:endParaRPr lang="en-AU" sz="2800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AU" sz="2800" dirty="0" err="1" smtClean="0">
                <a:solidFill>
                  <a:schemeClr val="tx1"/>
                </a:solidFill>
              </a:rPr>
              <a:t>Televisi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memiliki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andil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dalam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mengajak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masyarakat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untuk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memerangi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kekerasan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dan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kriminalitas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dgn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memberitakan</a:t>
            </a:r>
            <a:r>
              <a:rPr lang="en-AU" sz="2800" dirty="0" smtClean="0">
                <a:solidFill>
                  <a:schemeClr val="tx1"/>
                </a:solidFill>
              </a:rPr>
              <a:t> informasi2 </a:t>
            </a:r>
            <a:r>
              <a:rPr lang="en-AU" sz="2800" dirty="0" err="1" smtClean="0">
                <a:solidFill>
                  <a:schemeClr val="tx1"/>
                </a:solidFill>
              </a:rPr>
              <a:t>tsb</a:t>
            </a:r>
            <a:endParaRPr lang="en-AU" sz="2800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AU" sz="2800" dirty="0" err="1" smtClean="0">
                <a:solidFill>
                  <a:schemeClr val="tx1"/>
                </a:solidFill>
              </a:rPr>
              <a:t>Tayangan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pendidikan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akan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bermanfaat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bagi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pelajar</a:t>
            </a:r>
            <a:r>
              <a:rPr lang="en-AU" sz="2800" dirty="0" smtClean="0">
                <a:solidFill>
                  <a:schemeClr val="tx1"/>
                </a:solidFill>
              </a:rPr>
              <a:t>, </a:t>
            </a:r>
            <a:r>
              <a:rPr lang="en-AU" sz="2800" dirty="0" err="1" smtClean="0">
                <a:solidFill>
                  <a:schemeClr val="tx1"/>
                </a:solidFill>
              </a:rPr>
              <a:t>terutama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bila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ditayangkan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sebagai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hiburan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endParaRPr lang="en-A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86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 algn="just"/>
            <a:r>
              <a:rPr lang="en-AU" dirty="0" err="1" smtClean="0"/>
              <a:t>Jika</a:t>
            </a:r>
            <a:r>
              <a:rPr lang="en-AU" dirty="0" smtClean="0"/>
              <a:t> media </a:t>
            </a:r>
            <a:r>
              <a:rPr lang="en-AU" dirty="0" err="1" smtClean="0"/>
              <a:t>menayangkan</a:t>
            </a:r>
            <a:r>
              <a:rPr lang="en-AU" dirty="0" smtClean="0"/>
              <a:t> program </a:t>
            </a:r>
            <a:r>
              <a:rPr lang="en-AU" dirty="0" err="1" smtClean="0"/>
              <a:t>yg</a:t>
            </a:r>
            <a:r>
              <a:rPr lang="en-AU" dirty="0" smtClean="0"/>
              <a:t> </a:t>
            </a:r>
            <a:r>
              <a:rPr lang="en-AU" dirty="0" err="1" smtClean="0"/>
              <a:t>mengandung</a:t>
            </a:r>
            <a:r>
              <a:rPr lang="en-AU" dirty="0" smtClean="0"/>
              <a:t> </a:t>
            </a:r>
            <a:r>
              <a:rPr lang="en-AU" dirty="0" err="1" smtClean="0"/>
              <a:t>materi</a:t>
            </a:r>
            <a:r>
              <a:rPr lang="en-AU" dirty="0" smtClean="0"/>
              <a:t> </a:t>
            </a:r>
            <a:r>
              <a:rPr lang="en-AU" dirty="0" err="1" smtClean="0"/>
              <a:t>inovasi</a:t>
            </a:r>
            <a:r>
              <a:rPr lang="en-AU" dirty="0" smtClean="0"/>
              <a:t> </a:t>
            </a:r>
            <a:r>
              <a:rPr lang="en-AU" dirty="0" err="1" smtClean="0"/>
              <a:t>maka</a:t>
            </a:r>
            <a:r>
              <a:rPr lang="en-AU" dirty="0" smtClean="0"/>
              <a:t>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memotivasi</a:t>
            </a:r>
            <a:r>
              <a:rPr lang="en-AU" dirty="0" smtClean="0"/>
              <a:t> orang lain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mencoba</a:t>
            </a:r>
            <a:r>
              <a:rPr lang="en-AU" dirty="0" smtClean="0"/>
              <a:t> </a:t>
            </a:r>
            <a:r>
              <a:rPr lang="en-AU" dirty="0" err="1" smtClean="0"/>
              <a:t>misalnya</a:t>
            </a:r>
            <a:r>
              <a:rPr lang="en-AU" dirty="0" smtClean="0"/>
              <a:t> </a:t>
            </a:r>
            <a:r>
              <a:rPr lang="en-AU" dirty="0" err="1" smtClean="0"/>
              <a:t>ttg</a:t>
            </a:r>
            <a:r>
              <a:rPr lang="en-AU" dirty="0" smtClean="0"/>
              <a:t> </a:t>
            </a:r>
            <a:r>
              <a:rPr lang="en-AU" dirty="0" err="1" smtClean="0"/>
              <a:t>kewirausahaan</a:t>
            </a:r>
            <a:r>
              <a:rPr lang="en-AU" dirty="0" smtClean="0"/>
              <a:t>.</a:t>
            </a:r>
          </a:p>
          <a:p>
            <a:pPr algn="just"/>
            <a:r>
              <a:rPr lang="en-AU" dirty="0" err="1" smtClean="0"/>
              <a:t>Televisi</a:t>
            </a:r>
            <a:r>
              <a:rPr lang="en-AU" dirty="0" smtClean="0"/>
              <a:t>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 smtClean="0"/>
              <a:t>salah</a:t>
            </a:r>
            <a:r>
              <a:rPr lang="en-AU" dirty="0" smtClean="0"/>
              <a:t> </a:t>
            </a:r>
            <a:r>
              <a:rPr lang="en-AU" dirty="0" err="1" smtClean="0"/>
              <a:t>satu</a:t>
            </a:r>
            <a:r>
              <a:rPr lang="en-AU" dirty="0" smtClean="0"/>
              <a:t> </a:t>
            </a:r>
            <a:r>
              <a:rPr lang="en-AU" dirty="0" err="1" smtClean="0"/>
              <a:t>hiburan</a:t>
            </a:r>
            <a:r>
              <a:rPr lang="en-AU" dirty="0" smtClean="0"/>
              <a:t> </a:t>
            </a:r>
            <a:r>
              <a:rPr lang="en-AU" dirty="0" err="1" smtClean="0"/>
              <a:t>utk</a:t>
            </a:r>
            <a:r>
              <a:rPr lang="en-AU" dirty="0" smtClean="0"/>
              <a:t> </a:t>
            </a:r>
            <a:r>
              <a:rPr lang="en-AU" dirty="0" err="1" smtClean="0"/>
              <a:t>pelampiasan</a:t>
            </a:r>
            <a:r>
              <a:rPr lang="en-AU" dirty="0" smtClean="0"/>
              <a:t> </a:t>
            </a:r>
            <a:r>
              <a:rPr lang="en-AU" dirty="0" err="1" smtClean="0"/>
              <a:t>kepenatan</a:t>
            </a:r>
            <a:r>
              <a:rPr lang="en-AU" dirty="0" smtClean="0"/>
              <a:t> </a:t>
            </a:r>
            <a:r>
              <a:rPr lang="en-AU" dirty="0" err="1" smtClean="0"/>
              <a:t>otak</a:t>
            </a:r>
            <a:r>
              <a:rPr lang="en-AU" dirty="0" smtClean="0"/>
              <a:t>. </a:t>
            </a:r>
            <a:r>
              <a:rPr lang="en-AU" dirty="0" err="1" smtClean="0"/>
              <a:t>Pemirsa</a:t>
            </a:r>
            <a:r>
              <a:rPr lang="en-AU" dirty="0" smtClean="0"/>
              <a:t> </a:t>
            </a:r>
            <a:r>
              <a:rPr lang="en-AU" dirty="0" err="1" smtClean="0"/>
              <a:t>dapat</a:t>
            </a:r>
            <a:r>
              <a:rPr lang="en-AU" dirty="0" smtClean="0"/>
              <a:t> refreshing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melihat</a:t>
            </a:r>
            <a:r>
              <a:rPr lang="en-AU" dirty="0" smtClean="0"/>
              <a:t> </a:t>
            </a:r>
            <a:r>
              <a:rPr lang="en-AU" dirty="0" err="1" smtClean="0"/>
              <a:t>hiburan</a:t>
            </a:r>
            <a:r>
              <a:rPr lang="en-AU" dirty="0" smtClean="0"/>
              <a:t> di TV</a:t>
            </a:r>
          </a:p>
          <a:p>
            <a:pPr algn="just"/>
            <a:r>
              <a:rPr lang="en-AU" dirty="0" err="1" smtClean="0"/>
              <a:t>Televisi</a:t>
            </a:r>
            <a:r>
              <a:rPr lang="en-AU" dirty="0" smtClean="0"/>
              <a:t> </a:t>
            </a:r>
            <a:r>
              <a:rPr lang="en-AU" dirty="0" err="1" smtClean="0"/>
              <a:t>dapat</a:t>
            </a:r>
            <a:r>
              <a:rPr lang="en-AU" dirty="0" smtClean="0"/>
              <a:t> </a:t>
            </a:r>
            <a:r>
              <a:rPr lang="en-AU" dirty="0" err="1" smtClean="0"/>
              <a:t>menampilkan</a:t>
            </a:r>
            <a:r>
              <a:rPr lang="en-AU" dirty="0" smtClean="0"/>
              <a:t> tokoh2 </a:t>
            </a:r>
            <a:r>
              <a:rPr lang="en-AU" dirty="0" err="1" smtClean="0"/>
              <a:t>pelaku</a:t>
            </a:r>
            <a:r>
              <a:rPr lang="en-AU" dirty="0" smtClean="0"/>
              <a:t> </a:t>
            </a:r>
            <a:r>
              <a:rPr lang="en-AU" dirty="0" err="1" smtClean="0"/>
              <a:t>bisnis</a:t>
            </a:r>
            <a:r>
              <a:rPr lang="en-AU" dirty="0" smtClean="0"/>
              <a:t>, </a:t>
            </a:r>
            <a:r>
              <a:rPr lang="en-AU" dirty="0" err="1" smtClean="0"/>
              <a:t>pejabat</a:t>
            </a:r>
            <a:r>
              <a:rPr lang="en-AU" dirty="0" smtClean="0"/>
              <a:t> yang </a:t>
            </a:r>
            <a:r>
              <a:rPr lang="en-AU" dirty="0" err="1" smtClean="0"/>
              <a:t>memiliki</a:t>
            </a:r>
            <a:r>
              <a:rPr lang="en-AU" dirty="0" smtClean="0"/>
              <a:t> </a:t>
            </a:r>
            <a:r>
              <a:rPr lang="en-AU" dirty="0" err="1" smtClean="0"/>
              <a:t>pengaruh</a:t>
            </a:r>
            <a:r>
              <a:rPr lang="en-AU" dirty="0" smtClean="0"/>
              <a:t> </a:t>
            </a:r>
            <a:r>
              <a:rPr lang="en-AU" dirty="0" err="1" smtClean="0"/>
              <a:t>positif</a:t>
            </a:r>
            <a:r>
              <a:rPr lang="en-AU" dirty="0" smtClean="0"/>
              <a:t> </a:t>
            </a:r>
          </a:p>
          <a:p>
            <a:pPr algn="just"/>
            <a:r>
              <a:rPr lang="en-AU" dirty="0" err="1" smtClean="0"/>
              <a:t>Televisi</a:t>
            </a:r>
            <a:r>
              <a:rPr lang="en-AU" dirty="0" smtClean="0"/>
              <a:t> </a:t>
            </a:r>
            <a:r>
              <a:rPr lang="en-AU" dirty="0" err="1" smtClean="0"/>
              <a:t>merupakan</a:t>
            </a:r>
            <a:r>
              <a:rPr lang="en-AU" dirty="0" smtClean="0"/>
              <a:t> </a:t>
            </a:r>
            <a:r>
              <a:rPr lang="en-AU" dirty="0" err="1" smtClean="0"/>
              <a:t>kekuatan</a:t>
            </a:r>
            <a:r>
              <a:rPr lang="en-AU" dirty="0" smtClean="0"/>
              <a:t> </a:t>
            </a:r>
            <a:r>
              <a:rPr lang="en-AU" dirty="0" err="1" smtClean="0"/>
              <a:t>strategi</a:t>
            </a:r>
            <a:r>
              <a:rPr lang="en-AU" dirty="0" smtClean="0"/>
              <a:t> </a:t>
            </a:r>
            <a:r>
              <a:rPr lang="en-AU" dirty="0" err="1" smtClean="0"/>
              <a:t>dlm</a:t>
            </a:r>
            <a:r>
              <a:rPr lang="en-AU" dirty="0" smtClean="0"/>
              <a:t> </a:t>
            </a:r>
            <a:r>
              <a:rPr lang="en-AU" dirty="0" err="1" smtClean="0"/>
              <a:t>menyebarkan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membentuk</a:t>
            </a:r>
            <a:r>
              <a:rPr lang="en-AU" dirty="0" smtClean="0"/>
              <a:t> </a:t>
            </a:r>
            <a:r>
              <a:rPr lang="en-AU" dirty="0" err="1" smtClean="0"/>
              <a:t>norma</a:t>
            </a:r>
            <a:r>
              <a:rPr lang="en-AU" dirty="0" smtClean="0"/>
              <a:t> </a:t>
            </a:r>
            <a:r>
              <a:rPr lang="en-AU" dirty="0" err="1" smtClean="0"/>
              <a:t>sosial</a:t>
            </a:r>
            <a:r>
              <a:rPr lang="en-AU" dirty="0" smtClean="0"/>
              <a:t> </a:t>
            </a:r>
            <a:r>
              <a:rPr lang="en-AU" dirty="0" err="1" smtClean="0"/>
              <a:t>serta</a:t>
            </a:r>
            <a:r>
              <a:rPr lang="en-AU" dirty="0" smtClean="0"/>
              <a:t> </a:t>
            </a:r>
            <a:r>
              <a:rPr lang="en-AU" dirty="0" err="1" smtClean="0"/>
              <a:t>sikap</a:t>
            </a:r>
            <a:r>
              <a:rPr lang="en-AU" dirty="0" smtClean="0"/>
              <a:t>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56547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Dampak</a:t>
            </a:r>
            <a:r>
              <a:rPr lang="en-AU" sz="2800" dirty="0" smtClean="0"/>
              <a:t> </a:t>
            </a:r>
            <a:r>
              <a:rPr lang="en-AU" sz="2800" dirty="0" err="1" smtClean="0"/>
              <a:t>Buruk</a:t>
            </a:r>
            <a:r>
              <a:rPr lang="en-AU" sz="2800" dirty="0" smtClean="0"/>
              <a:t> </a:t>
            </a:r>
            <a:r>
              <a:rPr lang="en-AU" sz="2800" dirty="0" err="1" smtClean="0"/>
              <a:t>televisi</a:t>
            </a:r>
            <a:r>
              <a:rPr lang="en-AU" sz="2800" dirty="0" smtClean="0"/>
              <a:t>: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lnSpcReduction="10000"/>
          </a:bodyPr>
          <a:lstStyle/>
          <a:p>
            <a:r>
              <a:rPr lang="en-AU" sz="2800" dirty="0" err="1" smtClean="0"/>
              <a:t>Dampak</a:t>
            </a:r>
            <a:r>
              <a:rPr lang="en-AU" sz="2800" dirty="0" smtClean="0"/>
              <a:t> </a:t>
            </a:r>
            <a:r>
              <a:rPr lang="en-AU" sz="2800" dirty="0" err="1" smtClean="0"/>
              <a:t>televisi</a:t>
            </a:r>
            <a:r>
              <a:rPr lang="en-AU" sz="2800" dirty="0" smtClean="0"/>
              <a:t> </a:t>
            </a:r>
            <a:r>
              <a:rPr lang="en-AU" sz="2800" dirty="0" err="1" smtClean="0"/>
              <a:t>secara</a:t>
            </a:r>
            <a:r>
              <a:rPr lang="en-AU" sz="2800" dirty="0" smtClean="0"/>
              <a:t> </a:t>
            </a:r>
            <a:r>
              <a:rPr lang="en-AU" sz="2800" dirty="0" err="1" smtClean="0"/>
              <a:t>umum</a:t>
            </a:r>
            <a:r>
              <a:rPr lang="en-AU" sz="2800" dirty="0" smtClean="0"/>
              <a:t> </a:t>
            </a:r>
            <a:r>
              <a:rPr lang="en-AU" sz="2800" dirty="0" err="1" smtClean="0"/>
              <a:t>dapat</a:t>
            </a:r>
            <a:r>
              <a:rPr lang="en-AU" sz="2800" dirty="0" smtClean="0"/>
              <a:t> </a:t>
            </a:r>
            <a:r>
              <a:rPr lang="en-AU" sz="2800" dirty="0" err="1" smtClean="0"/>
              <a:t>merusak</a:t>
            </a:r>
            <a:r>
              <a:rPr lang="en-AU" sz="2800" dirty="0" smtClean="0"/>
              <a:t> mental </a:t>
            </a:r>
            <a:r>
              <a:rPr lang="en-AU" sz="2800" dirty="0" err="1" smtClean="0"/>
              <a:t>sekaligus</a:t>
            </a:r>
            <a:r>
              <a:rPr lang="en-AU" sz="2800" dirty="0" smtClean="0"/>
              <a:t> </a:t>
            </a:r>
            <a:r>
              <a:rPr lang="en-AU" sz="2800" dirty="0" err="1" smtClean="0"/>
              <a:t>pola</a:t>
            </a:r>
            <a:r>
              <a:rPr lang="en-AU" sz="2800" dirty="0" smtClean="0"/>
              <a:t> </a:t>
            </a:r>
            <a:r>
              <a:rPr lang="en-AU" sz="2800" dirty="0" err="1" smtClean="0"/>
              <a:t>pikir</a:t>
            </a:r>
            <a:r>
              <a:rPr lang="en-AU" sz="2800" dirty="0" smtClean="0"/>
              <a:t> </a:t>
            </a:r>
            <a:r>
              <a:rPr lang="en-AU" sz="2800" dirty="0" err="1" smtClean="0"/>
              <a:t>anak-anak</a:t>
            </a:r>
            <a:endParaRPr lang="en-AU" sz="2800" dirty="0" smtClean="0"/>
          </a:p>
          <a:p>
            <a:r>
              <a:rPr lang="en-AU" sz="2800" dirty="0" err="1" smtClean="0"/>
              <a:t>Mengajarkan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menanamkan</a:t>
            </a:r>
            <a:r>
              <a:rPr lang="en-AU" sz="2800" dirty="0" smtClean="0"/>
              <a:t> </a:t>
            </a:r>
            <a:r>
              <a:rPr lang="en-AU" sz="2800" dirty="0" err="1" smtClean="0"/>
              <a:t>budaya</a:t>
            </a:r>
            <a:r>
              <a:rPr lang="en-AU" sz="2800" dirty="0" smtClean="0"/>
              <a:t> </a:t>
            </a:r>
            <a:r>
              <a:rPr lang="en-AU" sz="2800" dirty="0" err="1" smtClean="0"/>
              <a:t>komersiil</a:t>
            </a:r>
            <a:r>
              <a:rPr lang="en-AU" sz="2800" dirty="0" smtClean="0"/>
              <a:t> </a:t>
            </a:r>
            <a:r>
              <a:rPr lang="en-AU" sz="2800" dirty="0" err="1" smtClean="0"/>
              <a:t>atau</a:t>
            </a:r>
            <a:r>
              <a:rPr lang="en-AU" sz="2800" dirty="0" smtClean="0"/>
              <a:t> </a:t>
            </a:r>
            <a:r>
              <a:rPr lang="en-AU" sz="2800" dirty="0" err="1" smtClean="0"/>
              <a:t>konsumerisme</a:t>
            </a:r>
            <a:r>
              <a:rPr lang="en-AU" sz="2800" dirty="0" smtClean="0"/>
              <a:t> </a:t>
            </a:r>
            <a:r>
              <a:rPr lang="en-AU" sz="2800" dirty="0" err="1" smtClean="0"/>
              <a:t>dalam</a:t>
            </a:r>
            <a:r>
              <a:rPr lang="en-AU" sz="2800" dirty="0" smtClean="0"/>
              <a:t> </a:t>
            </a:r>
            <a:r>
              <a:rPr lang="en-AU" sz="2800" dirty="0" err="1" smtClean="0"/>
              <a:t>diri</a:t>
            </a:r>
            <a:r>
              <a:rPr lang="en-AU" sz="2800" dirty="0" smtClean="0"/>
              <a:t> </a:t>
            </a:r>
            <a:r>
              <a:rPr lang="en-AU" sz="2800" dirty="0" err="1" smtClean="0"/>
              <a:t>anak-anak</a:t>
            </a:r>
            <a:endParaRPr lang="en-AU" sz="2800" dirty="0" smtClean="0"/>
          </a:p>
          <a:p>
            <a:r>
              <a:rPr lang="en-AU" sz="2800" dirty="0" err="1" smtClean="0"/>
              <a:t>Televisi</a:t>
            </a:r>
            <a:r>
              <a:rPr lang="en-AU" sz="2800" dirty="0" smtClean="0"/>
              <a:t> </a:t>
            </a:r>
            <a:r>
              <a:rPr lang="en-AU" sz="2800" dirty="0" err="1" smtClean="0"/>
              <a:t>dapat</a:t>
            </a:r>
            <a:r>
              <a:rPr lang="en-AU" sz="2800" dirty="0" smtClean="0"/>
              <a:t> </a:t>
            </a:r>
            <a:r>
              <a:rPr lang="en-AU" sz="2800" dirty="0" err="1" smtClean="0"/>
              <a:t>berdampak</a:t>
            </a:r>
            <a:r>
              <a:rPr lang="en-AU" sz="2800" dirty="0" smtClean="0"/>
              <a:t> </a:t>
            </a:r>
            <a:r>
              <a:rPr lang="en-AU" sz="2800" dirty="0" err="1" smtClean="0"/>
              <a:t>negatif</a:t>
            </a:r>
            <a:r>
              <a:rPr lang="en-AU" sz="2800" dirty="0" smtClean="0"/>
              <a:t> </a:t>
            </a:r>
            <a:r>
              <a:rPr lang="en-AU" sz="2800" dirty="0" err="1" smtClean="0"/>
              <a:t>pada</a:t>
            </a:r>
            <a:r>
              <a:rPr lang="en-AU" sz="2800" dirty="0" smtClean="0"/>
              <a:t> </a:t>
            </a:r>
            <a:r>
              <a:rPr lang="en-AU" sz="2800" dirty="0" err="1" smtClean="0"/>
              <a:t>kesehatan</a:t>
            </a:r>
            <a:r>
              <a:rPr lang="en-AU" sz="2800" dirty="0" smtClean="0"/>
              <a:t> </a:t>
            </a:r>
            <a:r>
              <a:rPr lang="en-AU" sz="2800" dirty="0" err="1" smtClean="0"/>
              <a:t>badan</a:t>
            </a:r>
            <a:r>
              <a:rPr lang="en-AU" sz="2800" dirty="0" smtClean="0"/>
              <a:t> (</a:t>
            </a:r>
            <a:r>
              <a:rPr lang="en-AU" sz="2800" dirty="0" err="1" smtClean="0"/>
              <a:t>obesitas</a:t>
            </a:r>
            <a:r>
              <a:rPr lang="en-AU" sz="2800" dirty="0" smtClean="0"/>
              <a:t>)</a:t>
            </a:r>
          </a:p>
          <a:p>
            <a:r>
              <a:rPr lang="en-AU" sz="2800" dirty="0" err="1" smtClean="0"/>
              <a:t>Televisi</a:t>
            </a:r>
            <a:r>
              <a:rPr lang="en-AU" sz="2800" dirty="0" smtClean="0"/>
              <a:t> </a:t>
            </a:r>
            <a:r>
              <a:rPr lang="en-AU" sz="2800" dirty="0" err="1" smtClean="0"/>
              <a:t>tak</a:t>
            </a:r>
            <a:r>
              <a:rPr lang="en-AU" sz="2800" dirty="0" smtClean="0"/>
              <a:t> </a:t>
            </a:r>
            <a:r>
              <a:rPr lang="en-AU" sz="2800" dirty="0" err="1" smtClean="0"/>
              <a:t>jarang</a:t>
            </a:r>
            <a:r>
              <a:rPr lang="en-AU" sz="2800" dirty="0" smtClean="0"/>
              <a:t> </a:t>
            </a:r>
            <a:r>
              <a:rPr lang="en-AU" sz="2800" dirty="0" err="1" smtClean="0"/>
              <a:t>dapat</a:t>
            </a:r>
            <a:r>
              <a:rPr lang="en-AU" sz="2800" dirty="0" smtClean="0"/>
              <a:t> </a:t>
            </a:r>
            <a:r>
              <a:rPr lang="en-AU" sz="2800" dirty="0" err="1" smtClean="0"/>
              <a:t>melalaikan</a:t>
            </a:r>
            <a:r>
              <a:rPr lang="en-AU" sz="2800" dirty="0" smtClean="0"/>
              <a:t>  </a:t>
            </a:r>
            <a:r>
              <a:rPr lang="en-AU" sz="2800" dirty="0" err="1" smtClean="0"/>
              <a:t>waktu</a:t>
            </a:r>
            <a:r>
              <a:rPr lang="en-AU" sz="2800" dirty="0" smtClean="0"/>
              <a:t> </a:t>
            </a:r>
            <a:r>
              <a:rPr lang="en-AU" sz="2800" dirty="0" err="1" smtClean="0"/>
              <a:t>bekerja</a:t>
            </a:r>
            <a:r>
              <a:rPr lang="en-AU" sz="2800" dirty="0" smtClean="0"/>
              <a:t>, </a:t>
            </a:r>
            <a:r>
              <a:rPr lang="en-AU" sz="2800" dirty="0" err="1" smtClean="0"/>
              <a:t>beribadah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melupakan</a:t>
            </a:r>
            <a:r>
              <a:rPr lang="en-AU" sz="2800" dirty="0" smtClean="0"/>
              <a:t> </a:t>
            </a:r>
            <a:r>
              <a:rPr lang="en-AU" sz="2800" dirty="0" err="1" smtClean="0"/>
              <a:t>kewajiban</a:t>
            </a:r>
            <a:r>
              <a:rPr lang="en-AU" sz="2800" dirty="0" smtClean="0"/>
              <a:t> </a:t>
            </a:r>
            <a:r>
              <a:rPr lang="en-AU" sz="2800" dirty="0" err="1" smtClean="0"/>
              <a:t>lainnya</a:t>
            </a:r>
            <a:r>
              <a:rPr lang="en-AU" sz="2800" dirty="0" smtClean="0"/>
              <a:t>.</a:t>
            </a:r>
          </a:p>
          <a:p>
            <a:r>
              <a:rPr lang="en-AU" sz="2800" dirty="0" err="1" smtClean="0"/>
              <a:t>Mengganggu</a:t>
            </a:r>
            <a:r>
              <a:rPr lang="en-AU" sz="2800" dirty="0" smtClean="0"/>
              <a:t> proses </a:t>
            </a:r>
            <a:r>
              <a:rPr lang="en-AU" sz="2800" dirty="0" err="1" smtClean="0"/>
              <a:t>belajar</a:t>
            </a:r>
            <a:r>
              <a:rPr lang="en-AU" sz="2800" dirty="0" smtClean="0"/>
              <a:t> </a:t>
            </a:r>
          </a:p>
          <a:p>
            <a:r>
              <a:rPr lang="en-AU" sz="2800" dirty="0" err="1" smtClean="0"/>
              <a:t>Televisi</a:t>
            </a:r>
            <a:r>
              <a:rPr lang="en-AU" sz="2800" dirty="0" smtClean="0"/>
              <a:t> </a:t>
            </a:r>
            <a:r>
              <a:rPr lang="en-AU" sz="2800" dirty="0" err="1" smtClean="0"/>
              <a:t>jg</a:t>
            </a:r>
            <a:r>
              <a:rPr lang="en-AU" sz="2800" dirty="0" smtClean="0"/>
              <a:t> </a:t>
            </a:r>
            <a:r>
              <a:rPr lang="en-AU" sz="2800" dirty="0" err="1" smtClean="0"/>
              <a:t>menghadirkan</a:t>
            </a:r>
            <a:r>
              <a:rPr lang="en-AU" sz="2800" dirty="0" smtClean="0"/>
              <a:t> </a:t>
            </a:r>
            <a:r>
              <a:rPr lang="en-AU" sz="2800" dirty="0" err="1" smtClean="0"/>
              <a:t>dunia</a:t>
            </a:r>
            <a:r>
              <a:rPr lang="en-AU" sz="2800" dirty="0" smtClean="0"/>
              <a:t> yang </a:t>
            </a:r>
            <a:r>
              <a:rPr lang="en-AU" sz="2800" dirty="0" err="1" smtClean="0"/>
              <a:t>rekayasa</a:t>
            </a:r>
            <a:r>
              <a:rPr lang="en-AU" sz="2800" dirty="0" smtClean="0"/>
              <a:t> </a:t>
            </a:r>
            <a:r>
              <a:rPr lang="en-AU" sz="2800" dirty="0" err="1" smtClean="0"/>
              <a:t>hasil</a:t>
            </a:r>
            <a:r>
              <a:rPr lang="en-AU" sz="2800" dirty="0" smtClean="0"/>
              <a:t> </a:t>
            </a:r>
            <a:r>
              <a:rPr lang="en-AU" sz="2800" dirty="0" err="1" smtClean="0"/>
              <a:t>bentukan</a:t>
            </a:r>
            <a:r>
              <a:rPr lang="en-AU" sz="2800" dirty="0" smtClean="0"/>
              <a:t> media </a:t>
            </a:r>
            <a:r>
              <a:rPr lang="en-AU" sz="2800" dirty="0" err="1" smtClean="0"/>
              <a:t>berdasrkan</a:t>
            </a:r>
            <a:r>
              <a:rPr lang="en-AU" sz="2800" dirty="0" smtClean="0"/>
              <a:t> </a:t>
            </a:r>
            <a:r>
              <a:rPr lang="en-AU" sz="2800" dirty="0" err="1" smtClean="0"/>
              <a:t>kosntruksi</a:t>
            </a:r>
            <a:r>
              <a:rPr lang="en-AU" sz="2800" dirty="0" smtClean="0"/>
              <a:t> media </a:t>
            </a:r>
            <a:r>
              <a:rPr lang="en-AU" sz="2800" dirty="0" err="1" smtClean="0"/>
              <a:t>itu</a:t>
            </a:r>
            <a:r>
              <a:rPr lang="en-AU" sz="2800" dirty="0" smtClean="0"/>
              <a:t> </a:t>
            </a:r>
            <a:r>
              <a:rPr lang="en-AU" sz="2800" dirty="0" err="1" smtClean="0"/>
              <a:t>sendiri</a:t>
            </a:r>
            <a:r>
              <a:rPr lang="en-AU" sz="2800" dirty="0" smtClean="0"/>
              <a:t>. 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2768353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Dampak</a:t>
            </a:r>
            <a:r>
              <a:rPr lang="en-AU" sz="2800" dirty="0" smtClean="0"/>
              <a:t> </a:t>
            </a:r>
            <a:r>
              <a:rPr lang="en-AU" sz="2800" dirty="0" err="1" smtClean="0"/>
              <a:t>tayangan</a:t>
            </a:r>
            <a:r>
              <a:rPr lang="en-AU" sz="2800" dirty="0" smtClean="0"/>
              <a:t> </a:t>
            </a:r>
            <a:r>
              <a:rPr lang="en-AU" sz="2800" dirty="0" err="1" smtClean="0"/>
              <a:t>kekerasan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AU" dirty="0" err="1" smtClean="0"/>
              <a:t>Desensialisasi</a:t>
            </a:r>
            <a:r>
              <a:rPr lang="en-AU" dirty="0" smtClean="0"/>
              <a:t> </a:t>
            </a:r>
            <a:r>
              <a:rPr lang="en-AU" dirty="0" err="1" smtClean="0"/>
              <a:t>kekerasan</a:t>
            </a:r>
            <a:r>
              <a:rPr lang="en-AU" dirty="0" smtClean="0"/>
              <a:t> </a:t>
            </a:r>
            <a:r>
              <a:rPr lang="en-AU" dirty="0" err="1" smtClean="0"/>
              <a:t>yakni</a:t>
            </a:r>
            <a:r>
              <a:rPr lang="en-AU" dirty="0" smtClean="0"/>
              <a:t> </a:t>
            </a:r>
            <a:r>
              <a:rPr lang="en-AU" dirty="0" err="1" smtClean="0"/>
              <a:t>penumpulan</a:t>
            </a:r>
            <a:r>
              <a:rPr lang="en-AU" dirty="0" smtClean="0"/>
              <a:t> </a:t>
            </a:r>
            <a:r>
              <a:rPr lang="en-AU" dirty="0" err="1" smtClean="0"/>
              <a:t>kepekaan</a:t>
            </a:r>
            <a:r>
              <a:rPr lang="en-AU" dirty="0" smtClean="0"/>
              <a:t> </a:t>
            </a:r>
            <a:r>
              <a:rPr lang="en-AU" dirty="0" err="1" smtClean="0"/>
              <a:t>terhadap</a:t>
            </a:r>
            <a:r>
              <a:rPr lang="en-AU" dirty="0" smtClean="0"/>
              <a:t> </a:t>
            </a:r>
            <a:r>
              <a:rPr lang="en-AU" dirty="0" err="1" smtClean="0"/>
              <a:t>kekerasan</a:t>
            </a:r>
            <a:r>
              <a:rPr lang="en-AU" dirty="0" smtClean="0"/>
              <a:t>.  </a:t>
            </a:r>
            <a:r>
              <a:rPr lang="en-AU" dirty="0" err="1" smtClean="0"/>
              <a:t>Ketika</a:t>
            </a:r>
            <a:r>
              <a:rPr lang="en-AU" dirty="0" smtClean="0"/>
              <a:t> </a:t>
            </a:r>
            <a:r>
              <a:rPr lang="en-AU" dirty="0" err="1" smtClean="0"/>
              <a:t>kekerasan</a:t>
            </a:r>
            <a:r>
              <a:rPr lang="en-AU" dirty="0" smtClean="0"/>
              <a:t> </a:t>
            </a:r>
            <a:r>
              <a:rPr lang="en-AU" dirty="0" err="1" smtClean="0"/>
              <a:t>tdk</a:t>
            </a:r>
            <a:r>
              <a:rPr lang="en-AU" dirty="0" smtClean="0"/>
              <a:t> </a:t>
            </a:r>
            <a:r>
              <a:rPr lang="en-AU" dirty="0" err="1" smtClean="0"/>
              <a:t>lg</a:t>
            </a:r>
            <a:r>
              <a:rPr lang="en-AU" dirty="0" smtClean="0"/>
              <a:t> </a:t>
            </a:r>
            <a:r>
              <a:rPr lang="en-AU" dirty="0" err="1" smtClean="0"/>
              <a:t>dianggap</a:t>
            </a:r>
            <a:r>
              <a:rPr lang="en-AU" dirty="0" smtClean="0"/>
              <a:t>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sesuatu</a:t>
            </a:r>
            <a:r>
              <a:rPr lang="en-AU" dirty="0" smtClean="0"/>
              <a:t> </a:t>
            </a:r>
            <a:r>
              <a:rPr lang="en-AU" dirty="0" err="1" smtClean="0"/>
              <a:t>yg</a:t>
            </a:r>
            <a:r>
              <a:rPr lang="en-AU" dirty="0" smtClean="0"/>
              <a:t> </a:t>
            </a:r>
            <a:r>
              <a:rPr lang="en-AU" dirty="0" err="1" smtClean="0"/>
              <a:t>luar</a:t>
            </a:r>
            <a:r>
              <a:rPr lang="en-AU" dirty="0" smtClean="0"/>
              <a:t> </a:t>
            </a:r>
            <a:r>
              <a:rPr lang="en-AU" dirty="0" err="1" smtClean="0"/>
              <a:t>biasa</a:t>
            </a:r>
            <a:r>
              <a:rPr lang="en-AU" dirty="0" smtClean="0"/>
              <a:t>.</a:t>
            </a:r>
          </a:p>
          <a:p>
            <a:r>
              <a:rPr lang="en-AU" dirty="0" err="1" smtClean="0"/>
              <a:t>Penelitian</a:t>
            </a:r>
            <a:r>
              <a:rPr lang="en-AU" dirty="0" smtClean="0"/>
              <a:t> yang </a:t>
            </a:r>
            <a:r>
              <a:rPr lang="en-AU" dirty="0" err="1" smtClean="0"/>
              <a:t>dilakukan</a:t>
            </a:r>
            <a:r>
              <a:rPr lang="en-AU" dirty="0" smtClean="0"/>
              <a:t> Ron </a:t>
            </a:r>
            <a:r>
              <a:rPr lang="en-AU" dirty="0" err="1" smtClean="0"/>
              <a:t>Solby</a:t>
            </a:r>
            <a:r>
              <a:rPr lang="en-AU" dirty="0" smtClean="0"/>
              <a:t> </a:t>
            </a:r>
            <a:r>
              <a:rPr lang="en-AU" dirty="0" err="1" smtClean="0"/>
              <a:t>dr</a:t>
            </a:r>
            <a:r>
              <a:rPr lang="en-AU" dirty="0" smtClean="0"/>
              <a:t> Harvard University, </a:t>
            </a:r>
            <a:r>
              <a:rPr lang="en-AU" dirty="0" err="1" smtClean="0"/>
              <a:t>menggolonkan</a:t>
            </a:r>
            <a:r>
              <a:rPr lang="en-AU" dirty="0" smtClean="0"/>
              <a:t> 4 </a:t>
            </a:r>
            <a:r>
              <a:rPr lang="en-AU" dirty="0" err="1" smtClean="0"/>
              <a:t>macam</a:t>
            </a:r>
            <a:r>
              <a:rPr lang="en-AU" dirty="0" smtClean="0"/>
              <a:t> </a:t>
            </a:r>
            <a:r>
              <a:rPr lang="en-AU" dirty="0" err="1" smtClean="0"/>
              <a:t>kekerasan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televisi</a:t>
            </a:r>
            <a:r>
              <a:rPr lang="en-AU" dirty="0" smtClean="0"/>
              <a:t> </a:t>
            </a:r>
            <a:r>
              <a:rPr lang="en-AU" dirty="0" err="1" smtClean="0"/>
              <a:t>thdp</a:t>
            </a:r>
            <a:r>
              <a:rPr lang="en-AU" dirty="0" smtClean="0"/>
              <a:t> </a:t>
            </a:r>
            <a:r>
              <a:rPr lang="en-AU" dirty="0" err="1" smtClean="0"/>
              <a:t>perkembangan</a:t>
            </a:r>
            <a:r>
              <a:rPr lang="en-AU" dirty="0" smtClean="0"/>
              <a:t> </a:t>
            </a:r>
            <a:r>
              <a:rPr lang="en-AU" dirty="0" err="1" smtClean="0"/>
              <a:t>anak</a:t>
            </a:r>
            <a:r>
              <a:rPr lang="en-AU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err="1" smtClean="0"/>
              <a:t>Dampak</a:t>
            </a:r>
            <a:r>
              <a:rPr lang="en-AU" dirty="0" smtClean="0"/>
              <a:t> </a:t>
            </a:r>
            <a:r>
              <a:rPr lang="en-AU" dirty="0" err="1" smtClean="0"/>
              <a:t>agresor</a:t>
            </a:r>
            <a:r>
              <a:rPr lang="en-AU" dirty="0" smtClean="0"/>
              <a:t>: </a:t>
            </a:r>
            <a:r>
              <a:rPr lang="en-AU" dirty="0" err="1" smtClean="0"/>
              <a:t>sifat</a:t>
            </a:r>
            <a:r>
              <a:rPr lang="en-AU" dirty="0" smtClean="0"/>
              <a:t> </a:t>
            </a:r>
            <a:r>
              <a:rPr lang="en-AU" dirty="0" err="1" smtClean="0"/>
              <a:t>jahat</a:t>
            </a:r>
            <a:r>
              <a:rPr lang="en-AU" dirty="0" smtClean="0"/>
              <a:t>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meningkat</a:t>
            </a:r>
            <a:r>
              <a:rPr lang="en-AU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err="1" smtClean="0"/>
              <a:t>Dampak</a:t>
            </a:r>
            <a:r>
              <a:rPr lang="en-AU" dirty="0" smtClean="0"/>
              <a:t> korban </a:t>
            </a:r>
            <a:r>
              <a:rPr lang="en-AU" dirty="0" err="1" smtClean="0"/>
              <a:t>yakni</a:t>
            </a:r>
            <a:r>
              <a:rPr lang="en-AU" dirty="0" smtClean="0"/>
              <a:t> </a:t>
            </a:r>
            <a:r>
              <a:rPr lang="en-AU" dirty="0" err="1" smtClean="0"/>
              <a:t>anak</a:t>
            </a:r>
            <a:r>
              <a:rPr lang="en-AU" dirty="0" smtClean="0"/>
              <a:t> </a:t>
            </a:r>
            <a:r>
              <a:rPr lang="en-AU" dirty="0" err="1" smtClean="0"/>
              <a:t>menjadi</a:t>
            </a:r>
            <a:r>
              <a:rPr lang="en-AU" dirty="0" smtClean="0"/>
              <a:t> </a:t>
            </a:r>
            <a:r>
              <a:rPr lang="en-AU" dirty="0" err="1" smtClean="0"/>
              <a:t>penakut</a:t>
            </a:r>
            <a:endParaRPr lang="en-AU" dirty="0" smtClean="0"/>
          </a:p>
          <a:p>
            <a:pPr marL="514350" indent="-514350">
              <a:buFont typeface="+mj-lt"/>
              <a:buAutoNum type="arabicPeriod"/>
            </a:pPr>
            <a:r>
              <a:rPr lang="en-AU" dirty="0" err="1" smtClean="0"/>
              <a:t>Dampak</a:t>
            </a:r>
            <a:r>
              <a:rPr lang="en-AU" dirty="0" smtClean="0"/>
              <a:t> </a:t>
            </a:r>
            <a:r>
              <a:rPr lang="en-AU" dirty="0" err="1" smtClean="0"/>
              <a:t>pemerhati</a:t>
            </a:r>
            <a:r>
              <a:rPr lang="en-AU" dirty="0" smtClean="0"/>
              <a:t>, </a:t>
            </a:r>
            <a:r>
              <a:rPr lang="en-AU" dirty="0" err="1" smtClean="0"/>
              <a:t>anak</a:t>
            </a:r>
            <a:r>
              <a:rPr lang="en-AU" dirty="0" smtClean="0"/>
              <a:t> </a:t>
            </a:r>
            <a:r>
              <a:rPr lang="en-AU" dirty="0" err="1" smtClean="0"/>
              <a:t>semakin</a:t>
            </a:r>
            <a:r>
              <a:rPr lang="en-AU" dirty="0" smtClean="0"/>
              <a:t> </a:t>
            </a:r>
            <a:r>
              <a:rPr lang="en-AU" dirty="0" err="1" smtClean="0"/>
              <a:t>tidak</a:t>
            </a:r>
            <a:r>
              <a:rPr lang="en-AU" dirty="0" smtClean="0"/>
              <a:t> </a:t>
            </a:r>
            <a:r>
              <a:rPr lang="en-AU" dirty="0" err="1" smtClean="0"/>
              <a:t>peduli</a:t>
            </a:r>
            <a:r>
              <a:rPr lang="en-AU" dirty="0" smtClean="0"/>
              <a:t> </a:t>
            </a:r>
            <a:r>
              <a:rPr lang="en-AU" dirty="0" err="1" smtClean="0"/>
              <a:t>thd</a:t>
            </a:r>
            <a:r>
              <a:rPr lang="en-AU" dirty="0" smtClean="0"/>
              <a:t> </a:t>
            </a:r>
            <a:r>
              <a:rPr lang="en-AU" dirty="0" err="1" smtClean="0"/>
              <a:t>kesulitan</a:t>
            </a:r>
            <a:r>
              <a:rPr lang="en-AU" dirty="0" smtClean="0"/>
              <a:t> orang lain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err="1" smtClean="0"/>
              <a:t>Dampak</a:t>
            </a:r>
            <a:r>
              <a:rPr lang="en-AU" dirty="0" smtClean="0"/>
              <a:t> </a:t>
            </a:r>
            <a:r>
              <a:rPr lang="en-AU" dirty="0" err="1" smtClean="0"/>
              <a:t>nafsu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meningkatnya</a:t>
            </a:r>
            <a:r>
              <a:rPr lang="en-AU" dirty="0" smtClean="0"/>
              <a:t> </a:t>
            </a:r>
            <a:r>
              <a:rPr lang="en-AU" dirty="0" err="1" smtClean="0"/>
              <a:t>keinginan</a:t>
            </a:r>
            <a:r>
              <a:rPr lang="en-AU" dirty="0" smtClean="0"/>
              <a:t> </a:t>
            </a:r>
            <a:r>
              <a:rPr lang="en-AU" dirty="0" err="1" smtClean="0"/>
              <a:t>anak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melihat</a:t>
            </a:r>
            <a:r>
              <a:rPr lang="en-AU" dirty="0" smtClean="0"/>
              <a:t> </a:t>
            </a:r>
            <a:r>
              <a:rPr lang="en-AU" dirty="0" err="1" smtClean="0"/>
              <a:t>atau</a:t>
            </a:r>
            <a:r>
              <a:rPr lang="en-AU" dirty="0" smtClean="0"/>
              <a:t> </a:t>
            </a:r>
            <a:r>
              <a:rPr lang="en-AU" dirty="0" err="1" smtClean="0"/>
              <a:t>melakukan</a:t>
            </a:r>
            <a:r>
              <a:rPr lang="en-AU" dirty="0" smtClean="0"/>
              <a:t> </a:t>
            </a:r>
            <a:r>
              <a:rPr lang="en-AU" dirty="0" err="1" smtClean="0"/>
              <a:t>kekerasan</a:t>
            </a:r>
            <a:r>
              <a:rPr lang="en-AU" dirty="0" smtClean="0"/>
              <a:t>.</a:t>
            </a:r>
          </a:p>
          <a:p>
            <a:r>
              <a:rPr lang="en-AU" dirty="0" err="1" smtClean="0"/>
              <a:t>Dampak</a:t>
            </a:r>
            <a:r>
              <a:rPr lang="en-AU" dirty="0" smtClean="0"/>
              <a:t> </a:t>
            </a:r>
            <a:r>
              <a:rPr lang="en-AU" dirty="0" err="1" smtClean="0"/>
              <a:t>pornografi</a:t>
            </a:r>
            <a:r>
              <a:rPr lang="en-AU" dirty="0" smtClean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31123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Upaya</a:t>
            </a:r>
            <a:r>
              <a:rPr lang="en-AU" sz="2800" dirty="0" smtClean="0"/>
              <a:t> </a:t>
            </a:r>
            <a:r>
              <a:rPr lang="en-AU" sz="2800" dirty="0" err="1" smtClean="0"/>
              <a:t>mengatasi</a:t>
            </a:r>
            <a:r>
              <a:rPr lang="en-AU" sz="2800" dirty="0" smtClean="0"/>
              <a:t> </a:t>
            </a:r>
            <a:r>
              <a:rPr lang="en-AU" sz="2800" dirty="0" err="1" smtClean="0"/>
              <a:t>dampak</a:t>
            </a:r>
            <a:r>
              <a:rPr lang="en-AU" sz="2800" dirty="0" smtClean="0"/>
              <a:t> </a:t>
            </a:r>
            <a:r>
              <a:rPr lang="en-AU" sz="2800" dirty="0" err="1" smtClean="0"/>
              <a:t>buruk</a:t>
            </a:r>
            <a:r>
              <a:rPr lang="en-AU" sz="2800" dirty="0" smtClean="0"/>
              <a:t> TV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algn="just"/>
            <a:r>
              <a:rPr lang="en-AU" sz="2800" dirty="0" err="1" smtClean="0"/>
              <a:t>Tidak</a:t>
            </a:r>
            <a:r>
              <a:rPr lang="en-AU" sz="2800" dirty="0" smtClean="0"/>
              <a:t> </a:t>
            </a:r>
            <a:r>
              <a:rPr lang="en-AU" sz="2800" dirty="0" err="1" smtClean="0"/>
              <a:t>menempatkan</a:t>
            </a:r>
            <a:r>
              <a:rPr lang="en-AU" sz="2800" dirty="0" smtClean="0"/>
              <a:t> </a:t>
            </a:r>
            <a:r>
              <a:rPr lang="en-AU" sz="2800" dirty="0" err="1" smtClean="0"/>
              <a:t>televisi</a:t>
            </a:r>
            <a:r>
              <a:rPr lang="en-AU" sz="2800" dirty="0" smtClean="0"/>
              <a:t> di </a:t>
            </a:r>
            <a:r>
              <a:rPr lang="en-AU" sz="2800" dirty="0" err="1" smtClean="0"/>
              <a:t>kamar</a:t>
            </a:r>
            <a:r>
              <a:rPr lang="en-AU" sz="2800" dirty="0" smtClean="0"/>
              <a:t> </a:t>
            </a:r>
            <a:r>
              <a:rPr lang="en-AU" sz="2800" dirty="0" err="1" smtClean="0"/>
              <a:t>anak</a:t>
            </a:r>
            <a:endParaRPr lang="en-AU" sz="2800" dirty="0" smtClean="0"/>
          </a:p>
          <a:p>
            <a:pPr algn="just"/>
            <a:r>
              <a:rPr lang="en-AU" sz="2800" dirty="0" err="1" smtClean="0"/>
              <a:t>Anak</a:t>
            </a:r>
            <a:r>
              <a:rPr lang="en-AU" sz="2800" dirty="0" smtClean="0"/>
              <a:t> di </a:t>
            </a:r>
            <a:r>
              <a:rPr lang="en-AU" sz="2800" dirty="0" err="1" smtClean="0"/>
              <a:t>bawah</a:t>
            </a:r>
            <a:r>
              <a:rPr lang="en-AU" sz="2800" dirty="0" smtClean="0"/>
              <a:t> </a:t>
            </a:r>
            <a:r>
              <a:rPr lang="en-AU" sz="2800" dirty="0" err="1" smtClean="0"/>
              <a:t>dua</a:t>
            </a:r>
            <a:r>
              <a:rPr lang="en-AU" sz="2800" dirty="0" smtClean="0"/>
              <a:t> </a:t>
            </a:r>
            <a:r>
              <a:rPr lang="en-AU" sz="2800" dirty="0" err="1" smtClean="0"/>
              <a:t>tahun</a:t>
            </a:r>
            <a:r>
              <a:rPr lang="en-AU" sz="2800" dirty="0" smtClean="0"/>
              <a:t> </a:t>
            </a:r>
            <a:r>
              <a:rPr lang="en-AU" sz="2800" dirty="0" err="1" smtClean="0"/>
              <a:t>jangan</a:t>
            </a:r>
            <a:r>
              <a:rPr lang="en-AU" sz="2800" dirty="0" smtClean="0"/>
              <a:t> </a:t>
            </a:r>
            <a:r>
              <a:rPr lang="en-AU" sz="2800" dirty="0" err="1" smtClean="0"/>
              <a:t>dibiasakan</a:t>
            </a:r>
            <a:r>
              <a:rPr lang="en-AU" sz="2800" dirty="0" smtClean="0"/>
              <a:t> </a:t>
            </a:r>
            <a:r>
              <a:rPr lang="en-AU" sz="2800" dirty="0" err="1" smtClean="0"/>
              <a:t>dulu</a:t>
            </a:r>
            <a:r>
              <a:rPr lang="en-AU" sz="2800" dirty="0" smtClean="0"/>
              <a:t> </a:t>
            </a:r>
            <a:r>
              <a:rPr lang="en-AU" sz="2800" dirty="0" err="1" smtClean="0"/>
              <a:t>menonton</a:t>
            </a:r>
            <a:r>
              <a:rPr lang="en-AU" sz="2800" dirty="0" smtClean="0"/>
              <a:t> TV, </a:t>
            </a:r>
            <a:r>
              <a:rPr lang="en-AU" sz="2800" dirty="0" err="1" smtClean="0"/>
              <a:t>usia</a:t>
            </a:r>
            <a:r>
              <a:rPr lang="en-AU" sz="2800" dirty="0" smtClean="0"/>
              <a:t> 1-3 </a:t>
            </a:r>
            <a:r>
              <a:rPr lang="en-AU" sz="2800" dirty="0" err="1" smtClean="0"/>
              <a:t>th</a:t>
            </a:r>
            <a:r>
              <a:rPr lang="en-AU" sz="2800" dirty="0" smtClean="0"/>
              <a:t> </a:t>
            </a:r>
            <a:r>
              <a:rPr lang="en-AU" sz="2800" dirty="0" err="1" smtClean="0"/>
              <a:t>menonton</a:t>
            </a:r>
            <a:r>
              <a:rPr lang="en-AU" sz="2800" dirty="0" smtClean="0"/>
              <a:t> </a:t>
            </a:r>
            <a:r>
              <a:rPr lang="en-AU" sz="2800" dirty="0" err="1" smtClean="0"/>
              <a:t>mulai</a:t>
            </a:r>
            <a:r>
              <a:rPr lang="en-AU" sz="2800" dirty="0" smtClean="0"/>
              <a:t> </a:t>
            </a:r>
            <a:r>
              <a:rPr lang="en-AU" sz="2800" dirty="0" err="1" smtClean="0"/>
              <a:t>dibatasi</a:t>
            </a:r>
            <a:r>
              <a:rPr lang="en-AU" sz="2800" dirty="0" smtClean="0"/>
              <a:t> jam-</a:t>
            </a:r>
            <a:r>
              <a:rPr lang="en-AU" sz="2800" dirty="0" err="1" smtClean="0"/>
              <a:t>nya</a:t>
            </a:r>
            <a:r>
              <a:rPr lang="en-AU" sz="2800" dirty="0" smtClean="0"/>
              <a:t>, </a:t>
            </a:r>
            <a:r>
              <a:rPr lang="en-AU" sz="2800" dirty="0" err="1" smtClean="0"/>
              <a:t>anak</a:t>
            </a:r>
            <a:r>
              <a:rPr lang="en-AU" sz="2800" dirty="0" smtClean="0"/>
              <a:t> di </a:t>
            </a:r>
            <a:r>
              <a:rPr lang="en-AU" sz="2800" dirty="0" err="1" smtClean="0"/>
              <a:t>bawah</a:t>
            </a:r>
            <a:r>
              <a:rPr lang="en-AU" sz="2800" dirty="0" smtClean="0"/>
              <a:t> 10 </a:t>
            </a:r>
            <a:r>
              <a:rPr lang="en-AU" sz="2800" dirty="0" err="1" smtClean="0"/>
              <a:t>th</a:t>
            </a:r>
            <a:r>
              <a:rPr lang="en-AU" sz="2800" dirty="0" smtClean="0"/>
              <a:t> </a:t>
            </a:r>
            <a:r>
              <a:rPr lang="en-AU" sz="2800" dirty="0" err="1" smtClean="0"/>
              <a:t>sebaiknya</a:t>
            </a:r>
            <a:r>
              <a:rPr lang="en-AU" sz="2800" dirty="0" smtClean="0"/>
              <a:t> </a:t>
            </a:r>
            <a:r>
              <a:rPr lang="en-AU" sz="2800" dirty="0" err="1" smtClean="0"/>
              <a:t>dibatasi</a:t>
            </a:r>
            <a:r>
              <a:rPr lang="en-AU" sz="2800" dirty="0" smtClean="0"/>
              <a:t> </a:t>
            </a:r>
            <a:r>
              <a:rPr lang="en-AU" sz="2800" dirty="0" err="1" smtClean="0"/>
              <a:t>tontonon</a:t>
            </a:r>
            <a:r>
              <a:rPr lang="en-AU" sz="2800" dirty="0" smtClean="0"/>
              <a:t> yang </a:t>
            </a:r>
            <a:r>
              <a:rPr lang="en-AU" sz="2800" dirty="0" err="1" smtClean="0"/>
              <a:t>berbau</a:t>
            </a:r>
            <a:r>
              <a:rPr lang="en-AU" sz="2800" dirty="0" smtClean="0"/>
              <a:t> </a:t>
            </a:r>
            <a:r>
              <a:rPr lang="en-AU" sz="2800" dirty="0" err="1" smtClean="0"/>
              <a:t>kekerasan</a:t>
            </a:r>
            <a:r>
              <a:rPr lang="en-AU" sz="2800" dirty="0" smtClean="0"/>
              <a:t>.</a:t>
            </a:r>
          </a:p>
          <a:p>
            <a:pPr algn="just"/>
            <a:r>
              <a:rPr lang="en-AU" sz="2800" dirty="0" smtClean="0"/>
              <a:t> </a:t>
            </a:r>
            <a:r>
              <a:rPr lang="en-AU" sz="2800" dirty="0" err="1" smtClean="0"/>
              <a:t>anak</a:t>
            </a:r>
            <a:r>
              <a:rPr lang="en-AU" sz="2800" dirty="0" smtClean="0"/>
              <a:t> </a:t>
            </a:r>
            <a:r>
              <a:rPr lang="en-AU" sz="2800" dirty="0" err="1" smtClean="0"/>
              <a:t>diberikan</a:t>
            </a:r>
            <a:r>
              <a:rPr lang="en-AU" sz="2800" dirty="0" smtClean="0"/>
              <a:t> </a:t>
            </a:r>
            <a:r>
              <a:rPr lang="en-AU" sz="2800" dirty="0" err="1" smtClean="0"/>
              <a:t>batasan</a:t>
            </a:r>
            <a:r>
              <a:rPr lang="en-AU" sz="2800" dirty="0" smtClean="0"/>
              <a:t> </a:t>
            </a:r>
            <a:r>
              <a:rPr lang="en-AU" sz="2800" dirty="0" err="1" smtClean="0"/>
              <a:t>waktu</a:t>
            </a:r>
            <a:r>
              <a:rPr lang="en-AU" sz="2800" dirty="0" smtClean="0"/>
              <a:t> </a:t>
            </a:r>
            <a:r>
              <a:rPr lang="en-AU" sz="2800" dirty="0" err="1" smtClean="0"/>
              <a:t>menonton</a:t>
            </a:r>
            <a:endParaRPr lang="en-AU" sz="2800" dirty="0" smtClean="0"/>
          </a:p>
          <a:p>
            <a:pPr algn="just"/>
            <a:r>
              <a:rPr lang="en-AU" sz="2800" dirty="0" smtClean="0"/>
              <a:t>Orang </a:t>
            </a:r>
            <a:r>
              <a:rPr lang="en-AU" sz="2800" dirty="0" err="1" smtClean="0"/>
              <a:t>tua</a:t>
            </a:r>
            <a:r>
              <a:rPr lang="en-AU" sz="2800" dirty="0" smtClean="0"/>
              <a:t> </a:t>
            </a:r>
            <a:r>
              <a:rPr lang="en-AU" sz="2800" dirty="0" err="1" smtClean="0"/>
              <a:t>harus</a:t>
            </a:r>
            <a:r>
              <a:rPr lang="en-AU" sz="2800" dirty="0" smtClean="0"/>
              <a:t> </a:t>
            </a:r>
            <a:r>
              <a:rPr lang="en-AU" sz="2800" dirty="0" err="1" smtClean="0"/>
              <a:t>mendampingi</a:t>
            </a:r>
            <a:r>
              <a:rPr lang="en-AU" sz="2800" dirty="0" smtClean="0"/>
              <a:t> </a:t>
            </a:r>
            <a:r>
              <a:rPr lang="en-AU" sz="2800" dirty="0" err="1" smtClean="0"/>
              <a:t>anak</a:t>
            </a:r>
            <a:r>
              <a:rPr lang="en-AU" sz="2800" dirty="0" smtClean="0"/>
              <a:t> </a:t>
            </a:r>
            <a:r>
              <a:rPr lang="en-AU" sz="2800" dirty="0" err="1" smtClean="0"/>
              <a:t>menonton</a:t>
            </a:r>
            <a:r>
              <a:rPr lang="en-AU" sz="2800" dirty="0" smtClean="0"/>
              <a:t> TV</a:t>
            </a:r>
          </a:p>
          <a:p>
            <a:pPr algn="just"/>
            <a:r>
              <a:rPr lang="en-AU" sz="2800" dirty="0" err="1" smtClean="0"/>
              <a:t>Bagi</a:t>
            </a:r>
            <a:r>
              <a:rPr lang="en-AU" sz="2800" dirty="0" smtClean="0"/>
              <a:t> orang </a:t>
            </a:r>
            <a:r>
              <a:rPr lang="en-AU" sz="2800" dirty="0" err="1" smtClean="0"/>
              <a:t>tua</a:t>
            </a:r>
            <a:r>
              <a:rPr lang="en-AU" sz="2800" dirty="0" smtClean="0"/>
              <a:t> yang </a:t>
            </a:r>
            <a:r>
              <a:rPr lang="en-AU" sz="2800" dirty="0" err="1" smtClean="0"/>
              <a:t>bekerja</a:t>
            </a:r>
            <a:r>
              <a:rPr lang="en-AU" sz="2800" dirty="0" smtClean="0"/>
              <a:t>, </a:t>
            </a:r>
            <a:r>
              <a:rPr lang="en-AU" sz="2800" dirty="0" err="1" smtClean="0"/>
              <a:t>bila</a:t>
            </a:r>
            <a:r>
              <a:rPr lang="en-AU" sz="2800" dirty="0" smtClean="0"/>
              <a:t> </a:t>
            </a:r>
            <a:r>
              <a:rPr lang="en-AU" sz="2800" dirty="0" err="1" smtClean="0"/>
              <a:t>didampingi</a:t>
            </a:r>
            <a:r>
              <a:rPr lang="en-AU" sz="2800" dirty="0" smtClean="0"/>
              <a:t> </a:t>
            </a:r>
            <a:r>
              <a:rPr lang="en-AU" sz="2800" dirty="0" err="1" smtClean="0"/>
              <a:t>pengasuh</a:t>
            </a:r>
            <a:r>
              <a:rPr lang="en-AU" sz="2800" dirty="0" smtClean="0"/>
              <a:t> </a:t>
            </a:r>
            <a:r>
              <a:rPr lang="en-AU" sz="2800" dirty="0" err="1" smtClean="0"/>
              <a:t>perlu</a:t>
            </a:r>
            <a:r>
              <a:rPr lang="en-AU" sz="2800" dirty="0" smtClean="0"/>
              <a:t> </a:t>
            </a:r>
            <a:r>
              <a:rPr lang="en-AU" sz="2800" dirty="0" err="1" smtClean="0"/>
              <a:t>diarahkan</a:t>
            </a:r>
            <a:r>
              <a:rPr lang="en-AU" sz="2800" dirty="0" smtClean="0"/>
              <a:t> </a:t>
            </a:r>
          </a:p>
          <a:p>
            <a:pPr algn="just"/>
            <a:r>
              <a:rPr lang="en-AU" sz="2800" dirty="0" err="1" smtClean="0"/>
              <a:t>Perlu</a:t>
            </a:r>
            <a:r>
              <a:rPr lang="en-AU" sz="2800" dirty="0" smtClean="0"/>
              <a:t> </a:t>
            </a:r>
            <a:r>
              <a:rPr lang="en-AU" sz="2800" dirty="0" err="1" smtClean="0"/>
              <a:t>diperbanyak</a:t>
            </a:r>
            <a:r>
              <a:rPr lang="en-AU" sz="2800" dirty="0" smtClean="0"/>
              <a:t> </a:t>
            </a:r>
            <a:r>
              <a:rPr lang="en-AU" sz="2800" dirty="0" err="1" smtClean="0"/>
              <a:t>kegiatan</a:t>
            </a:r>
            <a:r>
              <a:rPr lang="en-AU" sz="2800" dirty="0" smtClean="0"/>
              <a:t> di </a:t>
            </a:r>
            <a:r>
              <a:rPr lang="en-AU" sz="2800" dirty="0" err="1" smtClean="0"/>
              <a:t>luar</a:t>
            </a:r>
            <a:r>
              <a:rPr lang="en-AU" sz="2800" dirty="0" smtClean="0"/>
              <a:t> </a:t>
            </a:r>
            <a:r>
              <a:rPr lang="en-AU" sz="2800" dirty="0" err="1" smtClean="0"/>
              <a:t>rumah</a:t>
            </a:r>
            <a:r>
              <a:rPr lang="en-AU" sz="2800" dirty="0" smtClean="0"/>
              <a:t>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23220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334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Berbagai dampak (positif) Televisi (sumber: tulisan Riyanto: KPI )</vt:lpstr>
      <vt:lpstr>PowerPoint Presentation</vt:lpstr>
      <vt:lpstr>Dampak Buruk televisi:</vt:lpstr>
      <vt:lpstr>Dampak tayangan kekerasan</vt:lpstr>
      <vt:lpstr>Upaya mengatasi dampak buruk TV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Berbagai dampak (positif) Televisi (sumber: tulisan Riyanto: KPI )</dc:title>
  <dc:creator>Fadjarini S</dc:creator>
  <cp:lastModifiedBy>BU FAJAR</cp:lastModifiedBy>
  <cp:revision>4</cp:revision>
  <dcterms:created xsi:type="dcterms:W3CDTF">2006-08-16T00:00:00Z</dcterms:created>
  <dcterms:modified xsi:type="dcterms:W3CDTF">2017-10-18T01:04:36Z</dcterms:modified>
</cp:coreProperties>
</file>