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9" r:id="rId3"/>
    <p:sldId id="273" r:id="rId4"/>
    <p:sldId id="266" r:id="rId5"/>
    <p:sldId id="268" r:id="rId6"/>
    <p:sldId id="257" r:id="rId7"/>
    <p:sldId id="259" r:id="rId8"/>
    <p:sldId id="263" r:id="rId9"/>
    <p:sldId id="262" r:id="rId10"/>
    <p:sldId id="270" r:id="rId11"/>
    <p:sldId id="272" r:id="rId12"/>
    <p:sldId id="267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E6BA8F9-C04D-4732-AF28-1FAD781A813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BE5B6CA-67C4-46BB-8EA9-3DC993A66EA9}" type="datetimeFigureOut">
              <a:rPr lang="en-US" smtClean="0"/>
              <a:t>4/30/2021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Kontroversi</a:t>
            </a:r>
            <a:r>
              <a:rPr lang="en-US" dirty="0" smtClean="0"/>
              <a:t>  </a:t>
            </a:r>
            <a:r>
              <a:rPr lang="en-US" dirty="0" err="1" smtClean="0"/>
              <a:t>Sekitar</a:t>
            </a:r>
            <a:r>
              <a:rPr lang="en-US" dirty="0" smtClean="0"/>
              <a:t> G30S PKI</a:t>
            </a:r>
            <a:br>
              <a:rPr lang="en-US" dirty="0" smtClean="0"/>
            </a:b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Drs</a:t>
            </a:r>
            <a:r>
              <a:rPr lang="en-US" sz="3200" dirty="0" smtClean="0"/>
              <a:t> </a:t>
            </a:r>
            <a:r>
              <a:rPr lang="en-US" sz="3200" dirty="0" err="1" smtClean="0"/>
              <a:t>Jaka</a:t>
            </a:r>
            <a:r>
              <a:rPr lang="en-US" sz="3200" dirty="0" smtClean="0"/>
              <a:t> </a:t>
            </a:r>
            <a:r>
              <a:rPr lang="en-US" sz="3200" dirty="0" err="1" smtClean="0"/>
              <a:t>Triwidaryanta</a:t>
            </a:r>
            <a:r>
              <a:rPr lang="en-US" sz="3200" dirty="0" smtClean="0"/>
              <a:t> </a:t>
            </a:r>
            <a:r>
              <a:rPr lang="en-US" sz="3200" dirty="0" err="1" smtClean="0"/>
              <a:t>M.Si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2266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7825680" cy="5564088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sz="2800" dirty="0"/>
              <a:t>SOEHARTO   MEMILIKI HUBUNGAN  SANGAT DEKAT DENGAN  LETKOL UNTUNG SYAMSURI DAN KOLONEL ABDUL LATIF YANG SUDAH TERJADI KETIKANYA BERADA DI KODAM 7 DIPONEGORO</a:t>
            </a:r>
          </a:p>
          <a:p>
            <a:endParaRPr lang="en-US" sz="2800" dirty="0" smtClean="0"/>
          </a:p>
          <a:p>
            <a:r>
              <a:rPr lang="en-US" sz="2800" dirty="0"/>
              <a:t>KEDISANGKA </a:t>
            </a:r>
            <a:r>
              <a:rPr lang="en-US" sz="2800" dirty="0" smtClean="0"/>
              <a:t> OLEH  LETNAN KOLONEL   UNTUNG DAN KOLONEL ABDUL  LATIF BAHWA  SOEHARTO LOYAL </a:t>
            </a:r>
            <a:r>
              <a:rPr lang="en-US" sz="2800" dirty="0"/>
              <a:t>PADA </a:t>
            </a:r>
            <a:r>
              <a:rPr lang="en-US" sz="2800" dirty="0" smtClean="0"/>
              <a:t>SOEKARNO DAN SATU KUBU  PADA G30S PKI</a:t>
            </a:r>
          </a:p>
          <a:p>
            <a:endParaRPr lang="en-US" sz="2800" dirty="0"/>
          </a:p>
          <a:p>
            <a:r>
              <a:rPr lang="en-US" sz="2800" dirty="0" smtClean="0"/>
              <a:t> KOLONEL ABDUL LATIF MENEMUI SOEHARTO PADA JAM 22.OO </a:t>
            </a:r>
            <a:r>
              <a:rPr lang="en-US" sz="2800" dirty="0"/>
              <a:t> </a:t>
            </a:r>
            <a:r>
              <a:rPr lang="en-US" sz="2800" dirty="0" smtClean="0"/>
              <a:t>WIB TENTANG G30S PKI( TENTANG  INI SIKAP  SOEHARTO HANYA MENGANGGUK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6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7609656" cy="57801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ANALISIS POLITIK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CORNELL PAPER. HARLOD  CRUCH DALAM BUKU MILITER DAN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ADA  PASUKAN  DAERAH DARI JATENG  DAN JAWA TIMUR  KE JAKARTA  DALAM RANGKA HUT ABRI, HAL INI ADA </a:t>
            </a:r>
            <a:r>
              <a:rPr lang="en-US" dirty="0" smtClean="0"/>
              <a:t>INDIKASI BAHWA </a:t>
            </a:r>
            <a:r>
              <a:rPr lang="en-US" dirty="0" smtClean="0"/>
              <a:t>PANGKOSTRAD MENGETAHUI TENTANG  HAL TERSEBUT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ADA PASUKAN DARI  JAWA BARAT YANG  DATANG MENDUKUNG LETNAN KOLONEL UNTUNG</a:t>
            </a:r>
          </a:p>
          <a:p>
            <a:pPr marL="571500" indent="-457200">
              <a:buFont typeface="+mj-lt"/>
              <a:buAutoNum type="arabicPeriod"/>
            </a:pPr>
            <a:endParaRPr lang="en-US" dirty="0" smtClean="0"/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PASUKAN  LETKOL UNTUK KETEMU DI PANCORAN </a:t>
            </a:r>
            <a:r>
              <a:rPr lang="en-US" dirty="0" smtClean="0"/>
              <a:t>SALING MEMBERI </a:t>
            </a:r>
            <a:r>
              <a:rPr lang="en-US" dirty="0" smtClean="0"/>
              <a:t>SALAM, DAN TAK MENYANGKA BAHWA HAR-HARI BERIKUTNYA SALING </a:t>
            </a:r>
            <a:r>
              <a:rPr lang="en-US" dirty="0" smtClean="0"/>
              <a:t> BERHADAPAN DALAM TEMPUR</a:t>
            </a:r>
            <a:endParaRPr lang="en-US" dirty="0" smtClean="0"/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LATIHAN UPACARA UNTUK ABRI DITINGGALKAN  PARA TENTARA KARENA ADA INFORMASI BAHWA  BAHAYA MENGANCAM NEGARA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3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 SOEHARTO TAK  LAPOR  PADA PIMPINAN  ABRI</a:t>
            </a:r>
          </a:p>
          <a:p>
            <a:pPr marL="114300" indent="0">
              <a:buNone/>
            </a:pPr>
            <a:r>
              <a:rPr lang="en-US" dirty="0" smtClean="0"/>
              <a:t>SOEHARTO BUAT KEBIJAKAN SENDIRI</a:t>
            </a:r>
          </a:p>
          <a:p>
            <a:pPr marL="114300" indent="0">
              <a:buNone/>
            </a:pPr>
            <a:r>
              <a:rPr lang="en-US" dirty="0" smtClean="0"/>
              <a:t>SOEKARNO DIPAKSA TADA TANGAN SUPERSEMAR</a:t>
            </a:r>
          </a:p>
          <a:p>
            <a:pPr marL="114300" indent="0">
              <a:buNone/>
            </a:pPr>
            <a:r>
              <a:rPr lang="en-US" dirty="0" smtClean="0"/>
              <a:t>SOEHARTO MANUVER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SOEKARNIO HARUS DIHANCURKAN KEKUASAAN</a:t>
            </a:r>
          </a:p>
          <a:p>
            <a:pPr>
              <a:buFontTx/>
              <a:buChar char="-"/>
            </a:pPr>
            <a:r>
              <a:rPr lang="en-US" dirty="0" smtClean="0"/>
              <a:t>PIKIRAN DAN TINDAKAN DIKONSTRUKSI UNTUK KEPENTINGAN  SOEHARTO</a:t>
            </a:r>
          </a:p>
          <a:p>
            <a:pPr>
              <a:buFontTx/>
              <a:buChar char="-"/>
            </a:pPr>
            <a:r>
              <a:rPr lang="en-US" smtClean="0"/>
              <a:t>SOEKARNO MENJADI TAHANAN RUMAH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DARI  PENDEKATAN PERILAKU; BAGAIMANA AKTIR  G30S PKI DIJELASKAN</a:t>
            </a:r>
          </a:p>
          <a:p>
            <a:r>
              <a:rPr lang="en-US" dirty="0" smtClean="0"/>
              <a:t>DARI PENDEKATAN  RASIONAL CHOICE AKTOR BERTINDAK</a:t>
            </a:r>
          </a:p>
          <a:p>
            <a:r>
              <a:rPr lang="en-US" smtClean="0"/>
              <a:t>DARI PENDEKATAN INSTITUSIONAL BAGAIMANA  INI DIJELASKA 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PRAKATA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800" dirty="0" smtClean="0"/>
              <a:t>G30S/ PKI MENARIK UNTUK DIKAJI SEBAB MENGANDUNG KONTROVERSI</a:t>
            </a:r>
          </a:p>
          <a:p>
            <a:pPr marL="114300" indent="0">
              <a:buNone/>
            </a:pPr>
            <a:r>
              <a:rPr lang="en-US" sz="2800" dirty="0" smtClean="0"/>
              <a:t>PADA  KALANGAN AKADEMISI DAN PRAKTISI </a:t>
            </a:r>
          </a:p>
          <a:p>
            <a:pPr marL="114300" indent="0">
              <a:buNone/>
            </a:pPr>
            <a:r>
              <a:rPr lang="en-US" sz="2800" dirty="0" smtClean="0"/>
              <a:t>BANYAK MISTERI DAN KEJADIAN YANG TERJADI PADA G30S/PKI   KARENA DATA YANG TIDAK LENGKAP SERTA KETERBATASAN TEORI UNTUK MENJELASKANNYA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048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7825680" cy="61401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TENTANG ISU DEWAN JENDERAL , SOEKARNO MENANYAKAN PADA  LETJEN ACHMAD YANI</a:t>
            </a:r>
          </a:p>
          <a:p>
            <a:pPr marL="114300" indent="0">
              <a:buNone/>
            </a:pPr>
            <a:r>
              <a:rPr lang="en-US" dirty="0" smtClean="0"/>
              <a:t>BAHWA DEWAN JENDERAL ITU DEWAN KEPANGKATAN  JABATAN TINGGI YAITU FORUM UNTUK MENILAI KELAYAKAN KEPANGKATAN DARI PERWIRA MENENGAH KOLONEL(MELATI) MENJADI JENDRAL  (BINTANG)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EMBUSAN ISU BAHWA DEWAN JENDERAL AKAN KUDETA DIEMBUSKAN OLEH CIA   INTELJEN USA UNTUK MEMBUAT PRASANGKA DAN SIKAP MEMUSUHI DARI PERWIRA  MENENGAH KEPADA JENDERAL</a:t>
            </a:r>
          </a:p>
          <a:p>
            <a:pPr marL="114300" indent="0">
              <a:buNone/>
            </a:pPr>
            <a:r>
              <a:rPr lang="en-US" dirty="0" smtClean="0"/>
              <a:t>KONDISI INI MUNCUL KARENA ADA KESENJANGAN  FASILITAS ANTARA  JENDRAL DENGAN  KOLONEL KE BAWAH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ISU KUDETA DEWAN  JENDERAL MEMANCING KEPANIKAN PKI UNTUK MENDAHULUI MELALUI TINDAKAN TERHADAP DEWAN JENDERAL. </a:t>
            </a:r>
            <a:r>
              <a:rPr lang="en-US" dirty="0"/>
              <a:t> </a:t>
            </a:r>
            <a:r>
              <a:rPr lang="en-US" dirty="0" smtClean="0"/>
              <a:t>PKI MELALUI  DN  AIDIT DAN BIRO KHUSUS INTELEJEN DIBAWAH PIMPINAN SYAM KAMARULZAMAN MERANCANG  G 30S PKI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1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KORBAN G30S PKI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en-US" sz="2800" dirty="0" smtClean="0"/>
              <a:t>AH NASUTION</a:t>
            </a:r>
          </a:p>
          <a:p>
            <a:pPr marL="571500" indent="-457200">
              <a:buAutoNum type="arabicPeriod"/>
            </a:pPr>
            <a:r>
              <a:rPr lang="en-US" sz="2800" dirty="0" smtClean="0"/>
              <a:t>ACHMAD YANI</a:t>
            </a:r>
          </a:p>
          <a:p>
            <a:pPr marL="571500" indent="-457200">
              <a:buAutoNum type="arabicPeriod"/>
            </a:pPr>
            <a:r>
              <a:rPr lang="en-US" sz="2800" dirty="0"/>
              <a:t> </a:t>
            </a:r>
            <a:r>
              <a:rPr lang="en-US" sz="2800" dirty="0" smtClean="0"/>
              <a:t>SUORAPTO</a:t>
            </a:r>
          </a:p>
          <a:p>
            <a:pPr marL="571500" indent="-457200">
              <a:buAutoNum type="arabicPeriod"/>
            </a:pPr>
            <a:r>
              <a:rPr lang="en-US" sz="2800" dirty="0" smtClean="0"/>
              <a:t>HARYONO</a:t>
            </a:r>
          </a:p>
          <a:p>
            <a:pPr marL="571500" indent="-457200">
              <a:buAutoNum type="arabicPeriod"/>
            </a:pPr>
            <a:r>
              <a:rPr lang="en-US" sz="2800" dirty="0" smtClean="0"/>
              <a:t>SUTOYO</a:t>
            </a:r>
          </a:p>
          <a:p>
            <a:pPr marL="571500" indent="-457200">
              <a:buAutoNum type="arabicPeriod"/>
            </a:pPr>
            <a:r>
              <a:rPr lang="en-US" sz="2800" dirty="0" smtClean="0"/>
              <a:t>S PARMAN</a:t>
            </a:r>
          </a:p>
          <a:p>
            <a:pPr marL="571500" indent="-457200">
              <a:buAutoNum type="arabicPeriod"/>
            </a:pPr>
            <a:r>
              <a:rPr lang="en-US" sz="2800" dirty="0"/>
              <a:t> </a:t>
            </a:r>
            <a:r>
              <a:rPr lang="en-US" sz="2800" dirty="0" smtClean="0"/>
              <a:t>TENDEAN</a:t>
            </a:r>
          </a:p>
          <a:p>
            <a:pPr marL="571500" indent="-457200">
              <a:buAutoNum type="arabicPeriod"/>
            </a:pPr>
            <a:r>
              <a:rPr lang="en-US" sz="2800" dirty="0"/>
              <a:t> </a:t>
            </a:r>
            <a:r>
              <a:rPr lang="en-US" sz="2800" dirty="0" smtClean="0"/>
              <a:t>KAREL  S TUBUN</a:t>
            </a:r>
          </a:p>
          <a:p>
            <a:pPr marL="571500" indent="-457200">
              <a:buAutoNum type="arabicPeriod"/>
            </a:pPr>
            <a:r>
              <a:rPr lang="en-US" sz="2800" dirty="0" smtClean="0"/>
              <a:t>ADE IRMA SURYANI NASUTION</a:t>
            </a:r>
          </a:p>
        </p:txBody>
      </p:sp>
    </p:spTree>
    <p:extLst>
      <p:ext uri="{BB962C8B-B14F-4D97-AF65-F5344CB8AC3E}">
        <p14:creationId xmlns:p14="http://schemas.microsoft.com/office/powerpoint/2010/main" val="381885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CALON KORBAN  DIBATALKAN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sv-SE" sz="2800" dirty="0" smtClean="0"/>
          </a:p>
          <a:p>
            <a:pPr marL="114300" indent="0">
              <a:buNone/>
            </a:pPr>
            <a:r>
              <a:rPr lang="sv-SE" sz="2800" dirty="0" smtClean="0"/>
              <a:t>ATAS KEPUTUSAN DARI  DN AIDIT</a:t>
            </a:r>
          </a:p>
          <a:p>
            <a:pPr marL="571500" indent="-457200">
              <a:buFont typeface="+mj-lt"/>
              <a:buAutoNum type="arabicPeriod"/>
            </a:pPr>
            <a:r>
              <a:rPr lang="sv-SE" sz="2800" dirty="0" smtClean="0"/>
              <a:t>MOH </a:t>
            </a:r>
            <a:r>
              <a:rPr lang="sv-SE" sz="2800" dirty="0"/>
              <a:t>HATTA</a:t>
            </a:r>
          </a:p>
          <a:p>
            <a:pPr marL="571500" indent="-457200">
              <a:buFont typeface="+mj-lt"/>
              <a:buAutoNum type="arabicPeriod"/>
            </a:pPr>
            <a:r>
              <a:rPr lang="sv-SE" sz="2800" dirty="0"/>
              <a:t>SUKENDRA</a:t>
            </a:r>
          </a:p>
          <a:p>
            <a:pPr marL="571500" indent="-457200">
              <a:buFont typeface="+mj-lt"/>
              <a:buAutoNum type="arabicPeriod"/>
            </a:pPr>
            <a:r>
              <a:rPr lang="sv-SE" sz="2800" dirty="0" smtClean="0"/>
              <a:t>CHAERUL SALEH</a:t>
            </a:r>
          </a:p>
          <a:p>
            <a:pPr marL="571500" indent="-457200">
              <a:buFont typeface="+mj-lt"/>
              <a:buAutoNum type="arabicPeriod"/>
            </a:pPr>
            <a:endParaRPr lang="sv-SE" sz="2800" dirty="0"/>
          </a:p>
          <a:p>
            <a:pPr marL="114300" indent="0">
              <a:buNone/>
            </a:pPr>
            <a:r>
              <a:rPr lang="sv-SE" sz="2800" dirty="0" smtClean="0"/>
              <a:t>DIBATALKAN SEBAGAI CALON KORBAN G30S /PKI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53948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Seputar</a:t>
            </a:r>
            <a:r>
              <a:rPr lang="en-US" dirty="0" smtClean="0"/>
              <a:t>  G30S PKI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681664" cy="5132040"/>
          </a:xfrm>
        </p:spPr>
        <p:txBody>
          <a:bodyPr>
            <a:noAutofit/>
          </a:bodyPr>
          <a:lstStyle/>
          <a:p>
            <a:r>
              <a:rPr lang="en-US" sz="2800" dirty="0" smtClean="0"/>
              <a:t>PADA  JAM 7.00 WIB  ADA PENGUMUMAN DARI RRI  TENTANG G30S GERAKAN MILITER  AD DIBAWAH   PIMPINAN LETKOL UNTUNG SAMSURI  DARI  </a:t>
            </a:r>
            <a:r>
              <a:rPr lang="en-US" sz="2800" dirty="0" smtClean="0"/>
              <a:t>BATALYON I </a:t>
            </a:r>
            <a:r>
              <a:rPr lang="en-US" sz="2800" dirty="0" smtClean="0"/>
              <a:t>CAKRABIRAWA PENGAWAL PRESIDEN</a:t>
            </a:r>
          </a:p>
          <a:p>
            <a:pPr marL="114300" indent="0">
              <a:buNone/>
            </a:pPr>
            <a:r>
              <a:rPr lang="en-US" sz="2800" dirty="0" smtClean="0"/>
              <a:t>ADAPUN ISI  </a:t>
            </a:r>
            <a:r>
              <a:rPr lang="en-US" sz="2800" dirty="0" smtClean="0"/>
              <a:t>DARI </a:t>
            </a:r>
            <a:r>
              <a:rPr lang="en-US" sz="2800" dirty="0" smtClean="0"/>
              <a:t>PENGUMUMAN DARI  RRI Jakarta </a:t>
            </a:r>
            <a:r>
              <a:rPr lang="en-US" sz="2800" dirty="0" err="1" smtClean="0"/>
              <a:t>adalah</a:t>
            </a:r>
            <a:endParaRPr lang="en-US" sz="2800" dirty="0" smtClean="0"/>
          </a:p>
          <a:p>
            <a:pPr marL="628650" indent="-514350">
              <a:buFont typeface="+mj-lt"/>
              <a:buAutoNum type="arabicPeriod"/>
            </a:pPr>
            <a:r>
              <a:rPr lang="en-US" sz="2800" dirty="0" smtClean="0"/>
              <a:t>SASARAN  G30S PKI MENANGKAP DEWAN JENDRAL KARENA DEWAN JENDRAL  AKAN MENGAMBIL ALIH  KEKUASAAN  PRESIDEN  SOEKARNO</a:t>
            </a:r>
          </a:p>
        </p:txBody>
      </p:sp>
    </p:spTree>
    <p:extLst>
      <p:ext uri="{BB962C8B-B14F-4D97-AF65-F5344CB8AC3E}">
        <p14:creationId xmlns:p14="http://schemas.microsoft.com/office/powerpoint/2010/main" val="22056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ISI SIARAN RRI JAM 07.00 WIB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2. </a:t>
            </a:r>
            <a:r>
              <a:rPr lang="en-US" sz="2800" dirty="0" smtClean="0"/>
              <a:t>DEWAN  JENDERAL </a:t>
            </a:r>
            <a:r>
              <a:rPr lang="en-US" sz="2800" dirty="0"/>
              <a:t>SENANG HIDUP MEWAH TAK </a:t>
            </a:r>
            <a:r>
              <a:rPr lang="en-US" sz="2800" dirty="0" smtClean="0"/>
              <a:t> </a:t>
            </a:r>
          </a:p>
          <a:p>
            <a:pPr marL="11430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MEMIKIRKAN </a:t>
            </a:r>
            <a:r>
              <a:rPr lang="en-US" sz="2800" dirty="0"/>
              <a:t>ANAK </a:t>
            </a:r>
            <a:r>
              <a:rPr lang="en-US" sz="2800" dirty="0" smtClean="0"/>
              <a:t>BUAH</a:t>
            </a:r>
          </a:p>
          <a:p>
            <a:pPr marL="114300" indent="0">
              <a:buNone/>
            </a:pPr>
            <a:r>
              <a:rPr lang="en-US" sz="2800" dirty="0"/>
              <a:t>3. SEBAGAI WARGA CAKRAWIRAWA INI </a:t>
            </a:r>
            <a:endParaRPr lang="en-US" sz="2800" dirty="0" smtClean="0"/>
          </a:p>
          <a:p>
            <a:pPr marL="11430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KEHARUSAN </a:t>
            </a:r>
            <a:r>
              <a:rPr lang="en-US" sz="2800" dirty="0"/>
              <a:t>UNTUK MELINDUNGI PRESIDEN </a:t>
            </a:r>
            <a:endParaRPr lang="en-US" sz="2800" dirty="0" smtClean="0"/>
          </a:p>
          <a:p>
            <a:pPr marL="11430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SOEKARNO </a:t>
            </a:r>
            <a:r>
              <a:rPr lang="en-US" sz="2800" dirty="0"/>
              <a:t>DAN INDONESIA</a:t>
            </a:r>
          </a:p>
        </p:txBody>
      </p:sp>
    </p:spTree>
    <p:extLst>
      <p:ext uri="{BB962C8B-B14F-4D97-AF65-F5344CB8AC3E}">
        <p14:creationId xmlns:p14="http://schemas.microsoft.com/office/powerpoint/2010/main" val="304389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SIARAN RRI JAKARTA  1 OKTOBER 1965 JAM 13.00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dirty="0" smtClean="0"/>
              <a:t>MELALUI DEKRIT  DEWAN  REVOLUSI</a:t>
            </a:r>
          </a:p>
          <a:p>
            <a:pPr marL="114300" indent="0">
              <a:buNone/>
            </a:pPr>
            <a:r>
              <a:rPr lang="en-US" sz="3200" dirty="0" smtClean="0"/>
              <a:t>NOMOR </a:t>
            </a:r>
            <a:r>
              <a:rPr lang="en-US" sz="3200" dirty="0" smtClean="0"/>
              <a:t> 1  / 10 /1965</a:t>
            </a:r>
            <a:endParaRPr lang="en-US" sz="3200" dirty="0" smtClean="0"/>
          </a:p>
          <a:p>
            <a:pPr marL="628650" indent="-514350">
              <a:buAutoNum type="arabicPeriod"/>
            </a:pPr>
            <a:r>
              <a:rPr lang="en-US" sz="3200" dirty="0" smtClean="0"/>
              <a:t>DEWAN REVOLUSI MENGUASAI  KONDISI KEAMANAN  DAN AKAN MEMBERIKAN PERINTAH SELANJUTNYA</a:t>
            </a:r>
          </a:p>
          <a:p>
            <a:pPr marL="628650" indent="-514350">
              <a:buAutoNum type="arabicPeriod"/>
            </a:pPr>
            <a:r>
              <a:rPr lang="en-US" sz="3200" dirty="0" smtClean="0"/>
              <a:t> DEWAN REVOLUSI  </a:t>
            </a:r>
            <a:r>
              <a:rPr lang="en-US" sz="3200" dirty="0" smtClean="0"/>
              <a:t>MEMERINTAHKAN </a:t>
            </a:r>
            <a:r>
              <a:rPr lang="en-US" sz="3200" dirty="0" smtClean="0"/>
              <a:t>KABINET DWI KORA  DALAM KONDISI DOMISIONER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29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r>
              <a:rPr lang="en-US" dirty="0" smtClean="0"/>
              <a:t>G 30S PKI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052736"/>
            <a:ext cx="7681664" cy="534806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 smtClean="0"/>
              <a:t>LETKOL UNTUNG </a:t>
            </a:r>
            <a:r>
              <a:rPr lang="en-US" sz="2800" dirty="0" err="1" smtClean="0"/>
              <a:t>SyAMSURI</a:t>
            </a:r>
            <a:r>
              <a:rPr lang="en-US" sz="2800" dirty="0" smtClean="0"/>
              <a:t> </a:t>
            </a:r>
            <a:r>
              <a:rPr lang="en-US" sz="2800" dirty="0" smtClean="0"/>
              <a:t>KOMANDAN BATALYON 1 CAKRABIRAWA</a:t>
            </a:r>
          </a:p>
          <a:p>
            <a:pPr marL="114300" indent="0">
              <a:buNone/>
            </a:pPr>
            <a:r>
              <a:rPr lang="en-US" sz="2800" dirty="0" smtClean="0"/>
              <a:t>BRIGJEN SUPARJO  PANGLIMA TEMPUR  4.0 MANDALA SIAGA</a:t>
            </a:r>
          </a:p>
          <a:p>
            <a:pPr marL="114300" indent="0">
              <a:buNone/>
            </a:pPr>
            <a:r>
              <a:rPr lang="en-US" sz="2800" dirty="0" smtClean="0"/>
              <a:t>KOLONEL </a:t>
            </a:r>
            <a:r>
              <a:rPr lang="en-US" sz="2800" dirty="0" smtClean="0"/>
              <a:t>ABDUL LATIF  KOMANDAN BRIGIF  JAYA SAKTI</a:t>
            </a:r>
          </a:p>
          <a:p>
            <a:pPr marL="114300" indent="0">
              <a:buNone/>
            </a:pPr>
            <a:r>
              <a:rPr lang="en-US" sz="2800" dirty="0" smtClean="0"/>
              <a:t>MAYOR UDARA </a:t>
            </a:r>
            <a:r>
              <a:rPr lang="en-US" sz="2800" dirty="0" smtClean="0"/>
              <a:t>SUJONO </a:t>
            </a:r>
            <a:r>
              <a:rPr lang="en-US" sz="2800" dirty="0" smtClean="0"/>
              <a:t>RESIMEN PERTAHANAN UDARA</a:t>
            </a:r>
          </a:p>
          <a:p>
            <a:pPr marL="114300" indent="0">
              <a:buNone/>
            </a:pPr>
            <a:r>
              <a:rPr lang="en-US" sz="2800" dirty="0" smtClean="0"/>
              <a:t>SYAM KAMARUZAMAN BIRO KHUSUS PKI</a:t>
            </a:r>
          </a:p>
          <a:p>
            <a:pPr marL="11430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201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1691</TotalTime>
  <Words>545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Kontroversi  Sekitar G30S PKI Analisis Politik</vt:lpstr>
      <vt:lpstr>PRAKATA</vt:lpstr>
      <vt:lpstr>PowerPoint Presentation</vt:lpstr>
      <vt:lpstr>KORBAN G30S PKI</vt:lpstr>
      <vt:lpstr>DAFTAR CALON KORBAN  DIBATALKAN</vt:lpstr>
      <vt:lpstr>Seputar  G30S PKI</vt:lpstr>
      <vt:lpstr>ISI SIARAN RRI JAM 07.00 WIB</vt:lpstr>
      <vt:lpstr>SIARAN RRI JAKARTA  1 OKTOBER 1965 JAM 13.00</vt:lpstr>
      <vt:lpstr>G 30S PKI</vt:lpstr>
      <vt:lpstr>PowerPoint Presentation</vt:lpstr>
      <vt:lpstr>PowerPoint Presentation</vt:lpstr>
      <vt:lpstr>PowerPoint Presentation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Kontroversi  Sekitar G30S PKI Analisis Politik</dc:title>
  <dc:creator>Jaka</dc:creator>
  <cp:lastModifiedBy>Jaka</cp:lastModifiedBy>
  <cp:revision>17</cp:revision>
  <dcterms:created xsi:type="dcterms:W3CDTF">2021-04-26T04:23:59Z</dcterms:created>
  <dcterms:modified xsi:type="dcterms:W3CDTF">2021-04-30T08:20:00Z</dcterms:modified>
</cp:coreProperties>
</file>