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1" r:id="rId13"/>
    <p:sldId id="270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3200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ANGKA INDEKS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tode Laspeyres&#10;Etienne Laspeyres mengembangkan metode ini untuk&#10;menentukan Indeks Harga berbobot menggunakan&#10;kuantitas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tode Laspeyres&#10;Keunggulan&#10;Data Kuantitas yang&#10;diperlukan hanya dari&#10;periode acuan. Dengan&#10;demikian perubahan pada&#10;indek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tode Paasche&#10;Angka Indeks Paasche menggunakan jumlah pada tahun&#10;tertentu yang angka indeksnya akan di hitung (Current&#10;y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927" y="0"/>
            <a:ext cx="9218927" cy="692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etode Paasche&#10;Keunggulan&#10;Karena menggunakan&#10;kuantitas dari periode&#10;sekarang, indeks ini&#10;merefleksikan perilaku&#10;pembelia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tode Dorbisch dan Bowley&#10;Dorbisch dan Bowley membuat alternatif untuk hasil&#10;perhitungan dari selisih angka indeks laspe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04"/>
            <a:ext cx="9212244" cy="691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tode Irving Fisher&#10;Indeks ini menggabungkan keunggulan – keunggulan&#10;dari Indeks Laspeyres dan Indeks Paasche. Artinya,&#10;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3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tode Marshall - Edgeworth&#10;Marshall dan Edgeworth merumuskan rumus alternatif&#10;dimana pengrata – rataan tidak dilakukan 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95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gka Indeks&#10;Angka yang menunjukkan perbandingan antara keadaan&#10;yang terjadi pada suatu rentang yang lainnya dimana&#10;perub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iri – ciri sebuah Indeks&#10;a. Berupa presentase, tetapi tanda persen diabaikan&#10;b. Memiliki satu periode acuan&#10;c. Kebanyak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165"/>
            <a:ext cx="9211926" cy="6916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lasan perhitungan sebuah&#10;Indeks&#10;a. Memudahkan perbandingan untuk deret – deret yang&#10;berbeda&#10;b. Jika angkanya sangat bes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nentukan Angka Indeks&#10;a. Tujuan yang Ingin Dicapai&#10;b. Sumber dan Syarat Perbandingan Data&#10;c. Tahun Dasar&#10;d. Faktor Pen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ahun Dasar&#10;Base Periode&#10;waktu dimana suatu&#10;kegiatan ( kejadian )&#10;dipergunakan untuk dasar&#10;perbandingan&#10;Current Period&#10;wa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GKA INDEKS BERFUNGSI&#10;SEBAGAI ALAT EVALUASI&#10;ATAU MONITORING ATAS&#10;SUATU KEJADIAN /&#10;PERISTIWA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tode Perhitungan Angka&#10;Indeks&#10;Angka Indeks&#10;Sederhana&#10;Angka indeks yang tidak&#10;memasukkan faktor&#10;penimbang sebagai salah&#10;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6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tode Pengukuran Indeks&#10;Tertimbang&#10; Metode Laspeyres&#10; Metode Paasche&#10; Metode Drobisch&#10; Metode Irving Fisher&#10; Meto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ANGKA INDEKS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ANGKA INDEKS  </dc:title>
  <dc:creator>JPMD</dc:creator>
  <cp:lastModifiedBy>JPMD</cp:lastModifiedBy>
  <cp:revision>2</cp:revision>
  <dcterms:created xsi:type="dcterms:W3CDTF">2006-08-16T00:00:00Z</dcterms:created>
  <dcterms:modified xsi:type="dcterms:W3CDTF">2017-05-08T03:56:04Z</dcterms:modified>
</cp:coreProperties>
</file>