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5"/>
  </p:notesMasterIdLst>
  <p:handoutMasterIdLst>
    <p:handoutMasterId r:id="rId26"/>
  </p:handoutMasterIdLst>
  <p:sldIdLst>
    <p:sldId id="265" r:id="rId2"/>
    <p:sldId id="260" r:id="rId3"/>
    <p:sldId id="261" r:id="rId4"/>
    <p:sldId id="262" r:id="rId5"/>
    <p:sldId id="275" r:id="rId6"/>
    <p:sldId id="280" r:id="rId7"/>
    <p:sldId id="285" r:id="rId8"/>
    <p:sldId id="266" r:id="rId9"/>
    <p:sldId id="267" r:id="rId10"/>
    <p:sldId id="268" r:id="rId11"/>
    <p:sldId id="258" r:id="rId12"/>
    <p:sldId id="286" r:id="rId13"/>
    <p:sldId id="269" r:id="rId14"/>
    <p:sldId id="272" r:id="rId15"/>
    <p:sldId id="290" r:id="rId16"/>
    <p:sldId id="291" r:id="rId17"/>
    <p:sldId id="292" r:id="rId18"/>
    <p:sldId id="293" r:id="rId19"/>
    <p:sldId id="289" r:id="rId20"/>
    <p:sldId id="288" r:id="rId21"/>
    <p:sldId id="264" r:id="rId22"/>
    <p:sldId id="287" r:id="rId23"/>
    <p:sldId id="273" r:id="rId2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80808"/>
    <a:srgbClr val="5F5F5F"/>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441" autoAdjust="0"/>
    <p:restoredTop sz="94660"/>
  </p:normalViewPr>
  <p:slideViewPr>
    <p:cSldViewPr>
      <p:cViewPr varScale="1">
        <p:scale>
          <a:sx n="65" d="100"/>
          <a:sy n="65" d="100"/>
        </p:scale>
        <p:origin x="-1866"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1146"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6656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Arial" charset="0"/>
              </a:defRPr>
            </a:lvl1pPr>
          </a:lstStyle>
          <a:p>
            <a:pPr>
              <a:defRPr/>
            </a:pPr>
            <a:endParaRPr lang="en-US"/>
          </a:p>
        </p:txBody>
      </p:sp>
      <p:sp>
        <p:nvSpPr>
          <p:cNvPr id="6656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6656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charset="0"/>
              </a:defRPr>
            </a:lvl1pPr>
          </a:lstStyle>
          <a:p>
            <a:pPr>
              <a:defRPr/>
            </a:pPr>
            <a:fld id="{FA44303B-177C-4BA6-8BA5-2A5943768470}" type="slidenum">
              <a:rPr lang="en-US"/>
              <a:pPr>
                <a:defRPr/>
              </a:pPr>
              <a:t>‹#›</a:t>
            </a:fld>
            <a:endParaRPr lang="en-US"/>
          </a:p>
        </p:txBody>
      </p:sp>
    </p:spTree>
    <p:extLst>
      <p:ext uri="{BB962C8B-B14F-4D97-AF65-F5344CB8AC3E}">
        <p14:creationId xmlns:p14="http://schemas.microsoft.com/office/powerpoint/2010/main" val="11320282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1843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Arial" charset="0"/>
              </a:defRPr>
            </a:lvl1pPr>
          </a:lstStyle>
          <a:p>
            <a:pPr>
              <a:defRPr/>
            </a:pPr>
            <a:endParaRPr lang="en-US"/>
          </a:p>
        </p:txBody>
      </p:sp>
      <p:sp>
        <p:nvSpPr>
          <p:cNvPr id="317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843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1843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charset="0"/>
              </a:defRPr>
            </a:lvl1pPr>
          </a:lstStyle>
          <a:p>
            <a:pPr>
              <a:defRPr/>
            </a:pPr>
            <a:fld id="{9F5E6AA7-8AD5-4CD9-BADC-F9149E33C3C9}" type="slidenum">
              <a:rPr lang="en-US"/>
              <a:pPr>
                <a:defRPr/>
              </a:pPr>
              <a:t>‹#›</a:t>
            </a:fld>
            <a:endParaRPr lang="en-US"/>
          </a:p>
        </p:txBody>
      </p:sp>
    </p:spTree>
    <p:extLst>
      <p:ext uri="{BB962C8B-B14F-4D97-AF65-F5344CB8AC3E}">
        <p14:creationId xmlns:p14="http://schemas.microsoft.com/office/powerpoint/2010/main" val="37620538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A3F9C19A-D6C9-46BB-B59E-80080235943A}" type="slidenum">
              <a:rPr lang="en-US"/>
              <a:pPr/>
              <a:t>5</a:t>
            </a:fld>
            <a:endParaRPr lang="en-US"/>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89AE4E5C-CCFF-4E30-A31F-993D7724825E}" type="slidenum">
              <a:rPr lang="en-US"/>
              <a:pPr/>
              <a:t>6</a:t>
            </a:fld>
            <a:endParaRPr 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0B357250-5333-410C-94D1-1880EF802DD8}" type="slidenum">
              <a:rPr lang="en-US"/>
              <a:pPr/>
              <a:t>7</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144000" cy="4046538"/>
            <a:chOff x="0" y="1536"/>
            <a:chExt cx="5760" cy="2549"/>
          </a:xfrm>
        </p:grpSpPr>
        <p:sp>
          <p:nvSpPr>
            <p:cNvPr id="5" name="Rectangle 3"/>
            <p:cNvSpPr>
              <a:spLocks noChangeArrowheads="1"/>
            </p:cNvSpPr>
            <p:nvPr userDrawn="1"/>
          </p:nvSpPr>
          <p:spPr bwMode="hidden">
            <a:xfrm rot="-1424751">
              <a:off x="2121" y="2592"/>
              <a:ext cx="3072" cy="384"/>
            </a:xfrm>
            <a:prstGeom prst="rect">
              <a:avLst/>
            </a:prstGeom>
            <a:gradFill rotWithShape="0">
              <a:gsLst>
                <a:gs pos="0">
                  <a:schemeClr val="bg1">
                    <a:gamma/>
                    <a:shade val="94118"/>
                    <a:invGamma/>
                  </a:schemeClr>
                </a:gs>
                <a:gs pos="50000">
                  <a:schemeClr val="bg1"/>
                </a:gs>
                <a:gs pos="100000">
                  <a:schemeClr val="bg1">
                    <a:gamma/>
                    <a:shade val="94118"/>
                    <a:invGamma/>
                  </a:schemeClr>
                </a:gs>
              </a:gsLst>
              <a:lin ang="18900000" scaled="1"/>
            </a:gradFill>
            <a:ln w="9525">
              <a:noFill/>
              <a:miter lim="800000"/>
              <a:headEnd/>
              <a:tailEnd/>
            </a:ln>
            <a:effectLst/>
          </p:spPr>
          <p:txBody>
            <a:bodyPr wrap="none" anchor="ctr"/>
            <a:lstStyle/>
            <a:p>
              <a:pPr>
                <a:defRPr/>
              </a:pPr>
              <a:endParaRPr lang="en-US"/>
            </a:p>
          </p:txBody>
        </p:sp>
        <p:sp>
          <p:nvSpPr>
            <p:cNvPr id="6" name="Freeform 4"/>
            <p:cNvSpPr>
              <a:spLocks/>
            </p:cNvSpPr>
            <p:nvPr userDrawn="1"/>
          </p:nvSpPr>
          <p:spPr bwMode="hidden">
            <a:xfrm>
              <a:off x="0" y="2664"/>
              <a:ext cx="2688" cy="1224"/>
            </a:xfrm>
            <a:custGeom>
              <a:avLst/>
              <a:gdLst/>
              <a:ahLst/>
              <a:cxnLst>
                <a:cxn ang="0">
                  <a:pos x="0" y="0"/>
                </a:cxn>
                <a:cxn ang="0">
                  <a:pos x="960" y="552"/>
                </a:cxn>
                <a:cxn ang="0">
                  <a:pos x="1968" y="264"/>
                </a:cxn>
                <a:cxn ang="0">
                  <a:pos x="2028" y="270"/>
                </a:cxn>
                <a:cxn ang="0">
                  <a:pos x="2661" y="528"/>
                </a:cxn>
                <a:cxn ang="0">
                  <a:pos x="2688" y="648"/>
                </a:cxn>
                <a:cxn ang="0">
                  <a:pos x="2304" y="1080"/>
                </a:cxn>
                <a:cxn ang="0">
                  <a:pos x="1584" y="1224"/>
                </a:cxn>
                <a:cxn ang="0">
                  <a:pos x="1296" y="936"/>
                </a:cxn>
                <a:cxn ang="0">
                  <a:pos x="864" y="1032"/>
                </a:cxn>
                <a:cxn ang="0">
                  <a:pos x="0" y="552"/>
                </a:cxn>
                <a:cxn ang="0">
                  <a:pos x="0" y="0"/>
                </a:cxn>
              </a:cxnLst>
              <a:rect l="0" t="0" r="r" b="b"/>
              <a:pathLst>
                <a:path w="2688" h="1224">
                  <a:moveTo>
                    <a:pt x="0" y="0"/>
                  </a:moveTo>
                  <a:lnTo>
                    <a:pt x="960" y="552"/>
                  </a:lnTo>
                  <a:lnTo>
                    <a:pt x="1968" y="264"/>
                  </a:lnTo>
                  <a:lnTo>
                    <a:pt x="2028" y="270"/>
                  </a:lnTo>
                  <a:lnTo>
                    <a:pt x="2661" y="528"/>
                  </a:lnTo>
                  <a:lnTo>
                    <a:pt x="2688" y="648"/>
                  </a:lnTo>
                  <a:lnTo>
                    <a:pt x="2304" y="1080"/>
                  </a:lnTo>
                  <a:lnTo>
                    <a:pt x="1584" y="1224"/>
                  </a:lnTo>
                  <a:lnTo>
                    <a:pt x="1296" y="936"/>
                  </a:lnTo>
                  <a:lnTo>
                    <a:pt x="864" y="1032"/>
                  </a:lnTo>
                  <a:lnTo>
                    <a:pt x="0" y="552"/>
                  </a:lnTo>
                  <a:lnTo>
                    <a:pt x="0" y="0"/>
                  </a:lnTo>
                  <a:close/>
                </a:path>
              </a:pathLst>
            </a:custGeom>
            <a:solidFill>
              <a:schemeClr val="bg2"/>
            </a:solidFill>
            <a:ln w="9525">
              <a:noFill/>
              <a:round/>
              <a:headEnd/>
              <a:tailEnd/>
            </a:ln>
            <a:effectLst/>
          </p:spPr>
          <p:txBody>
            <a:bodyPr/>
            <a:lstStyle/>
            <a:p>
              <a:pPr>
                <a:defRPr/>
              </a:pPr>
              <a:endParaRPr lang="en-US"/>
            </a:p>
          </p:txBody>
        </p:sp>
        <p:sp>
          <p:nvSpPr>
            <p:cNvPr id="7" name="Freeform 5"/>
            <p:cNvSpPr>
              <a:spLocks/>
            </p:cNvSpPr>
            <p:nvPr userDrawn="1"/>
          </p:nvSpPr>
          <p:spPr bwMode="hidden">
            <a:xfrm>
              <a:off x="3359" y="1536"/>
              <a:ext cx="2401" cy="1232"/>
            </a:xfrm>
            <a:custGeom>
              <a:avLst/>
              <a:gdLst/>
              <a:ahLst/>
              <a:cxnLst>
                <a:cxn ang="0">
                  <a:pos x="2208" y="15"/>
                </a:cxn>
                <a:cxn ang="0">
                  <a:pos x="2088" y="57"/>
                </a:cxn>
                <a:cxn ang="0">
                  <a:pos x="1951" y="99"/>
                </a:cxn>
                <a:cxn ang="0">
                  <a:pos x="1704" y="135"/>
                </a:cxn>
                <a:cxn ang="0">
                  <a:pos x="1314" y="177"/>
                </a:cxn>
                <a:cxn ang="0">
                  <a:pos x="1176" y="189"/>
                </a:cxn>
                <a:cxn ang="0">
                  <a:pos x="1122" y="195"/>
                </a:cxn>
                <a:cxn ang="0">
                  <a:pos x="1075" y="231"/>
                </a:cxn>
                <a:cxn ang="0">
                  <a:pos x="924" y="321"/>
                </a:cxn>
                <a:cxn ang="0">
                  <a:pos x="840" y="369"/>
                </a:cxn>
                <a:cxn ang="0">
                  <a:pos x="630" y="458"/>
                </a:cxn>
                <a:cxn ang="0">
                  <a:pos x="529" y="500"/>
                </a:cxn>
                <a:cxn ang="0">
                  <a:pos x="487" y="542"/>
                </a:cxn>
                <a:cxn ang="0">
                  <a:pos x="457" y="590"/>
                </a:cxn>
                <a:cxn ang="0">
                  <a:pos x="402" y="638"/>
                </a:cxn>
                <a:cxn ang="0">
                  <a:pos x="330" y="758"/>
                </a:cxn>
                <a:cxn ang="0">
                  <a:pos x="312" y="788"/>
                </a:cxn>
                <a:cxn ang="0">
                  <a:pos x="252" y="824"/>
                </a:cxn>
                <a:cxn ang="0">
                  <a:pos x="84" y="926"/>
                </a:cxn>
                <a:cxn ang="0">
                  <a:pos x="0" y="992"/>
                </a:cxn>
                <a:cxn ang="0">
                  <a:pos x="12" y="1040"/>
                </a:cxn>
                <a:cxn ang="0">
                  <a:pos x="132" y="1034"/>
                </a:cxn>
                <a:cxn ang="0">
                  <a:pos x="336" y="980"/>
                </a:cxn>
                <a:cxn ang="0">
                  <a:pos x="529" y="896"/>
                </a:cxn>
                <a:cxn ang="0">
                  <a:pos x="576" y="872"/>
                </a:cxn>
                <a:cxn ang="0">
                  <a:pos x="714" y="848"/>
                </a:cxn>
                <a:cxn ang="0">
                  <a:pos x="966" y="794"/>
                </a:cxn>
                <a:cxn ang="0">
                  <a:pos x="1212" y="782"/>
                </a:cxn>
                <a:cxn ang="0">
                  <a:pos x="1416" y="872"/>
                </a:cxn>
                <a:cxn ang="0">
                  <a:pos x="1464" y="932"/>
                </a:cxn>
                <a:cxn ang="0">
                  <a:pos x="1440" y="992"/>
                </a:cxn>
                <a:cxn ang="0">
                  <a:pos x="1302" y="1040"/>
                </a:cxn>
                <a:cxn ang="0">
                  <a:pos x="1158" y="1100"/>
                </a:cxn>
                <a:cxn ang="0">
                  <a:pos x="1093" y="1148"/>
                </a:cxn>
                <a:cxn ang="0">
                  <a:pos x="1075" y="1208"/>
                </a:cxn>
                <a:cxn ang="0">
                  <a:pos x="1093" y="1232"/>
                </a:cxn>
                <a:cxn ang="0">
                  <a:pos x="1152" y="1226"/>
                </a:cxn>
                <a:cxn ang="0">
                  <a:pos x="1332" y="1208"/>
                </a:cxn>
                <a:cxn ang="0">
                  <a:pos x="1434" y="1184"/>
                </a:cxn>
                <a:cxn ang="0">
                  <a:pos x="1464" y="1172"/>
                </a:cxn>
                <a:cxn ang="0">
                  <a:pos x="1578" y="1130"/>
                </a:cxn>
                <a:cxn ang="0">
                  <a:pos x="1758" y="1064"/>
                </a:cxn>
                <a:cxn ang="0">
                  <a:pos x="1872" y="962"/>
                </a:cxn>
                <a:cxn ang="0">
                  <a:pos x="1986" y="800"/>
                </a:cxn>
                <a:cxn ang="0">
                  <a:pos x="2166" y="650"/>
                </a:cxn>
                <a:cxn ang="0">
                  <a:pos x="2257" y="590"/>
                </a:cxn>
                <a:cxn ang="0">
                  <a:pos x="2400" y="57"/>
                </a:cxn>
              </a:cxnLst>
              <a:rect l="0" t="0" r="r" b="b"/>
              <a:pathLst>
                <a:path w="2401" h="1232">
                  <a:moveTo>
                    <a:pt x="2310" y="3"/>
                  </a:moveTo>
                  <a:lnTo>
                    <a:pt x="2280" y="3"/>
                  </a:lnTo>
                  <a:lnTo>
                    <a:pt x="2208" y="15"/>
                  </a:lnTo>
                  <a:lnTo>
                    <a:pt x="2136" y="27"/>
                  </a:lnTo>
                  <a:lnTo>
                    <a:pt x="2112" y="39"/>
                  </a:lnTo>
                  <a:lnTo>
                    <a:pt x="2088" y="57"/>
                  </a:lnTo>
                  <a:lnTo>
                    <a:pt x="2082" y="63"/>
                  </a:lnTo>
                  <a:lnTo>
                    <a:pt x="2076" y="69"/>
                  </a:lnTo>
                  <a:lnTo>
                    <a:pt x="1951" y="99"/>
                  </a:lnTo>
                  <a:lnTo>
                    <a:pt x="1896" y="111"/>
                  </a:lnTo>
                  <a:lnTo>
                    <a:pt x="1836" y="117"/>
                  </a:lnTo>
                  <a:lnTo>
                    <a:pt x="1704" y="135"/>
                  </a:lnTo>
                  <a:lnTo>
                    <a:pt x="1572" y="153"/>
                  </a:lnTo>
                  <a:lnTo>
                    <a:pt x="1434" y="165"/>
                  </a:lnTo>
                  <a:lnTo>
                    <a:pt x="1314" y="177"/>
                  </a:lnTo>
                  <a:lnTo>
                    <a:pt x="1260" y="183"/>
                  </a:lnTo>
                  <a:lnTo>
                    <a:pt x="1212" y="189"/>
                  </a:lnTo>
                  <a:lnTo>
                    <a:pt x="1176" y="189"/>
                  </a:lnTo>
                  <a:lnTo>
                    <a:pt x="1146" y="195"/>
                  </a:lnTo>
                  <a:lnTo>
                    <a:pt x="1128" y="195"/>
                  </a:lnTo>
                  <a:lnTo>
                    <a:pt x="1122" y="195"/>
                  </a:lnTo>
                  <a:lnTo>
                    <a:pt x="1116" y="201"/>
                  </a:lnTo>
                  <a:lnTo>
                    <a:pt x="1105" y="207"/>
                  </a:lnTo>
                  <a:lnTo>
                    <a:pt x="1075" y="231"/>
                  </a:lnTo>
                  <a:lnTo>
                    <a:pt x="1026" y="261"/>
                  </a:lnTo>
                  <a:lnTo>
                    <a:pt x="972" y="291"/>
                  </a:lnTo>
                  <a:lnTo>
                    <a:pt x="924" y="321"/>
                  </a:lnTo>
                  <a:lnTo>
                    <a:pt x="876" y="345"/>
                  </a:lnTo>
                  <a:lnTo>
                    <a:pt x="846" y="363"/>
                  </a:lnTo>
                  <a:lnTo>
                    <a:pt x="840" y="369"/>
                  </a:lnTo>
                  <a:lnTo>
                    <a:pt x="834" y="369"/>
                  </a:lnTo>
                  <a:lnTo>
                    <a:pt x="732" y="417"/>
                  </a:lnTo>
                  <a:lnTo>
                    <a:pt x="630" y="458"/>
                  </a:lnTo>
                  <a:lnTo>
                    <a:pt x="588" y="476"/>
                  </a:lnTo>
                  <a:lnTo>
                    <a:pt x="552" y="488"/>
                  </a:lnTo>
                  <a:lnTo>
                    <a:pt x="529" y="500"/>
                  </a:lnTo>
                  <a:lnTo>
                    <a:pt x="517" y="506"/>
                  </a:lnTo>
                  <a:lnTo>
                    <a:pt x="499" y="524"/>
                  </a:lnTo>
                  <a:lnTo>
                    <a:pt x="487" y="542"/>
                  </a:lnTo>
                  <a:lnTo>
                    <a:pt x="481" y="560"/>
                  </a:lnTo>
                  <a:lnTo>
                    <a:pt x="481" y="578"/>
                  </a:lnTo>
                  <a:lnTo>
                    <a:pt x="457" y="590"/>
                  </a:lnTo>
                  <a:lnTo>
                    <a:pt x="438" y="596"/>
                  </a:lnTo>
                  <a:lnTo>
                    <a:pt x="420" y="614"/>
                  </a:lnTo>
                  <a:lnTo>
                    <a:pt x="402" y="638"/>
                  </a:lnTo>
                  <a:lnTo>
                    <a:pt x="366" y="698"/>
                  </a:lnTo>
                  <a:lnTo>
                    <a:pt x="348" y="728"/>
                  </a:lnTo>
                  <a:lnTo>
                    <a:pt x="330" y="758"/>
                  </a:lnTo>
                  <a:lnTo>
                    <a:pt x="324" y="776"/>
                  </a:lnTo>
                  <a:lnTo>
                    <a:pt x="318" y="782"/>
                  </a:lnTo>
                  <a:lnTo>
                    <a:pt x="312" y="788"/>
                  </a:lnTo>
                  <a:lnTo>
                    <a:pt x="300" y="794"/>
                  </a:lnTo>
                  <a:lnTo>
                    <a:pt x="282" y="806"/>
                  </a:lnTo>
                  <a:lnTo>
                    <a:pt x="252" y="824"/>
                  </a:lnTo>
                  <a:lnTo>
                    <a:pt x="199" y="854"/>
                  </a:lnTo>
                  <a:lnTo>
                    <a:pt x="151" y="884"/>
                  </a:lnTo>
                  <a:lnTo>
                    <a:pt x="84" y="926"/>
                  </a:lnTo>
                  <a:lnTo>
                    <a:pt x="30" y="962"/>
                  </a:lnTo>
                  <a:lnTo>
                    <a:pt x="12" y="974"/>
                  </a:lnTo>
                  <a:lnTo>
                    <a:pt x="0" y="992"/>
                  </a:lnTo>
                  <a:lnTo>
                    <a:pt x="0" y="1004"/>
                  </a:lnTo>
                  <a:lnTo>
                    <a:pt x="0" y="1022"/>
                  </a:lnTo>
                  <a:lnTo>
                    <a:pt x="12" y="1040"/>
                  </a:lnTo>
                  <a:lnTo>
                    <a:pt x="42" y="1046"/>
                  </a:lnTo>
                  <a:lnTo>
                    <a:pt x="84" y="1046"/>
                  </a:lnTo>
                  <a:lnTo>
                    <a:pt x="132" y="1034"/>
                  </a:lnTo>
                  <a:lnTo>
                    <a:pt x="193" y="1022"/>
                  </a:lnTo>
                  <a:lnTo>
                    <a:pt x="264" y="1004"/>
                  </a:lnTo>
                  <a:lnTo>
                    <a:pt x="336" y="980"/>
                  </a:lnTo>
                  <a:lnTo>
                    <a:pt x="408" y="950"/>
                  </a:lnTo>
                  <a:lnTo>
                    <a:pt x="475" y="920"/>
                  </a:lnTo>
                  <a:lnTo>
                    <a:pt x="529" y="896"/>
                  </a:lnTo>
                  <a:lnTo>
                    <a:pt x="564" y="878"/>
                  </a:lnTo>
                  <a:lnTo>
                    <a:pt x="570" y="872"/>
                  </a:lnTo>
                  <a:lnTo>
                    <a:pt x="576" y="872"/>
                  </a:lnTo>
                  <a:lnTo>
                    <a:pt x="606" y="872"/>
                  </a:lnTo>
                  <a:lnTo>
                    <a:pt x="648" y="866"/>
                  </a:lnTo>
                  <a:lnTo>
                    <a:pt x="714" y="848"/>
                  </a:lnTo>
                  <a:lnTo>
                    <a:pt x="793" y="830"/>
                  </a:lnTo>
                  <a:lnTo>
                    <a:pt x="876" y="812"/>
                  </a:lnTo>
                  <a:lnTo>
                    <a:pt x="966" y="794"/>
                  </a:lnTo>
                  <a:lnTo>
                    <a:pt x="1063" y="782"/>
                  </a:lnTo>
                  <a:lnTo>
                    <a:pt x="1152" y="776"/>
                  </a:lnTo>
                  <a:lnTo>
                    <a:pt x="1212" y="782"/>
                  </a:lnTo>
                  <a:lnTo>
                    <a:pt x="1284" y="806"/>
                  </a:lnTo>
                  <a:lnTo>
                    <a:pt x="1357" y="836"/>
                  </a:lnTo>
                  <a:lnTo>
                    <a:pt x="1416" y="872"/>
                  </a:lnTo>
                  <a:lnTo>
                    <a:pt x="1434" y="890"/>
                  </a:lnTo>
                  <a:lnTo>
                    <a:pt x="1452" y="908"/>
                  </a:lnTo>
                  <a:lnTo>
                    <a:pt x="1464" y="932"/>
                  </a:lnTo>
                  <a:lnTo>
                    <a:pt x="1464" y="950"/>
                  </a:lnTo>
                  <a:lnTo>
                    <a:pt x="1458" y="968"/>
                  </a:lnTo>
                  <a:lnTo>
                    <a:pt x="1440" y="992"/>
                  </a:lnTo>
                  <a:lnTo>
                    <a:pt x="1410" y="1004"/>
                  </a:lnTo>
                  <a:lnTo>
                    <a:pt x="1369" y="1022"/>
                  </a:lnTo>
                  <a:lnTo>
                    <a:pt x="1302" y="1040"/>
                  </a:lnTo>
                  <a:lnTo>
                    <a:pt x="1248" y="1064"/>
                  </a:lnTo>
                  <a:lnTo>
                    <a:pt x="1200" y="1082"/>
                  </a:lnTo>
                  <a:lnTo>
                    <a:pt x="1158" y="1100"/>
                  </a:lnTo>
                  <a:lnTo>
                    <a:pt x="1128" y="1118"/>
                  </a:lnTo>
                  <a:lnTo>
                    <a:pt x="1110" y="1130"/>
                  </a:lnTo>
                  <a:lnTo>
                    <a:pt x="1093" y="1148"/>
                  </a:lnTo>
                  <a:lnTo>
                    <a:pt x="1081" y="1160"/>
                  </a:lnTo>
                  <a:lnTo>
                    <a:pt x="1069" y="1190"/>
                  </a:lnTo>
                  <a:lnTo>
                    <a:pt x="1075" y="1208"/>
                  </a:lnTo>
                  <a:lnTo>
                    <a:pt x="1081" y="1220"/>
                  </a:lnTo>
                  <a:lnTo>
                    <a:pt x="1087" y="1226"/>
                  </a:lnTo>
                  <a:lnTo>
                    <a:pt x="1093" y="1232"/>
                  </a:lnTo>
                  <a:lnTo>
                    <a:pt x="1110" y="1232"/>
                  </a:lnTo>
                  <a:lnTo>
                    <a:pt x="1128" y="1226"/>
                  </a:lnTo>
                  <a:lnTo>
                    <a:pt x="1152" y="1226"/>
                  </a:lnTo>
                  <a:lnTo>
                    <a:pt x="1212" y="1220"/>
                  </a:lnTo>
                  <a:lnTo>
                    <a:pt x="1272" y="1214"/>
                  </a:lnTo>
                  <a:lnTo>
                    <a:pt x="1332" y="1208"/>
                  </a:lnTo>
                  <a:lnTo>
                    <a:pt x="1393" y="1196"/>
                  </a:lnTo>
                  <a:lnTo>
                    <a:pt x="1416" y="1190"/>
                  </a:lnTo>
                  <a:lnTo>
                    <a:pt x="1434" y="1184"/>
                  </a:lnTo>
                  <a:lnTo>
                    <a:pt x="1446" y="1178"/>
                  </a:lnTo>
                  <a:lnTo>
                    <a:pt x="1452" y="1178"/>
                  </a:lnTo>
                  <a:lnTo>
                    <a:pt x="1464" y="1172"/>
                  </a:lnTo>
                  <a:lnTo>
                    <a:pt x="1488" y="1166"/>
                  </a:lnTo>
                  <a:lnTo>
                    <a:pt x="1530" y="1148"/>
                  </a:lnTo>
                  <a:lnTo>
                    <a:pt x="1578" y="1130"/>
                  </a:lnTo>
                  <a:lnTo>
                    <a:pt x="1681" y="1094"/>
                  </a:lnTo>
                  <a:lnTo>
                    <a:pt x="1722" y="1076"/>
                  </a:lnTo>
                  <a:lnTo>
                    <a:pt x="1758" y="1064"/>
                  </a:lnTo>
                  <a:lnTo>
                    <a:pt x="1812" y="1040"/>
                  </a:lnTo>
                  <a:lnTo>
                    <a:pt x="1848" y="1004"/>
                  </a:lnTo>
                  <a:lnTo>
                    <a:pt x="1872" y="962"/>
                  </a:lnTo>
                  <a:lnTo>
                    <a:pt x="1890" y="932"/>
                  </a:lnTo>
                  <a:lnTo>
                    <a:pt x="1932" y="866"/>
                  </a:lnTo>
                  <a:lnTo>
                    <a:pt x="1986" y="800"/>
                  </a:lnTo>
                  <a:lnTo>
                    <a:pt x="2046" y="740"/>
                  </a:lnTo>
                  <a:lnTo>
                    <a:pt x="2112" y="692"/>
                  </a:lnTo>
                  <a:lnTo>
                    <a:pt x="2166" y="650"/>
                  </a:lnTo>
                  <a:lnTo>
                    <a:pt x="2214" y="620"/>
                  </a:lnTo>
                  <a:lnTo>
                    <a:pt x="2244" y="596"/>
                  </a:lnTo>
                  <a:lnTo>
                    <a:pt x="2257" y="590"/>
                  </a:lnTo>
                  <a:lnTo>
                    <a:pt x="2257" y="590"/>
                  </a:lnTo>
                  <a:lnTo>
                    <a:pt x="2400" y="518"/>
                  </a:lnTo>
                  <a:lnTo>
                    <a:pt x="2400" y="57"/>
                  </a:lnTo>
                  <a:lnTo>
                    <a:pt x="2401" y="0"/>
                  </a:lnTo>
                  <a:lnTo>
                    <a:pt x="2310" y="3"/>
                  </a:lnTo>
                  <a:close/>
                </a:path>
              </a:pathLst>
            </a:custGeom>
            <a:solidFill>
              <a:schemeClr val="bg2"/>
            </a:solidFill>
            <a:ln w="9525">
              <a:noFill/>
              <a:round/>
              <a:headEnd/>
              <a:tailEnd/>
            </a:ln>
          </p:spPr>
          <p:txBody>
            <a:bodyPr/>
            <a:lstStyle/>
            <a:p>
              <a:pPr>
                <a:defRPr/>
              </a:pPr>
              <a:endParaRPr lang="en-US"/>
            </a:p>
          </p:txBody>
        </p:sp>
        <p:sp>
          <p:nvSpPr>
            <p:cNvPr id="8" name="Freeform 6"/>
            <p:cNvSpPr>
              <a:spLocks/>
            </p:cNvSpPr>
            <p:nvPr userDrawn="1"/>
          </p:nvSpPr>
          <p:spPr bwMode="hidden">
            <a:xfrm>
              <a:off x="3792" y="1536"/>
              <a:ext cx="1968" cy="762"/>
            </a:xfrm>
            <a:custGeom>
              <a:avLst/>
              <a:gdLst/>
              <a:ahLst/>
              <a:cxnLst>
                <a:cxn ang="0">
                  <a:pos x="965" y="165"/>
                </a:cxn>
                <a:cxn ang="0">
                  <a:pos x="696" y="200"/>
                </a:cxn>
                <a:cxn ang="0">
                  <a:pos x="693" y="237"/>
                </a:cxn>
                <a:cxn ang="0">
                  <a:pos x="924" y="258"/>
                </a:cxn>
                <a:cxn ang="0">
                  <a:pos x="993" y="267"/>
                </a:cxn>
                <a:cxn ang="0">
                  <a:pos x="681" y="291"/>
                </a:cxn>
                <a:cxn ang="0">
                  <a:pos x="633" y="309"/>
                </a:cxn>
                <a:cxn ang="0">
                  <a:pos x="645" y="336"/>
                </a:cxn>
                <a:cxn ang="0">
                  <a:pos x="672" y="351"/>
                </a:cxn>
                <a:cxn ang="0">
                  <a:pos x="984" y="333"/>
                </a:cxn>
                <a:cxn ang="0">
                  <a:pos x="1080" y="357"/>
                </a:cxn>
                <a:cxn ang="0">
                  <a:pos x="624" y="492"/>
                </a:cxn>
                <a:cxn ang="0">
                  <a:pos x="616" y="536"/>
                </a:cxn>
                <a:cxn ang="0">
                  <a:pos x="8" y="724"/>
                </a:cxn>
                <a:cxn ang="0">
                  <a:pos x="0" y="756"/>
                </a:cxn>
                <a:cxn ang="0">
                  <a:pos x="27" y="762"/>
                </a:cxn>
                <a:cxn ang="0">
                  <a:pos x="664" y="564"/>
                </a:cxn>
                <a:cxn ang="0">
                  <a:pos x="856" y="600"/>
                </a:cxn>
                <a:cxn ang="0">
                  <a:pos x="1158" y="507"/>
                </a:cxn>
                <a:cxn ang="0">
                  <a:pos x="1434" y="465"/>
                </a:cxn>
                <a:cxn ang="0">
                  <a:pos x="1572" y="368"/>
                </a:cxn>
                <a:cxn ang="0">
                  <a:pos x="1712" y="340"/>
                </a:cxn>
                <a:cxn ang="0">
                  <a:pos x="1856" y="328"/>
                </a:cxn>
                <a:cxn ang="0">
                  <a:pos x="1968" y="330"/>
                </a:cxn>
                <a:cxn ang="0">
                  <a:pos x="1968" y="0"/>
                </a:cxn>
                <a:cxn ang="0">
                  <a:pos x="1934" y="3"/>
                </a:cxn>
                <a:cxn ang="0">
                  <a:pos x="1832" y="5"/>
                </a:cxn>
                <a:cxn ang="0">
                  <a:pos x="1682" y="35"/>
                </a:cxn>
                <a:cxn ang="0">
                  <a:pos x="1643" y="72"/>
                </a:cxn>
                <a:cxn ang="0">
                  <a:pos x="1392" y="119"/>
                </a:cxn>
              </a:cxnLst>
              <a:rect l="0" t="0" r="r" b="b"/>
              <a:pathLst>
                <a:path w="1968" h="762">
                  <a:moveTo>
                    <a:pt x="965" y="165"/>
                  </a:moveTo>
                  <a:lnTo>
                    <a:pt x="696" y="200"/>
                  </a:lnTo>
                  <a:lnTo>
                    <a:pt x="693" y="237"/>
                  </a:lnTo>
                  <a:lnTo>
                    <a:pt x="924" y="258"/>
                  </a:lnTo>
                  <a:lnTo>
                    <a:pt x="993" y="267"/>
                  </a:lnTo>
                  <a:lnTo>
                    <a:pt x="681" y="291"/>
                  </a:lnTo>
                  <a:lnTo>
                    <a:pt x="633" y="309"/>
                  </a:lnTo>
                  <a:lnTo>
                    <a:pt x="645" y="336"/>
                  </a:lnTo>
                  <a:lnTo>
                    <a:pt x="672" y="351"/>
                  </a:lnTo>
                  <a:lnTo>
                    <a:pt x="984" y="333"/>
                  </a:lnTo>
                  <a:lnTo>
                    <a:pt x="1080" y="357"/>
                  </a:lnTo>
                  <a:lnTo>
                    <a:pt x="624" y="492"/>
                  </a:lnTo>
                  <a:lnTo>
                    <a:pt x="616" y="536"/>
                  </a:lnTo>
                  <a:lnTo>
                    <a:pt x="8" y="724"/>
                  </a:lnTo>
                  <a:lnTo>
                    <a:pt x="0" y="756"/>
                  </a:lnTo>
                  <a:lnTo>
                    <a:pt x="27" y="762"/>
                  </a:lnTo>
                  <a:lnTo>
                    <a:pt x="664" y="564"/>
                  </a:lnTo>
                  <a:lnTo>
                    <a:pt x="856" y="600"/>
                  </a:lnTo>
                  <a:lnTo>
                    <a:pt x="1158" y="507"/>
                  </a:lnTo>
                  <a:lnTo>
                    <a:pt x="1434" y="465"/>
                  </a:lnTo>
                  <a:lnTo>
                    <a:pt x="1572" y="368"/>
                  </a:lnTo>
                  <a:lnTo>
                    <a:pt x="1712" y="340"/>
                  </a:lnTo>
                  <a:lnTo>
                    <a:pt x="1856" y="328"/>
                  </a:lnTo>
                  <a:lnTo>
                    <a:pt x="1968" y="330"/>
                  </a:lnTo>
                  <a:lnTo>
                    <a:pt x="1968" y="0"/>
                  </a:lnTo>
                  <a:lnTo>
                    <a:pt x="1934" y="3"/>
                  </a:lnTo>
                  <a:lnTo>
                    <a:pt x="1832" y="5"/>
                  </a:lnTo>
                  <a:lnTo>
                    <a:pt x="1682" y="35"/>
                  </a:lnTo>
                  <a:lnTo>
                    <a:pt x="1643" y="72"/>
                  </a:lnTo>
                  <a:lnTo>
                    <a:pt x="1392" y="119"/>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a:defRPr/>
              </a:pPr>
              <a:endParaRPr lang="en-US"/>
            </a:p>
          </p:txBody>
        </p:sp>
        <p:sp>
          <p:nvSpPr>
            <p:cNvPr id="9" name="Freeform 7"/>
            <p:cNvSpPr>
              <a:spLocks/>
            </p:cNvSpPr>
            <p:nvPr userDrawn="1"/>
          </p:nvSpPr>
          <p:spPr bwMode="hidden">
            <a:xfrm>
              <a:off x="3599" y="2477"/>
              <a:ext cx="186" cy="120"/>
            </a:xfrm>
            <a:custGeom>
              <a:avLst/>
              <a:gdLst/>
              <a:ahLst/>
              <a:cxnLst>
                <a:cxn ang="0">
                  <a:pos x="185" y="0"/>
                </a:cxn>
                <a:cxn ang="0">
                  <a:pos x="185" y="6"/>
                </a:cxn>
                <a:cxn ang="0">
                  <a:pos x="185" y="18"/>
                </a:cxn>
                <a:cxn ang="0">
                  <a:pos x="185" y="36"/>
                </a:cxn>
                <a:cxn ang="0">
                  <a:pos x="179" y="54"/>
                </a:cxn>
                <a:cxn ang="0">
                  <a:pos x="161" y="72"/>
                </a:cxn>
                <a:cxn ang="0">
                  <a:pos x="137" y="96"/>
                </a:cxn>
                <a:cxn ang="0">
                  <a:pos x="101" y="108"/>
                </a:cxn>
                <a:cxn ang="0">
                  <a:pos x="47" y="120"/>
                </a:cxn>
                <a:cxn ang="0">
                  <a:pos x="29" y="120"/>
                </a:cxn>
                <a:cxn ang="0">
                  <a:pos x="17" y="114"/>
                </a:cxn>
                <a:cxn ang="0">
                  <a:pos x="0" y="96"/>
                </a:cxn>
                <a:cxn ang="0">
                  <a:pos x="0" y="78"/>
                </a:cxn>
                <a:cxn ang="0">
                  <a:pos x="0" y="72"/>
                </a:cxn>
                <a:cxn ang="0">
                  <a:pos x="185" y="0"/>
                </a:cxn>
                <a:cxn ang="0">
                  <a:pos x="185" y="0"/>
                </a:cxn>
              </a:cxnLst>
              <a:rect l="0" t="0" r="r" b="b"/>
              <a:pathLst>
                <a:path w="185" h="120">
                  <a:moveTo>
                    <a:pt x="185" y="0"/>
                  </a:moveTo>
                  <a:lnTo>
                    <a:pt x="185" y="6"/>
                  </a:lnTo>
                  <a:lnTo>
                    <a:pt x="185" y="18"/>
                  </a:lnTo>
                  <a:lnTo>
                    <a:pt x="185" y="36"/>
                  </a:lnTo>
                  <a:lnTo>
                    <a:pt x="179" y="54"/>
                  </a:lnTo>
                  <a:lnTo>
                    <a:pt x="161" y="72"/>
                  </a:lnTo>
                  <a:lnTo>
                    <a:pt x="137" y="96"/>
                  </a:lnTo>
                  <a:lnTo>
                    <a:pt x="101" y="108"/>
                  </a:lnTo>
                  <a:lnTo>
                    <a:pt x="47" y="120"/>
                  </a:lnTo>
                  <a:lnTo>
                    <a:pt x="29" y="120"/>
                  </a:lnTo>
                  <a:lnTo>
                    <a:pt x="17" y="114"/>
                  </a:lnTo>
                  <a:lnTo>
                    <a:pt x="0" y="96"/>
                  </a:lnTo>
                  <a:lnTo>
                    <a:pt x="0" y="78"/>
                  </a:lnTo>
                  <a:lnTo>
                    <a:pt x="0" y="72"/>
                  </a:lnTo>
                  <a:lnTo>
                    <a:pt x="185" y="0"/>
                  </a:lnTo>
                  <a:lnTo>
                    <a:pt x="185" y="0"/>
                  </a:lnTo>
                  <a:close/>
                </a:path>
              </a:pathLst>
            </a:custGeom>
            <a:solidFill>
              <a:schemeClr val="bg1"/>
            </a:solidFill>
            <a:ln w="9525">
              <a:noFill/>
              <a:round/>
              <a:headEnd/>
              <a:tailEnd/>
            </a:ln>
          </p:spPr>
          <p:txBody>
            <a:bodyPr/>
            <a:lstStyle/>
            <a:p>
              <a:pPr>
                <a:defRPr/>
              </a:pPr>
              <a:endParaRPr lang="en-US"/>
            </a:p>
          </p:txBody>
        </p:sp>
        <p:sp>
          <p:nvSpPr>
            <p:cNvPr id="10" name="Freeform 8"/>
            <p:cNvSpPr>
              <a:spLocks/>
            </p:cNvSpPr>
            <p:nvPr userDrawn="1"/>
          </p:nvSpPr>
          <p:spPr bwMode="hidden">
            <a:xfrm>
              <a:off x="3779" y="2393"/>
              <a:ext cx="185" cy="120"/>
            </a:xfrm>
            <a:custGeom>
              <a:avLst/>
              <a:gdLst/>
              <a:ahLst/>
              <a:cxnLst>
                <a:cxn ang="0">
                  <a:pos x="185" y="0"/>
                </a:cxn>
                <a:cxn ang="0">
                  <a:pos x="185" y="6"/>
                </a:cxn>
                <a:cxn ang="0">
                  <a:pos x="179" y="24"/>
                </a:cxn>
                <a:cxn ang="0">
                  <a:pos x="167" y="42"/>
                </a:cxn>
                <a:cxn ang="0">
                  <a:pos x="149" y="66"/>
                </a:cxn>
                <a:cxn ang="0">
                  <a:pos x="131" y="90"/>
                </a:cxn>
                <a:cxn ang="0">
                  <a:pos x="102" y="108"/>
                </a:cxn>
                <a:cxn ang="0">
                  <a:pos x="66" y="120"/>
                </a:cxn>
                <a:cxn ang="0">
                  <a:pos x="18" y="120"/>
                </a:cxn>
                <a:cxn ang="0">
                  <a:pos x="0" y="60"/>
                </a:cxn>
                <a:cxn ang="0">
                  <a:pos x="185" y="0"/>
                </a:cxn>
                <a:cxn ang="0">
                  <a:pos x="185" y="0"/>
                </a:cxn>
              </a:cxnLst>
              <a:rect l="0" t="0" r="r" b="b"/>
              <a:pathLst>
                <a:path w="185" h="120">
                  <a:moveTo>
                    <a:pt x="185" y="0"/>
                  </a:moveTo>
                  <a:lnTo>
                    <a:pt x="185" y="6"/>
                  </a:lnTo>
                  <a:lnTo>
                    <a:pt x="179" y="24"/>
                  </a:lnTo>
                  <a:lnTo>
                    <a:pt x="167" y="42"/>
                  </a:lnTo>
                  <a:lnTo>
                    <a:pt x="149" y="66"/>
                  </a:lnTo>
                  <a:lnTo>
                    <a:pt x="131" y="90"/>
                  </a:lnTo>
                  <a:lnTo>
                    <a:pt x="102" y="108"/>
                  </a:lnTo>
                  <a:lnTo>
                    <a:pt x="66" y="120"/>
                  </a:lnTo>
                  <a:lnTo>
                    <a:pt x="18" y="120"/>
                  </a:lnTo>
                  <a:lnTo>
                    <a:pt x="0" y="60"/>
                  </a:lnTo>
                  <a:lnTo>
                    <a:pt x="185" y="0"/>
                  </a:lnTo>
                  <a:lnTo>
                    <a:pt x="185" y="0"/>
                  </a:lnTo>
                  <a:close/>
                </a:path>
              </a:pathLst>
            </a:custGeom>
            <a:solidFill>
              <a:schemeClr val="bg1"/>
            </a:solidFill>
            <a:ln w="9525">
              <a:noFill/>
              <a:round/>
              <a:headEnd/>
              <a:tailEnd/>
            </a:ln>
          </p:spPr>
          <p:txBody>
            <a:bodyPr/>
            <a:lstStyle/>
            <a:p>
              <a:pPr>
                <a:defRPr/>
              </a:pPr>
              <a:endParaRPr lang="en-US"/>
            </a:p>
          </p:txBody>
        </p:sp>
        <p:sp>
          <p:nvSpPr>
            <p:cNvPr id="11" name="Freeform 9"/>
            <p:cNvSpPr>
              <a:spLocks/>
            </p:cNvSpPr>
            <p:nvPr userDrawn="1"/>
          </p:nvSpPr>
          <p:spPr bwMode="hidden">
            <a:xfrm>
              <a:off x="3839" y="1836"/>
              <a:ext cx="528" cy="275"/>
            </a:xfrm>
            <a:custGeom>
              <a:avLst/>
              <a:gdLst/>
              <a:ahLst/>
              <a:cxnLst>
                <a:cxn ang="0">
                  <a:pos x="0" y="275"/>
                </a:cxn>
                <a:cxn ang="0">
                  <a:pos x="0" y="269"/>
                </a:cxn>
                <a:cxn ang="0">
                  <a:pos x="6" y="251"/>
                </a:cxn>
                <a:cxn ang="0">
                  <a:pos x="6" y="239"/>
                </a:cxn>
                <a:cxn ang="0">
                  <a:pos x="12" y="227"/>
                </a:cxn>
                <a:cxn ang="0">
                  <a:pos x="18" y="221"/>
                </a:cxn>
                <a:cxn ang="0">
                  <a:pos x="36" y="215"/>
                </a:cxn>
                <a:cxn ang="0">
                  <a:pos x="77" y="203"/>
                </a:cxn>
                <a:cxn ang="0">
                  <a:pos x="137" y="179"/>
                </a:cxn>
                <a:cxn ang="0">
                  <a:pos x="209" y="143"/>
                </a:cxn>
                <a:cxn ang="0">
                  <a:pos x="251" y="120"/>
                </a:cxn>
                <a:cxn ang="0">
                  <a:pos x="299" y="96"/>
                </a:cxn>
                <a:cxn ang="0">
                  <a:pos x="394" y="48"/>
                </a:cxn>
                <a:cxn ang="0">
                  <a:pos x="442" y="30"/>
                </a:cxn>
                <a:cxn ang="0">
                  <a:pos x="478" y="12"/>
                </a:cxn>
                <a:cxn ang="0">
                  <a:pos x="502" y="6"/>
                </a:cxn>
                <a:cxn ang="0">
                  <a:pos x="520" y="0"/>
                </a:cxn>
                <a:cxn ang="0">
                  <a:pos x="526" y="0"/>
                </a:cxn>
                <a:cxn ang="0">
                  <a:pos x="520" y="6"/>
                </a:cxn>
                <a:cxn ang="0">
                  <a:pos x="508" y="12"/>
                </a:cxn>
                <a:cxn ang="0">
                  <a:pos x="484" y="24"/>
                </a:cxn>
                <a:cxn ang="0">
                  <a:pos x="460" y="42"/>
                </a:cxn>
                <a:cxn ang="0">
                  <a:pos x="436" y="54"/>
                </a:cxn>
                <a:cxn ang="0">
                  <a:pos x="394" y="78"/>
                </a:cxn>
                <a:cxn ang="0">
                  <a:pos x="340" y="108"/>
                </a:cxn>
                <a:cxn ang="0">
                  <a:pos x="275" y="143"/>
                </a:cxn>
                <a:cxn ang="0">
                  <a:pos x="131" y="221"/>
                </a:cxn>
                <a:cxn ang="0">
                  <a:pos x="65" y="251"/>
                </a:cxn>
                <a:cxn ang="0">
                  <a:pos x="0" y="275"/>
                </a:cxn>
                <a:cxn ang="0">
                  <a:pos x="0" y="275"/>
                </a:cxn>
              </a:cxnLst>
              <a:rect l="0" t="0" r="r" b="b"/>
              <a:pathLst>
                <a:path w="526" h="275">
                  <a:moveTo>
                    <a:pt x="0" y="275"/>
                  </a:moveTo>
                  <a:lnTo>
                    <a:pt x="0" y="269"/>
                  </a:lnTo>
                  <a:lnTo>
                    <a:pt x="6" y="251"/>
                  </a:lnTo>
                  <a:lnTo>
                    <a:pt x="6" y="239"/>
                  </a:lnTo>
                  <a:lnTo>
                    <a:pt x="12" y="227"/>
                  </a:lnTo>
                  <a:lnTo>
                    <a:pt x="18" y="221"/>
                  </a:lnTo>
                  <a:lnTo>
                    <a:pt x="36" y="215"/>
                  </a:lnTo>
                  <a:lnTo>
                    <a:pt x="77" y="203"/>
                  </a:lnTo>
                  <a:lnTo>
                    <a:pt x="137" y="179"/>
                  </a:lnTo>
                  <a:lnTo>
                    <a:pt x="209" y="143"/>
                  </a:lnTo>
                  <a:lnTo>
                    <a:pt x="251" y="120"/>
                  </a:lnTo>
                  <a:lnTo>
                    <a:pt x="299" y="96"/>
                  </a:lnTo>
                  <a:lnTo>
                    <a:pt x="394" y="48"/>
                  </a:lnTo>
                  <a:lnTo>
                    <a:pt x="442" y="30"/>
                  </a:lnTo>
                  <a:lnTo>
                    <a:pt x="478" y="12"/>
                  </a:lnTo>
                  <a:lnTo>
                    <a:pt x="502" y="6"/>
                  </a:lnTo>
                  <a:lnTo>
                    <a:pt x="520" y="0"/>
                  </a:lnTo>
                  <a:lnTo>
                    <a:pt x="526" y="0"/>
                  </a:lnTo>
                  <a:lnTo>
                    <a:pt x="520" y="6"/>
                  </a:lnTo>
                  <a:lnTo>
                    <a:pt x="508" y="12"/>
                  </a:lnTo>
                  <a:lnTo>
                    <a:pt x="484" y="24"/>
                  </a:lnTo>
                  <a:lnTo>
                    <a:pt x="460" y="42"/>
                  </a:lnTo>
                  <a:lnTo>
                    <a:pt x="436" y="54"/>
                  </a:lnTo>
                  <a:lnTo>
                    <a:pt x="394" y="78"/>
                  </a:lnTo>
                  <a:lnTo>
                    <a:pt x="340" y="108"/>
                  </a:lnTo>
                  <a:lnTo>
                    <a:pt x="275" y="143"/>
                  </a:lnTo>
                  <a:lnTo>
                    <a:pt x="131" y="221"/>
                  </a:lnTo>
                  <a:lnTo>
                    <a:pt x="65" y="251"/>
                  </a:lnTo>
                  <a:lnTo>
                    <a:pt x="0" y="275"/>
                  </a:lnTo>
                  <a:lnTo>
                    <a:pt x="0" y="275"/>
                  </a:lnTo>
                  <a:close/>
                </a:path>
              </a:pathLst>
            </a:custGeom>
            <a:solidFill>
              <a:schemeClr val="bg1"/>
            </a:solidFill>
            <a:ln w="9525">
              <a:noFill/>
              <a:round/>
              <a:headEnd/>
              <a:tailEnd/>
            </a:ln>
          </p:spPr>
          <p:txBody>
            <a:bodyPr/>
            <a:lstStyle/>
            <a:p>
              <a:pPr>
                <a:defRPr/>
              </a:pPr>
              <a:endParaRPr lang="en-US"/>
            </a:p>
          </p:txBody>
        </p:sp>
        <p:sp>
          <p:nvSpPr>
            <p:cNvPr id="12" name="Freeform 10"/>
            <p:cNvSpPr>
              <a:spLocks/>
            </p:cNvSpPr>
            <p:nvPr userDrawn="1"/>
          </p:nvSpPr>
          <p:spPr bwMode="hidden">
            <a:xfrm>
              <a:off x="3676" y="2015"/>
              <a:ext cx="721" cy="306"/>
            </a:xfrm>
            <a:custGeom>
              <a:avLst/>
              <a:gdLst/>
              <a:ahLst/>
              <a:cxnLst>
                <a:cxn ang="0">
                  <a:pos x="48" y="216"/>
                </a:cxn>
                <a:cxn ang="0">
                  <a:pos x="30" y="252"/>
                </a:cxn>
                <a:cxn ang="0">
                  <a:pos x="12" y="282"/>
                </a:cxn>
                <a:cxn ang="0">
                  <a:pos x="6" y="300"/>
                </a:cxn>
                <a:cxn ang="0">
                  <a:pos x="0" y="306"/>
                </a:cxn>
                <a:cxn ang="0">
                  <a:pos x="48" y="276"/>
                </a:cxn>
                <a:cxn ang="0">
                  <a:pos x="84" y="252"/>
                </a:cxn>
                <a:cxn ang="0">
                  <a:pos x="108" y="234"/>
                </a:cxn>
                <a:cxn ang="0">
                  <a:pos x="120" y="228"/>
                </a:cxn>
                <a:cxn ang="0">
                  <a:pos x="126" y="228"/>
                </a:cxn>
                <a:cxn ang="0">
                  <a:pos x="144" y="222"/>
                </a:cxn>
                <a:cxn ang="0">
                  <a:pos x="168" y="216"/>
                </a:cxn>
                <a:cxn ang="0">
                  <a:pos x="198" y="204"/>
                </a:cxn>
                <a:cxn ang="0">
                  <a:pos x="275" y="180"/>
                </a:cxn>
                <a:cxn ang="0">
                  <a:pos x="371" y="156"/>
                </a:cxn>
                <a:cxn ang="0">
                  <a:pos x="461" y="126"/>
                </a:cxn>
                <a:cxn ang="0">
                  <a:pos x="544" y="102"/>
                </a:cxn>
                <a:cxn ang="0">
                  <a:pos x="574" y="90"/>
                </a:cxn>
                <a:cxn ang="0">
                  <a:pos x="604" y="84"/>
                </a:cxn>
                <a:cxn ang="0">
                  <a:pos x="622" y="78"/>
                </a:cxn>
                <a:cxn ang="0">
                  <a:pos x="628" y="72"/>
                </a:cxn>
                <a:cxn ang="0">
                  <a:pos x="634" y="66"/>
                </a:cxn>
                <a:cxn ang="0">
                  <a:pos x="652" y="60"/>
                </a:cxn>
                <a:cxn ang="0">
                  <a:pos x="694" y="30"/>
                </a:cxn>
                <a:cxn ang="0">
                  <a:pos x="712" y="18"/>
                </a:cxn>
                <a:cxn ang="0">
                  <a:pos x="718" y="6"/>
                </a:cxn>
                <a:cxn ang="0">
                  <a:pos x="712" y="0"/>
                </a:cxn>
                <a:cxn ang="0">
                  <a:pos x="688" y="0"/>
                </a:cxn>
                <a:cxn ang="0">
                  <a:pos x="628" y="0"/>
                </a:cxn>
                <a:cxn ang="0">
                  <a:pos x="580" y="0"/>
                </a:cxn>
                <a:cxn ang="0">
                  <a:pos x="544" y="0"/>
                </a:cxn>
                <a:cxn ang="0">
                  <a:pos x="514" y="18"/>
                </a:cxn>
                <a:cxn ang="0">
                  <a:pos x="485" y="42"/>
                </a:cxn>
                <a:cxn ang="0">
                  <a:pos x="467" y="54"/>
                </a:cxn>
                <a:cxn ang="0">
                  <a:pos x="449" y="60"/>
                </a:cxn>
                <a:cxn ang="0">
                  <a:pos x="425" y="60"/>
                </a:cxn>
                <a:cxn ang="0">
                  <a:pos x="389" y="66"/>
                </a:cxn>
                <a:cxn ang="0">
                  <a:pos x="347" y="84"/>
                </a:cxn>
                <a:cxn ang="0">
                  <a:pos x="311" y="108"/>
                </a:cxn>
                <a:cxn ang="0">
                  <a:pos x="287" y="126"/>
                </a:cxn>
                <a:cxn ang="0">
                  <a:pos x="275" y="132"/>
                </a:cxn>
                <a:cxn ang="0">
                  <a:pos x="257" y="138"/>
                </a:cxn>
                <a:cxn ang="0">
                  <a:pos x="221" y="138"/>
                </a:cxn>
                <a:cxn ang="0">
                  <a:pos x="186" y="138"/>
                </a:cxn>
                <a:cxn ang="0">
                  <a:pos x="180" y="138"/>
                </a:cxn>
                <a:cxn ang="0">
                  <a:pos x="174" y="138"/>
                </a:cxn>
                <a:cxn ang="0">
                  <a:pos x="114" y="162"/>
                </a:cxn>
                <a:cxn ang="0">
                  <a:pos x="48" y="216"/>
                </a:cxn>
                <a:cxn ang="0">
                  <a:pos x="48" y="216"/>
                </a:cxn>
              </a:cxnLst>
              <a:rect l="0" t="0" r="r" b="b"/>
              <a:pathLst>
                <a:path w="718" h="306">
                  <a:moveTo>
                    <a:pt x="48" y="216"/>
                  </a:moveTo>
                  <a:lnTo>
                    <a:pt x="30" y="252"/>
                  </a:lnTo>
                  <a:lnTo>
                    <a:pt x="12" y="282"/>
                  </a:lnTo>
                  <a:lnTo>
                    <a:pt x="6" y="300"/>
                  </a:lnTo>
                  <a:lnTo>
                    <a:pt x="0" y="306"/>
                  </a:lnTo>
                  <a:lnTo>
                    <a:pt x="48" y="276"/>
                  </a:lnTo>
                  <a:lnTo>
                    <a:pt x="84" y="252"/>
                  </a:lnTo>
                  <a:lnTo>
                    <a:pt x="108" y="234"/>
                  </a:lnTo>
                  <a:lnTo>
                    <a:pt x="120" y="228"/>
                  </a:lnTo>
                  <a:lnTo>
                    <a:pt x="126" y="228"/>
                  </a:lnTo>
                  <a:lnTo>
                    <a:pt x="144" y="222"/>
                  </a:lnTo>
                  <a:lnTo>
                    <a:pt x="168" y="216"/>
                  </a:lnTo>
                  <a:lnTo>
                    <a:pt x="198" y="204"/>
                  </a:lnTo>
                  <a:lnTo>
                    <a:pt x="275" y="180"/>
                  </a:lnTo>
                  <a:lnTo>
                    <a:pt x="371" y="156"/>
                  </a:lnTo>
                  <a:lnTo>
                    <a:pt x="461" y="126"/>
                  </a:lnTo>
                  <a:lnTo>
                    <a:pt x="544" y="102"/>
                  </a:lnTo>
                  <a:lnTo>
                    <a:pt x="574" y="90"/>
                  </a:lnTo>
                  <a:lnTo>
                    <a:pt x="604" y="84"/>
                  </a:lnTo>
                  <a:lnTo>
                    <a:pt x="622" y="78"/>
                  </a:lnTo>
                  <a:lnTo>
                    <a:pt x="628" y="72"/>
                  </a:lnTo>
                  <a:lnTo>
                    <a:pt x="634" y="66"/>
                  </a:lnTo>
                  <a:lnTo>
                    <a:pt x="652" y="60"/>
                  </a:lnTo>
                  <a:lnTo>
                    <a:pt x="694" y="30"/>
                  </a:lnTo>
                  <a:lnTo>
                    <a:pt x="712" y="18"/>
                  </a:lnTo>
                  <a:lnTo>
                    <a:pt x="718" y="6"/>
                  </a:lnTo>
                  <a:lnTo>
                    <a:pt x="712" y="0"/>
                  </a:lnTo>
                  <a:lnTo>
                    <a:pt x="688" y="0"/>
                  </a:lnTo>
                  <a:lnTo>
                    <a:pt x="628" y="0"/>
                  </a:lnTo>
                  <a:lnTo>
                    <a:pt x="580" y="0"/>
                  </a:lnTo>
                  <a:lnTo>
                    <a:pt x="544" y="0"/>
                  </a:lnTo>
                  <a:lnTo>
                    <a:pt x="514" y="18"/>
                  </a:lnTo>
                  <a:lnTo>
                    <a:pt x="485" y="42"/>
                  </a:lnTo>
                  <a:lnTo>
                    <a:pt x="467" y="54"/>
                  </a:lnTo>
                  <a:lnTo>
                    <a:pt x="449" y="60"/>
                  </a:lnTo>
                  <a:lnTo>
                    <a:pt x="425" y="60"/>
                  </a:lnTo>
                  <a:lnTo>
                    <a:pt x="389" y="66"/>
                  </a:lnTo>
                  <a:lnTo>
                    <a:pt x="347" y="84"/>
                  </a:lnTo>
                  <a:lnTo>
                    <a:pt x="311" y="108"/>
                  </a:lnTo>
                  <a:lnTo>
                    <a:pt x="287" y="126"/>
                  </a:lnTo>
                  <a:lnTo>
                    <a:pt x="275" y="132"/>
                  </a:lnTo>
                  <a:lnTo>
                    <a:pt x="257" y="138"/>
                  </a:lnTo>
                  <a:lnTo>
                    <a:pt x="221" y="138"/>
                  </a:lnTo>
                  <a:lnTo>
                    <a:pt x="186" y="138"/>
                  </a:lnTo>
                  <a:lnTo>
                    <a:pt x="180" y="138"/>
                  </a:lnTo>
                  <a:lnTo>
                    <a:pt x="174" y="138"/>
                  </a:lnTo>
                  <a:lnTo>
                    <a:pt x="114" y="162"/>
                  </a:lnTo>
                  <a:lnTo>
                    <a:pt x="48" y="216"/>
                  </a:lnTo>
                  <a:lnTo>
                    <a:pt x="48" y="216"/>
                  </a:lnTo>
                  <a:close/>
                </a:path>
              </a:pathLst>
            </a:custGeom>
            <a:solidFill>
              <a:schemeClr val="bg1"/>
            </a:solidFill>
            <a:ln w="9525">
              <a:noFill/>
              <a:round/>
              <a:headEnd/>
              <a:tailEnd/>
            </a:ln>
          </p:spPr>
          <p:txBody>
            <a:bodyPr/>
            <a:lstStyle/>
            <a:p>
              <a:pPr>
                <a:defRPr/>
              </a:pPr>
              <a:endParaRPr lang="en-US"/>
            </a:p>
          </p:txBody>
        </p:sp>
        <p:sp>
          <p:nvSpPr>
            <p:cNvPr id="13" name="Freeform 11"/>
            <p:cNvSpPr>
              <a:spLocks/>
            </p:cNvSpPr>
            <p:nvPr userDrawn="1"/>
          </p:nvSpPr>
          <p:spPr bwMode="hidden">
            <a:xfrm>
              <a:off x="3358" y="1890"/>
              <a:ext cx="2400" cy="881"/>
            </a:xfrm>
            <a:custGeom>
              <a:avLst/>
              <a:gdLst/>
              <a:ahLst/>
              <a:cxnLst>
                <a:cxn ang="0">
                  <a:pos x="2231" y="54"/>
                </a:cxn>
                <a:cxn ang="0">
                  <a:pos x="2189" y="54"/>
                </a:cxn>
                <a:cxn ang="0">
                  <a:pos x="2147" y="66"/>
                </a:cxn>
                <a:cxn ang="0">
                  <a:pos x="2021" y="101"/>
                </a:cxn>
                <a:cxn ang="0">
                  <a:pos x="1956" y="119"/>
                </a:cxn>
                <a:cxn ang="0">
                  <a:pos x="1860" y="167"/>
                </a:cxn>
                <a:cxn ang="0">
                  <a:pos x="1836" y="245"/>
                </a:cxn>
                <a:cxn ang="0">
                  <a:pos x="1842" y="305"/>
                </a:cxn>
                <a:cxn ang="0">
                  <a:pos x="1758" y="317"/>
                </a:cxn>
                <a:cxn ang="0">
                  <a:pos x="1597" y="263"/>
                </a:cxn>
                <a:cxn ang="0">
                  <a:pos x="1507" y="257"/>
                </a:cxn>
                <a:cxn ang="0">
                  <a:pos x="1399" y="311"/>
                </a:cxn>
                <a:cxn ang="0">
                  <a:pos x="1334" y="353"/>
                </a:cxn>
                <a:cxn ang="0">
                  <a:pos x="1310" y="359"/>
                </a:cxn>
                <a:cxn ang="0">
                  <a:pos x="1214" y="371"/>
                </a:cxn>
                <a:cxn ang="0">
                  <a:pos x="1160" y="365"/>
                </a:cxn>
                <a:cxn ang="0">
                  <a:pos x="1053" y="371"/>
                </a:cxn>
                <a:cxn ang="0">
                  <a:pos x="957" y="383"/>
                </a:cxn>
                <a:cxn ang="0">
                  <a:pos x="921" y="401"/>
                </a:cxn>
                <a:cxn ang="0">
                  <a:pos x="819" y="419"/>
                </a:cxn>
                <a:cxn ang="0">
                  <a:pos x="778" y="419"/>
                </a:cxn>
                <a:cxn ang="0">
                  <a:pos x="664" y="437"/>
                </a:cxn>
                <a:cxn ang="0">
                  <a:pos x="598" y="473"/>
                </a:cxn>
                <a:cxn ang="0">
                  <a:pos x="503" y="467"/>
                </a:cxn>
                <a:cxn ang="0">
                  <a:pos x="431" y="491"/>
                </a:cxn>
                <a:cxn ang="0">
                  <a:pos x="413" y="539"/>
                </a:cxn>
                <a:cxn ang="0">
                  <a:pos x="347" y="569"/>
                </a:cxn>
                <a:cxn ang="0">
                  <a:pos x="222" y="599"/>
                </a:cxn>
                <a:cxn ang="0">
                  <a:pos x="138" y="647"/>
                </a:cxn>
                <a:cxn ang="0">
                  <a:pos x="108" y="659"/>
                </a:cxn>
                <a:cxn ang="0">
                  <a:pos x="0" y="671"/>
                </a:cxn>
                <a:cxn ang="0">
                  <a:pos x="84" y="695"/>
                </a:cxn>
                <a:cxn ang="0">
                  <a:pos x="263" y="653"/>
                </a:cxn>
                <a:cxn ang="0">
                  <a:pos x="473" y="569"/>
                </a:cxn>
                <a:cxn ang="0">
                  <a:pos x="568" y="521"/>
                </a:cxn>
                <a:cxn ang="0">
                  <a:pos x="646" y="515"/>
                </a:cxn>
                <a:cxn ang="0">
                  <a:pos x="873" y="461"/>
                </a:cxn>
                <a:cxn ang="0">
                  <a:pos x="1148" y="425"/>
                </a:cxn>
                <a:cxn ang="0">
                  <a:pos x="1292" y="461"/>
                </a:cxn>
                <a:cxn ang="0">
                  <a:pos x="1417" y="533"/>
                </a:cxn>
                <a:cxn ang="0">
                  <a:pos x="1435" y="617"/>
                </a:cxn>
                <a:cxn ang="0">
                  <a:pos x="1376" y="653"/>
                </a:cxn>
                <a:cxn ang="0">
                  <a:pos x="1226" y="701"/>
                </a:cxn>
                <a:cxn ang="0">
                  <a:pos x="1112" y="755"/>
                </a:cxn>
                <a:cxn ang="0">
                  <a:pos x="1065" y="809"/>
                </a:cxn>
                <a:cxn ang="0">
                  <a:pos x="1077" y="869"/>
                </a:cxn>
                <a:cxn ang="0">
                  <a:pos x="1106" y="881"/>
                </a:cxn>
                <a:cxn ang="0">
                  <a:pos x="1208" y="869"/>
                </a:cxn>
                <a:cxn ang="0">
                  <a:pos x="1388" y="857"/>
                </a:cxn>
                <a:cxn ang="0">
                  <a:pos x="1441" y="851"/>
                </a:cxn>
                <a:cxn ang="0">
                  <a:pos x="1483" y="833"/>
                </a:cxn>
                <a:cxn ang="0">
                  <a:pos x="1675" y="743"/>
                </a:cxn>
                <a:cxn ang="0">
                  <a:pos x="1806" y="689"/>
                </a:cxn>
                <a:cxn ang="0">
                  <a:pos x="1884" y="581"/>
                </a:cxn>
                <a:cxn ang="0">
                  <a:pos x="2039" y="389"/>
                </a:cxn>
                <a:cxn ang="0">
                  <a:pos x="2207" y="269"/>
                </a:cxn>
                <a:cxn ang="0">
                  <a:pos x="2249" y="239"/>
                </a:cxn>
                <a:cxn ang="0">
                  <a:pos x="2392" y="0"/>
                </a:cxn>
                <a:cxn ang="0">
                  <a:pos x="2302" y="36"/>
                </a:cxn>
              </a:cxnLst>
              <a:rect l="0" t="0" r="r" b="b"/>
              <a:pathLst>
                <a:path w="2392" h="881">
                  <a:moveTo>
                    <a:pt x="2302" y="36"/>
                  </a:moveTo>
                  <a:lnTo>
                    <a:pt x="2266" y="48"/>
                  </a:lnTo>
                  <a:lnTo>
                    <a:pt x="2231" y="54"/>
                  </a:lnTo>
                  <a:lnTo>
                    <a:pt x="2201" y="54"/>
                  </a:lnTo>
                  <a:lnTo>
                    <a:pt x="2195" y="54"/>
                  </a:lnTo>
                  <a:lnTo>
                    <a:pt x="2189" y="54"/>
                  </a:lnTo>
                  <a:lnTo>
                    <a:pt x="2189" y="54"/>
                  </a:lnTo>
                  <a:lnTo>
                    <a:pt x="2177" y="60"/>
                  </a:lnTo>
                  <a:lnTo>
                    <a:pt x="2147" y="66"/>
                  </a:lnTo>
                  <a:lnTo>
                    <a:pt x="2105" y="78"/>
                  </a:lnTo>
                  <a:lnTo>
                    <a:pt x="2057" y="89"/>
                  </a:lnTo>
                  <a:lnTo>
                    <a:pt x="2021" y="101"/>
                  </a:lnTo>
                  <a:lnTo>
                    <a:pt x="1997" y="107"/>
                  </a:lnTo>
                  <a:lnTo>
                    <a:pt x="1973" y="113"/>
                  </a:lnTo>
                  <a:lnTo>
                    <a:pt x="1956" y="119"/>
                  </a:lnTo>
                  <a:lnTo>
                    <a:pt x="1926" y="131"/>
                  </a:lnTo>
                  <a:lnTo>
                    <a:pt x="1896" y="137"/>
                  </a:lnTo>
                  <a:lnTo>
                    <a:pt x="1860" y="167"/>
                  </a:lnTo>
                  <a:lnTo>
                    <a:pt x="1842" y="191"/>
                  </a:lnTo>
                  <a:lnTo>
                    <a:pt x="1836" y="221"/>
                  </a:lnTo>
                  <a:lnTo>
                    <a:pt x="1836" y="245"/>
                  </a:lnTo>
                  <a:lnTo>
                    <a:pt x="1842" y="269"/>
                  </a:lnTo>
                  <a:lnTo>
                    <a:pt x="1842" y="293"/>
                  </a:lnTo>
                  <a:lnTo>
                    <a:pt x="1842" y="305"/>
                  </a:lnTo>
                  <a:lnTo>
                    <a:pt x="1824" y="323"/>
                  </a:lnTo>
                  <a:lnTo>
                    <a:pt x="1794" y="329"/>
                  </a:lnTo>
                  <a:lnTo>
                    <a:pt x="1758" y="317"/>
                  </a:lnTo>
                  <a:lnTo>
                    <a:pt x="1716" y="299"/>
                  </a:lnTo>
                  <a:lnTo>
                    <a:pt x="1657" y="275"/>
                  </a:lnTo>
                  <a:lnTo>
                    <a:pt x="1597" y="263"/>
                  </a:lnTo>
                  <a:lnTo>
                    <a:pt x="1543" y="257"/>
                  </a:lnTo>
                  <a:lnTo>
                    <a:pt x="1519" y="257"/>
                  </a:lnTo>
                  <a:lnTo>
                    <a:pt x="1507" y="257"/>
                  </a:lnTo>
                  <a:lnTo>
                    <a:pt x="1489" y="263"/>
                  </a:lnTo>
                  <a:lnTo>
                    <a:pt x="1459" y="275"/>
                  </a:lnTo>
                  <a:lnTo>
                    <a:pt x="1399" y="311"/>
                  </a:lnTo>
                  <a:lnTo>
                    <a:pt x="1376" y="329"/>
                  </a:lnTo>
                  <a:lnTo>
                    <a:pt x="1352" y="341"/>
                  </a:lnTo>
                  <a:lnTo>
                    <a:pt x="1334" y="353"/>
                  </a:lnTo>
                  <a:lnTo>
                    <a:pt x="1328" y="359"/>
                  </a:lnTo>
                  <a:lnTo>
                    <a:pt x="1322" y="359"/>
                  </a:lnTo>
                  <a:lnTo>
                    <a:pt x="1310" y="359"/>
                  </a:lnTo>
                  <a:lnTo>
                    <a:pt x="1286" y="365"/>
                  </a:lnTo>
                  <a:lnTo>
                    <a:pt x="1262" y="365"/>
                  </a:lnTo>
                  <a:lnTo>
                    <a:pt x="1214" y="371"/>
                  </a:lnTo>
                  <a:lnTo>
                    <a:pt x="1196" y="371"/>
                  </a:lnTo>
                  <a:lnTo>
                    <a:pt x="1178" y="365"/>
                  </a:lnTo>
                  <a:lnTo>
                    <a:pt x="1160" y="365"/>
                  </a:lnTo>
                  <a:lnTo>
                    <a:pt x="1130" y="365"/>
                  </a:lnTo>
                  <a:lnTo>
                    <a:pt x="1095" y="365"/>
                  </a:lnTo>
                  <a:lnTo>
                    <a:pt x="1053" y="371"/>
                  </a:lnTo>
                  <a:lnTo>
                    <a:pt x="1017" y="377"/>
                  </a:lnTo>
                  <a:lnTo>
                    <a:pt x="981" y="377"/>
                  </a:lnTo>
                  <a:lnTo>
                    <a:pt x="957" y="383"/>
                  </a:lnTo>
                  <a:lnTo>
                    <a:pt x="945" y="389"/>
                  </a:lnTo>
                  <a:lnTo>
                    <a:pt x="939" y="395"/>
                  </a:lnTo>
                  <a:lnTo>
                    <a:pt x="921" y="401"/>
                  </a:lnTo>
                  <a:lnTo>
                    <a:pt x="879" y="407"/>
                  </a:lnTo>
                  <a:lnTo>
                    <a:pt x="837" y="419"/>
                  </a:lnTo>
                  <a:lnTo>
                    <a:pt x="819" y="419"/>
                  </a:lnTo>
                  <a:lnTo>
                    <a:pt x="808" y="419"/>
                  </a:lnTo>
                  <a:lnTo>
                    <a:pt x="796" y="419"/>
                  </a:lnTo>
                  <a:lnTo>
                    <a:pt x="778" y="419"/>
                  </a:lnTo>
                  <a:lnTo>
                    <a:pt x="754" y="419"/>
                  </a:lnTo>
                  <a:lnTo>
                    <a:pt x="724" y="425"/>
                  </a:lnTo>
                  <a:lnTo>
                    <a:pt x="664" y="437"/>
                  </a:lnTo>
                  <a:lnTo>
                    <a:pt x="640" y="449"/>
                  </a:lnTo>
                  <a:lnTo>
                    <a:pt x="616" y="461"/>
                  </a:lnTo>
                  <a:lnTo>
                    <a:pt x="598" y="473"/>
                  </a:lnTo>
                  <a:lnTo>
                    <a:pt x="580" y="473"/>
                  </a:lnTo>
                  <a:lnTo>
                    <a:pt x="538" y="473"/>
                  </a:lnTo>
                  <a:lnTo>
                    <a:pt x="503" y="467"/>
                  </a:lnTo>
                  <a:lnTo>
                    <a:pt x="461" y="473"/>
                  </a:lnTo>
                  <a:lnTo>
                    <a:pt x="443" y="479"/>
                  </a:lnTo>
                  <a:lnTo>
                    <a:pt x="431" y="491"/>
                  </a:lnTo>
                  <a:lnTo>
                    <a:pt x="425" y="509"/>
                  </a:lnTo>
                  <a:lnTo>
                    <a:pt x="419" y="533"/>
                  </a:lnTo>
                  <a:lnTo>
                    <a:pt x="413" y="539"/>
                  </a:lnTo>
                  <a:lnTo>
                    <a:pt x="407" y="545"/>
                  </a:lnTo>
                  <a:lnTo>
                    <a:pt x="389" y="551"/>
                  </a:lnTo>
                  <a:lnTo>
                    <a:pt x="347" y="569"/>
                  </a:lnTo>
                  <a:lnTo>
                    <a:pt x="299" y="587"/>
                  </a:lnTo>
                  <a:lnTo>
                    <a:pt x="257" y="593"/>
                  </a:lnTo>
                  <a:lnTo>
                    <a:pt x="222" y="599"/>
                  </a:lnTo>
                  <a:lnTo>
                    <a:pt x="180" y="617"/>
                  </a:lnTo>
                  <a:lnTo>
                    <a:pt x="150" y="641"/>
                  </a:lnTo>
                  <a:lnTo>
                    <a:pt x="138" y="647"/>
                  </a:lnTo>
                  <a:lnTo>
                    <a:pt x="132" y="653"/>
                  </a:lnTo>
                  <a:lnTo>
                    <a:pt x="126" y="659"/>
                  </a:lnTo>
                  <a:lnTo>
                    <a:pt x="108" y="659"/>
                  </a:lnTo>
                  <a:lnTo>
                    <a:pt x="96" y="653"/>
                  </a:lnTo>
                  <a:lnTo>
                    <a:pt x="90" y="653"/>
                  </a:lnTo>
                  <a:lnTo>
                    <a:pt x="0" y="671"/>
                  </a:lnTo>
                  <a:lnTo>
                    <a:pt x="12" y="689"/>
                  </a:lnTo>
                  <a:lnTo>
                    <a:pt x="42" y="695"/>
                  </a:lnTo>
                  <a:lnTo>
                    <a:pt x="84" y="695"/>
                  </a:lnTo>
                  <a:lnTo>
                    <a:pt x="132" y="683"/>
                  </a:lnTo>
                  <a:lnTo>
                    <a:pt x="192" y="671"/>
                  </a:lnTo>
                  <a:lnTo>
                    <a:pt x="263" y="653"/>
                  </a:lnTo>
                  <a:lnTo>
                    <a:pt x="335" y="629"/>
                  </a:lnTo>
                  <a:lnTo>
                    <a:pt x="407" y="599"/>
                  </a:lnTo>
                  <a:lnTo>
                    <a:pt x="473" y="569"/>
                  </a:lnTo>
                  <a:lnTo>
                    <a:pt x="527" y="545"/>
                  </a:lnTo>
                  <a:lnTo>
                    <a:pt x="562" y="527"/>
                  </a:lnTo>
                  <a:lnTo>
                    <a:pt x="568" y="521"/>
                  </a:lnTo>
                  <a:lnTo>
                    <a:pt x="574" y="521"/>
                  </a:lnTo>
                  <a:lnTo>
                    <a:pt x="604" y="521"/>
                  </a:lnTo>
                  <a:lnTo>
                    <a:pt x="646" y="515"/>
                  </a:lnTo>
                  <a:lnTo>
                    <a:pt x="712" y="497"/>
                  </a:lnTo>
                  <a:lnTo>
                    <a:pt x="790" y="479"/>
                  </a:lnTo>
                  <a:lnTo>
                    <a:pt x="873" y="461"/>
                  </a:lnTo>
                  <a:lnTo>
                    <a:pt x="963" y="443"/>
                  </a:lnTo>
                  <a:lnTo>
                    <a:pt x="1059" y="431"/>
                  </a:lnTo>
                  <a:lnTo>
                    <a:pt x="1148" y="425"/>
                  </a:lnTo>
                  <a:lnTo>
                    <a:pt x="1178" y="425"/>
                  </a:lnTo>
                  <a:lnTo>
                    <a:pt x="1214" y="437"/>
                  </a:lnTo>
                  <a:lnTo>
                    <a:pt x="1292" y="461"/>
                  </a:lnTo>
                  <a:lnTo>
                    <a:pt x="1340" y="479"/>
                  </a:lnTo>
                  <a:lnTo>
                    <a:pt x="1382" y="503"/>
                  </a:lnTo>
                  <a:lnTo>
                    <a:pt x="1417" y="533"/>
                  </a:lnTo>
                  <a:lnTo>
                    <a:pt x="1441" y="563"/>
                  </a:lnTo>
                  <a:lnTo>
                    <a:pt x="1447" y="587"/>
                  </a:lnTo>
                  <a:lnTo>
                    <a:pt x="1435" y="617"/>
                  </a:lnTo>
                  <a:lnTo>
                    <a:pt x="1423" y="629"/>
                  </a:lnTo>
                  <a:lnTo>
                    <a:pt x="1405" y="641"/>
                  </a:lnTo>
                  <a:lnTo>
                    <a:pt x="1376" y="653"/>
                  </a:lnTo>
                  <a:lnTo>
                    <a:pt x="1346" y="665"/>
                  </a:lnTo>
                  <a:lnTo>
                    <a:pt x="1280" y="683"/>
                  </a:lnTo>
                  <a:lnTo>
                    <a:pt x="1226" y="701"/>
                  </a:lnTo>
                  <a:lnTo>
                    <a:pt x="1178" y="719"/>
                  </a:lnTo>
                  <a:lnTo>
                    <a:pt x="1142" y="743"/>
                  </a:lnTo>
                  <a:lnTo>
                    <a:pt x="1112" y="755"/>
                  </a:lnTo>
                  <a:lnTo>
                    <a:pt x="1089" y="773"/>
                  </a:lnTo>
                  <a:lnTo>
                    <a:pt x="1077" y="791"/>
                  </a:lnTo>
                  <a:lnTo>
                    <a:pt x="1065" y="809"/>
                  </a:lnTo>
                  <a:lnTo>
                    <a:pt x="1059" y="833"/>
                  </a:lnTo>
                  <a:lnTo>
                    <a:pt x="1065" y="857"/>
                  </a:lnTo>
                  <a:lnTo>
                    <a:pt x="1077" y="869"/>
                  </a:lnTo>
                  <a:lnTo>
                    <a:pt x="1083" y="875"/>
                  </a:lnTo>
                  <a:lnTo>
                    <a:pt x="1089" y="881"/>
                  </a:lnTo>
                  <a:lnTo>
                    <a:pt x="1106" y="881"/>
                  </a:lnTo>
                  <a:lnTo>
                    <a:pt x="1124" y="875"/>
                  </a:lnTo>
                  <a:lnTo>
                    <a:pt x="1148" y="875"/>
                  </a:lnTo>
                  <a:lnTo>
                    <a:pt x="1208" y="869"/>
                  </a:lnTo>
                  <a:lnTo>
                    <a:pt x="1268" y="863"/>
                  </a:lnTo>
                  <a:lnTo>
                    <a:pt x="1328" y="863"/>
                  </a:lnTo>
                  <a:lnTo>
                    <a:pt x="1388" y="857"/>
                  </a:lnTo>
                  <a:lnTo>
                    <a:pt x="1411" y="857"/>
                  </a:lnTo>
                  <a:lnTo>
                    <a:pt x="1429" y="851"/>
                  </a:lnTo>
                  <a:lnTo>
                    <a:pt x="1441" y="851"/>
                  </a:lnTo>
                  <a:lnTo>
                    <a:pt x="1447" y="851"/>
                  </a:lnTo>
                  <a:lnTo>
                    <a:pt x="1459" y="845"/>
                  </a:lnTo>
                  <a:lnTo>
                    <a:pt x="1483" y="833"/>
                  </a:lnTo>
                  <a:lnTo>
                    <a:pt x="1525" y="815"/>
                  </a:lnTo>
                  <a:lnTo>
                    <a:pt x="1573" y="791"/>
                  </a:lnTo>
                  <a:lnTo>
                    <a:pt x="1675" y="743"/>
                  </a:lnTo>
                  <a:lnTo>
                    <a:pt x="1716" y="725"/>
                  </a:lnTo>
                  <a:lnTo>
                    <a:pt x="1752" y="713"/>
                  </a:lnTo>
                  <a:lnTo>
                    <a:pt x="1806" y="689"/>
                  </a:lnTo>
                  <a:lnTo>
                    <a:pt x="1842" y="653"/>
                  </a:lnTo>
                  <a:lnTo>
                    <a:pt x="1866" y="611"/>
                  </a:lnTo>
                  <a:lnTo>
                    <a:pt x="1884" y="581"/>
                  </a:lnTo>
                  <a:lnTo>
                    <a:pt x="1926" y="515"/>
                  </a:lnTo>
                  <a:lnTo>
                    <a:pt x="1979" y="449"/>
                  </a:lnTo>
                  <a:lnTo>
                    <a:pt x="2039" y="389"/>
                  </a:lnTo>
                  <a:lnTo>
                    <a:pt x="2105" y="341"/>
                  </a:lnTo>
                  <a:lnTo>
                    <a:pt x="2159" y="299"/>
                  </a:lnTo>
                  <a:lnTo>
                    <a:pt x="2207" y="269"/>
                  </a:lnTo>
                  <a:lnTo>
                    <a:pt x="2237" y="245"/>
                  </a:lnTo>
                  <a:lnTo>
                    <a:pt x="2249" y="239"/>
                  </a:lnTo>
                  <a:lnTo>
                    <a:pt x="2249" y="239"/>
                  </a:lnTo>
                  <a:lnTo>
                    <a:pt x="2392" y="167"/>
                  </a:lnTo>
                  <a:lnTo>
                    <a:pt x="2392" y="60"/>
                  </a:lnTo>
                  <a:lnTo>
                    <a:pt x="2392" y="0"/>
                  </a:lnTo>
                  <a:lnTo>
                    <a:pt x="2344" y="18"/>
                  </a:lnTo>
                  <a:lnTo>
                    <a:pt x="2302" y="36"/>
                  </a:lnTo>
                  <a:lnTo>
                    <a:pt x="2302" y="36"/>
                  </a:lnTo>
                  <a:close/>
                </a:path>
              </a:pathLst>
            </a:custGeom>
            <a:solidFill>
              <a:schemeClr val="bg1"/>
            </a:solidFill>
            <a:ln w="9525">
              <a:noFill/>
              <a:round/>
              <a:headEnd/>
              <a:tailEnd/>
            </a:ln>
          </p:spPr>
          <p:txBody>
            <a:bodyPr/>
            <a:lstStyle/>
            <a:p>
              <a:pPr>
                <a:defRPr/>
              </a:pPr>
              <a:endParaRPr lang="en-US"/>
            </a:p>
          </p:txBody>
        </p:sp>
        <p:sp>
          <p:nvSpPr>
            <p:cNvPr id="14" name="Freeform 12"/>
            <p:cNvSpPr>
              <a:spLocks/>
            </p:cNvSpPr>
            <p:nvPr userDrawn="1"/>
          </p:nvSpPr>
          <p:spPr bwMode="hidden">
            <a:xfrm>
              <a:off x="3839" y="1854"/>
              <a:ext cx="577" cy="258"/>
            </a:xfrm>
            <a:custGeom>
              <a:avLst/>
              <a:gdLst/>
              <a:ahLst/>
              <a:cxnLst>
                <a:cxn ang="0">
                  <a:pos x="30" y="245"/>
                </a:cxn>
                <a:cxn ang="0">
                  <a:pos x="18" y="251"/>
                </a:cxn>
                <a:cxn ang="0">
                  <a:pos x="6" y="257"/>
                </a:cxn>
                <a:cxn ang="0">
                  <a:pos x="0" y="257"/>
                </a:cxn>
                <a:cxn ang="0">
                  <a:pos x="305" y="113"/>
                </a:cxn>
                <a:cxn ang="0">
                  <a:pos x="520" y="0"/>
                </a:cxn>
                <a:cxn ang="0">
                  <a:pos x="526" y="6"/>
                </a:cxn>
                <a:cxn ang="0">
                  <a:pos x="544" y="18"/>
                </a:cxn>
                <a:cxn ang="0">
                  <a:pos x="550" y="24"/>
                </a:cxn>
                <a:cxn ang="0">
                  <a:pos x="550" y="36"/>
                </a:cxn>
                <a:cxn ang="0">
                  <a:pos x="544" y="42"/>
                </a:cxn>
                <a:cxn ang="0">
                  <a:pos x="526" y="54"/>
                </a:cxn>
                <a:cxn ang="0">
                  <a:pos x="514" y="60"/>
                </a:cxn>
                <a:cxn ang="0">
                  <a:pos x="502" y="66"/>
                </a:cxn>
                <a:cxn ang="0">
                  <a:pos x="448" y="84"/>
                </a:cxn>
                <a:cxn ang="0">
                  <a:pos x="382" y="113"/>
                </a:cxn>
                <a:cxn ang="0">
                  <a:pos x="305" y="143"/>
                </a:cxn>
                <a:cxn ang="0">
                  <a:pos x="227" y="173"/>
                </a:cxn>
                <a:cxn ang="0">
                  <a:pos x="149" y="203"/>
                </a:cxn>
                <a:cxn ang="0">
                  <a:pos x="83" y="227"/>
                </a:cxn>
                <a:cxn ang="0">
                  <a:pos x="30" y="245"/>
                </a:cxn>
                <a:cxn ang="0">
                  <a:pos x="30" y="245"/>
                </a:cxn>
              </a:cxnLst>
              <a:rect l="0" t="0" r="r" b="b"/>
              <a:pathLst>
                <a:path w="550" h="257">
                  <a:moveTo>
                    <a:pt x="30" y="245"/>
                  </a:moveTo>
                  <a:lnTo>
                    <a:pt x="18" y="251"/>
                  </a:lnTo>
                  <a:lnTo>
                    <a:pt x="6" y="257"/>
                  </a:lnTo>
                  <a:lnTo>
                    <a:pt x="0" y="257"/>
                  </a:lnTo>
                  <a:lnTo>
                    <a:pt x="305" y="113"/>
                  </a:lnTo>
                  <a:lnTo>
                    <a:pt x="520" y="0"/>
                  </a:lnTo>
                  <a:lnTo>
                    <a:pt x="526" y="6"/>
                  </a:lnTo>
                  <a:lnTo>
                    <a:pt x="544" y="18"/>
                  </a:lnTo>
                  <a:lnTo>
                    <a:pt x="550" y="24"/>
                  </a:lnTo>
                  <a:lnTo>
                    <a:pt x="550" y="36"/>
                  </a:lnTo>
                  <a:lnTo>
                    <a:pt x="544" y="42"/>
                  </a:lnTo>
                  <a:lnTo>
                    <a:pt x="526" y="54"/>
                  </a:lnTo>
                  <a:lnTo>
                    <a:pt x="514" y="60"/>
                  </a:lnTo>
                  <a:lnTo>
                    <a:pt x="502" y="66"/>
                  </a:lnTo>
                  <a:lnTo>
                    <a:pt x="448" y="84"/>
                  </a:lnTo>
                  <a:lnTo>
                    <a:pt x="382" y="113"/>
                  </a:lnTo>
                  <a:lnTo>
                    <a:pt x="305" y="143"/>
                  </a:lnTo>
                  <a:lnTo>
                    <a:pt x="227" y="173"/>
                  </a:lnTo>
                  <a:lnTo>
                    <a:pt x="149" y="203"/>
                  </a:lnTo>
                  <a:lnTo>
                    <a:pt x="83" y="227"/>
                  </a:lnTo>
                  <a:lnTo>
                    <a:pt x="30" y="245"/>
                  </a:lnTo>
                  <a:lnTo>
                    <a:pt x="30" y="245"/>
                  </a:lnTo>
                  <a:close/>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a:defRPr/>
              </a:pPr>
              <a:endParaRPr lang="en-US"/>
            </a:p>
          </p:txBody>
        </p:sp>
        <p:sp>
          <p:nvSpPr>
            <p:cNvPr id="15" name="Freeform 13"/>
            <p:cNvSpPr>
              <a:spLocks/>
            </p:cNvSpPr>
            <p:nvPr userDrawn="1"/>
          </p:nvSpPr>
          <p:spPr bwMode="hidden">
            <a:xfrm>
              <a:off x="5327" y="1642"/>
              <a:ext cx="5" cy="1"/>
            </a:xfrm>
            <a:custGeom>
              <a:avLst/>
              <a:gdLst/>
              <a:ahLst/>
              <a:cxnLst>
                <a:cxn ang="0">
                  <a:pos x="0" y="0"/>
                </a:cxn>
                <a:cxn ang="0">
                  <a:pos x="5" y="0"/>
                </a:cxn>
                <a:cxn ang="0">
                  <a:pos x="0" y="0"/>
                </a:cxn>
                <a:cxn ang="0">
                  <a:pos x="0" y="0"/>
                </a:cxn>
              </a:cxnLst>
              <a:rect l="0" t="0" r="r" b="b"/>
              <a:pathLst>
                <a:path w="5">
                  <a:moveTo>
                    <a:pt x="0" y="0"/>
                  </a:moveTo>
                  <a:lnTo>
                    <a:pt x="5" y="0"/>
                  </a:lnTo>
                  <a:lnTo>
                    <a:pt x="0" y="0"/>
                  </a:lnTo>
                  <a:lnTo>
                    <a:pt x="0" y="0"/>
                  </a:lnTo>
                  <a:close/>
                </a:path>
              </a:pathLst>
            </a:custGeom>
            <a:solidFill>
              <a:srgbClr val="FED1AD"/>
            </a:solidFill>
            <a:ln w="9525">
              <a:noFill/>
              <a:round/>
              <a:headEnd/>
              <a:tailEnd/>
            </a:ln>
          </p:spPr>
          <p:txBody>
            <a:bodyPr/>
            <a:lstStyle/>
            <a:p>
              <a:pPr>
                <a:defRPr/>
              </a:pPr>
              <a:endParaRPr lang="en-US"/>
            </a:p>
          </p:txBody>
        </p:sp>
        <p:sp>
          <p:nvSpPr>
            <p:cNvPr id="16" name="Freeform 14"/>
            <p:cNvSpPr>
              <a:spLocks/>
            </p:cNvSpPr>
            <p:nvPr userDrawn="1"/>
          </p:nvSpPr>
          <p:spPr bwMode="hidden">
            <a:xfrm>
              <a:off x="3839" y="1728"/>
              <a:ext cx="716" cy="383"/>
            </a:xfrm>
            <a:custGeom>
              <a:avLst/>
              <a:gdLst/>
              <a:ahLst/>
              <a:cxnLst>
                <a:cxn ang="0">
                  <a:pos x="659" y="6"/>
                </a:cxn>
                <a:cxn ang="0">
                  <a:pos x="588" y="42"/>
                </a:cxn>
                <a:cxn ang="0">
                  <a:pos x="515" y="84"/>
                </a:cxn>
                <a:cxn ang="0">
                  <a:pos x="509" y="90"/>
                </a:cxn>
                <a:cxn ang="0">
                  <a:pos x="485" y="102"/>
                </a:cxn>
                <a:cxn ang="0">
                  <a:pos x="455" y="120"/>
                </a:cxn>
                <a:cxn ang="0">
                  <a:pos x="425" y="138"/>
                </a:cxn>
                <a:cxn ang="0">
                  <a:pos x="371" y="168"/>
                </a:cxn>
                <a:cxn ang="0">
                  <a:pos x="306" y="198"/>
                </a:cxn>
                <a:cxn ang="0">
                  <a:pos x="186" y="251"/>
                </a:cxn>
                <a:cxn ang="0">
                  <a:pos x="131" y="269"/>
                </a:cxn>
                <a:cxn ang="0">
                  <a:pos x="89" y="287"/>
                </a:cxn>
                <a:cxn ang="0">
                  <a:pos x="53" y="305"/>
                </a:cxn>
                <a:cxn ang="0">
                  <a:pos x="36" y="311"/>
                </a:cxn>
                <a:cxn ang="0">
                  <a:pos x="12" y="329"/>
                </a:cxn>
                <a:cxn ang="0">
                  <a:pos x="0" y="353"/>
                </a:cxn>
                <a:cxn ang="0">
                  <a:pos x="0" y="371"/>
                </a:cxn>
                <a:cxn ang="0">
                  <a:pos x="0" y="383"/>
                </a:cxn>
                <a:cxn ang="0">
                  <a:pos x="0" y="383"/>
                </a:cxn>
                <a:cxn ang="0">
                  <a:pos x="12" y="371"/>
                </a:cxn>
                <a:cxn ang="0">
                  <a:pos x="30" y="353"/>
                </a:cxn>
                <a:cxn ang="0">
                  <a:pos x="53" y="335"/>
                </a:cxn>
                <a:cxn ang="0">
                  <a:pos x="77" y="317"/>
                </a:cxn>
                <a:cxn ang="0">
                  <a:pos x="101" y="311"/>
                </a:cxn>
                <a:cxn ang="0">
                  <a:pos x="131" y="299"/>
                </a:cxn>
                <a:cxn ang="0">
                  <a:pos x="204" y="269"/>
                </a:cxn>
                <a:cxn ang="0">
                  <a:pos x="240" y="251"/>
                </a:cxn>
                <a:cxn ang="0">
                  <a:pos x="270" y="239"/>
                </a:cxn>
                <a:cxn ang="0">
                  <a:pos x="294" y="228"/>
                </a:cxn>
                <a:cxn ang="0">
                  <a:pos x="312" y="222"/>
                </a:cxn>
                <a:cxn ang="0">
                  <a:pos x="330" y="210"/>
                </a:cxn>
                <a:cxn ang="0">
                  <a:pos x="365" y="186"/>
                </a:cxn>
                <a:cxn ang="0">
                  <a:pos x="419" y="156"/>
                </a:cxn>
                <a:cxn ang="0">
                  <a:pos x="473" y="120"/>
                </a:cxn>
                <a:cxn ang="0">
                  <a:pos x="527" y="90"/>
                </a:cxn>
                <a:cxn ang="0">
                  <a:pos x="576" y="60"/>
                </a:cxn>
                <a:cxn ang="0">
                  <a:pos x="612" y="42"/>
                </a:cxn>
                <a:cxn ang="0">
                  <a:pos x="629" y="36"/>
                </a:cxn>
                <a:cxn ang="0">
                  <a:pos x="647" y="30"/>
                </a:cxn>
                <a:cxn ang="0">
                  <a:pos x="677" y="18"/>
                </a:cxn>
                <a:cxn ang="0">
                  <a:pos x="701" y="6"/>
                </a:cxn>
                <a:cxn ang="0">
                  <a:pos x="713" y="0"/>
                </a:cxn>
                <a:cxn ang="0">
                  <a:pos x="713" y="0"/>
                </a:cxn>
                <a:cxn ang="0">
                  <a:pos x="659" y="6"/>
                </a:cxn>
                <a:cxn ang="0">
                  <a:pos x="716" y="63"/>
                </a:cxn>
              </a:cxnLst>
              <a:rect l="0" t="0" r="r" b="b"/>
              <a:pathLst>
                <a:path w="716" h="383">
                  <a:moveTo>
                    <a:pt x="659" y="6"/>
                  </a:moveTo>
                  <a:lnTo>
                    <a:pt x="588" y="42"/>
                  </a:lnTo>
                  <a:lnTo>
                    <a:pt x="515" y="84"/>
                  </a:lnTo>
                  <a:lnTo>
                    <a:pt x="509" y="90"/>
                  </a:lnTo>
                  <a:lnTo>
                    <a:pt x="485" y="102"/>
                  </a:lnTo>
                  <a:lnTo>
                    <a:pt x="455" y="120"/>
                  </a:lnTo>
                  <a:lnTo>
                    <a:pt x="425" y="138"/>
                  </a:lnTo>
                  <a:lnTo>
                    <a:pt x="371" y="168"/>
                  </a:lnTo>
                  <a:lnTo>
                    <a:pt x="306" y="198"/>
                  </a:lnTo>
                  <a:lnTo>
                    <a:pt x="186" y="251"/>
                  </a:lnTo>
                  <a:lnTo>
                    <a:pt x="131" y="269"/>
                  </a:lnTo>
                  <a:lnTo>
                    <a:pt x="89" y="287"/>
                  </a:lnTo>
                  <a:lnTo>
                    <a:pt x="53" y="305"/>
                  </a:lnTo>
                  <a:lnTo>
                    <a:pt x="36" y="311"/>
                  </a:lnTo>
                  <a:lnTo>
                    <a:pt x="12" y="329"/>
                  </a:lnTo>
                  <a:lnTo>
                    <a:pt x="0" y="353"/>
                  </a:lnTo>
                  <a:lnTo>
                    <a:pt x="0" y="371"/>
                  </a:lnTo>
                  <a:lnTo>
                    <a:pt x="0" y="383"/>
                  </a:lnTo>
                  <a:lnTo>
                    <a:pt x="0" y="383"/>
                  </a:lnTo>
                  <a:lnTo>
                    <a:pt x="12" y="371"/>
                  </a:lnTo>
                  <a:lnTo>
                    <a:pt x="30" y="353"/>
                  </a:lnTo>
                  <a:lnTo>
                    <a:pt x="53" y="335"/>
                  </a:lnTo>
                  <a:lnTo>
                    <a:pt x="77" y="317"/>
                  </a:lnTo>
                  <a:lnTo>
                    <a:pt x="101" y="311"/>
                  </a:lnTo>
                  <a:lnTo>
                    <a:pt x="131" y="299"/>
                  </a:lnTo>
                  <a:lnTo>
                    <a:pt x="204" y="269"/>
                  </a:lnTo>
                  <a:lnTo>
                    <a:pt x="240" y="251"/>
                  </a:lnTo>
                  <a:lnTo>
                    <a:pt x="270" y="239"/>
                  </a:lnTo>
                  <a:lnTo>
                    <a:pt x="294" y="228"/>
                  </a:lnTo>
                  <a:lnTo>
                    <a:pt x="312" y="222"/>
                  </a:lnTo>
                  <a:lnTo>
                    <a:pt x="330" y="210"/>
                  </a:lnTo>
                  <a:lnTo>
                    <a:pt x="365" y="186"/>
                  </a:lnTo>
                  <a:lnTo>
                    <a:pt x="419" y="156"/>
                  </a:lnTo>
                  <a:lnTo>
                    <a:pt x="473" y="120"/>
                  </a:lnTo>
                  <a:lnTo>
                    <a:pt x="527" y="90"/>
                  </a:lnTo>
                  <a:lnTo>
                    <a:pt x="576" y="60"/>
                  </a:lnTo>
                  <a:lnTo>
                    <a:pt x="612" y="42"/>
                  </a:lnTo>
                  <a:lnTo>
                    <a:pt x="629" y="36"/>
                  </a:lnTo>
                  <a:lnTo>
                    <a:pt x="647" y="30"/>
                  </a:lnTo>
                  <a:lnTo>
                    <a:pt x="677" y="18"/>
                  </a:lnTo>
                  <a:lnTo>
                    <a:pt x="701" y="6"/>
                  </a:lnTo>
                  <a:lnTo>
                    <a:pt x="713" y="0"/>
                  </a:lnTo>
                  <a:lnTo>
                    <a:pt x="713" y="0"/>
                  </a:lnTo>
                  <a:lnTo>
                    <a:pt x="659" y="6"/>
                  </a:lnTo>
                  <a:lnTo>
                    <a:pt x="716" y="63"/>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a:defRPr/>
              </a:pPr>
              <a:endParaRPr lang="en-US"/>
            </a:p>
          </p:txBody>
        </p:sp>
        <p:sp>
          <p:nvSpPr>
            <p:cNvPr id="17" name="Freeform 15"/>
            <p:cNvSpPr>
              <a:spLocks/>
            </p:cNvSpPr>
            <p:nvPr userDrawn="1"/>
          </p:nvSpPr>
          <p:spPr bwMode="hidden">
            <a:xfrm>
              <a:off x="3453" y="2271"/>
              <a:ext cx="318" cy="225"/>
            </a:xfrm>
            <a:custGeom>
              <a:avLst/>
              <a:gdLst/>
              <a:ahLst/>
              <a:cxnLst>
                <a:cxn ang="0">
                  <a:pos x="6" y="225"/>
                </a:cxn>
                <a:cxn ang="0">
                  <a:pos x="0" y="195"/>
                </a:cxn>
                <a:cxn ang="0">
                  <a:pos x="315" y="0"/>
                </a:cxn>
                <a:cxn ang="0">
                  <a:pos x="303" y="27"/>
                </a:cxn>
                <a:cxn ang="0">
                  <a:pos x="318" y="42"/>
                </a:cxn>
              </a:cxnLst>
              <a:rect l="0" t="0" r="r" b="b"/>
              <a:pathLst>
                <a:path w="318" h="225">
                  <a:moveTo>
                    <a:pt x="6" y="225"/>
                  </a:moveTo>
                  <a:lnTo>
                    <a:pt x="0" y="195"/>
                  </a:lnTo>
                  <a:lnTo>
                    <a:pt x="315" y="0"/>
                  </a:lnTo>
                  <a:lnTo>
                    <a:pt x="303" y="27"/>
                  </a:lnTo>
                  <a:lnTo>
                    <a:pt x="318" y="42"/>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a:defRPr/>
              </a:pPr>
              <a:endParaRPr lang="en-US"/>
            </a:p>
          </p:txBody>
        </p:sp>
        <p:sp>
          <p:nvSpPr>
            <p:cNvPr id="18" name="Freeform 16"/>
            <p:cNvSpPr>
              <a:spLocks/>
            </p:cNvSpPr>
            <p:nvPr userDrawn="1"/>
          </p:nvSpPr>
          <p:spPr bwMode="hidden">
            <a:xfrm>
              <a:off x="0" y="2658"/>
              <a:ext cx="2595" cy="933"/>
            </a:xfrm>
            <a:custGeom>
              <a:avLst/>
              <a:gdLst/>
              <a:ahLst/>
              <a:cxnLst>
                <a:cxn ang="0">
                  <a:pos x="1050" y="657"/>
                </a:cxn>
                <a:cxn ang="0">
                  <a:pos x="1581" y="690"/>
                </a:cxn>
                <a:cxn ang="0">
                  <a:pos x="1671" y="723"/>
                </a:cxn>
                <a:cxn ang="0">
                  <a:pos x="1176" y="621"/>
                </a:cxn>
                <a:cxn ang="0">
                  <a:pos x="1854" y="567"/>
                </a:cxn>
                <a:cxn ang="0">
                  <a:pos x="1869" y="612"/>
                </a:cxn>
                <a:cxn ang="0">
                  <a:pos x="2103" y="861"/>
                </a:cxn>
                <a:cxn ang="0">
                  <a:pos x="1883" y="520"/>
                </a:cxn>
                <a:cxn ang="0">
                  <a:pos x="1842" y="490"/>
                </a:cxn>
                <a:cxn ang="0">
                  <a:pos x="1770" y="466"/>
                </a:cxn>
                <a:cxn ang="0">
                  <a:pos x="1740" y="448"/>
                </a:cxn>
                <a:cxn ang="0">
                  <a:pos x="1758" y="436"/>
                </a:cxn>
                <a:cxn ang="0">
                  <a:pos x="1830" y="430"/>
                </a:cxn>
                <a:cxn ang="0">
                  <a:pos x="1877" y="424"/>
                </a:cxn>
                <a:cxn ang="0">
                  <a:pos x="1955" y="394"/>
                </a:cxn>
                <a:cxn ang="0">
                  <a:pos x="2052" y="396"/>
                </a:cxn>
                <a:cxn ang="0">
                  <a:pos x="2253" y="732"/>
                </a:cxn>
                <a:cxn ang="0">
                  <a:pos x="2415" y="933"/>
                </a:cxn>
                <a:cxn ang="0">
                  <a:pos x="2397" y="828"/>
                </a:cxn>
                <a:cxn ang="0">
                  <a:pos x="2088" y="400"/>
                </a:cxn>
                <a:cxn ang="0">
                  <a:pos x="2046" y="346"/>
                </a:cxn>
                <a:cxn ang="0">
                  <a:pos x="1997" y="304"/>
                </a:cxn>
                <a:cxn ang="0">
                  <a:pos x="1967" y="286"/>
                </a:cxn>
                <a:cxn ang="0">
                  <a:pos x="1973" y="286"/>
                </a:cxn>
                <a:cxn ang="0">
                  <a:pos x="2009" y="286"/>
                </a:cxn>
                <a:cxn ang="0">
                  <a:pos x="2082" y="322"/>
                </a:cxn>
                <a:cxn ang="0">
                  <a:pos x="2199" y="384"/>
                </a:cxn>
                <a:cxn ang="0">
                  <a:pos x="2394" y="448"/>
                </a:cxn>
                <a:cxn ang="0">
                  <a:pos x="2595" y="516"/>
                </a:cxn>
                <a:cxn ang="0">
                  <a:pos x="2388" y="424"/>
                </a:cxn>
                <a:cxn ang="0">
                  <a:pos x="2219" y="340"/>
                </a:cxn>
                <a:cxn ang="0">
                  <a:pos x="2052" y="280"/>
                </a:cxn>
                <a:cxn ang="0">
                  <a:pos x="1955" y="262"/>
                </a:cxn>
                <a:cxn ang="0">
                  <a:pos x="1877" y="274"/>
                </a:cxn>
                <a:cxn ang="0">
                  <a:pos x="1752" y="274"/>
                </a:cxn>
                <a:cxn ang="0">
                  <a:pos x="1661" y="292"/>
                </a:cxn>
                <a:cxn ang="0">
                  <a:pos x="1607" y="316"/>
                </a:cxn>
                <a:cxn ang="0">
                  <a:pos x="1589" y="322"/>
                </a:cxn>
                <a:cxn ang="0">
                  <a:pos x="1409" y="358"/>
                </a:cxn>
                <a:cxn ang="0">
                  <a:pos x="1152" y="442"/>
                </a:cxn>
                <a:cxn ang="0">
                  <a:pos x="966" y="460"/>
                </a:cxn>
                <a:cxn ang="0">
                  <a:pos x="870" y="442"/>
                </a:cxn>
                <a:cxn ang="0">
                  <a:pos x="828" y="430"/>
                </a:cxn>
                <a:cxn ang="0">
                  <a:pos x="743" y="388"/>
                </a:cxn>
                <a:cxn ang="0">
                  <a:pos x="636" y="334"/>
                </a:cxn>
                <a:cxn ang="0">
                  <a:pos x="467" y="256"/>
                </a:cxn>
                <a:cxn ang="0">
                  <a:pos x="0" y="0"/>
                </a:cxn>
                <a:cxn ang="0">
                  <a:pos x="585" y="390"/>
                </a:cxn>
                <a:cxn ang="0">
                  <a:pos x="849" y="543"/>
                </a:cxn>
                <a:cxn ang="0">
                  <a:pos x="897" y="621"/>
                </a:cxn>
              </a:cxnLst>
              <a:rect l="0" t="0" r="r" b="b"/>
              <a:pathLst>
                <a:path w="2595" h="933">
                  <a:moveTo>
                    <a:pt x="981" y="675"/>
                  </a:moveTo>
                  <a:lnTo>
                    <a:pt x="1050" y="657"/>
                  </a:lnTo>
                  <a:lnTo>
                    <a:pt x="1143" y="651"/>
                  </a:lnTo>
                  <a:lnTo>
                    <a:pt x="1581" y="690"/>
                  </a:lnTo>
                  <a:lnTo>
                    <a:pt x="1623" y="738"/>
                  </a:lnTo>
                  <a:lnTo>
                    <a:pt x="1671" y="723"/>
                  </a:lnTo>
                  <a:lnTo>
                    <a:pt x="1656" y="675"/>
                  </a:lnTo>
                  <a:lnTo>
                    <a:pt x="1176" y="621"/>
                  </a:lnTo>
                  <a:lnTo>
                    <a:pt x="1797" y="534"/>
                  </a:lnTo>
                  <a:lnTo>
                    <a:pt x="1854" y="567"/>
                  </a:lnTo>
                  <a:lnTo>
                    <a:pt x="1881" y="585"/>
                  </a:lnTo>
                  <a:lnTo>
                    <a:pt x="1869" y="612"/>
                  </a:lnTo>
                  <a:lnTo>
                    <a:pt x="1995" y="852"/>
                  </a:lnTo>
                  <a:lnTo>
                    <a:pt x="2103" y="861"/>
                  </a:lnTo>
                  <a:lnTo>
                    <a:pt x="1889" y="538"/>
                  </a:lnTo>
                  <a:lnTo>
                    <a:pt x="1883" y="520"/>
                  </a:lnTo>
                  <a:lnTo>
                    <a:pt x="1872" y="508"/>
                  </a:lnTo>
                  <a:lnTo>
                    <a:pt x="1842" y="490"/>
                  </a:lnTo>
                  <a:lnTo>
                    <a:pt x="1806" y="478"/>
                  </a:lnTo>
                  <a:lnTo>
                    <a:pt x="1770" y="466"/>
                  </a:lnTo>
                  <a:lnTo>
                    <a:pt x="1752" y="454"/>
                  </a:lnTo>
                  <a:lnTo>
                    <a:pt x="1740" y="448"/>
                  </a:lnTo>
                  <a:lnTo>
                    <a:pt x="1746" y="436"/>
                  </a:lnTo>
                  <a:lnTo>
                    <a:pt x="1758" y="436"/>
                  </a:lnTo>
                  <a:lnTo>
                    <a:pt x="1782" y="430"/>
                  </a:lnTo>
                  <a:lnTo>
                    <a:pt x="1830" y="430"/>
                  </a:lnTo>
                  <a:lnTo>
                    <a:pt x="1854" y="430"/>
                  </a:lnTo>
                  <a:lnTo>
                    <a:pt x="1877" y="424"/>
                  </a:lnTo>
                  <a:lnTo>
                    <a:pt x="1925" y="400"/>
                  </a:lnTo>
                  <a:lnTo>
                    <a:pt x="1955" y="394"/>
                  </a:lnTo>
                  <a:lnTo>
                    <a:pt x="1979" y="394"/>
                  </a:lnTo>
                  <a:lnTo>
                    <a:pt x="2052" y="396"/>
                  </a:lnTo>
                  <a:lnTo>
                    <a:pt x="2046" y="456"/>
                  </a:lnTo>
                  <a:lnTo>
                    <a:pt x="2253" y="732"/>
                  </a:lnTo>
                  <a:lnTo>
                    <a:pt x="2334" y="816"/>
                  </a:lnTo>
                  <a:lnTo>
                    <a:pt x="2415" y="933"/>
                  </a:lnTo>
                  <a:lnTo>
                    <a:pt x="2430" y="909"/>
                  </a:lnTo>
                  <a:lnTo>
                    <a:pt x="2397" y="828"/>
                  </a:lnTo>
                  <a:lnTo>
                    <a:pt x="2094" y="412"/>
                  </a:lnTo>
                  <a:lnTo>
                    <a:pt x="2088" y="400"/>
                  </a:lnTo>
                  <a:lnTo>
                    <a:pt x="2076" y="376"/>
                  </a:lnTo>
                  <a:lnTo>
                    <a:pt x="2046" y="346"/>
                  </a:lnTo>
                  <a:lnTo>
                    <a:pt x="2015" y="322"/>
                  </a:lnTo>
                  <a:lnTo>
                    <a:pt x="1997" y="304"/>
                  </a:lnTo>
                  <a:lnTo>
                    <a:pt x="1979" y="292"/>
                  </a:lnTo>
                  <a:lnTo>
                    <a:pt x="1967" y="286"/>
                  </a:lnTo>
                  <a:lnTo>
                    <a:pt x="1967" y="286"/>
                  </a:lnTo>
                  <a:lnTo>
                    <a:pt x="1973" y="286"/>
                  </a:lnTo>
                  <a:lnTo>
                    <a:pt x="1985" y="286"/>
                  </a:lnTo>
                  <a:lnTo>
                    <a:pt x="2009" y="286"/>
                  </a:lnTo>
                  <a:lnTo>
                    <a:pt x="2040" y="298"/>
                  </a:lnTo>
                  <a:lnTo>
                    <a:pt x="2082" y="322"/>
                  </a:lnTo>
                  <a:lnTo>
                    <a:pt x="2124" y="348"/>
                  </a:lnTo>
                  <a:lnTo>
                    <a:pt x="2199" y="384"/>
                  </a:lnTo>
                  <a:lnTo>
                    <a:pt x="2325" y="426"/>
                  </a:lnTo>
                  <a:lnTo>
                    <a:pt x="2394" y="448"/>
                  </a:lnTo>
                  <a:lnTo>
                    <a:pt x="2523" y="522"/>
                  </a:lnTo>
                  <a:lnTo>
                    <a:pt x="2595" y="516"/>
                  </a:lnTo>
                  <a:lnTo>
                    <a:pt x="2442" y="454"/>
                  </a:lnTo>
                  <a:lnTo>
                    <a:pt x="2388" y="424"/>
                  </a:lnTo>
                  <a:lnTo>
                    <a:pt x="2327" y="388"/>
                  </a:lnTo>
                  <a:lnTo>
                    <a:pt x="2219" y="340"/>
                  </a:lnTo>
                  <a:lnTo>
                    <a:pt x="2106" y="292"/>
                  </a:lnTo>
                  <a:lnTo>
                    <a:pt x="2052" y="280"/>
                  </a:lnTo>
                  <a:lnTo>
                    <a:pt x="2003" y="268"/>
                  </a:lnTo>
                  <a:lnTo>
                    <a:pt x="1955" y="262"/>
                  </a:lnTo>
                  <a:lnTo>
                    <a:pt x="1919" y="268"/>
                  </a:lnTo>
                  <a:lnTo>
                    <a:pt x="1877" y="274"/>
                  </a:lnTo>
                  <a:lnTo>
                    <a:pt x="1812" y="274"/>
                  </a:lnTo>
                  <a:lnTo>
                    <a:pt x="1752" y="274"/>
                  </a:lnTo>
                  <a:lnTo>
                    <a:pt x="1703" y="286"/>
                  </a:lnTo>
                  <a:lnTo>
                    <a:pt x="1661" y="292"/>
                  </a:lnTo>
                  <a:lnTo>
                    <a:pt x="1631" y="304"/>
                  </a:lnTo>
                  <a:lnTo>
                    <a:pt x="1607" y="316"/>
                  </a:lnTo>
                  <a:lnTo>
                    <a:pt x="1595" y="322"/>
                  </a:lnTo>
                  <a:lnTo>
                    <a:pt x="1589" y="322"/>
                  </a:lnTo>
                  <a:lnTo>
                    <a:pt x="1500" y="334"/>
                  </a:lnTo>
                  <a:lnTo>
                    <a:pt x="1409" y="358"/>
                  </a:lnTo>
                  <a:lnTo>
                    <a:pt x="1236" y="418"/>
                  </a:lnTo>
                  <a:lnTo>
                    <a:pt x="1152" y="442"/>
                  </a:lnTo>
                  <a:lnTo>
                    <a:pt x="1061" y="460"/>
                  </a:lnTo>
                  <a:lnTo>
                    <a:pt x="966" y="460"/>
                  </a:lnTo>
                  <a:lnTo>
                    <a:pt x="918" y="454"/>
                  </a:lnTo>
                  <a:lnTo>
                    <a:pt x="870" y="442"/>
                  </a:lnTo>
                  <a:lnTo>
                    <a:pt x="858" y="436"/>
                  </a:lnTo>
                  <a:lnTo>
                    <a:pt x="828" y="430"/>
                  </a:lnTo>
                  <a:lnTo>
                    <a:pt x="791" y="412"/>
                  </a:lnTo>
                  <a:lnTo>
                    <a:pt x="743" y="388"/>
                  </a:lnTo>
                  <a:lnTo>
                    <a:pt x="690" y="364"/>
                  </a:lnTo>
                  <a:lnTo>
                    <a:pt x="636" y="334"/>
                  </a:lnTo>
                  <a:lnTo>
                    <a:pt x="515" y="280"/>
                  </a:lnTo>
                  <a:lnTo>
                    <a:pt x="467" y="256"/>
                  </a:lnTo>
                  <a:lnTo>
                    <a:pt x="443" y="244"/>
                  </a:lnTo>
                  <a:lnTo>
                    <a:pt x="0" y="0"/>
                  </a:lnTo>
                  <a:lnTo>
                    <a:pt x="123" y="120"/>
                  </a:lnTo>
                  <a:lnTo>
                    <a:pt x="585" y="390"/>
                  </a:lnTo>
                  <a:lnTo>
                    <a:pt x="708" y="462"/>
                  </a:lnTo>
                  <a:lnTo>
                    <a:pt x="849" y="543"/>
                  </a:lnTo>
                  <a:lnTo>
                    <a:pt x="882" y="564"/>
                  </a:lnTo>
                  <a:lnTo>
                    <a:pt x="897" y="621"/>
                  </a:lnTo>
                  <a:lnTo>
                    <a:pt x="981" y="675"/>
                  </a:lnTo>
                  <a:close/>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a:defRPr/>
              </a:pPr>
              <a:endParaRPr lang="en-US"/>
            </a:p>
          </p:txBody>
        </p:sp>
        <p:sp>
          <p:nvSpPr>
            <p:cNvPr id="19" name="Freeform 17"/>
            <p:cNvSpPr>
              <a:spLocks/>
            </p:cNvSpPr>
            <p:nvPr userDrawn="1"/>
          </p:nvSpPr>
          <p:spPr bwMode="hidden">
            <a:xfrm>
              <a:off x="0" y="2994"/>
              <a:ext cx="2723" cy="1091"/>
            </a:xfrm>
            <a:custGeom>
              <a:avLst/>
              <a:gdLst/>
              <a:ahLst/>
              <a:cxnLst>
                <a:cxn ang="0">
                  <a:pos x="2370" y="72"/>
                </a:cxn>
                <a:cxn ang="0">
                  <a:pos x="2597" y="198"/>
                </a:cxn>
                <a:cxn ang="0">
                  <a:pos x="2639" y="276"/>
                </a:cxn>
                <a:cxn ang="0">
                  <a:pos x="2453" y="264"/>
                </a:cxn>
                <a:cxn ang="0">
                  <a:pos x="2297" y="204"/>
                </a:cxn>
                <a:cxn ang="0">
                  <a:pos x="2112" y="66"/>
                </a:cxn>
                <a:cxn ang="0">
                  <a:pos x="2088" y="72"/>
                </a:cxn>
                <a:cxn ang="0">
                  <a:pos x="2106" y="114"/>
                </a:cxn>
                <a:cxn ang="0">
                  <a:pos x="2412" y="552"/>
                </a:cxn>
                <a:cxn ang="0">
                  <a:pos x="2279" y="564"/>
                </a:cxn>
                <a:cxn ang="0">
                  <a:pos x="2189" y="492"/>
                </a:cxn>
                <a:cxn ang="0">
                  <a:pos x="2058" y="330"/>
                </a:cxn>
                <a:cxn ang="0">
                  <a:pos x="1991" y="234"/>
                </a:cxn>
                <a:cxn ang="0">
                  <a:pos x="1949" y="174"/>
                </a:cxn>
                <a:cxn ang="0">
                  <a:pos x="1824" y="132"/>
                </a:cxn>
                <a:cxn ang="0">
                  <a:pos x="1794" y="144"/>
                </a:cxn>
                <a:cxn ang="0">
                  <a:pos x="1895" y="222"/>
                </a:cxn>
                <a:cxn ang="0">
                  <a:pos x="1943" y="366"/>
                </a:cxn>
                <a:cxn ang="0">
                  <a:pos x="2064" y="630"/>
                </a:cxn>
                <a:cxn ang="0">
                  <a:pos x="2052" y="695"/>
                </a:cxn>
                <a:cxn ang="0">
                  <a:pos x="1955" y="683"/>
                </a:cxn>
                <a:cxn ang="0">
                  <a:pos x="1913" y="636"/>
                </a:cxn>
                <a:cxn ang="0">
                  <a:pos x="1703" y="312"/>
                </a:cxn>
                <a:cxn ang="0">
                  <a:pos x="1637" y="276"/>
                </a:cxn>
                <a:cxn ang="0">
                  <a:pos x="1643" y="318"/>
                </a:cxn>
                <a:cxn ang="0">
                  <a:pos x="1673" y="408"/>
                </a:cxn>
                <a:cxn ang="0">
                  <a:pos x="1716" y="779"/>
                </a:cxn>
                <a:cxn ang="0">
                  <a:pos x="1691" y="737"/>
                </a:cxn>
                <a:cxn ang="0">
                  <a:pos x="1613" y="582"/>
                </a:cxn>
                <a:cxn ang="0">
                  <a:pos x="1494" y="480"/>
                </a:cxn>
                <a:cxn ang="0">
                  <a:pos x="1248" y="528"/>
                </a:cxn>
                <a:cxn ang="0">
                  <a:pos x="996" y="630"/>
                </a:cxn>
                <a:cxn ang="0">
                  <a:pos x="714" y="534"/>
                </a:cxn>
                <a:cxn ang="0">
                  <a:pos x="198" y="288"/>
                </a:cxn>
                <a:cxn ang="0">
                  <a:pos x="0" y="460"/>
                </a:cxn>
                <a:cxn ang="0">
                  <a:pos x="288" y="570"/>
                </a:cxn>
                <a:cxn ang="0">
                  <a:pos x="461" y="654"/>
                </a:cxn>
                <a:cxn ang="0">
                  <a:pos x="725" y="755"/>
                </a:cxn>
                <a:cxn ang="0">
                  <a:pos x="966" y="791"/>
                </a:cxn>
                <a:cxn ang="0">
                  <a:pos x="1176" y="779"/>
                </a:cxn>
                <a:cxn ang="0">
                  <a:pos x="1278" y="791"/>
                </a:cxn>
                <a:cxn ang="0">
                  <a:pos x="1404" y="845"/>
                </a:cxn>
                <a:cxn ang="0">
                  <a:pos x="1416" y="887"/>
                </a:cxn>
                <a:cxn ang="0">
                  <a:pos x="1361" y="923"/>
                </a:cxn>
                <a:cxn ang="0">
                  <a:pos x="1385" y="1007"/>
                </a:cxn>
                <a:cxn ang="0">
                  <a:pos x="1494" y="1085"/>
                </a:cxn>
                <a:cxn ang="0">
                  <a:pos x="1697" y="1043"/>
                </a:cxn>
                <a:cxn ang="0">
                  <a:pos x="1812" y="989"/>
                </a:cxn>
                <a:cxn ang="0">
                  <a:pos x="1973" y="917"/>
                </a:cxn>
                <a:cxn ang="0">
                  <a:pos x="2201" y="899"/>
                </a:cxn>
                <a:cxn ang="0">
                  <a:pos x="2364" y="863"/>
                </a:cxn>
                <a:cxn ang="0">
                  <a:pos x="2400" y="743"/>
                </a:cxn>
                <a:cxn ang="0">
                  <a:pos x="2471" y="701"/>
                </a:cxn>
                <a:cxn ang="0">
                  <a:pos x="2621" y="504"/>
                </a:cxn>
                <a:cxn ang="0">
                  <a:pos x="2693" y="374"/>
                </a:cxn>
              </a:cxnLst>
              <a:rect l="0" t="0" r="r" b="b"/>
              <a:pathLst>
                <a:path w="2723" h="1091">
                  <a:moveTo>
                    <a:pt x="2723" y="299"/>
                  </a:moveTo>
                  <a:lnTo>
                    <a:pt x="2715" y="240"/>
                  </a:lnTo>
                  <a:lnTo>
                    <a:pt x="2656" y="195"/>
                  </a:lnTo>
                  <a:lnTo>
                    <a:pt x="2370" y="72"/>
                  </a:lnTo>
                  <a:lnTo>
                    <a:pt x="2303" y="54"/>
                  </a:lnTo>
                  <a:lnTo>
                    <a:pt x="2585" y="186"/>
                  </a:lnTo>
                  <a:lnTo>
                    <a:pt x="2591" y="192"/>
                  </a:lnTo>
                  <a:lnTo>
                    <a:pt x="2597" y="198"/>
                  </a:lnTo>
                  <a:lnTo>
                    <a:pt x="2621" y="228"/>
                  </a:lnTo>
                  <a:lnTo>
                    <a:pt x="2639" y="258"/>
                  </a:lnTo>
                  <a:lnTo>
                    <a:pt x="2646" y="270"/>
                  </a:lnTo>
                  <a:lnTo>
                    <a:pt x="2639" y="276"/>
                  </a:lnTo>
                  <a:lnTo>
                    <a:pt x="2603" y="282"/>
                  </a:lnTo>
                  <a:lnTo>
                    <a:pt x="2555" y="282"/>
                  </a:lnTo>
                  <a:lnTo>
                    <a:pt x="2507" y="276"/>
                  </a:lnTo>
                  <a:lnTo>
                    <a:pt x="2453" y="264"/>
                  </a:lnTo>
                  <a:lnTo>
                    <a:pt x="2394" y="246"/>
                  </a:lnTo>
                  <a:lnTo>
                    <a:pt x="2340" y="222"/>
                  </a:lnTo>
                  <a:lnTo>
                    <a:pt x="2321" y="216"/>
                  </a:lnTo>
                  <a:lnTo>
                    <a:pt x="2297" y="204"/>
                  </a:lnTo>
                  <a:lnTo>
                    <a:pt x="2171" y="126"/>
                  </a:lnTo>
                  <a:lnTo>
                    <a:pt x="2165" y="120"/>
                  </a:lnTo>
                  <a:lnTo>
                    <a:pt x="2154" y="102"/>
                  </a:lnTo>
                  <a:lnTo>
                    <a:pt x="2112" y="66"/>
                  </a:lnTo>
                  <a:lnTo>
                    <a:pt x="2064" y="24"/>
                  </a:lnTo>
                  <a:lnTo>
                    <a:pt x="2046" y="6"/>
                  </a:lnTo>
                  <a:lnTo>
                    <a:pt x="2034" y="0"/>
                  </a:lnTo>
                  <a:lnTo>
                    <a:pt x="2088" y="72"/>
                  </a:lnTo>
                  <a:lnTo>
                    <a:pt x="2106" y="108"/>
                  </a:lnTo>
                  <a:lnTo>
                    <a:pt x="2106" y="108"/>
                  </a:lnTo>
                  <a:lnTo>
                    <a:pt x="2106" y="108"/>
                  </a:lnTo>
                  <a:lnTo>
                    <a:pt x="2106" y="114"/>
                  </a:lnTo>
                  <a:lnTo>
                    <a:pt x="2112" y="114"/>
                  </a:lnTo>
                  <a:lnTo>
                    <a:pt x="2406" y="516"/>
                  </a:lnTo>
                  <a:lnTo>
                    <a:pt x="2412" y="534"/>
                  </a:lnTo>
                  <a:lnTo>
                    <a:pt x="2412" y="552"/>
                  </a:lnTo>
                  <a:lnTo>
                    <a:pt x="2394" y="576"/>
                  </a:lnTo>
                  <a:lnTo>
                    <a:pt x="2364" y="588"/>
                  </a:lnTo>
                  <a:lnTo>
                    <a:pt x="2321" y="588"/>
                  </a:lnTo>
                  <a:lnTo>
                    <a:pt x="2279" y="564"/>
                  </a:lnTo>
                  <a:lnTo>
                    <a:pt x="2237" y="534"/>
                  </a:lnTo>
                  <a:lnTo>
                    <a:pt x="2201" y="504"/>
                  </a:lnTo>
                  <a:lnTo>
                    <a:pt x="2195" y="498"/>
                  </a:lnTo>
                  <a:lnTo>
                    <a:pt x="2189" y="492"/>
                  </a:lnTo>
                  <a:lnTo>
                    <a:pt x="2171" y="462"/>
                  </a:lnTo>
                  <a:lnTo>
                    <a:pt x="2142" y="420"/>
                  </a:lnTo>
                  <a:lnTo>
                    <a:pt x="2100" y="378"/>
                  </a:lnTo>
                  <a:lnTo>
                    <a:pt x="2058" y="330"/>
                  </a:lnTo>
                  <a:lnTo>
                    <a:pt x="2040" y="318"/>
                  </a:lnTo>
                  <a:lnTo>
                    <a:pt x="2028" y="300"/>
                  </a:lnTo>
                  <a:lnTo>
                    <a:pt x="2009" y="264"/>
                  </a:lnTo>
                  <a:lnTo>
                    <a:pt x="1991" y="234"/>
                  </a:lnTo>
                  <a:lnTo>
                    <a:pt x="1985" y="210"/>
                  </a:lnTo>
                  <a:lnTo>
                    <a:pt x="1973" y="192"/>
                  </a:lnTo>
                  <a:lnTo>
                    <a:pt x="1967" y="180"/>
                  </a:lnTo>
                  <a:lnTo>
                    <a:pt x="1949" y="174"/>
                  </a:lnTo>
                  <a:lnTo>
                    <a:pt x="1907" y="156"/>
                  </a:lnTo>
                  <a:lnTo>
                    <a:pt x="1860" y="138"/>
                  </a:lnTo>
                  <a:lnTo>
                    <a:pt x="1836" y="132"/>
                  </a:lnTo>
                  <a:lnTo>
                    <a:pt x="1824" y="132"/>
                  </a:lnTo>
                  <a:lnTo>
                    <a:pt x="1806" y="132"/>
                  </a:lnTo>
                  <a:lnTo>
                    <a:pt x="1800" y="138"/>
                  </a:lnTo>
                  <a:lnTo>
                    <a:pt x="1794" y="144"/>
                  </a:lnTo>
                  <a:lnTo>
                    <a:pt x="1794" y="144"/>
                  </a:lnTo>
                  <a:lnTo>
                    <a:pt x="1842" y="156"/>
                  </a:lnTo>
                  <a:lnTo>
                    <a:pt x="1872" y="180"/>
                  </a:lnTo>
                  <a:lnTo>
                    <a:pt x="1889" y="204"/>
                  </a:lnTo>
                  <a:lnTo>
                    <a:pt x="1895" y="222"/>
                  </a:lnTo>
                  <a:lnTo>
                    <a:pt x="1889" y="240"/>
                  </a:lnTo>
                  <a:lnTo>
                    <a:pt x="1901" y="270"/>
                  </a:lnTo>
                  <a:lnTo>
                    <a:pt x="1919" y="318"/>
                  </a:lnTo>
                  <a:lnTo>
                    <a:pt x="1943" y="366"/>
                  </a:lnTo>
                  <a:lnTo>
                    <a:pt x="1991" y="480"/>
                  </a:lnTo>
                  <a:lnTo>
                    <a:pt x="2021" y="534"/>
                  </a:lnTo>
                  <a:lnTo>
                    <a:pt x="2040" y="582"/>
                  </a:lnTo>
                  <a:lnTo>
                    <a:pt x="2064" y="630"/>
                  </a:lnTo>
                  <a:lnTo>
                    <a:pt x="2076" y="666"/>
                  </a:lnTo>
                  <a:lnTo>
                    <a:pt x="2082" y="683"/>
                  </a:lnTo>
                  <a:lnTo>
                    <a:pt x="2070" y="695"/>
                  </a:lnTo>
                  <a:lnTo>
                    <a:pt x="2052" y="695"/>
                  </a:lnTo>
                  <a:lnTo>
                    <a:pt x="2021" y="695"/>
                  </a:lnTo>
                  <a:lnTo>
                    <a:pt x="1997" y="695"/>
                  </a:lnTo>
                  <a:lnTo>
                    <a:pt x="1973" y="689"/>
                  </a:lnTo>
                  <a:lnTo>
                    <a:pt x="1955" y="683"/>
                  </a:lnTo>
                  <a:lnTo>
                    <a:pt x="1949" y="683"/>
                  </a:lnTo>
                  <a:lnTo>
                    <a:pt x="1949" y="677"/>
                  </a:lnTo>
                  <a:lnTo>
                    <a:pt x="1943" y="672"/>
                  </a:lnTo>
                  <a:lnTo>
                    <a:pt x="1913" y="636"/>
                  </a:lnTo>
                  <a:lnTo>
                    <a:pt x="1806" y="324"/>
                  </a:lnTo>
                  <a:lnTo>
                    <a:pt x="1776" y="330"/>
                  </a:lnTo>
                  <a:lnTo>
                    <a:pt x="1746" y="330"/>
                  </a:lnTo>
                  <a:lnTo>
                    <a:pt x="1703" y="312"/>
                  </a:lnTo>
                  <a:lnTo>
                    <a:pt x="1673" y="288"/>
                  </a:lnTo>
                  <a:lnTo>
                    <a:pt x="1667" y="276"/>
                  </a:lnTo>
                  <a:lnTo>
                    <a:pt x="1655" y="270"/>
                  </a:lnTo>
                  <a:lnTo>
                    <a:pt x="1637" y="276"/>
                  </a:lnTo>
                  <a:lnTo>
                    <a:pt x="1631" y="288"/>
                  </a:lnTo>
                  <a:lnTo>
                    <a:pt x="1625" y="306"/>
                  </a:lnTo>
                  <a:lnTo>
                    <a:pt x="1625" y="312"/>
                  </a:lnTo>
                  <a:lnTo>
                    <a:pt x="1643" y="318"/>
                  </a:lnTo>
                  <a:lnTo>
                    <a:pt x="1655" y="336"/>
                  </a:lnTo>
                  <a:lnTo>
                    <a:pt x="1667" y="366"/>
                  </a:lnTo>
                  <a:lnTo>
                    <a:pt x="1673" y="402"/>
                  </a:lnTo>
                  <a:lnTo>
                    <a:pt x="1673" y="408"/>
                  </a:lnTo>
                  <a:lnTo>
                    <a:pt x="1673" y="414"/>
                  </a:lnTo>
                  <a:lnTo>
                    <a:pt x="1716" y="761"/>
                  </a:lnTo>
                  <a:lnTo>
                    <a:pt x="1716" y="773"/>
                  </a:lnTo>
                  <a:lnTo>
                    <a:pt x="1716" y="779"/>
                  </a:lnTo>
                  <a:lnTo>
                    <a:pt x="1709" y="773"/>
                  </a:lnTo>
                  <a:lnTo>
                    <a:pt x="1703" y="755"/>
                  </a:lnTo>
                  <a:lnTo>
                    <a:pt x="1697" y="749"/>
                  </a:lnTo>
                  <a:lnTo>
                    <a:pt x="1691" y="737"/>
                  </a:lnTo>
                  <a:lnTo>
                    <a:pt x="1679" y="713"/>
                  </a:lnTo>
                  <a:lnTo>
                    <a:pt x="1661" y="672"/>
                  </a:lnTo>
                  <a:lnTo>
                    <a:pt x="1643" y="630"/>
                  </a:lnTo>
                  <a:lnTo>
                    <a:pt x="1613" y="582"/>
                  </a:lnTo>
                  <a:lnTo>
                    <a:pt x="1589" y="540"/>
                  </a:lnTo>
                  <a:lnTo>
                    <a:pt x="1560" y="510"/>
                  </a:lnTo>
                  <a:lnTo>
                    <a:pt x="1536" y="492"/>
                  </a:lnTo>
                  <a:lnTo>
                    <a:pt x="1494" y="480"/>
                  </a:lnTo>
                  <a:lnTo>
                    <a:pt x="1446" y="480"/>
                  </a:lnTo>
                  <a:lnTo>
                    <a:pt x="1397" y="486"/>
                  </a:lnTo>
                  <a:lnTo>
                    <a:pt x="1349" y="498"/>
                  </a:lnTo>
                  <a:lnTo>
                    <a:pt x="1248" y="528"/>
                  </a:lnTo>
                  <a:lnTo>
                    <a:pt x="1158" y="570"/>
                  </a:lnTo>
                  <a:lnTo>
                    <a:pt x="1104" y="600"/>
                  </a:lnTo>
                  <a:lnTo>
                    <a:pt x="1037" y="624"/>
                  </a:lnTo>
                  <a:lnTo>
                    <a:pt x="996" y="630"/>
                  </a:lnTo>
                  <a:lnTo>
                    <a:pt x="948" y="630"/>
                  </a:lnTo>
                  <a:lnTo>
                    <a:pt x="900" y="618"/>
                  </a:lnTo>
                  <a:lnTo>
                    <a:pt x="840" y="588"/>
                  </a:lnTo>
                  <a:lnTo>
                    <a:pt x="714" y="534"/>
                  </a:lnTo>
                  <a:lnTo>
                    <a:pt x="582" y="474"/>
                  </a:lnTo>
                  <a:lnTo>
                    <a:pt x="443" y="408"/>
                  </a:lnTo>
                  <a:lnTo>
                    <a:pt x="318" y="348"/>
                  </a:lnTo>
                  <a:lnTo>
                    <a:pt x="198" y="288"/>
                  </a:lnTo>
                  <a:lnTo>
                    <a:pt x="149" y="264"/>
                  </a:lnTo>
                  <a:lnTo>
                    <a:pt x="102" y="240"/>
                  </a:lnTo>
                  <a:lnTo>
                    <a:pt x="0" y="187"/>
                  </a:lnTo>
                  <a:lnTo>
                    <a:pt x="0" y="460"/>
                  </a:lnTo>
                  <a:lnTo>
                    <a:pt x="36" y="474"/>
                  </a:lnTo>
                  <a:lnTo>
                    <a:pt x="149" y="516"/>
                  </a:lnTo>
                  <a:lnTo>
                    <a:pt x="216" y="540"/>
                  </a:lnTo>
                  <a:lnTo>
                    <a:pt x="288" y="570"/>
                  </a:lnTo>
                  <a:lnTo>
                    <a:pt x="348" y="594"/>
                  </a:lnTo>
                  <a:lnTo>
                    <a:pt x="396" y="618"/>
                  </a:lnTo>
                  <a:lnTo>
                    <a:pt x="432" y="636"/>
                  </a:lnTo>
                  <a:lnTo>
                    <a:pt x="461" y="654"/>
                  </a:lnTo>
                  <a:lnTo>
                    <a:pt x="504" y="672"/>
                  </a:lnTo>
                  <a:lnTo>
                    <a:pt x="588" y="707"/>
                  </a:lnTo>
                  <a:lnTo>
                    <a:pt x="684" y="743"/>
                  </a:lnTo>
                  <a:lnTo>
                    <a:pt x="725" y="755"/>
                  </a:lnTo>
                  <a:lnTo>
                    <a:pt x="761" y="767"/>
                  </a:lnTo>
                  <a:lnTo>
                    <a:pt x="828" y="779"/>
                  </a:lnTo>
                  <a:lnTo>
                    <a:pt x="894" y="785"/>
                  </a:lnTo>
                  <a:lnTo>
                    <a:pt x="966" y="791"/>
                  </a:lnTo>
                  <a:lnTo>
                    <a:pt x="1031" y="791"/>
                  </a:lnTo>
                  <a:lnTo>
                    <a:pt x="1092" y="785"/>
                  </a:lnTo>
                  <a:lnTo>
                    <a:pt x="1146" y="785"/>
                  </a:lnTo>
                  <a:lnTo>
                    <a:pt x="1176" y="779"/>
                  </a:lnTo>
                  <a:lnTo>
                    <a:pt x="1188" y="779"/>
                  </a:lnTo>
                  <a:lnTo>
                    <a:pt x="1188" y="779"/>
                  </a:lnTo>
                  <a:lnTo>
                    <a:pt x="1236" y="785"/>
                  </a:lnTo>
                  <a:lnTo>
                    <a:pt x="1278" y="791"/>
                  </a:lnTo>
                  <a:lnTo>
                    <a:pt x="1307" y="803"/>
                  </a:lnTo>
                  <a:lnTo>
                    <a:pt x="1337" y="809"/>
                  </a:lnTo>
                  <a:lnTo>
                    <a:pt x="1379" y="827"/>
                  </a:lnTo>
                  <a:lnTo>
                    <a:pt x="1404" y="845"/>
                  </a:lnTo>
                  <a:lnTo>
                    <a:pt x="1416" y="863"/>
                  </a:lnTo>
                  <a:lnTo>
                    <a:pt x="1416" y="875"/>
                  </a:lnTo>
                  <a:lnTo>
                    <a:pt x="1416" y="881"/>
                  </a:lnTo>
                  <a:lnTo>
                    <a:pt x="1416" y="887"/>
                  </a:lnTo>
                  <a:lnTo>
                    <a:pt x="1410" y="887"/>
                  </a:lnTo>
                  <a:lnTo>
                    <a:pt x="1397" y="893"/>
                  </a:lnTo>
                  <a:lnTo>
                    <a:pt x="1379" y="905"/>
                  </a:lnTo>
                  <a:lnTo>
                    <a:pt x="1361" y="923"/>
                  </a:lnTo>
                  <a:lnTo>
                    <a:pt x="1355" y="941"/>
                  </a:lnTo>
                  <a:lnTo>
                    <a:pt x="1361" y="971"/>
                  </a:lnTo>
                  <a:lnTo>
                    <a:pt x="1367" y="989"/>
                  </a:lnTo>
                  <a:lnTo>
                    <a:pt x="1385" y="1007"/>
                  </a:lnTo>
                  <a:lnTo>
                    <a:pt x="1404" y="1025"/>
                  </a:lnTo>
                  <a:lnTo>
                    <a:pt x="1434" y="1049"/>
                  </a:lnTo>
                  <a:lnTo>
                    <a:pt x="1464" y="1067"/>
                  </a:lnTo>
                  <a:lnTo>
                    <a:pt x="1494" y="1085"/>
                  </a:lnTo>
                  <a:lnTo>
                    <a:pt x="1554" y="1091"/>
                  </a:lnTo>
                  <a:lnTo>
                    <a:pt x="1607" y="1085"/>
                  </a:lnTo>
                  <a:lnTo>
                    <a:pt x="1661" y="1067"/>
                  </a:lnTo>
                  <a:lnTo>
                    <a:pt x="1697" y="1043"/>
                  </a:lnTo>
                  <a:lnTo>
                    <a:pt x="1734" y="1019"/>
                  </a:lnTo>
                  <a:lnTo>
                    <a:pt x="1752" y="995"/>
                  </a:lnTo>
                  <a:lnTo>
                    <a:pt x="1758" y="989"/>
                  </a:lnTo>
                  <a:lnTo>
                    <a:pt x="1812" y="989"/>
                  </a:lnTo>
                  <a:lnTo>
                    <a:pt x="1860" y="983"/>
                  </a:lnTo>
                  <a:lnTo>
                    <a:pt x="1907" y="965"/>
                  </a:lnTo>
                  <a:lnTo>
                    <a:pt x="1943" y="941"/>
                  </a:lnTo>
                  <a:lnTo>
                    <a:pt x="1973" y="917"/>
                  </a:lnTo>
                  <a:lnTo>
                    <a:pt x="2003" y="899"/>
                  </a:lnTo>
                  <a:lnTo>
                    <a:pt x="2015" y="881"/>
                  </a:lnTo>
                  <a:lnTo>
                    <a:pt x="2021" y="875"/>
                  </a:lnTo>
                  <a:lnTo>
                    <a:pt x="2201" y="899"/>
                  </a:lnTo>
                  <a:lnTo>
                    <a:pt x="2243" y="905"/>
                  </a:lnTo>
                  <a:lnTo>
                    <a:pt x="2273" y="899"/>
                  </a:lnTo>
                  <a:lnTo>
                    <a:pt x="2327" y="887"/>
                  </a:lnTo>
                  <a:lnTo>
                    <a:pt x="2364" y="863"/>
                  </a:lnTo>
                  <a:lnTo>
                    <a:pt x="2388" y="827"/>
                  </a:lnTo>
                  <a:lnTo>
                    <a:pt x="2400" y="797"/>
                  </a:lnTo>
                  <a:lnTo>
                    <a:pt x="2400" y="767"/>
                  </a:lnTo>
                  <a:lnTo>
                    <a:pt x="2400" y="743"/>
                  </a:lnTo>
                  <a:lnTo>
                    <a:pt x="2400" y="737"/>
                  </a:lnTo>
                  <a:lnTo>
                    <a:pt x="2418" y="737"/>
                  </a:lnTo>
                  <a:lnTo>
                    <a:pt x="2436" y="731"/>
                  </a:lnTo>
                  <a:lnTo>
                    <a:pt x="2471" y="701"/>
                  </a:lnTo>
                  <a:lnTo>
                    <a:pt x="2513" y="660"/>
                  </a:lnTo>
                  <a:lnTo>
                    <a:pt x="2555" y="606"/>
                  </a:lnTo>
                  <a:lnTo>
                    <a:pt x="2591" y="552"/>
                  </a:lnTo>
                  <a:lnTo>
                    <a:pt x="2621" y="504"/>
                  </a:lnTo>
                  <a:lnTo>
                    <a:pt x="2639" y="468"/>
                  </a:lnTo>
                  <a:lnTo>
                    <a:pt x="2646" y="462"/>
                  </a:lnTo>
                  <a:lnTo>
                    <a:pt x="2646" y="456"/>
                  </a:lnTo>
                  <a:lnTo>
                    <a:pt x="2693" y="374"/>
                  </a:lnTo>
                  <a:lnTo>
                    <a:pt x="2723" y="299"/>
                  </a:lnTo>
                  <a:close/>
                </a:path>
              </a:pathLst>
            </a:custGeom>
            <a:solidFill>
              <a:schemeClr val="bg1"/>
            </a:solidFill>
            <a:ln w="9525">
              <a:noFill/>
              <a:round/>
              <a:headEnd/>
              <a:tailEnd/>
            </a:ln>
          </p:spPr>
          <p:txBody>
            <a:bodyPr/>
            <a:lstStyle/>
            <a:p>
              <a:pPr>
                <a:defRPr/>
              </a:pPr>
              <a:endParaRPr lang="en-US"/>
            </a:p>
          </p:txBody>
        </p:sp>
      </p:grpSp>
      <p:sp>
        <p:nvSpPr>
          <p:cNvPr id="9234" name="Rectangle 18"/>
          <p:cNvSpPr>
            <a:spLocks noGrp="1" noChangeArrowheads="1"/>
          </p:cNvSpPr>
          <p:nvPr>
            <p:ph type="ctrTitle" sz="quarter"/>
          </p:nvPr>
        </p:nvSpPr>
        <p:spPr>
          <a:xfrm>
            <a:off x="685800" y="1768475"/>
            <a:ext cx="7772400" cy="1736725"/>
          </a:xfrm>
        </p:spPr>
        <p:txBody>
          <a:bodyPr anchor="b"/>
          <a:lstStyle>
            <a:lvl1pPr>
              <a:defRPr sz="5400"/>
            </a:lvl1pPr>
          </a:lstStyle>
          <a:p>
            <a:r>
              <a:rPr lang="en-US"/>
              <a:t>Click to edit Master title style</a:t>
            </a:r>
          </a:p>
        </p:txBody>
      </p:sp>
      <p:sp>
        <p:nvSpPr>
          <p:cNvPr id="9235" name="Rectangle 19"/>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20" name="Rectangle 20"/>
          <p:cNvSpPr>
            <a:spLocks noGrp="1" noChangeArrowheads="1"/>
          </p:cNvSpPr>
          <p:nvPr>
            <p:ph type="dt" sz="quarter" idx="10"/>
          </p:nvPr>
        </p:nvSpPr>
        <p:spPr/>
        <p:txBody>
          <a:bodyPr/>
          <a:lstStyle>
            <a:lvl1pPr>
              <a:defRPr smtClean="0"/>
            </a:lvl1pPr>
          </a:lstStyle>
          <a:p>
            <a:pPr>
              <a:defRPr/>
            </a:pPr>
            <a:endParaRPr lang="en-US"/>
          </a:p>
        </p:txBody>
      </p:sp>
      <p:sp>
        <p:nvSpPr>
          <p:cNvPr id="21" name="Rectangle 21"/>
          <p:cNvSpPr>
            <a:spLocks noGrp="1" noChangeArrowheads="1"/>
          </p:cNvSpPr>
          <p:nvPr>
            <p:ph type="ftr" sz="quarter" idx="11"/>
          </p:nvPr>
        </p:nvSpPr>
        <p:spPr/>
        <p:txBody>
          <a:bodyPr/>
          <a:lstStyle>
            <a:lvl1pPr>
              <a:defRPr smtClean="0"/>
            </a:lvl1pPr>
          </a:lstStyle>
          <a:p>
            <a:pPr>
              <a:defRPr/>
            </a:pPr>
            <a:endParaRPr lang="en-US"/>
          </a:p>
        </p:txBody>
      </p:sp>
      <p:sp>
        <p:nvSpPr>
          <p:cNvPr id="22" name="Rectangle 22"/>
          <p:cNvSpPr>
            <a:spLocks noGrp="1" noChangeArrowheads="1"/>
          </p:cNvSpPr>
          <p:nvPr>
            <p:ph type="sldNum" sz="quarter" idx="12"/>
          </p:nvPr>
        </p:nvSpPr>
        <p:spPr/>
        <p:txBody>
          <a:bodyPr/>
          <a:lstStyle>
            <a:lvl1pPr>
              <a:defRPr smtClean="0"/>
            </a:lvl1pPr>
          </a:lstStyle>
          <a:p>
            <a:pPr>
              <a:defRPr/>
            </a:pPr>
            <a:fld id="{190E059D-C8EE-4E94-97BF-F07083AC195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1005756E-698A-472A-A294-11DE29EDA3C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213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21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62B1D79C-C77F-4973-AC3B-8D902329CC6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9"/>
          <p:cNvSpPr>
            <a:spLocks noGrp="1" noChangeArrowheads="1"/>
          </p:cNvSpPr>
          <p:nvPr>
            <p:ph type="dt" sz="half" idx="10"/>
          </p:nvPr>
        </p:nvSpPr>
        <p:spPr>
          <a:ln/>
        </p:spPr>
        <p:txBody>
          <a:bodyPr/>
          <a:lstStyle>
            <a:lvl1pPr>
              <a:defRPr/>
            </a:lvl1pPr>
          </a:lstStyle>
          <a:p>
            <a:pPr>
              <a:defRPr/>
            </a:pPr>
            <a:endParaRPr lang="en-US"/>
          </a:p>
        </p:txBody>
      </p:sp>
      <p:sp>
        <p:nvSpPr>
          <p:cNvPr id="6" name="Rectangle 20"/>
          <p:cNvSpPr>
            <a:spLocks noGrp="1" noChangeArrowheads="1"/>
          </p:cNvSpPr>
          <p:nvPr>
            <p:ph type="ftr" sz="quarter" idx="11"/>
          </p:nvPr>
        </p:nvSpPr>
        <p:spPr>
          <a:ln/>
        </p:spPr>
        <p:txBody>
          <a:bodyPr/>
          <a:lstStyle>
            <a:lvl1pPr>
              <a:defRPr/>
            </a:lvl1pPr>
          </a:lstStyle>
          <a:p>
            <a:pPr>
              <a:defRPr/>
            </a:pPr>
            <a:endParaRPr lang="en-US"/>
          </a:p>
        </p:txBody>
      </p:sp>
      <p:sp>
        <p:nvSpPr>
          <p:cNvPr id="7" name="Rectangle 21"/>
          <p:cNvSpPr>
            <a:spLocks noGrp="1" noChangeArrowheads="1"/>
          </p:cNvSpPr>
          <p:nvPr>
            <p:ph type="sldNum" sz="quarter" idx="12"/>
          </p:nvPr>
        </p:nvSpPr>
        <p:spPr>
          <a:ln/>
        </p:spPr>
        <p:txBody>
          <a:bodyPr/>
          <a:lstStyle>
            <a:lvl1pPr>
              <a:defRPr/>
            </a:lvl1pPr>
          </a:lstStyle>
          <a:p>
            <a:pPr>
              <a:defRPr/>
            </a:pPr>
            <a:fld id="{35B3F81D-3A69-4B73-ACCC-60C919F6505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FD9F0FA3-5D6E-4968-AB92-6916948ECDC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30CEFDFD-29AF-400E-B27A-FD6F3D2D8C6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9"/>
          <p:cNvSpPr>
            <a:spLocks noGrp="1" noChangeArrowheads="1"/>
          </p:cNvSpPr>
          <p:nvPr>
            <p:ph type="dt" sz="half" idx="10"/>
          </p:nvPr>
        </p:nvSpPr>
        <p:spPr>
          <a:ln/>
        </p:spPr>
        <p:txBody>
          <a:bodyPr/>
          <a:lstStyle>
            <a:lvl1pPr>
              <a:defRPr/>
            </a:lvl1pPr>
          </a:lstStyle>
          <a:p>
            <a:pPr>
              <a:defRPr/>
            </a:pPr>
            <a:endParaRPr lang="en-US"/>
          </a:p>
        </p:txBody>
      </p:sp>
      <p:sp>
        <p:nvSpPr>
          <p:cNvPr id="6" name="Rectangle 20"/>
          <p:cNvSpPr>
            <a:spLocks noGrp="1" noChangeArrowheads="1"/>
          </p:cNvSpPr>
          <p:nvPr>
            <p:ph type="ftr" sz="quarter" idx="11"/>
          </p:nvPr>
        </p:nvSpPr>
        <p:spPr>
          <a:ln/>
        </p:spPr>
        <p:txBody>
          <a:bodyPr/>
          <a:lstStyle>
            <a:lvl1pPr>
              <a:defRPr/>
            </a:lvl1pPr>
          </a:lstStyle>
          <a:p>
            <a:pPr>
              <a:defRPr/>
            </a:pPr>
            <a:endParaRPr lang="en-US"/>
          </a:p>
        </p:txBody>
      </p:sp>
      <p:sp>
        <p:nvSpPr>
          <p:cNvPr id="7" name="Rectangle 21"/>
          <p:cNvSpPr>
            <a:spLocks noGrp="1" noChangeArrowheads="1"/>
          </p:cNvSpPr>
          <p:nvPr>
            <p:ph type="sldNum" sz="quarter" idx="12"/>
          </p:nvPr>
        </p:nvSpPr>
        <p:spPr>
          <a:ln/>
        </p:spPr>
        <p:txBody>
          <a:bodyPr/>
          <a:lstStyle>
            <a:lvl1pPr>
              <a:defRPr/>
            </a:lvl1pPr>
          </a:lstStyle>
          <a:p>
            <a:pPr>
              <a:defRPr/>
            </a:pPr>
            <a:fld id="{6A81D626-AEF2-4D2D-94C0-9B517BB3EFF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9"/>
          <p:cNvSpPr>
            <a:spLocks noGrp="1" noChangeArrowheads="1"/>
          </p:cNvSpPr>
          <p:nvPr>
            <p:ph type="dt" sz="half" idx="10"/>
          </p:nvPr>
        </p:nvSpPr>
        <p:spPr>
          <a:ln/>
        </p:spPr>
        <p:txBody>
          <a:bodyPr/>
          <a:lstStyle>
            <a:lvl1pPr>
              <a:defRPr/>
            </a:lvl1pPr>
          </a:lstStyle>
          <a:p>
            <a:pPr>
              <a:defRPr/>
            </a:pPr>
            <a:endParaRPr lang="en-US"/>
          </a:p>
        </p:txBody>
      </p:sp>
      <p:sp>
        <p:nvSpPr>
          <p:cNvPr id="8" name="Rectangle 20"/>
          <p:cNvSpPr>
            <a:spLocks noGrp="1" noChangeArrowheads="1"/>
          </p:cNvSpPr>
          <p:nvPr>
            <p:ph type="ftr" sz="quarter" idx="11"/>
          </p:nvPr>
        </p:nvSpPr>
        <p:spPr>
          <a:ln/>
        </p:spPr>
        <p:txBody>
          <a:bodyPr/>
          <a:lstStyle>
            <a:lvl1pPr>
              <a:defRPr/>
            </a:lvl1pPr>
          </a:lstStyle>
          <a:p>
            <a:pPr>
              <a:defRPr/>
            </a:pPr>
            <a:endParaRPr lang="en-US"/>
          </a:p>
        </p:txBody>
      </p:sp>
      <p:sp>
        <p:nvSpPr>
          <p:cNvPr id="9" name="Rectangle 21"/>
          <p:cNvSpPr>
            <a:spLocks noGrp="1" noChangeArrowheads="1"/>
          </p:cNvSpPr>
          <p:nvPr>
            <p:ph type="sldNum" sz="quarter" idx="12"/>
          </p:nvPr>
        </p:nvSpPr>
        <p:spPr>
          <a:ln/>
        </p:spPr>
        <p:txBody>
          <a:bodyPr/>
          <a:lstStyle>
            <a:lvl1pPr>
              <a:defRPr/>
            </a:lvl1pPr>
          </a:lstStyle>
          <a:p>
            <a:pPr>
              <a:defRPr/>
            </a:pPr>
            <a:fld id="{3271B26F-28B3-4C1F-BF1A-3A220367C0E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9"/>
          <p:cNvSpPr>
            <a:spLocks noGrp="1" noChangeArrowheads="1"/>
          </p:cNvSpPr>
          <p:nvPr>
            <p:ph type="dt" sz="half" idx="10"/>
          </p:nvPr>
        </p:nvSpPr>
        <p:spPr>
          <a:ln/>
        </p:spPr>
        <p:txBody>
          <a:bodyPr/>
          <a:lstStyle>
            <a:lvl1pPr>
              <a:defRPr/>
            </a:lvl1pPr>
          </a:lstStyle>
          <a:p>
            <a:pPr>
              <a:defRPr/>
            </a:pPr>
            <a:endParaRPr lang="en-US"/>
          </a:p>
        </p:txBody>
      </p:sp>
      <p:sp>
        <p:nvSpPr>
          <p:cNvPr id="4" name="Rectangle 20"/>
          <p:cNvSpPr>
            <a:spLocks noGrp="1" noChangeArrowheads="1"/>
          </p:cNvSpPr>
          <p:nvPr>
            <p:ph type="ftr" sz="quarter" idx="11"/>
          </p:nvPr>
        </p:nvSpPr>
        <p:spPr>
          <a:ln/>
        </p:spPr>
        <p:txBody>
          <a:bodyPr/>
          <a:lstStyle>
            <a:lvl1pPr>
              <a:defRPr/>
            </a:lvl1pPr>
          </a:lstStyle>
          <a:p>
            <a:pPr>
              <a:defRPr/>
            </a:pPr>
            <a:endParaRPr lang="en-US"/>
          </a:p>
        </p:txBody>
      </p:sp>
      <p:sp>
        <p:nvSpPr>
          <p:cNvPr id="5" name="Rectangle 21"/>
          <p:cNvSpPr>
            <a:spLocks noGrp="1" noChangeArrowheads="1"/>
          </p:cNvSpPr>
          <p:nvPr>
            <p:ph type="sldNum" sz="quarter" idx="12"/>
          </p:nvPr>
        </p:nvSpPr>
        <p:spPr>
          <a:ln/>
        </p:spPr>
        <p:txBody>
          <a:bodyPr/>
          <a:lstStyle>
            <a:lvl1pPr>
              <a:defRPr/>
            </a:lvl1pPr>
          </a:lstStyle>
          <a:p>
            <a:pPr>
              <a:defRPr/>
            </a:pPr>
            <a:fld id="{F13029E7-5204-44D9-A6EF-B0A2BBF67A9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endParaRPr lang="en-US"/>
          </a:p>
        </p:txBody>
      </p:sp>
      <p:sp>
        <p:nvSpPr>
          <p:cNvPr id="3" name="Rectangle 20"/>
          <p:cNvSpPr>
            <a:spLocks noGrp="1" noChangeArrowheads="1"/>
          </p:cNvSpPr>
          <p:nvPr>
            <p:ph type="ftr" sz="quarter" idx="11"/>
          </p:nvPr>
        </p:nvSpPr>
        <p:spPr>
          <a:ln/>
        </p:spPr>
        <p:txBody>
          <a:bodyPr/>
          <a:lstStyle>
            <a:lvl1pPr>
              <a:defRPr/>
            </a:lvl1pPr>
          </a:lstStyle>
          <a:p>
            <a:pPr>
              <a:defRPr/>
            </a:pPr>
            <a:endParaRPr lang="en-US"/>
          </a:p>
        </p:txBody>
      </p:sp>
      <p:sp>
        <p:nvSpPr>
          <p:cNvPr id="4" name="Rectangle 21"/>
          <p:cNvSpPr>
            <a:spLocks noGrp="1" noChangeArrowheads="1"/>
          </p:cNvSpPr>
          <p:nvPr>
            <p:ph type="sldNum" sz="quarter" idx="12"/>
          </p:nvPr>
        </p:nvSpPr>
        <p:spPr>
          <a:ln/>
        </p:spPr>
        <p:txBody>
          <a:bodyPr/>
          <a:lstStyle>
            <a:lvl1pPr>
              <a:defRPr/>
            </a:lvl1pPr>
          </a:lstStyle>
          <a:p>
            <a:pPr>
              <a:defRPr/>
            </a:pPr>
            <a:fld id="{87FECCB2-31BD-4FF9-954A-62C775E7A6D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endParaRPr lang="en-US"/>
          </a:p>
        </p:txBody>
      </p:sp>
      <p:sp>
        <p:nvSpPr>
          <p:cNvPr id="6" name="Rectangle 20"/>
          <p:cNvSpPr>
            <a:spLocks noGrp="1" noChangeArrowheads="1"/>
          </p:cNvSpPr>
          <p:nvPr>
            <p:ph type="ftr" sz="quarter" idx="11"/>
          </p:nvPr>
        </p:nvSpPr>
        <p:spPr>
          <a:ln/>
        </p:spPr>
        <p:txBody>
          <a:bodyPr/>
          <a:lstStyle>
            <a:lvl1pPr>
              <a:defRPr/>
            </a:lvl1pPr>
          </a:lstStyle>
          <a:p>
            <a:pPr>
              <a:defRPr/>
            </a:pPr>
            <a:endParaRPr lang="en-US"/>
          </a:p>
        </p:txBody>
      </p:sp>
      <p:sp>
        <p:nvSpPr>
          <p:cNvPr id="7" name="Rectangle 21"/>
          <p:cNvSpPr>
            <a:spLocks noGrp="1" noChangeArrowheads="1"/>
          </p:cNvSpPr>
          <p:nvPr>
            <p:ph type="sldNum" sz="quarter" idx="12"/>
          </p:nvPr>
        </p:nvSpPr>
        <p:spPr>
          <a:ln/>
        </p:spPr>
        <p:txBody>
          <a:bodyPr/>
          <a:lstStyle>
            <a:lvl1pPr>
              <a:defRPr/>
            </a:lvl1pPr>
          </a:lstStyle>
          <a:p>
            <a:pPr>
              <a:defRPr/>
            </a:pPr>
            <a:fld id="{D63A1725-6C90-4A76-8F26-7C635EE9FCA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endParaRPr lang="en-US"/>
          </a:p>
        </p:txBody>
      </p:sp>
      <p:sp>
        <p:nvSpPr>
          <p:cNvPr id="6" name="Rectangle 20"/>
          <p:cNvSpPr>
            <a:spLocks noGrp="1" noChangeArrowheads="1"/>
          </p:cNvSpPr>
          <p:nvPr>
            <p:ph type="ftr" sz="quarter" idx="11"/>
          </p:nvPr>
        </p:nvSpPr>
        <p:spPr>
          <a:ln/>
        </p:spPr>
        <p:txBody>
          <a:bodyPr/>
          <a:lstStyle>
            <a:lvl1pPr>
              <a:defRPr/>
            </a:lvl1pPr>
          </a:lstStyle>
          <a:p>
            <a:pPr>
              <a:defRPr/>
            </a:pPr>
            <a:endParaRPr lang="en-US"/>
          </a:p>
        </p:txBody>
      </p:sp>
      <p:sp>
        <p:nvSpPr>
          <p:cNvPr id="7" name="Rectangle 21"/>
          <p:cNvSpPr>
            <a:spLocks noGrp="1" noChangeArrowheads="1"/>
          </p:cNvSpPr>
          <p:nvPr>
            <p:ph type="sldNum" sz="quarter" idx="12"/>
          </p:nvPr>
        </p:nvSpPr>
        <p:spPr>
          <a:ln/>
        </p:spPr>
        <p:txBody>
          <a:bodyPr/>
          <a:lstStyle>
            <a:lvl1pPr>
              <a:defRPr/>
            </a:lvl1pPr>
          </a:lstStyle>
          <a:p>
            <a:pPr>
              <a:defRPr/>
            </a:pPr>
            <a:fld id="{88B38752-1F18-4B5E-B18B-A79D4FA2D55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dkHorz">
          <a:fgClr>
            <a:schemeClr val="bg2"/>
          </a:fgClr>
          <a:bgClr>
            <a:schemeClr val="bg1"/>
          </a:bgClr>
        </a:patt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2438400"/>
            <a:ext cx="9144000" cy="4046538"/>
            <a:chOff x="0" y="1536"/>
            <a:chExt cx="5760" cy="2549"/>
          </a:xfrm>
        </p:grpSpPr>
        <p:sp>
          <p:nvSpPr>
            <p:cNvPr id="8195" name="Rectangle 3"/>
            <p:cNvSpPr>
              <a:spLocks noChangeArrowheads="1"/>
            </p:cNvSpPr>
            <p:nvPr userDrawn="1"/>
          </p:nvSpPr>
          <p:spPr bwMode="hidden">
            <a:xfrm rot="-1424751">
              <a:off x="2121" y="2592"/>
              <a:ext cx="3072" cy="384"/>
            </a:xfrm>
            <a:prstGeom prst="rect">
              <a:avLst/>
            </a:prstGeom>
            <a:gradFill rotWithShape="0">
              <a:gsLst>
                <a:gs pos="0">
                  <a:schemeClr val="bg1">
                    <a:gamma/>
                    <a:shade val="94118"/>
                    <a:invGamma/>
                  </a:schemeClr>
                </a:gs>
                <a:gs pos="50000">
                  <a:schemeClr val="bg1"/>
                </a:gs>
                <a:gs pos="100000">
                  <a:schemeClr val="bg1">
                    <a:gamma/>
                    <a:shade val="94118"/>
                    <a:invGamma/>
                  </a:schemeClr>
                </a:gs>
              </a:gsLst>
              <a:lin ang="18900000" scaled="1"/>
            </a:gradFill>
            <a:ln w="9525">
              <a:noFill/>
              <a:miter lim="800000"/>
              <a:headEnd/>
              <a:tailEnd/>
            </a:ln>
            <a:effectLst/>
          </p:spPr>
          <p:txBody>
            <a:bodyPr wrap="none" anchor="ctr"/>
            <a:lstStyle/>
            <a:p>
              <a:pPr>
                <a:defRPr/>
              </a:pPr>
              <a:endParaRPr lang="en-US"/>
            </a:p>
          </p:txBody>
        </p:sp>
        <p:sp>
          <p:nvSpPr>
            <p:cNvPr id="8196" name="Freeform 4"/>
            <p:cNvSpPr>
              <a:spLocks/>
            </p:cNvSpPr>
            <p:nvPr userDrawn="1"/>
          </p:nvSpPr>
          <p:spPr bwMode="hidden">
            <a:xfrm>
              <a:off x="0" y="2664"/>
              <a:ext cx="2688" cy="1224"/>
            </a:xfrm>
            <a:custGeom>
              <a:avLst/>
              <a:gdLst/>
              <a:ahLst/>
              <a:cxnLst>
                <a:cxn ang="0">
                  <a:pos x="0" y="0"/>
                </a:cxn>
                <a:cxn ang="0">
                  <a:pos x="960" y="552"/>
                </a:cxn>
                <a:cxn ang="0">
                  <a:pos x="1968" y="264"/>
                </a:cxn>
                <a:cxn ang="0">
                  <a:pos x="2028" y="270"/>
                </a:cxn>
                <a:cxn ang="0">
                  <a:pos x="2661" y="528"/>
                </a:cxn>
                <a:cxn ang="0">
                  <a:pos x="2688" y="648"/>
                </a:cxn>
                <a:cxn ang="0">
                  <a:pos x="2304" y="1080"/>
                </a:cxn>
                <a:cxn ang="0">
                  <a:pos x="1584" y="1224"/>
                </a:cxn>
                <a:cxn ang="0">
                  <a:pos x="1296" y="936"/>
                </a:cxn>
                <a:cxn ang="0">
                  <a:pos x="864" y="1032"/>
                </a:cxn>
                <a:cxn ang="0">
                  <a:pos x="0" y="552"/>
                </a:cxn>
                <a:cxn ang="0">
                  <a:pos x="0" y="0"/>
                </a:cxn>
              </a:cxnLst>
              <a:rect l="0" t="0" r="r" b="b"/>
              <a:pathLst>
                <a:path w="2688" h="1224">
                  <a:moveTo>
                    <a:pt x="0" y="0"/>
                  </a:moveTo>
                  <a:lnTo>
                    <a:pt x="960" y="552"/>
                  </a:lnTo>
                  <a:lnTo>
                    <a:pt x="1968" y="264"/>
                  </a:lnTo>
                  <a:lnTo>
                    <a:pt x="2028" y="270"/>
                  </a:lnTo>
                  <a:lnTo>
                    <a:pt x="2661" y="528"/>
                  </a:lnTo>
                  <a:lnTo>
                    <a:pt x="2688" y="648"/>
                  </a:lnTo>
                  <a:lnTo>
                    <a:pt x="2304" y="1080"/>
                  </a:lnTo>
                  <a:lnTo>
                    <a:pt x="1584" y="1224"/>
                  </a:lnTo>
                  <a:lnTo>
                    <a:pt x="1296" y="936"/>
                  </a:lnTo>
                  <a:lnTo>
                    <a:pt x="864" y="1032"/>
                  </a:lnTo>
                  <a:lnTo>
                    <a:pt x="0" y="552"/>
                  </a:lnTo>
                  <a:lnTo>
                    <a:pt x="0" y="0"/>
                  </a:lnTo>
                  <a:close/>
                </a:path>
              </a:pathLst>
            </a:custGeom>
            <a:solidFill>
              <a:schemeClr val="bg2"/>
            </a:solidFill>
            <a:ln w="9525">
              <a:noFill/>
              <a:round/>
              <a:headEnd/>
              <a:tailEnd/>
            </a:ln>
            <a:effectLst/>
          </p:spPr>
          <p:txBody>
            <a:bodyPr/>
            <a:lstStyle/>
            <a:p>
              <a:pPr>
                <a:defRPr/>
              </a:pPr>
              <a:endParaRPr lang="en-US"/>
            </a:p>
          </p:txBody>
        </p:sp>
        <p:sp>
          <p:nvSpPr>
            <p:cNvPr id="8197" name="Freeform 5"/>
            <p:cNvSpPr>
              <a:spLocks/>
            </p:cNvSpPr>
            <p:nvPr userDrawn="1"/>
          </p:nvSpPr>
          <p:spPr bwMode="hidden">
            <a:xfrm>
              <a:off x="3359" y="1536"/>
              <a:ext cx="2401" cy="1232"/>
            </a:xfrm>
            <a:custGeom>
              <a:avLst/>
              <a:gdLst/>
              <a:ahLst/>
              <a:cxnLst>
                <a:cxn ang="0">
                  <a:pos x="2208" y="15"/>
                </a:cxn>
                <a:cxn ang="0">
                  <a:pos x="2088" y="57"/>
                </a:cxn>
                <a:cxn ang="0">
                  <a:pos x="1951" y="99"/>
                </a:cxn>
                <a:cxn ang="0">
                  <a:pos x="1704" y="135"/>
                </a:cxn>
                <a:cxn ang="0">
                  <a:pos x="1314" y="177"/>
                </a:cxn>
                <a:cxn ang="0">
                  <a:pos x="1176" y="189"/>
                </a:cxn>
                <a:cxn ang="0">
                  <a:pos x="1122" y="195"/>
                </a:cxn>
                <a:cxn ang="0">
                  <a:pos x="1075" y="231"/>
                </a:cxn>
                <a:cxn ang="0">
                  <a:pos x="924" y="321"/>
                </a:cxn>
                <a:cxn ang="0">
                  <a:pos x="840" y="369"/>
                </a:cxn>
                <a:cxn ang="0">
                  <a:pos x="630" y="458"/>
                </a:cxn>
                <a:cxn ang="0">
                  <a:pos x="529" y="500"/>
                </a:cxn>
                <a:cxn ang="0">
                  <a:pos x="487" y="542"/>
                </a:cxn>
                <a:cxn ang="0">
                  <a:pos x="457" y="590"/>
                </a:cxn>
                <a:cxn ang="0">
                  <a:pos x="402" y="638"/>
                </a:cxn>
                <a:cxn ang="0">
                  <a:pos x="330" y="758"/>
                </a:cxn>
                <a:cxn ang="0">
                  <a:pos x="312" y="788"/>
                </a:cxn>
                <a:cxn ang="0">
                  <a:pos x="252" y="824"/>
                </a:cxn>
                <a:cxn ang="0">
                  <a:pos x="84" y="926"/>
                </a:cxn>
                <a:cxn ang="0">
                  <a:pos x="0" y="992"/>
                </a:cxn>
                <a:cxn ang="0">
                  <a:pos x="12" y="1040"/>
                </a:cxn>
                <a:cxn ang="0">
                  <a:pos x="132" y="1034"/>
                </a:cxn>
                <a:cxn ang="0">
                  <a:pos x="336" y="980"/>
                </a:cxn>
                <a:cxn ang="0">
                  <a:pos x="529" y="896"/>
                </a:cxn>
                <a:cxn ang="0">
                  <a:pos x="576" y="872"/>
                </a:cxn>
                <a:cxn ang="0">
                  <a:pos x="714" y="848"/>
                </a:cxn>
                <a:cxn ang="0">
                  <a:pos x="966" y="794"/>
                </a:cxn>
                <a:cxn ang="0">
                  <a:pos x="1212" y="782"/>
                </a:cxn>
                <a:cxn ang="0">
                  <a:pos x="1416" y="872"/>
                </a:cxn>
                <a:cxn ang="0">
                  <a:pos x="1464" y="932"/>
                </a:cxn>
                <a:cxn ang="0">
                  <a:pos x="1440" y="992"/>
                </a:cxn>
                <a:cxn ang="0">
                  <a:pos x="1302" y="1040"/>
                </a:cxn>
                <a:cxn ang="0">
                  <a:pos x="1158" y="1100"/>
                </a:cxn>
                <a:cxn ang="0">
                  <a:pos x="1093" y="1148"/>
                </a:cxn>
                <a:cxn ang="0">
                  <a:pos x="1075" y="1208"/>
                </a:cxn>
                <a:cxn ang="0">
                  <a:pos x="1093" y="1232"/>
                </a:cxn>
                <a:cxn ang="0">
                  <a:pos x="1152" y="1226"/>
                </a:cxn>
                <a:cxn ang="0">
                  <a:pos x="1332" y="1208"/>
                </a:cxn>
                <a:cxn ang="0">
                  <a:pos x="1434" y="1184"/>
                </a:cxn>
                <a:cxn ang="0">
                  <a:pos x="1464" y="1172"/>
                </a:cxn>
                <a:cxn ang="0">
                  <a:pos x="1578" y="1130"/>
                </a:cxn>
                <a:cxn ang="0">
                  <a:pos x="1758" y="1064"/>
                </a:cxn>
                <a:cxn ang="0">
                  <a:pos x="1872" y="962"/>
                </a:cxn>
                <a:cxn ang="0">
                  <a:pos x="1986" y="800"/>
                </a:cxn>
                <a:cxn ang="0">
                  <a:pos x="2166" y="650"/>
                </a:cxn>
                <a:cxn ang="0">
                  <a:pos x="2257" y="590"/>
                </a:cxn>
                <a:cxn ang="0">
                  <a:pos x="2400" y="57"/>
                </a:cxn>
              </a:cxnLst>
              <a:rect l="0" t="0" r="r" b="b"/>
              <a:pathLst>
                <a:path w="2401" h="1232">
                  <a:moveTo>
                    <a:pt x="2310" y="3"/>
                  </a:moveTo>
                  <a:lnTo>
                    <a:pt x="2280" y="3"/>
                  </a:lnTo>
                  <a:lnTo>
                    <a:pt x="2208" y="15"/>
                  </a:lnTo>
                  <a:lnTo>
                    <a:pt x="2136" y="27"/>
                  </a:lnTo>
                  <a:lnTo>
                    <a:pt x="2112" y="39"/>
                  </a:lnTo>
                  <a:lnTo>
                    <a:pt x="2088" y="57"/>
                  </a:lnTo>
                  <a:lnTo>
                    <a:pt x="2082" y="63"/>
                  </a:lnTo>
                  <a:lnTo>
                    <a:pt x="2076" y="69"/>
                  </a:lnTo>
                  <a:lnTo>
                    <a:pt x="1951" y="99"/>
                  </a:lnTo>
                  <a:lnTo>
                    <a:pt x="1896" y="111"/>
                  </a:lnTo>
                  <a:lnTo>
                    <a:pt x="1836" y="117"/>
                  </a:lnTo>
                  <a:lnTo>
                    <a:pt x="1704" y="135"/>
                  </a:lnTo>
                  <a:lnTo>
                    <a:pt x="1572" y="153"/>
                  </a:lnTo>
                  <a:lnTo>
                    <a:pt x="1434" y="165"/>
                  </a:lnTo>
                  <a:lnTo>
                    <a:pt x="1314" y="177"/>
                  </a:lnTo>
                  <a:lnTo>
                    <a:pt x="1260" y="183"/>
                  </a:lnTo>
                  <a:lnTo>
                    <a:pt x="1212" y="189"/>
                  </a:lnTo>
                  <a:lnTo>
                    <a:pt x="1176" y="189"/>
                  </a:lnTo>
                  <a:lnTo>
                    <a:pt x="1146" y="195"/>
                  </a:lnTo>
                  <a:lnTo>
                    <a:pt x="1128" y="195"/>
                  </a:lnTo>
                  <a:lnTo>
                    <a:pt x="1122" y="195"/>
                  </a:lnTo>
                  <a:lnTo>
                    <a:pt x="1116" y="201"/>
                  </a:lnTo>
                  <a:lnTo>
                    <a:pt x="1105" y="207"/>
                  </a:lnTo>
                  <a:lnTo>
                    <a:pt x="1075" y="231"/>
                  </a:lnTo>
                  <a:lnTo>
                    <a:pt x="1026" y="261"/>
                  </a:lnTo>
                  <a:lnTo>
                    <a:pt x="972" y="291"/>
                  </a:lnTo>
                  <a:lnTo>
                    <a:pt x="924" y="321"/>
                  </a:lnTo>
                  <a:lnTo>
                    <a:pt x="876" y="345"/>
                  </a:lnTo>
                  <a:lnTo>
                    <a:pt x="846" y="363"/>
                  </a:lnTo>
                  <a:lnTo>
                    <a:pt x="840" y="369"/>
                  </a:lnTo>
                  <a:lnTo>
                    <a:pt x="834" y="369"/>
                  </a:lnTo>
                  <a:lnTo>
                    <a:pt x="732" y="417"/>
                  </a:lnTo>
                  <a:lnTo>
                    <a:pt x="630" y="458"/>
                  </a:lnTo>
                  <a:lnTo>
                    <a:pt x="588" y="476"/>
                  </a:lnTo>
                  <a:lnTo>
                    <a:pt x="552" y="488"/>
                  </a:lnTo>
                  <a:lnTo>
                    <a:pt x="529" y="500"/>
                  </a:lnTo>
                  <a:lnTo>
                    <a:pt x="517" y="506"/>
                  </a:lnTo>
                  <a:lnTo>
                    <a:pt x="499" y="524"/>
                  </a:lnTo>
                  <a:lnTo>
                    <a:pt x="487" y="542"/>
                  </a:lnTo>
                  <a:lnTo>
                    <a:pt x="481" y="560"/>
                  </a:lnTo>
                  <a:lnTo>
                    <a:pt x="481" y="578"/>
                  </a:lnTo>
                  <a:lnTo>
                    <a:pt x="457" y="590"/>
                  </a:lnTo>
                  <a:lnTo>
                    <a:pt x="438" y="596"/>
                  </a:lnTo>
                  <a:lnTo>
                    <a:pt x="420" y="614"/>
                  </a:lnTo>
                  <a:lnTo>
                    <a:pt x="402" y="638"/>
                  </a:lnTo>
                  <a:lnTo>
                    <a:pt x="366" y="698"/>
                  </a:lnTo>
                  <a:lnTo>
                    <a:pt x="348" y="728"/>
                  </a:lnTo>
                  <a:lnTo>
                    <a:pt x="330" y="758"/>
                  </a:lnTo>
                  <a:lnTo>
                    <a:pt x="324" y="776"/>
                  </a:lnTo>
                  <a:lnTo>
                    <a:pt x="318" y="782"/>
                  </a:lnTo>
                  <a:lnTo>
                    <a:pt x="312" y="788"/>
                  </a:lnTo>
                  <a:lnTo>
                    <a:pt x="300" y="794"/>
                  </a:lnTo>
                  <a:lnTo>
                    <a:pt x="282" y="806"/>
                  </a:lnTo>
                  <a:lnTo>
                    <a:pt x="252" y="824"/>
                  </a:lnTo>
                  <a:lnTo>
                    <a:pt x="199" y="854"/>
                  </a:lnTo>
                  <a:lnTo>
                    <a:pt x="151" y="884"/>
                  </a:lnTo>
                  <a:lnTo>
                    <a:pt x="84" y="926"/>
                  </a:lnTo>
                  <a:lnTo>
                    <a:pt x="30" y="962"/>
                  </a:lnTo>
                  <a:lnTo>
                    <a:pt x="12" y="974"/>
                  </a:lnTo>
                  <a:lnTo>
                    <a:pt x="0" y="992"/>
                  </a:lnTo>
                  <a:lnTo>
                    <a:pt x="0" y="1004"/>
                  </a:lnTo>
                  <a:lnTo>
                    <a:pt x="0" y="1022"/>
                  </a:lnTo>
                  <a:lnTo>
                    <a:pt x="12" y="1040"/>
                  </a:lnTo>
                  <a:lnTo>
                    <a:pt x="42" y="1046"/>
                  </a:lnTo>
                  <a:lnTo>
                    <a:pt x="84" y="1046"/>
                  </a:lnTo>
                  <a:lnTo>
                    <a:pt x="132" y="1034"/>
                  </a:lnTo>
                  <a:lnTo>
                    <a:pt x="193" y="1022"/>
                  </a:lnTo>
                  <a:lnTo>
                    <a:pt x="264" y="1004"/>
                  </a:lnTo>
                  <a:lnTo>
                    <a:pt x="336" y="980"/>
                  </a:lnTo>
                  <a:lnTo>
                    <a:pt x="408" y="950"/>
                  </a:lnTo>
                  <a:lnTo>
                    <a:pt x="475" y="920"/>
                  </a:lnTo>
                  <a:lnTo>
                    <a:pt x="529" y="896"/>
                  </a:lnTo>
                  <a:lnTo>
                    <a:pt x="564" y="878"/>
                  </a:lnTo>
                  <a:lnTo>
                    <a:pt x="570" y="872"/>
                  </a:lnTo>
                  <a:lnTo>
                    <a:pt x="576" y="872"/>
                  </a:lnTo>
                  <a:lnTo>
                    <a:pt x="606" y="872"/>
                  </a:lnTo>
                  <a:lnTo>
                    <a:pt x="648" y="866"/>
                  </a:lnTo>
                  <a:lnTo>
                    <a:pt x="714" y="848"/>
                  </a:lnTo>
                  <a:lnTo>
                    <a:pt x="793" y="830"/>
                  </a:lnTo>
                  <a:lnTo>
                    <a:pt x="876" y="812"/>
                  </a:lnTo>
                  <a:lnTo>
                    <a:pt x="966" y="794"/>
                  </a:lnTo>
                  <a:lnTo>
                    <a:pt x="1063" y="782"/>
                  </a:lnTo>
                  <a:lnTo>
                    <a:pt x="1152" y="776"/>
                  </a:lnTo>
                  <a:lnTo>
                    <a:pt x="1212" y="782"/>
                  </a:lnTo>
                  <a:lnTo>
                    <a:pt x="1284" y="806"/>
                  </a:lnTo>
                  <a:lnTo>
                    <a:pt x="1357" y="836"/>
                  </a:lnTo>
                  <a:lnTo>
                    <a:pt x="1416" y="872"/>
                  </a:lnTo>
                  <a:lnTo>
                    <a:pt x="1434" y="890"/>
                  </a:lnTo>
                  <a:lnTo>
                    <a:pt x="1452" y="908"/>
                  </a:lnTo>
                  <a:lnTo>
                    <a:pt x="1464" y="932"/>
                  </a:lnTo>
                  <a:lnTo>
                    <a:pt x="1464" y="950"/>
                  </a:lnTo>
                  <a:lnTo>
                    <a:pt x="1458" y="968"/>
                  </a:lnTo>
                  <a:lnTo>
                    <a:pt x="1440" y="992"/>
                  </a:lnTo>
                  <a:lnTo>
                    <a:pt x="1410" y="1004"/>
                  </a:lnTo>
                  <a:lnTo>
                    <a:pt x="1369" y="1022"/>
                  </a:lnTo>
                  <a:lnTo>
                    <a:pt x="1302" y="1040"/>
                  </a:lnTo>
                  <a:lnTo>
                    <a:pt x="1248" y="1064"/>
                  </a:lnTo>
                  <a:lnTo>
                    <a:pt x="1200" y="1082"/>
                  </a:lnTo>
                  <a:lnTo>
                    <a:pt x="1158" y="1100"/>
                  </a:lnTo>
                  <a:lnTo>
                    <a:pt x="1128" y="1118"/>
                  </a:lnTo>
                  <a:lnTo>
                    <a:pt x="1110" y="1130"/>
                  </a:lnTo>
                  <a:lnTo>
                    <a:pt x="1093" y="1148"/>
                  </a:lnTo>
                  <a:lnTo>
                    <a:pt x="1081" y="1160"/>
                  </a:lnTo>
                  <a:lnTo>
                    <a:pt x="1069" y="1190"/>
                  </a:lnTo>
                  <a:lnTo>
                    <a:pt x="1075" y="1208"/>
                  </a:lnTo>
                  <a:lnTo>
                    <a:pt x="1081" y="1220"/>
                  </a:lnTo>
                  <a:lnTo>
                    <a:pt x="1087" y="1226"/>
                  </a:lnTo>
                  <a:lnTo>
                    <a:pt x="1093" y="1232"/>
                  </a:lnTo>
                  <a:lnTo>
                    <a:pt x="1110" y="1232"/>
                  </a:lnTo>
                  <a:lnTo>
                    <a:pt x="1128" y="1226"/>
                  </a:lnTo>
                  <a:lnTo>
                    <a:pt x="1152" y="1226"/>
                  </a:lnTo>
                  <a:lnTo>
                    <a:pt x="1212" y="1220"/>
                  </a:lnTo>
                  <a:lnTo>
                    <a:pt x="1272" y="1214"/>
                  </a:lnTo>
                  <a:lnTo>
                    <a:pt x="1332" y="1208"/>
                  </a:lnTo>
                  <a:lnTo>
                    <a:pt x="1393" y="1196"/>
                  </a:lnTo>
                  <a:lnTo>
                    <a:pt x="1416" y="1190"/>
                  </a:lnTo>
                  <a:lnTo>
                    <a:pt x="1434" y="1184"/>
                  </a:lnTo>
                  <a:lnTo>
                    <a:pt x="1446" y="1178"/>
                  </a:lnTo>
                  <a:lnTo>
                    <a:pt x="1452" y="1178"/>
                  </a:lnTo>
                  <a:lnTo>
                    <a:pt x="1464" y="1172"/>
                  </a:lnTo>
                  <a:lnTo>
                    <a:pt x="1488" y="1166"/>
                  </a:lnTo>
                  <a:lnTo>
                    <a:pt x="1530" y="1148"/>
                  </a:lnTo>
                  <a:lnTo>
                    <a:pt x="1578" y="1130"/>
                  </a:lnTo>
                  <a:lnTo>
                    <a:pt x="1681" y="1094"/>
                  </a:lnTo>
                  <a:lnTo>
                    <a:pt x="1722" y="1076"/>
                  </a:lnTo>
                  <a:lnTo>
                    <a:pt x="1758" y="1064"/>
                  </a:lnTo>
                  <a:lnTo>
                    <a:pt x="1812" y="1040"/>
                  </a:lnTo>
                  <a:lnTo>
                    <a:pt x="1848" y="1004"/>
                  </a:lnTo>
                  <a:lnTo>
                    <a:pt x="1872" y="962"/>
                  </a:lnTo>
                  <a:lnTo>
                    <a:pt x="1890" y="932"/>
                  </a:lnTo>
                  <a:lnTo>
                    <a:pt x="1932" y="866"/>
                  </a:lnTo>
                  <a:lnTo>
                    <a:pt x="1986" y="800"/>
                  </a:lnTo>
                  <a:lnTo>
                    <a:pt x="2046" y="740"/>
                  </a:lnTo>
                  <a:lnTo>
                    <a:pt x="2112" y="692"/>
                  </a:lnTo>
                  <a:lnTo>
                    <a:pt x="2166" y="650"/>
                  </a:lnTo>
                  <a:lnTo>
                    <a:pt x="2214" y="620"/>
                  </a:lnTo>
                  <a:lnTo>
                    <a:pt x="2244" y="596"/>
                  </a:lnTo>
                  <a:lnTo>
                    <a:pt x="2257" y="590"/>
                  </a:lnTo>
                  <a:lnTo>
                    <a:pt x="2257" y="590"/>
                  </a:lnTo>
                  <a:lnTo>
                    <a:pt x="2400" y="518"/>
                  </a:lnTo>
                  <a:lnTo>
                    <a:pt x="2400" y="57"/>
                  </a:lnTo>
                  <a:lnTo>
                    <a:pt x="2401" y="0"/>
                  </a:lnTo>
                  <a:lnTo>
                    <a:pt x="2310" y="3"/>
                  </a:lnTo>
                  <a:close/>
                </a:path>
              </a:pathLst>
            </a:custGeom>
            <a:solidFill>
              <a:schemeClr val="bg2"/>
            </a:solidFill>
            <a:ln w="9525">
              <a:noFill/>
              <a:round/>
              <a:headEnd/>
              <a:tailEnd/>
            </a:ln>
          </p:spPr>
          <p:txBody>
            <a:bodyPr/>
            <a:lstStyle/>
            <a:p>
              <a:pPr>
                <a:defRPr/>
              </a:pPr>
              <a:endParaRPr lang="en-US"/>
            </a:p>
          </p:txBody>
        </p:sp>
        <p:sp>
          <p:nvSpPr>
            <p:cNvPr id="8198" name="Freeform 6"/>
            <p:cNvSpPr>
              <a:spLocks/>
            </p:cNvSpPr>
            <p:nvPr userDrawn="1"/>
          </p:nvSpPr>
          <p:spPr bwMode="hidden">
            <a:xfrm>
              <a:off x="3792" y="1536"/>
              <a:ext cx="1968" cy="762"/>
            </a:xfrm>
            <a:custGeom>
              <a:avLst/>
              <a:gdLst/>
              <a:ahLst/>
              <a:cxnLst>
                <a:cxn ang="0">
                  <a:pos x="965" y="165"/>
                </a:cxn>
                <a:cxn ang="0">
                  <a:pos x="696" y="200"/>
                </a:cxn>
                <a:cxn ang="0">
                  <a:pos x="693" y="237"/>
                </a:cxn>
                <a:cxn ang="0">
                  <a:pos x="924" y="258"/>
                </a:cxn>
                <a:cxn ang="0">
                  <a:pos x="993" y="267"/>
                </a:cxn>
                <a:cxn ang="0">
                  <a:pos x="681" y="291"/>
                </a:cxn>
                <a:cxn ang="0">
                  <a:pos x="633" y="309"/>
                </a:cxn>
                <a:cxn ang="0">
                  <a:pos x="645" y="336"/>
                </a:cxn>
                <a:cxn ang="0">
                  <a:pos x="672" y="351"/>
                </a:cxn>
                <a:cxn ang="0">
                  <a:pos x="984" y="333"/>
                </a:cxn>
                <a:cxn ang="0">
                  <a:pos x="1080" y="357"/>
                </a:cxn>
                <a:cxn ang="0">
                  <a:pos x="624" y="492"/>
                </a:cxn>
                <a:cxn ang="0">
                  <a:pos x="616" y="536"/>
                </a:cxn>
                <a:cxn ang="0">
                  <a:pos x="8" y="724"/>
                </a:cxn>
                <a:cxn ang="0">
                  <a:pos x="0" y="756"/>
                </a:cxn>
                <a:cxn ang="0">
                  <a:pos x="27" y="762"/>
                </a:cxn>
                <a:cxn ang="0">
                  <a:pos x="664" y="564"/>
                </a:cxn>
                <a:cxn ang="0">
                  <a:pos x="856" y="600"/>
                </a:cxn>
                <a:cxn ang="0">
                  <a:pos x="1158" y="507"/>
                </a:cxn>
                <a:cxn ang="0">
                  <a:pos x="1434" y="465"/>
                </a:cxn>
                <a:cxn ang="0">
                  <a:pos x="1572" y="368"/>
                </a:cxn>
                <a:cxn ang="0">
                  <a:pos x="1712" y="340"/>
                </a:cxn>
                <a:cxn ang="0">
                  <a:pos x="1856" y="328"/>
                </a:cxn>
                <a:cxn ang="0">
                  <a:pos x="1968" y="330"/>
                </a:cxn>
                <a:cxn ang="0">
                  <a:pos x="1968" y="0"/>
                </a:cxn>
                <a:cxn ang="0">
                  <a:pos x="1934" y="3"/>
                </a:cxn>
                <a:cxn ang="0">
                  <a:pos x="1832" y="5"/>
                </a:cxn>
                <a:cxn ang="0">
                  <a:pos x="1682" y="35"/>
                </a:cxn>
                <a:cxn ang="0">
                  <a:pos x="1643" y="72"/>
                </a:cxn>
                <a:cxn ang="0">
                  <a:pos x="1392" y="119"/>
                </a:cxn>
              </a:cxnLst>
              <a:rect l="0" t="0" r="r" b="b"/>
              <a:pathLst>
                <a:path w="1968" h="762">
                  <a:moveTo>
                    <a:pt x="965" y="165"/>
                  </a:moveTo>
                  <a:lnTo>
                    <a:pt x="696" y="200"/>
                  </a:lnTo>
                  <a:lnTo>
                    <a:pt x="693" y="237"/>
                  </a:lnTo>
                  <a:lnTo>
                    <a:pt x="924" y="258"/>
                  </a:lnTo>
                  <a:lnTo>
                    <a:pt x="993" y="267"/>
                  </a:lnTo>
                  <a:lnTo>
                    <a:pt x="681" y="291"/>
                  </a:lnTo>
                  <a:lnTo>
                    <a:pt x="633" y="309"/>
                  </a:lnTo>
                  <a:lnTo>
                    <a:pt x="645" y="336"/>
                  </a:lnTo>
                  <a:lnTo>
                    <a:pt x="672" y="351"/>
                  </a:lnTo>
                  <a:lnTo>
                    <a:pt x="984" y="333"/>
                  </a:lnTo>
                  <a:lnTo>
                    <a:pt x="1080" y="357"/>
                  </a:lnTo>
                  <a:lnTo>
                    <a:pt x="624" y="492"/>
                  </a:lnTo>
                  <a:lnTo>
                    <a:pt x="616" y="536"/>
                  </a:lnTo>
                  <a:lnTo>
                    <a:pt x="8" y="724"/>
                  </a:lnTo>
                  <a:lnTo>
                    <a:pt x="0" y="756"/>
                  </a:lnTo>
                  <a:lnTo>
                    <a:pt x="27" y="762"/>
                  </a:lnTo>
                  <a:lnTo>
                    <a:pt x="664" y="564"/>
                  </a:lnTo>
                  <a:lnTo>
                    <a:pt x="856" y="600"/>
                  </a:lnTo>
                  <a:lnTo>
                    <a:pt x="1158" y="507"/>
                  </a:lnTo>
                  <a:lnTo>
                    <a:pt x="1434" y="465"/>
                  </a:lnTo>
                  <a:lnTo>
                    <a:pt x="1572" y="368"/>
                  </a:lnTo>
                  <a:lnTo>
                    <a:pt x="1712" y="340"/>
                  </a:lnTo>
                  <a:lnTo>
                    <a:pt x="1856" y="328"/>
                  </a:lnTo>
                  <a:lnTo>
                    <a:pt x="1968" y="330"/>
                  </a:lnTo>
                  <a:lnTo>
                    <a:pt x="1968" y="0"/>
                  </a:lnTo>
                  <a:lnTo>
                    <a:pt x="1934" y="3"/>
                  </a:lnTo>
                  <a:lnTo>
                    <a:pt x="1832" y="5"/>
                  </a:lnTo>
                  <a:lnTo>
                    <a:pt x="1682" y="35"/>
                  </a:lnTo>
                  <a:lnTo>
                    <a:pt x="1643" y="72"/>
                  </a:lnTo>
                  <a:lnTo>
                    <a:pt x="1392" y="119"/>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a:defRPr/>
              </a:pPr>
              <a:endParaRPr lang="en-US"/>
            </a:p>
          </p:txBody>
        </p:sp>
        <p:sp>
          <p:nvSpPr>
            <p:cNvPr id="8199" name="Freeform 7"/>
            <p:cNvSpPr>
              <a:spLocks/>
            </p:cNvSpPr>
            <p:nvPr userDrawn="1"/>
          </p:nvSpPr>
          <p:spPr bwMode="hidden">
            <a:xfrm>
              <a:off x="3599" y="2477"/>
              <a:ext cx="186" cy="120"/>
            </a:xfrm>
            <a:custGeom>
              <a:avLst/>
              <a:gdLst/>
              <a:ahLst/>
              <a:cxnLst>
                <a:cxn ang="0">
                  <a:pos x="185" y="0"/>
                </a:cxn>
                <a:cxn ang="0">
                  <a:pos x="185" y="6"/>
                </a:cxn>
                <a:cxn ang="0">
                  <a:pos x="185" y="18"/>
                </a:cxn>
                <a:cxn ang="0">
                  <a:pos x="185" y="36"/>
                </a:cxn>
                <a:cxn ang="0">
                  <a:pos x="179" y="54"/>
                </a:cxn>
                <a:cxn ang="0">
                  <a:pos x="161" y="72"/>
                </a:cxn>
                <a:cxn ang="0">
                  <a:pos x="137" y="96"/>
                </a:cxn>
                <a:cxn ang="0">
                  <a:pos x="101" y="108"/>
                </a:cxn>
                <a:cxn ang="0">
                  <a:pos x="47" y="120"/>
                </a:cxn>
                <a:cxn ang="0">
                  <a:pos x="29" y="120"/>
                </a:cxn>
                <a:cxn ang="0">
                  <a:pos x="17" y="114"/>
                </a:cxn>
                <a:cxn ang="0">
                  <a:pos x="0" y="96"/>
                </a:cxn>
                <a:cxn ang="0">
                  <a:pos x="0" y="78"/>
                </a:cxn>
                <a:cxn ang="0">
                  <a:pos x="0" y="72"/>
                </a:cxn>
                <a:cxn ang="0">
                  <a:pos x="185" y="0"/>
                </a:cxn>
                <a:cxn ang="0">
                  <a:pos x="185" y="0"/>
                </a:cxn>
              </a:cxnLst>
              <a:rect l="0" t="0" r="r" b="b"/>
              <a:pathLst>
                <a:path w="185" h="120">
                  <a:moveTo>
                    <a:pt x="185" y="0"/>
                  </a:moveTo>
                  <a:lnTo>
                    <a:pt x="185" y="6"/>
                  </a:lnTo>
                  <a:lnTo>
                    <a:pt x="185" y="18"/>
                  </a:lnTo>
                  <a:lnTo>
                    <a:pt x="185" y="36"/>
                  </a:lnTo>
                  <a:lnTo>
                    <a:pt x="179" y="54"/>
                  </a:lnTo>
                  <a:lnTo>
                    <a:pt x="161" y="72"/>
                  </a:lnTo>
                  <a:lnTo>
                    <a:pt x="137" y="96"/>
                  </a:lnTo>
                  <a:lnTo>
                    <a:pt x="101" y="108"/>
                  </a:lnTo>
                  <a:lnTo>
                    <a:pt x="47" y="120"/>
                  </a:lnTo>
                  <a:lnTo>
                    <a:pt x="29" y="120"/>
                  </a:lnTo>
                  <a:lnTo>
                    <a:pt x="17" y="114"/>
                  </a:lnTo>
                  <a:lnTo>
                    <a:pt x="0" y="96"/>
                  </a:lnTo>
                  <a:lnTo>
                    <a:pt x="0" y="78"/>
                  </a:lnTo>
                  <a:lnTo>
                    <a:pt x="0" y="72"/>
                  </a:lnTo>
                  <a:lnTo>
                    <a:pt x="185" y="0"/>
                  </a:lnTo>
                  <a:lnTo>
                    <a:pt x="185" y="0"/>
                  </a:lnTo>
                  <a:close/>
                </a:path>
              </a:pathLst>
            </a:custGeom>
            <a:solidFill>
              <a:schemeClr val="bg1"/>
            </a:solidFill>
            <a:ln w="9525">
              <a:noFill/>
              <a:round/>
              <a:headEnd/>
              <a:tailEnd/>
            </a:ln>
          </p:spPr>
          <p:txBody>
            <a:bodyPr/>
            <a:lstStyle/>
            <a:p>
              <a:pPr>
                <a:defRPr/>
              </a:pPr>
              <a:endParaRPr lang="en-US"/>
            </a:p>
          </p:txBody>
        </p:sp>
        <p:sp>
          <p:nvSpPr>
            <p:cNvPr id="8200" name="Freeform 8"/>
            <p:cNvSpPr>
              <a:spLocks/>
            </p:cNvSpPr>
            <p:nvPr userDrawn="1"/>
          </p:nvSpPr>
          <p:spPr bwMode="hidden">
            <a:xfrm>
              <a:off x="3779" y="2393"/>
              <a:ext cx="185" cy="120"/>
            </a:xfrm>
            <a:custGeom>
              <a:avLst/>
              <a:gdLst/>
              <a:ahLst/>
              <a:cxnLst>
                <a:cxn ang="0">
                  <a:pos x="185" y="0"/>
                </a:cxn>
                <a:cxn ang="0">
                  <a:pos x="185" y="6"/>
                </a:cxn>
                <a:cxn ang="0">
                  <a:pos x="179" y="24"/>
                </a:cxn>
                <a:cxn ang="0">
                  <a:pos x="167" y="42"/>
                </a:cxn>
                <a:cxn ang="0">
                  <a:pos x="149" y="66"/>
                </a:cxn>
                <a:cxn ang="0">
                  <a:pos x="131" y="90"/>
                </a:cxn>
                <a:cxn ang="0">
                  <a:pos x="102" y="108"/>
                </a:cxn>
                <a:cxn ang="0">
                  <a:pos x="66" y="120"/>
                </a:cxn>
                <a:cxn ang="0">
                  <a:pos x="18" y="120"/>
                </a:cxn>
                <a:cxn ang="0">
                  <a:pos x="0" y="60"/>
                </a:cxn>
                <a:cxn ang="0">
                  <a:pos x="185" y="0"/>
                </a:cxn>
                <a:cxn ang="0">
                  <a:pos x="185" y="0"/>
                </a:cxn>
              </a:cxnLst>
              <a:rect l="0" t="0" r="r" b="b"/>
              <a:pathLst>
                <a:path w="185" h="120">
                  <a:moveTo>
                    <a:pt x="185" y="0"/>
                  </a:moveTo>
                  <a:lnTo>
                    <a:pt x="185" y="6"/>
                  </a:lnTo>
                  <a:lnTo>
                    <a:pt x="179" y="24"/>
                  </a:lnTo>
                  <a:lnTo>
                    <a:pt x="167" y="42"/>
                  </a:lnTo>
                  <a:lnTo>
                    <a:pt x="149" y="66"/>
                  </a:lnTo>
                  <a:lnTo>
                    <a:pt x="131" y="90"/>
                  </a:lnTo>
                  <a:lnTo>
                    <a:pt x="102" y="108"/>
                  </a:lnTo>
                  <a:lnTo>
                    <a:pt x="66" y="120"/>
                  </a:lnTo>
                  <a:lnTo>
                    <a:pt x="18" y="120"/>
                  </a:lnTo>
                  <a:lnTo>
                    <a:pt x="0" y="60"/>
                  </a:lnTo>
                  <a:lnTo>
                    <a:pt x="185" y="0"/>
                  </a:lnTo>
                  <a:lnTo>
                    <a:pt x="185" y="0"/>
                  </a:lnTo>
                  <a:close/>
                </a:path>
              </a:pathLst>
            </a:custGeom>
            <a:solidFill>
              <a:schemeClr val="bg1"/>
            </a:solidFill>
            <a:ln w="9525">
              <a:noFill/>
              <a:round/>
              <a:headEnd/>
              <a:tailEnd/>
            </a:ln>
          </p:spPr>
          <p:txBody>
            <a:bodyPr/>
            <a:lstStyle/>
            <a:p>
              <a:pPr>
                <a:defRPr/>
              </a:pPr>
              <a:endParaRPr lang="en-US"/>
            </a:p>
          </p:txBody>
        </p:sp>
        <p:sp>
          <p:nvSpPr>
            <p:cNvPr id="8201" name="Freeform 9"/>
            <p:cNvSpPr>
              <a:spLocks/>
            </p:cNvSpPr>
            <p:nvPr userDrawn="1"/>
          </p:nvSpPr>
          <p:spPr bwMode="hidden">
            <a:xfrm>
              <a:off x="3839" y="1836"/>
              <a:ext cx="528" cy="275"/>
            </a:xfrm>
            <a:custGeom>
              <a:avLst/>
              <a:gdLst/>
              <a:ahLst/>
              <a:cxnLst>
                <a:cxn ang="0">
                  <a:pos x="0" y="275"/>
                </a:cxn>
                <a:cxn ang="0">
                  <a:pos x="0" y="269"/>
                </a:cxn>
                <a:cxn ang="0">
                  <a:pos x="6" y="251"/>
                </a:cxn>
                <a:cxn ang="0">
                  <a:pos x="6" y="239"/>
                </a:cxn>
                <a:cxn ang="0">
                  <a:pos x="12" y="227"/>
                </a:cxn>
                <a:cxn ang="0">
                  <a:pos x="18" y="221"/>
                </a:cxn>
                <a:cxn ang="0">
                  <a:pos x="36" y="215"/>
                </a:cxn>
                <a:cxn ang="0">
                  <a:pos x="77" y="203"/>
                </a:cxn>
                <a:cxn ang="0">
                  <a:pos x="137" y="179"/>
                </a:cxn>
                <a:cxn ang="0">
                  <a:pos x="209" y="143"/>
                </a:cxn>
                <a:cxn ang="0">
                  <a:pos x="251" y="120"/>
                </a:cxn>
                <a:cxn ang="0">
                  <a:pos x="299" y="96"/>
                </a:cxn>
                <a:cxn ang="0">
                  <a:pos x="394" y="48"/>
                </a:cxn>
                <a:cxn ang="0">
                  <a:pos x="442" y="30"/>
                </a:cxn>
                <a:cxn ang="0">
                  <a:pos x="478" y="12"/>
                </a:cxn>
                <a:cxn ang="0">
                  <a:pos x="502" y="6"/>
                </a:cxn>
                <a:cxn ang="0">
                  <a:pos x="520" y="0"/>
                </a:cxn>
                <a:cxn ang="0">
                  <a:pos x="526" y="0"/>
                </a:cxn>
                <a:cxn ang="0">
                  <a:pos x="520" y="6"/>
                </a:cxn>
                <a:cxn ang="0">
                  <a:pos x="508" y="12"/>
                </a:cxn>
                <a:cxn ang="0">
                  <a:pos x="484" y="24"/>
                </a:cxn>
                <a:cxn ang="0">
                  <a:pos x="460" y="42"/>
                </a:cxn>
                <a:cxn ang="0">
                  <a:pos x="436" y="54"/>
                </a:cxn>
                <a:cxn ang="0">
                  <a:pos x="394" y="78"/>
                </a:cxn>
                <a:cxn ang="0">
                  <a:pos x="340" y="108"/>
                </a:cxn>
                <a:cxn ang="0">
                  <a:pos x="275" y="143"/>
                </a:cxn>
                <a:cxn ang="0">
                  <a:pos x="131" y="221"/>
                </a:cxn>
                <a:cxn ang="0">
                  <a:pos x="65" y="251"/>
                </a:cxn>
                <a:cxn ang="0">
                  <a:pos x="0" y="275"/>
                </a:cxn>
                <a:cxn ang="0">
                  <a:pos x="0" y="275"/>
                </a:cxn>
              </a:cxnLst>
              <a:rect l="0" t="0" r="r" b="b"/>
              <a:pathLst>
                <a:path w="526" h="275">
                  <a:moveTo>
                    <a:pt x="0" y="275"/>
                  </a:moveTo>
                  <a:lnTo>
                    <a:pt x="0" y="269"/>
                  </a:lnTo>
                  <a:lnTo>
                    <a:pt x="6" y="251"/>
                  </a:lnTo>
                  <a:lnTo>
                    <a:pt x="6" y="239"/>
                  </a:lnTo>
                  <a:lnTo>
                    <a:pt x="12" y="227"/>
                  </a:lnTo>
                  <a:lnTo>
                    <a:pt x="18" y="221"/>
                  </a:lnTo>
                  <a:lnTo>
                    <a:pt x="36" y="215"/>
                  </a:lnTo>
                  <a:lnTo>
                    <a:pt x="77" y="203"/>
                  </a:lnTo>
                  <a:lnTo>
                    <a:pt x="137" y="179"/>
                  </a:lnTo>
                  <a:lnTo>
                    <a:pt x="209" y="143"/>
                  </a:lnTo>
                  <a:lnTo>
                    <a:pt x="251" y="120"/>
                  </a:lnTo>
                  <a:lnTo>
                    <a:pt x="299" y="96"/>
                  </a:lnTo>
                  <a:lnTo>
                    <a:pt x="394" y="48"/>
                  </a:lnTo>
                  <a:lnTo>
                    <a:pt x="442" y="30"/>
                  </a:lnTo>
                  <a:lnTo>
                    <a:pt x="478" y="12"/>
                  </a:lnTo>
                  <a:lnTo>
                    <a:pt x="502" y="6"/>
                  </a:lnTo>
                  <a:lnTo>
                    <a:pt x="520" y="0"/>
                  </a:lnTo>
                  <a:lnTo>
                    <a:pt x="526" y="0"/>
                  </a:lnTo>
                  <a:lnTo>
                    <a:pt x="520" y="6"/>
                  </a:lnTo>
                  <a:lnTo>
                    <a:pt x="508" y="12"/>
                  </a:lnTo>
                  <a:lnTo>
                    <a:pt x="484" y="24"/>
                  </a:lnTo>
                  <a:lnTo>
                    <a:pt x="460" y="42"/>
                  </a:lnTo>
                  <a:lnTo>
                    <a:pt x="436" y="54"/>
                  </a:lnTo>
                  <a:lnTo>
                    <a:pt x="394" y="78"/>
                  </a:lnTo>
                  <a:lnTo>
                    <a:pt x="340" y="108"/>
                  </a:lnTo>
                  <a:lnTo>
                    <a:pt x="275" y="143"/>
                  </a:lnTo>
                  <a:lnTo>
                    <a:pt x="131" y="221"/>
                  </a:lnTo>
                  <a:lnTo>
                    <a:pt x="65" y="251"/>
                  </a:lnTo>
                  <a:lnTo>
                    <a:pt x="0" y="275"/>
                  </a:lnTo>
                  <a:lnTo>
                    <a:pt x="0" y="275"/>
                  </a:lnTo>
                  <a:close/>
                </a:path>
              </a:pathLst>
            </a:custGeom>
            <a:solidFill>
              <a:schemeClr val="bg1"/>
            </a:solidFill>
            <a:ln w="9525">
              <a:noFill/>
              <a:round/>
              <a:headEnd/>
              <a:tailEnd/>
            </a:ln>
          </p:spPr>
          <p:txBody>
            <a:bodyPr/>
            <a:lstStyle/>
            <a:p>
              <a:pPr>
                <a:defRPr/>
              </a:pPr>
              <a:endParaRPr lang="en-US"/>
            </a:p>
          </p:txBody>
        </p:sp>
        <p:sp>
          <p:nvSpPr>
            <p:cNvPr id="8202" name="Freeform 10"/>
            <p:cNvSpPr>
              <a:spLocks/>
            </p:cNvSpPr>
            <p:nvPr userDrawn="1"/>
          </p:nvSpPr>
          <p:spPr bwMode="hidden">
            <a:xfrm>
              <a:off x="3676" y="2015"/>
              <a:ext cx="721" cy="306"/>
            </a:xfrm>
            <a:custGeom>
              <a:avLst/>
              <a:gdLst/>
              <a:ahLst/>
              <a:cxnLst>
                <a:cxn ang="0">
                  <a:pos x="48" y="216"/>
                </a:cxn>
                <a:cxn ang="0">
                  <a:pos x="30" y="252"/>
                </a:cxn>
                <a:cxn ang="0">
                  <a:pos x="12" y="282"/>
                </a:cxn>
                <a:cxn ang="0">
                  <a:pos x="6" y="300"/>
                </a:cxn>
                <a:cxn ang="0">
                  <a:pos x="0" y="306"/>
                </a:cxn>
                <a:cxn ang="0">
                  <a:pos x="48" y="276"/>
                </a:cxn>
                <a:cxn ang="0">
                  <a:pos x="84" y="252"/>
                </a:cxn>
                <a:cxn ang="0">
                  <a:pos x="108" y="234"/>
                </a:cxn>
                <a:cxn ang="0">
                  <a:pos x="120" y="228"/>
                </a:cxn>
                <a:cxn ang="0">
                  <a:pos x="126" y="228"/>
                </a:cxn>
                <a:cxn ang="0">
                  <a:pos x="144" y="222"/>
                </a:cxn>
                <a:cxn ang="0">
                  <a:pos x="168" y="216"/>
                </a:cxn>
                <a:cxn ang="0">
                  <a:pos x="198" y="204"/>
                </a:cxn>
                <a:cxn ang="0">
                  <a:pos x="275" y="180"/>
                </a:cxn>
                <a:cxn ang="0">
                  <a:pos x="371" y="156"/>
                </a:cxn>
                <a:cxn ang="0">
                  <a:pos x="461" y="126"/>
                </a:cxn>
                <a:cxn ang="0">
                  <a:pos x="544" y="102"/>
                </a:cxn>
                <a:cxn ang="0">
                  <a:pos x="574" y="90"/>
                </a:cxn>
                <a:cxn ang="0">
                  <a:pos x="604" y="84"/>
                </a:cxn>
                <a:cxn ang="0">
                  <a:pos x="622" y="78"/>
                </a:cxn>
                <a:cxn ang="0">
                  <a:pos x="628" y="72"/>
                </a:cxn>
                <a:cxn ang="0">
                  <a:pos x="634" y="66"/>
                </a:cxn>
                <a:cxn ang="0">
                  <a:pos x="652" y="60"/>
                </a:cxn>
                <a:cxn ang="0">
                  <a:pos x="694" y="30"/>
                </a:cxn>
                <a:cxn ang="0">
                  <a:pos x="712" y="18"/>
                </a:cxn>
                <a:cxn ang="0">
                  <a:pos x="718" y="6"/>
                </a:cxn>
                <a:cxn ang="0">
                  <a:pos x="712" y="0"/>
                </a:cxn>
                <a:cxn ang="0">
                  <a:pos x="688" y="0"/>
                </a:cxn>
                <a:cxn ang="0">
                  <a:pos x="628" y="0"/>
                </a:cxn>
                <a:cxn ang="0">
                  <a:pos x="580" y="0"/>
                </a:cxn>
                <a:cxn ang="0">
                  <a:pos x="544" y="0"/>
                </a:cxn>
                <a:cxn ang="0">
                  <a:pos x="514" y="18"/>
                </a:cxn>
                <a:cxn ang="0">
                  <a:pos x="485" y="42"/>
                </a:cxn>
                <a:cxn ang="0">
                  <a:pos x="467" y="54"/>
                </a:cxn>
                <a:cxn ang="0">
                  <a:pos x="449" y="60"/>
                </a:cxn>
                <a:cxn ang="0">
                  <a:pos x="425" y="60"/>
                </a:cxn>
                <a:cxn ang="0">
                  <a:pos x="389" y="66"/>
                </a:cxn>
                <a:cxn ang="0">
                  <a:pos x="347" y="84"/>
                </a:cxn>
                <a:cxn ang="0">
                  <a:pos x="311" y="108"/>
                </a:cxn>
                <a:cxn ang="0">
                  <a:pos x="287" y="126"/>
                </a:cxn>
                <a:cxn ang="0">
                  <a:pos x="275" y="132"/>
                </a:cxn>
                <a:cxn ang="0">
                  <a:pos x="257" y="138"/>
                </a:cxn>
                <a:cxn ang="0">
                  <a:pos x="221" y="138"/>
                </a:cxn>
                <a:cxn ang="0">
                  <a:pos x="186" y="138"/>
                </a:cxn>
                <a:cxn ang="0">
                  <a:pos x="180" y="138"/>
                </a:cxn>
                <a:cxn ang="0">
                  <a:pos x="174" y="138"/>
                </a:cxn>
                <a:cxn ang="0">
                  <a:pos x="114" y="162"/>
                </a:cxn>
                <a:cxn ang="0">
                  <a:pos x="48" y="216"/>
                </a:cxn>
                <a:cxn ang="0">
                  <a:pos x="48" y="216"/>
                </a:cxn>
              </a:cxnLst>
              <a:rect l="0" t="0" r="r" b="b"/>
              <a:pathLst>
                <a:path w="718" h="306">
                  <a:moveTo>
                    <a:pt x="48" y="216"/>
                  </a:moveTo>
                  <a:lnTo>
                    <a:pt x="30" y="252"/>
                  </a:lnTo>
                  <a:lnTo>
                    <a:pt x="12" y="282"/>
                  </a:lnTo>
                  <a:lnTo>
                    <a:pt x="6" y="300"/>
                  </a:lnTo>
                  <a:lnTo>
                    <a:pt x="0" y="306"/>
                  </a:lnTo>
                  <a:lnTo>
                    <a:pt x="48" y="276"/>
                  </a:lnTo>
                  <a:lnTo>
                    <a:pt x="84" y="252"/>
                  </a:lnTo>
                  <a:lnTo>
                    <a:pt x="108" y="234"/>
                  </a:lnTo>
                  <a:lnTo>
                    <a:pt x="120" y="228"/>
                  </a:lnTo>
                  <a:lnTo>
                    <a:pt x="126" y="228"/>
                  </a:lnTo>
                  <a:lnTo>
                    <a:pt x="144" y="222"/>
                  </a:lnTo>
                  <a:lnTo>
                    <a:pt x="168" y="216"/>
                  </a:lnTo>
                  <a:lnTo>
                    <a:pt x="198" y="204"/>
                  </a:lnTo>
                  <a:lnTo>
                    <a:pt x="275" y="180"/>
                  </a:lnTo>
                  <a:lnTo>
                    <a:pt x="371" y="156"/>
                  </a:lnTo>
                  <a:lnTo>
                    <a:pt x="461" y="126"/>
                  </a:lnTo>
                  <a:lnTo>
                    <a:pt x="544" y="102"/>
                  </a:lnTo>
                  <a:lnTo>
                    <a:pt x="574" y="90"/>
                  </a:lnTo>
                  <a:lnTo>
                    <a:pt x="604" y="84"/>
                  </a:lnTo>
                  <a:lnTo>
                    <a:pt x="622" y="78"/>
                  </a:lnTo>
                  <a:lnTo>
                    <a:pt x="628" y="72"/>
                  </a:lnTo>
                  <a:lnTo>
                    <a:pt x="634" y="66"/>
                  </a:lnTo>
                  <a:lnTo>
                    <a:pt x="652" y="60"/>
                  </a:lnTo>
                  <a:lnTo>
                    <a:pt x="694" y="30"/>
                  </a:lnTo>
                  <a:lnTo>
                    <a:pt x="712" y="18"/>
                  </a:lnTo>
                  <a:lnTo>
                    <a:pt x="718" y="6"/>
                  </a:lnTo>
                  <a:lnTo>
                    <a:pt x="712" y="0"/>
                  </a:lnTo>
                  <a:lnTo>
                    <a:pt x="688" y="0"/>
                  </a:lnTo>
                  <a:lnTo>
                    <a:pt x="628" y="0"/>
                  </a:lnTo>
                  <a:lnTo>
                    <a:pt x="580" y="0"/>
                  </a:lnTo>
                  <a:lnTo>
                    <a:pt x="544" y="0"/>
                  </a:lnTo>
                  <a:lnTo>
                    <a:pt x="514" y="18"/>
                  </a:lnTo>
                  <a:lnTo>
                    <a:pt x="485" y="42"/>
                  </a:lnTo>
                  <a:lnTo>
                    <a:pt x="467" y="54"/>
                  </a:lnTo>
                  <a:lnTo>
                    <a:pt x="449" y="60"/>
                  </a:lnTo>
                  <a:lnTo>
                    <a:pt x="425" y="60"/>
                  </a:lnTo>
                  <a:lnTo>
                    <a:pt x="389" y="66"/>
                  </a:lnTo>
                  <a:lnTo>
                    <a:pt x="347" y="84"/>
                  </a:lnTo>
                  <a:lnTo>
                    <a:pt x="311" y="108"/>
                  </a:lnTo>
                  <a:lnTo>
                    <a:pt x="287" y="126"/>
                  </a:lnTo>
                  <a:lnTo>
                    <a:pt x="275" y="132"/>
                  </a:lnTo>
                  <a:lnTo>
                    <a:pt x="257" y="138"/>
                  </a:lnTo>
                  <a:lnTo>
                    <a:pt x="221" y="138"/>
                  </a:lnTo>
                  <a:lnTo>
                    <a:pt x="186" y="138"/>
                  </a:lnTo>
                  <a:lnTo>
                    <a:pt x="180" y="138"/>
                  </a:lnTo>
                  <a:lnTo>
                    <a:pt x="174" y="138"/>
                  </a:lnTo>
                  <a:lnTo>
                    <a:pt x="114" y="162"/>
                  </a:lnTo>
                  <a:lnTo>
                    <a:pt x="48" y="216"/>
                  </a:lnTo>
                  <a:lnTo>
                    <a:pt x="48" y="216"/>
                  </a:lnTo>
                  <a:close/>
                </a:path>
              </a:pathLst>
            </a:custGeom>
            <a:solidFill>
              <a:schemeClr val="bg1"/>
            </a:solidFill>
            <a:ln w="9525">
              <a:noFill/>
              <a:round/>
              <a:headEnd/>
              <a:tailEnd/>
            </a:ln>
          </p:spPr>
          <p:txBody>
            <a:bodyPr/>
            <a:lstStyle/>
            <a:p>
              <a:pPr>
                <a:defRPr/>
              </a:pPr>
              <a:endParaRPr lang="en-US"/>
            </a:p>
          </p:txBody>
        </p:sp>
        <p:sp>
          <p:nvSpPr>
            <p:cNvPr id="8203" name="Freeform 11"/>
            <p:cNvSpPr>
              <a:spLocks/>
            </p:cNvSpPr>
            <p:nvPr userDrawn="1"/>
          </p:nvSpPr>
          <p:spPr bwMode="hidden">
            <a:xfrm>
              <a:off x="3358" y="1890"/>
              <a:ext cx="2400" cy="881"/>
            </a:xfrm>
            <a:custGeom>
              <a:avLst/>
              <a:gdLst/>
              <a:ahLst/>
              <a:cxnLst>
                <a:cxn ang="0">
                  <a:pos x="2231" y="54"/>
                </a:cxn>
                <a:cxn ang="0">
                  <a:pos x="2189" y="54"/>
                </a:cxn>
                <a:cxn ang="0">
                  <a:pos x="2147" y="66"/>
                </a:cxn>
                <a:cxn ang="0">
                  <a:pos x="2021" y="101"/>
                </a:cxn>
                <a:cxn ang="0">
                  <a:pos x="1956" y="119"/>
                </a:cxn>
                <a:cxn ang="0">
                  <a:pos x="1860" y="167"/>
                </a:cxn>
                <a:cxn ang="0">
                  <a:pos x="1836" y="245"/>
                </a:cxn>
                <a:cxn ang="0">
                  <a:pos x="1842" y="305"/>
                </a:cxn>
                <a:cxn ang="0">
                  <a:pos x="1758" y="317"/>
                </a:cxn>
                <a:cxn ang="0">
                  <a:pos x="1597" y="263"/>
                </a:cxn>
                <a:cxn ang="0">
                  <a:pos x="1507" y="257"/>
                </a:cxn>
                <a:cxn ang="0">
                  <a:pos x="1399" y="311"/>
                </a:cxn>
                <a:cxn ang="0">
                  <a:pos x="1334" y="353"/>
                </a:cxn>
                <a:cxn ang="0">
                  <a:pos x="1310" y="359"/>
                </a:cxn>
                <a:cxn ang="0">
                  <a:pos x="1214" y="371"/>
                </a:cxn>
                <a:cxn ang="0">
                  <a:pos x="1160" y="365"/>
                </a:cxn>
                <a:cxn ang="0">
                  <a:pos x="1053" y="371"/>
                </a:cxn>
                <a:cxn ang="0">
                  <a:pos x="957" y="383"/>
                </a:cxn>
                <a:cxn ang="0">
                  <a:pos x="921" y="401"/>
                </a:cxn>
                <a:cxn ang="0">
                  <a:pos x="819" y="419"/>
                </a:cxn>
                <a:cxn ang="0">
                  <a:pos x="778" y="419"/>
                </a:cxn>
                <a:cxn ang="0">
                  <a:pos x="664" y="437"/>
                </a:cxn>
                <a:cxn ang="0">
                  <a:pos x="598" y="473"/>
                </a:cxn>
                <a:cxn ang="0">
                  <a:pos x="503" y="467"/>
                </a:cxn>
                <a:cxn ang="0">
                  <a:pos x="431" y="491"/>
                </a:cxn>
                <a:cxn ang="0">
                  <a:pos x="413" y="539"/>
                </a:cxn>
                <a:cxn ang="0">
                  <a:pos x="347" y="569"/>
                </a:cxn>
                <a:cxn ang="0">
                  <a:pos x="222" y="599"/>
                </a:cxn>
                <a:cxn ang="0">
                  <a:pos x="138" y="647"/>
                </a:cxn>
                <a:cxn ang="0">
                  <a:pos x="108" y="659"/>
                </a:cxn>
                <a:cxn ang="0">
                  <a:pos x="0" y="671"/>
                </a:cxn>
                <a:cxn ang="0">
                  <a:pos x="84" y="695"/>
                </a:cxn>
                <a:cxn ang="0">
                  <a:pos x="263" y="653"/>
                </a:cxn>
                <a:cxn ang="0">
                  <a:pos x="473" y="569"/>
                </a:cxn>
                <a:cxn ang="0">
                  <a:pos x="568" y="521"/>
                </a:cxn>
                <a:cxn ang="0">
                  <a:pos x="646" y="515"/>
                </a:cxn>
                <a:cxn ang="0">
                  <a:pos x="873" y="461"/>
                </a:cxn>
                <a:cxn ang="0">
                  <a:pos x="1148" y="425"/>
                </a:cxn>
                <a:cxn ang="0">
                  <a:pos x="1292" y="461"/>
                </a:cxn>
                <a:cxn ang="0">
                  <a:pos x="1417" y="533"/>
                </a:cxn>
                <a:cxn ang="0">
                  <a:pos x="1435" y="617"/>
                </a:cxn>
                <a:cxn ang="0">
                  <a:pos x="1376" y="653"/>
                </a:cxn>
                <a:cxn ang="0">
                  <a:pos x="1226" y="701"/>
                </a:cxn>
                <a:cxn ang="0">
                  <a:pos x="1112" y="755"/>
                </a:cxn>
                <a:cxn ang="0">
                  <a:pos x="1065" y="809"/>
                </a:cxn>
                <a:cxn ang="0">
                  <a:pos x="1077" y="869"/>
                </a:cxn>
                <a:cxn ang="0">
                  <a:pos x="1106" y="881"/>
                </a:cxn>
                <a:cxn ang="0">
                  <a:pos x="1208" y="869"/>
                </a:cxn>
                <a:cxn ang="0">
                  <a:pos x="1388" y="857"/>
                </a:cxn>
                <a:cxn ang="0">
                  <a:pos x="1441" y="851"/>
                </a:cxn>
                <a:cxn ang="0">
                  <a:pos x="1483" y="833"/>
                </a:cxn>
                <a:cxn ang="0">
                  <a:pos x="1675" y="743"/>
                </a:cxn>
                <a:cxn ang="0">
                  <a:pos x="1806" y="689"/>
                </a:cxn>
                <a:cxn ang="0">
                  <a:pos x="1884" y="581"/>
                </a:cxn>
                <a:cxn ang="0">
                  <a:pos x="2039" y="389"/>
                </a:cxn>
                <a:cxn ang="0">
                  <a:pos x="2207" y="269"/>
                </a:cxn>
                <a:cxn ang="0">
                  <a:pos x="2249" y="239"/>
                </a:cxn>
                <a:cxn ang="0">
                  <a:pos x="2392" y="0"/>
                </a:cxn>
                <a:cxn ang="0">
                  <a:pos x="2302" y="36"/>
                </a:cxn>
              </a:cxnLst>
              <a:rect l="0" t="0" r="r" b="b"/>
              <a:pathLst>
                <a:path w="2392" h="881">
                  <a:moveTo>
                    <a:pt x="2302" y="36"/>
                  </a:moveTo>
                  <a:lnTo>
                    <a:pt x="2266" y="48"/>
                  </a:lnTo>
                  <a:lnTo>
                    <a:pt x="2231" y="54"/>
                  </a:lnTo>
                  <a:lnTo>
                    <a:pt x="2201" y="54"/>
                  </a:lnTo>
                  <a:lnTo>
                    <a:pt x="2195" y="54"/>
                  </a:lnTo>
                  <a:lnTo>
                    <a:pt x="2189" y="54"/>
                  </a:lnTo>
                  <a:lnTo>
                    <a:pt x="2189" y="54"/>
                  </a:lnTo>
                  <a:lnTo>
                    <a:pt x="2177" y="60"/>
                  </a:lnTo>
                  <a:lnTo>
                    <a:pt x="2147" y="66"/>
                  </a:lnTo>
                  <a:lnTo>
                    <a:pt x="2105" y="78"/>
                  </a:lnTo>
                  <a:lnTo>
                    <a:pt x="2057" y="89"/>
                  </a:lnTo>
                  <a:lnTo>
                    <a:pt x="2021" y="101"/>
                  </a:lnTo>
                  <a:lnTo>
                    <a:pt x="1997" y="107"/>
                  </a:lnTo>
                  <a:lnTo>
                    <a:pt x="1973" y="113"/>
                  </a:lnTo>
                  <a:lnTo>
                    <a:pt x="1956" y="119"/>
                  </a:lnTo>
                  <a:lnTo>
                    <a:pt x="1926" y="131"/>
                  </a:lnTo>
                  <a:lnTo>
                    <a:pt x="1896" y="137"/>
                  </a:lnTo>
                  <a:lnTo>
                    <a:pt x="1860" y="167"/>
                  </a:lnTo>
                  <a:lnTo>
                    <a:pt x="1842" y="191"/>
                  </a:lnTo>
                  <a:lnTo>
                    <a:pt x="1836" y="221"/>
                  </a:lnTo>
                  <a:lnTo>
                    <a:pt x="1836" y="245"/>
                  </a:lnTo>
                  <a:lnTo>
                    <a:pt x="1842" y="269"/>
                  </a:lnTo>
                  <a:lnTo>
                    <a:pt x="1842" y="293"/>
                  </a:lnTo>
                  <a:lnTo>
                    <a:pt x="1842" y="305"/>
                  </a:lnTo>
                  <a:lnTo>
                    <a:pt x="1824" y="323"/>
                  </a:lnTo>
                  <a:lnTo>
                    <a:pt x="1794" y="329"/>
                  </a:lnTo>
                  <a:lnTo>
                    <a:pt x="1758" y="317"/>
                  </a:lnTo>
                  <a:lnTo>
                    <a:pt x="1716" y="299"/>
                  </a:lnTo>
                  <a:lnTo>
                    <a:pt x="1657" y="275"/>
                  </a:lnTo>
                  <a:lnTo>
                    <a:pt x="1597" y="263"/>
                  </a:lnTo>
                  <a:lnTo>
                    <a:pt x="1543" y="257"/>
                  </a:lnTo>
                  <a:lnTo>
                    <a:pt x="1519" y="257"/>
                  </a:lnTo>
                  <a:lnTo>
                    <a:pt x="1507" y="257"/>
                  </a:lnTo>
                  <a:lnTo>
                    <a:pt x="1489" y="263"/>
                  </a:lnTo>
                  <a:lnTo>
                    <a:pt x="1459" y="275"/>
                  </a:lnTo>
                  <a:lnTo>
                    <a:pt x="1399" y="311"/>
                  </a:lnTo>
                  <a:lnTo>
                    <a:pt x="1376" y="329"/>
                  </a:lnTo>
                  <a:lnTo>
                    <a:pt x="1352" y="341"/>
                  </a:lnTo>
                  <a:lnTo>
                    <a:pt x="1334" y="353"/>
                  </a:lnTo>
                  <a:lnTo>
                    <a:pt x="1328" y="359"/>
                  </a:lnTo>
                  <a:lnTo>
                    <a:pt x="1322" y="359"/>
                  </a:lnTo>
                  <a:lnTo>
                    <a:pt x="1310" y="359"/>
                  </a:lnTo>
                  <a:lnTo>
                    <a:pt x="1286" y="365"/>
                  </a:lnTo>
                  <a:lnTo>
                    <a:pt x="1262" y="365"/>
                  </a:lnTo>
                  <a:lnTo>
                    <a:pt x="1214" y="371"/>
                  </a:lnTo>
                  <a:lnTo>
                    <a:pt x="1196" y="371"/>
                  </a:lnTo>
                  <a:lnTo>
                    <a:pt x="1178" y="365"/>
                  </a:lnTo>
                  <a:lnTo>
                    <a:pt x="1160" y="365"/>
                  </a:lnTo>
                  <a:lnTo>
                    <a:pt x="1130" y="365"/>
                  </a:lnTo>
                  <a:lnTo>
                    <a:pt x="1095" y="365"/>
                  </a:lnTo>
                  <a:lnTo>
                    <a:pt x="1053" y="371"/>
                  </a:lnTo>
                  <a:lnTo>
                    <a:pt x="1017" y="377"/>
                  </a:lnTo>
                  <a:lnTo>
                    <a:pt x="981" y="377"/>
                  </a:lnTo>
                  <a:lnTo>
                    <a:pt x="957" y="383"/>
                  </a:lnTo>
                  <a:lnTo>
                    <a:pt x="945" y="389"/>
                  </a:lnTo>
                  <a:lnTo>
                    <a:pt x="939" y="395"/>
                  </a:lnTo>
                  <a:lnTo>
                    <a:pt x="921" y="401"/>
                  </a:lnTo>
                  <a:lnTo>
                    <a:pt x="879" y="407"/>
                  </a:lnTo>
                  <a:lnTo>
                    <a:pt x="837" y="419"/>
                  </a:lnTo>
                  <a:lnTo>
                    <a:pt x="819" y="419"/>
                  </a:lnTo>
                  <a:lnTo>
                    <a:pt x="808" y="419"/>
                  </a:lnTo>
                  <a:lnTo>
                    <a:pt x="796" y="419"/>
                  </a:lnTo>
                  <a:lnTo>
                    <a:pt x="778" y="419"/>
                  </a:lnTo>
                  <a:lnTo>
                    <a:pt x="754" y="419"/>
                  </a:lnTo>
                  <a:lnTo>
                    <a:pt x="724" y="425"/>
                  </a:lnTo>
                  <a:lnTo>
                    <a:pt x="664" y="437"/>
                  </a:lnTo>
                  <a:lnTo>
                    <a:pt x="640" y="449"/>
                  </a:lnTo>
                  <a:lnTo>
                    <a:pt x="616" y="461"/>
                  </a:lnTo>
                  <a:lnTo>
                    <a:pt x="598" y="473"/>
                  </a:lnTo>
                  <a:lnTo>
                    <a:pt x="580" y="473"/>
                  </a:lnTo>
                  <a:lnTo>
                    <a:pt x="538" y="473"/>
                  </a:lnTo>
                  <a:lnTo>
                    <a:pt x="503" y="467"/>
                  </a:lnTo>
                  <a:lnTo>
                    <a:pt x="461" y="473"/>
                  </a:lnTo>
                  <a:lnTo>
                    <a:pt x="443" y="479"/>
                  </a:lnTo>
                  <a:lnTo>
                    <a:pt x="431" y="491"/>
                  </a:lnTo>
                  <a:lnTo>
                    <a:pt x="425" y="509"/>
                  </a:lnTo>
                  <a:lnTo>
                    <a:pt x="419" y="533"/>
                  </a:lnTo>
                  <a:lnTo>
                    <a:pt x="413" y="539"/>
                  </a:lnTo>
                  <a:lnTo>
                    <a:pt x="407" y="545"/>
                  </a:lnTo>
                  <a:lnTo>
                    <a:pt x="389" y="551"/>
                  </a:lnTo>
                  <a:lnTo>
                    <a:pt x="347" y="569"/>
                  </a:lnTo>
                  <a:lnTo>
                    <a:pt x="299" y="587"/>
                  </a:lnTo>
                  <a:lnTo>
                    <a:pt x="257" y="593"/>
                  </a:lnTo>
                  <a:lnTo>
                    <a:pt x="222" y="599"/>
                  </a:lnTo>
                  <a:lnTo>
                    <a:pt x="180" y="617"/>
                  </a:lnTo>
                  <a:lnTo>
                    <a:pt x="150" y="641"/>
                  </a:lnTo>
                  <a:lnTo>
                    <a:pt x="138" y="647"/>
                  </a:lnTo>
                  <a:lnTo>
                    <a:pt x="132" y="653"/>
                  </a:lnTo>
                  <a:lnTo>
                    <a:pt x="126" y="659"/>
                  </a:lnTo>
                  <a:lnTo>
                    <a:pt x="108" y="659"/>
                  </a:lnTo>
                  <a:lnTo>
                    <a:pt x="96" y="653"/>
                  </a:lnTo>
                  <a:lnTo>
                    <a:pt x="90" y="653"/>
                  </a:lnTo>
                  <a:lnTo>
                    <a:pt x="0" y="671"/>
                  </a:lnTo>
                  <a:lnTo>
                    <a:pt x="12" y="689"/>
                  </a:lnTo>
                  <a:lnTo>
                    <a:pt x="42" y="695"/>
                  </a:lnTo>
                  <a:lnTo>
                    <a:pt x="84" y="695"/>
                  </a:lnTo>
                  <a:lnTo>
                    <a:pt x="132" y="683"/>
                  </a:lnTo>
                  <a:lnTo>
                    <a:pt x="192" y="671"/>
                  </a:lnTo>
                  <a:lnTo>
                    <a:pt x="263" y="653"/>
                  </a:lnTo>
                  <a:lnTo>
                    <a:pt x="335" y="629"/>
                  </a:lnTo>
                  <a:lnTo>
                    <a:pt x="407" y="599"/>
                  </a:lnTo>
                  <a:lnTo>
                    <a:pt x="473" y="569"/>
                  </a:lnTo>
                  <a:lnTo>
                    <a:pt x="527" y="545"/>
                  </a:lnTo>
                  <a:lnTo>
                    <a:pt x="562" y="527"/>
                  </a:lnTo>
                  <a:lnTo>
                    <a:pt x="568" y="521"/>
                  </a:lnTo>
                  <a:lnTo>
                    <a:pt x="574" y="521"/>
                  </a:lnTo>
                  <a:lnTo>
                    <a:pt x="604" y="521"/>
                  </a:lnTo>
                  <a:lnTo>
                    <a:pt x="646" y="515"/>
                  </a:lnTo>
                  <a:lnTo>
                    <a:pt x="712" y="497"/>
                  </a:lnTo>
                  <a:lnTo>
                    <a:pt x="790" y="479"/>
                  </a:lnTo>
                  <a:lnTo>
                    <a:pt x="873" y="461"/>
                  </a:lnTo>
                  <a:lnTo>
                    <a:pt x="963" y="443"/>
                  </a:lnTo>
                  <a:lnTo>
                    <a:pt x="1059" y="431"/>
                  </a:lnTo>
                  <a:lnTo>
                    <a:pt x="1148" y="425"/>
                  </a:lnTo>
                  <a:lnTo>
                    <a:pt x="1178" y="425"/>
                  </a:lnTo>
                  <a:lnTo>
                    <a:pt x="1214" y="437"/>
                  </a:lnTo>
                  <a:lnTo>
                    <a:pt x="1292" y="461"/>
                  </a:lnTo>
                  <a:lnTo>
                    <a:pt x="1340" y="479"/>
                  </a:lnTo>
                  <a:lnTo>
                    <a:pt x="1382" y="503"/>
                  </a:lnTo>
                  <a:lnTo>
                    <a:pt x="1417" y="533"/>
                  </a:lnTo>
                  <a:lnTo>
                    <a:pt x="1441" y="563"/>
                  </a:lnTo>
                  <a:lnTo>
                    <a:pt x="1447" y="587"/>
                  </a:lnTo>
                  <a:lnTo>
                    <a:pt x="1435" y="617"/>
                  </a:lnTo>
                  <a:lnTo>
                    <a:pt x="1423" y="629"/>
                  </a:lnTo>
                  <a:lnTo>
                    <a:pt x="1405" y="641"/>
                  </a:lnTo>
                  <a:lnTo>
                    <a:pt x="1376" y="653"/>
                  </a:lnTo>
                  <a:lnTo>
                    <a:pt x="1346" y="665"/>
                  </a:lnTo>
                  <a:lnTo>
                    <a:pt x="1280" y="683"/>
                  </a:lnTo>
                  <a:lnTo>
                    <a:pt x="1226" y="701"/>
                  </a:lnTo>
                  <a:lnTo>
                    <a:pt x="1178" y="719"/>
                  </a:lnTo>
                  <a:lnTo>
                    <a:pt x="1142" y="743"/>
                  </a:lnTo>
                  <a:lnTo>
                    <a:pt x="1112" y="755"/>
                  </a:lnTo>
                  <a:lnTo>
                    <a:pt x="1089" y="773"/>
                  </a:lnTo>
                  <a:lnTo>
                    <a:pt x="1077" y="791"/>
                  </a:lnTo>
                  <a:lnTo>
                    <a:pt x="1065" y="809"/>
                  </a:lnTo>
                  <a:lnTo>
                    <a:pt x="1059" y="833"/>
                  </a:lnTo>
                  <a:lnTo>
                    <a:pt x="1065" y="857"/>
                  </a:lnTo>
                  <a:lnTo>
                    <a:pt x="1077" y="869"/>
                  </a:lnTo>
                  <a:lnTo>
                    <a:pt x="1083" y="875"/>
                  </a:lnTo>
                  <a:lnTo>
                    <a:pt x="1089" y="881"/>
                  </a:lnTo>
                  <a:lnTo>
                    <a:pt x="1106" y="881"/>
                  </a:lnTo>
                  <a:lnTo>
                    <a:pt x="1124" y="875"/>
                  </a:lnTo>
                  <a:lnTo>
                    <a:pt x="1148" y="875"/>
                  </a:lnTo>
                  <a:lnTo>
                    <a:pt x="1208" y="869"/>
                  </a:lnTo>
                  <a:lnTo>
                    <a:pt x="1268" y="863"/>
                  </a:lnTo>
                  <a:lnTo>
                    <a:pt x="1328" y="863"/>
                  </a:lnTo>
                  <a:lnTo>
                    <a:pt x="1388" y="857"/>
                  </a:lnTo>
                  <a:lnTo>
                    <a:pt x="1411" y="857"/>
                  </a:lnTo>
                  <a:lnTo>
                    <a:pt x="1429" y="851"/>
                  </a:lnTo>
                  <a:lnTo>
                    <a:pt x="1441" y="851"/>
                  </a:lnTo>
                  <a:lnTo>
                    <a:pt x="1447" y="851"/>
                  </a:lnTo>
                  <a:lnTo>
                    <a:pt x="1459" y="845"/>
                  </a:lnTo>
                  <a:lnTo>
                    <a:pt x="1483" y="833"/>
                  </a:lnTo>
                  <a:lnTo>
                    <a:pt x="1525" y="815"/>
                  </a:lnTo>
                  <a:lnTo>
                    <a:pt x="1573" y="791"/>
                  </a:lnTo>
                  <a:lnTo>
                    <a:pt x="1675" y="743"/>
                  </a:lnTo>
                  <a:lnTo>
                    <a:pt x="1716" y="725"/>
                  </a:lnTo>
                  <a:lnTo>
                    <a:pt x="1752" y="713"/>
                  </a:lnTo>
                  <a:lnTo>
                    <a:pt x="1806" y="689"/>
                  </a:lnTo>
                  <a:lnTo>
                    <a:pt x="1842" y="653"/>
                  </a:lnTo>
                  <a:lnTo>
                    <a:pt x="1866" y="611"/>
                  </a:lnTo>
                  <a:lnTo>
                    <a:pt x="1884" y="581"/>
                  </a:lnTo>
                  <a:lnTo>
                    <a:pt x="1926" y="515"/>
                  </a:lnTo>
                  <a:lnTo>
                    <a:pt x="1979" y="449"/>
                  </a:lnTo>
                  <a:lnTo>
                    <a:pt x="2039" y="389"/>
                  </a:lnTo>
                  <a:lnTo>
                    <a:pt x="2105" y="341"/>
                  </a:lnTo>
                  <a:lnTo>
                    <a:pt x="2159" y="299"/>
                  </a:lnTo>
                  <a:lnTo>
                    <a:pt x="2207" y="269"/>
                  </a:lnTo>
                  <a:lnTo>
                    <a:pt x="2237" y="245"/>
                  </a:lnTo>
                  <a:lnTo>
                    <a:pt x="2249" y="239"/>
                  </a:lnTo>
                  <a:lnTo>
                    <a:pt x="2249" y="239"/>
                  </a:lnTo>
                  <a:lnTo>
                    <a:pt x="2392" y="167"/>
                  </a:lnTo>
                  <a:lnTo>
                    <a:pt x="2392" y="60"/>
                  </a:lnTo>
                  <a:lnTo>
                    <a:pt x="2392" y="0"/>
                  </a:lnTo>
                  <a:lnTo>
                    <a:pt x="2344" y="18"/>
                  </a:lnTo>
                  <a:lnTo>
                    <a:pt x="2302" y="36"/>
                  </a:lnTo>
                  <a:lnTo>
                    <a:pt x="2302" y="36"/>
                  </a:lnTo>
                  <a:close/>
                </a:path>
              </a:pathLst>
            </a:custGeom>
            <a:solidFill>
              <a:schemeClr val="bg1"/>
            </a:solidFill>
            <a:ln w="9525">
              <a:noFill/>
              <a:round/>
              <a:headEnd/>
              <a:tailEnd/>
            </a:ln>
          </p:spPr>
          <p:txBody>
            <a:bodyPr/>
            <a:lstStyle/>
            <a:p>
              <a:pPr>
                <a:defRPr/>
              </a:pPr>
              <a:endParaRPr lang="en-US"/>
            </a:p>
          </p:txBody>
        </p:sp>
        <p:sp>
          <p:nvSpPr>
            <p:cNvPr id="8204" name="Freeform 12"/>
            <p:cNvSpPr>
              <a:spLocks/>
            </p:cNvSpPr>
            <p:nvPr userDrawn="1"/>
          </p:nvSpPr>
          <p:spPr bwMode="hidden">
            <a:xfrm>
              <a:off x="3839" y="1854"/>
              <a:ext cx="577" cy="258"/>
            </a:xfrm>
            <a:custGeom>
              <a:avLst/>
              <a:gdLst/>
              <a:ahLst/>
              <a:cxnLst>
                <a:cxn ang="0">
                  <a:pos x="30" y="245"/>
                </a:cxn>
                <a:cxn ang="0">
                  <a:pos x="18" y="251"/>
                </a:cxn>
                <a:cxn ang="0">
                  <a:pos x="6" y="257"/>
                </a:cxn>
                <a:cxn ang="0">
                  <a:pos x="0" y="257"/>
                </a:cxn>
                <a:cxn ang="0">
                  <a:pos x="305" y="113"/>
                </a:cxn>
                <a:cxn ang="0">
                  <a:pos x="520" y="0"/>
                </a:cxn>
                <a:cxn ang="0">
                  <a:pos x="526" y="6"/>
                </a:cxn>
                <a:cxn ang="0">
                  <a:pos x="544" y="18"/>
                </a:cxn>
                <a:cxn ang="0">
                  <a:pos x="550" y="24"/>
                </a:cxn>
                <a:cxn ang="0">
                  <a:pos x="550" y="36"/>
                </a:cxn>
                <a:cxn ang="0">
                  <a:pos x="544" y="42"/>
                </a:cxn>
                <a:cxn ang="0">
                  <a:pos x="526" y="54"/>
                </a:cxn>
                <a:cxn ang="0">
                  <a:pos x="514" y="60"/>
                </a:cxn>
                <a:cxn ang="0">
                  <a:pos x="502" y="66"/>
                </a:cxn>
                <a:cxn ang="0">
                  <a:pos x="448" y="84"/>
                </a:cxn>
                <a:cxn ang="0">
                  <a:pos x="382" y="113"/>
                </a:cxn>
                <a:cxn ang="0">
                  <a:pos x="305" y="143"/>
                </a:cxn>
                <a:cxn ang="0">
                  <a:pos x="227" y="173"/>
                </a:cxn>
                <a:cxn ang="0">
                  <a:pos x="149" y="203"/>
                </a:cxn>
                <a:cxn ang="0">
                  <a:pos x="83" y="227"/>
                </a:cxn>
                <a:cxn ang="0">
                  <a:pos x="30" y="245"/>
                </a:cxn>
                <a:cxn ang="0">
                  <a:pos x="30" y="245"/>
                </a:cxn>
              </a:cxnLst>
              <a:rect l="0" t="0" r="r" b="b"/>
              <a:pathLst>
                <a:path w="550" h="257">
                  <a:moveTo>
                    <a:pt x="30" y="245"/>
                  </a:moveTo>
                  <a:lnTo>
                    <a:pt x="18" y="251"/>
                  </a:lnTo>
                  <a:lnTo>
                    <a:pt x="6" y="257"/>
                  </a:lnTo>
                  <a:lnTo>
                    <a:pt x="0" y="257"/>
                  </a:lnTo>
                  <a:lnTo>
                    <a:pt x="305" y="113"/>
                  </a:lnTo>
                  <a:lnTo>
                    <a:pt x="520" y="0"/>
                  </a:lnTo>
                  <a:lnTo>
                    <a:pt x="526" y="6"/>
                  </a:lnTo>
                  <a:lnTo>
                    <a:pt x="544" y="18"/>
                  </a:lnTo>
                  <a:lnTo>
                    <a:pt x="550" y="24"/>
                  </a:lnTo>
                  <a:lnTo>
                    <a:pt x="550" y="36"/>
                  </a:lnTo>
                  <a:lnTo>
                    <a:pt x="544" y="42"/>
                  </a:lnTo>
                  <a:lnTo>
                    <a:pt x="526" y="54"/>
                  </a:lnTo>
                  <a:lnTo>
                    <a:pt x="514" y="60"/>
                  </a:lnTo>
                  <a:lnTo>
                    <a:pt x="502" y="66"/>
                  </a:lnTo>
                  <a:lnTo>
                    <a:pt x="448" y="84"/>
                  </a:lnTo>
                  <a:lnTo>
                    <a:pt x="382" y="113"/>
                  </a:lnTo>
                  <a:lnTo>
                    <a:pt x="305" y="143"/>
                  </a:lnTo>
                  <a:lnTo>
                    <a:pt x="227" y="173"/>
                  </a:lnTo>
                  <a:lnTo>
                    <a:pt x="149" y="203"/>
                  </a:lnTo>
                  <a:lnTo>
                    <a:pt x="83" y="227"/>
                  </a:lnTo>
                  <a:lnTo>
                    <a:pt x="30" y="245"/>
                  </a:lnTo>
                  <a:lnTo>
                    <a:pt x="30" y="245"/>
                  </a:lnTo>
                  <a:close/>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a:defRPr/>
              </a:pPr>
              <a:endParaRPr lang="en-US"/>
            </a:p>
          </p:txBody>
        </p:sp>
        <p:sp>
          <p:nvSpPr>
            <p:cNvPr id="8205" name="Freeform 13"/>
            <p:cNvSpPr>
              <a:spLocks/>
            </p:cNvSpPr>
            <p:nvPr userDrawn="1"/>
          </p:nvSpPr>
          <p:spPr bwMode="hidden">
            <a:xfrm>
              <a:off x="5327" y="1642"/>
              <a:ext cx="5" cy="1"/>
            </a:xfrm>
            <a:custGeom>
              <a:avLst/>
              <a:gdLst/>
              <a:ahLst/>
              <a:cxnLst>
                <a:cxn ang="0">
                  <a:pos x="0" y="0"/>
                </a:cxn>
                <a:cxn ang="0">
                  <a:pos x="5" y="0"/>
                </a:cxn>
                <a:cxn ang="0">
                  <a:pos x="0" y="0"/>
                </a:cxn>
                <a:cxn ang="0">
                  <a:pos x="0" y="0"/>
                </a:cxn>
              </a:cxnLst>
              <a:rect l="0" t="0" r="r" b="b"/>
              <a:pathLst>
                <a:path w="5">
                  <a:moveTo>
                    <a:pt x="0" y="0"/>
                  </a:moveTo>
                  <a:lnTo>
                    <a:pt x="5" y="0"/>
                  </a:lnTo>
                  <a:lnTo>
                    <a:pt x="0" y="0"/>
                  </a:lnTo>
                  <a:lnTo>
                    <a:pt x="0" y="0"/>
                  </a:lnTo>
                  <a:close/>
                </a:path>
              </a:pathLst>
            </a:custGeom>
            <a:solidFill>
              <a:srgbClr val="FED1AD"/>
            </a:solidFill>
            <a:ln w="9525">
              <a:noFill/>
              <a:round/>
              <a:headEnd/>
              <a:tailEnd/>
            </a:ln>
          </p:spPr>
          <p:txBody>
            <a:bodyPr/>
            <a:lstStyle/>
            <a:p>
              <a:pPr>
                <a:defRPr/>
              </a:pPr>
              <a:endParaRPr lang="en-US"/>
            </a:p>
          </p:txBody>
        </p:sp>
        <p:sp>
          <p:nvSpPr>
            <p:cNvPr id="8206" name="Freeform 14"/>
            <p:cNvSpPr>
              <a:spLocks/>
            </p:cNvSpPr>
            <p:nvPr userDrawn="1"/>
          </p:nvSpPr>
          <p:spPr bwMode="hidden">
            <a:xfrm>
              <a:off x="3839" y="1728"/>
              <a:ext cx="716" cy="383"/>
            </a:xfrm>
            <a:custGeom>
              <a:avLst/>
              <a:gdLst/>
              <a:ahLst/>
              <a:cxnLst>
                <a:cxn ang="0">
                  <a:pos x="659" y="6"/>
                </a:cxn>
                <a:cxn ang="0">
                  <a:pos x="588" y="42"/>
                </a:cxn>
                <a:cxn ang="0">
                  <a:pos x="515" y="84"/>
                </a:cxn>
                <a:cxn ang="0">
                  <a:pos x="509" y="90"/>
                </a:cxn>
                <a:cxn ang="0">
                  <a:pos x="485" y="102"/>
                </a:cxn>
                <a:cxn ang="0">
                  <a:pos x="455" y="120"/>
                </a:cxn>
                <a:cxn ang="0">
                  <a:pos x="425" y="138"/>
                </a:cxn>
                <a:cxn ang="0">
                  <a:pos x="371" y="168"/>
                </a:cxn>
                <a:cxn ang="0">
                  <a:pos x="306" y="198"/>
                </a:cxn>
                <a:cxn ang="0">
                  <a:pos x="186" y="251"/>
                </a:cxn>
                <a:cxn ang="0">
                  <a:pos x="131" y="269"/>
                </a:cxn>
                <a:cxn ang="0">
                  <a:pos x="89" y="287"/>
                </a:cxn>
                <a:cxn ang="0">
                  <a:pos x="53" y="305"/>
                </a:cxn>
                <a:cxn ang="0">
                  <a:pos x="36" y="311"/>
                </a:cxn>
                <a:cxn ang="0">
                  <a:pos x="12" y="329"/>
                </a:cxn>
                <a:cxn ang="0">
                  <a:pos x="0" y="353"/>
                </a:cxn>
                <a:cxn ang="0">
                  <a:pos x="0" y="371"/>
                </a:cxn>
                <a:cxn ang="0">
                  <a:pos x="0" y="383"/>
                </a:cxn>
                <a:cxn ang="0">
                  <a:pos x="0" y="383"/>
                </a:cxn>
                <a:cxn ang="0">
                  <a:pos x="12" y="371"/>
                </a:cxn>
                <a:cxn ang="0">
                  <a:pos x="30" y="353"/>
                </a:cxn>
                <a:cxn ang="0">
                  <a:pos x="53" y="335"/>
                </a:cxn>
                <a:cxn ang="0">
                  <a:pos x="77" y="317"/>
                </a:cxn>
                <a:cxn ang="0">
                  <a:pos x="101" y="311"/>
                </a:cxn>
                <a:cxn ang="0">
                  <a:pos x="131" y="299"/>
                </a:cxn>
                <a:cxn ang="0">
                  <a:pos x="204" y="269"/>
                </a:cxn>
                <a:cxn ang="0">
                  <a:pos x="240" y="251"/>
                </a:cxn>
                <a:cxn ang="0">
                  <a:pos x="270" y="239"/>
                </a:cxn>
                <a:cxn ang="0">
                  <a:pos x="294" y="228"/>
                </a:cxn>
                <a:cxn ang="0">
                  <a:pos x="312" y="222"/>
                </a:cxn>
                <a:cxn ang="0">
                  <a:pos x="330" y="210"/>
                </a:cxn>
                <a:cxn ang="0">
                  <a:pos x="365" y="186"/>
                </a:cxn>
                <a:cxn ang="0">
                  <a:pos x="419" y="156"/>
                </a:cxn>
                <a:cxn ang="0">
                  <a:pos x="473" y="120"/>
                </a:cxn>
                <a:cxn ang="0">
                  <a:pos x="527" y="90"/>
                </a:cxn>
                <a:cxn ang="0">
                  <a:pos x="576" y="60"/>
                </a:cxn>
                <a:cxn ang="0">
                  <a:pos x="612" y="42"/>
                </a:cxn>
                <a:cxn ang="0">
                  <a:pos x="629" y="36"/>
                </a:cxn>
                <a:cxn ang="0">
                  <a:pos x="647" y="30"/>
                </a:cxn>
                <a:cxn ang="0">
                  <a:pos x="677" y="18"/>
                </a:cxn>
                <a:cxn ang="0">
                  <a:pos x="701" y="6"/>
                </a:cxn>
                <a:cxn ang="0">
                  <a:pos x="713" y="0"/>
                </a:cxn>
                <a:cxn ang="0">
                  <a:pos x="713" y="0"/>
                </a:cxn>
                <a:cxn ang="0">
                  <a:pos x="659" y="6"/>
                </a:cxn>
                <a:cxn ang="0">
                  <a:pos x="716" y="63"/>
                </a:cxn>
              </a:cxnLst>
              <a:rect l="0" t="0" r="r" b="b"/>
              <a:pathLst>
                <a:path w="716" h="383">
                  <a:moveTo>
                    <a:pt x="659" y="6"/>
                  </a:moveTo>
                  <a:lnTo>
                    <a:pt x="588" y="42"/>
                  </a:lnTo>
                  <a:lnTo>
                    <a:pt x="515" y="84"/>
                  </a:lnTo>
                  <a:lnTo>
                    <a:pt x="509" y="90"/>
                  </a:lnTo>
                  <a:lnTo>
                    <a:pt x="485" y="102"/>
                  </a:lnTo>
                  <a:lnTo>
                    <a:pt x="455" y="120"/>
                  </a:lnTo>
                  <a:lnTo>
                    <a:pt x="425" y="138"/>
                  </a:lnTo>
                  <a:lnTo>
                    <a:pt x="371" y="168"/>
                  </a:lnTo>
                  <a:lnTo>
                    <a:pt x="306" y="198"/>
                  </a:lnTo>
                  <a:lnTo>
                    <a:pt x="186" y="251"/>
                  </a:lnTo>
                  <a:lnTo>
                    <a:pt x="131" y="269"/>
                  </a:lnTo>
                  <a:lnTo>
                    <a:pt x="89" y="287"/>
                  </a:lnTo>
                  <a:lnTo>
                    <a:pt x="53" y="305"/>
                  </a:lnTo>
                  <a:lnTo>
                    <a:pt x="36" y="311"/>
                  </a:lnTo>
                  <a:lnTo>
                    <a:pt x="12" y="329"/>
                  </a:lnTo>
                  <a:lnTo>
                    <a:pt x="0" y="353"/>
                  </a:lnTo>
                  <a:lnTo>
                    <a:pt x="0" y="371"/>
                  </a:lnTo>
                  <a:lnTo>
                    <a:pt x="0" y="383"/>
                  </a:lnTo>
                  <a:lnTo>
                    <a:pt x="0" y="383"/>
                  </a:lnTo>
                  <a:lnTo>
                    <a:pt x="12" y="371"/>
                  </a:lnTo>
                  <a:lnTo>
                    <a:pt x="30" y="353"/>
                  </a:lnTo>
                  <a:lnTo>
                    <a:pt x="53" y="335"/>
                  </a:lnTo>
                  <a:lnTo>
                    <a:pt x="77" y="317"/>
                  </a:lnTo>
                  <a:lnTo>
                    <a:pt x="101" y="311"/>
                  </a:lnTo>
                  <a:lnTo>
                    <a:pt x="131" y="299"/>
                  </a:lnTo>
                  <a:lnTo>
                    <a:pt x="204" y="269"/>
                  </a:lnTo>
                  <a:lnTo>
                    <a:pt x="240" y="251"/>
                  </a:lnTo>
                  <a:lnTo>
                    <a:pt x="270" y="239"/>
                  </a:lnTo>
                  <a:lnTo>
                    <a:pt x="294" y="228"/>
                  </a:lnTo>
                  <a:lnTo>
                    <a:pt x="312" y="222"/>
                  </a:lnTo>
                  <a:lnTo>
                    <a:pt x="330" y="210"/>
                  </a:lnTo>
                  <a:lnTo>
                    <a:pt x="365" y="186"/>
                  </a:lnTo>
                  <a:lnTo>
                    <a:pt x="419" y="156"/>
                  </a:lnTo>
                  <a:lnTo>
                    <a:pt x="473" y="120"/>
                  </a:lnTo>
                  <a:lnTo>
                    <a:pt x="527" y="90"/>
                  </a:lnTo>
                  <a:lnTo>
                    <a:pt x="576" y="60"/>
                  </a:lnTo>
                  <a:lnTo>
                    <a:pt x="612" y="42"/>
                  </a:lnTo>
                  <a:lnTo>
                    <a:pt x="629" y="36"/>
                  </a:lnTo>
                  <a:lnTo>
                    <a:pt x="647" y="30"/>
                  </a:lnTo>
                  <a:lnTo>
                    <a:pt x="677" y="18"/>
                  </a:lnTo>
                  <a:lnTo>
                    <a:pt x="701" y="6"/>
                  </a:lnTo>
                  <a:lnTo>
                    <a:pt x="713" y="0"/>
                  </a:lnTo>
                  <a:lnTo>
                    <a:pt x="713" y="0"/>
                  </a:lnTo>
                  <a:lnTo>
                    <a:pt x="659" y="6"/>
                  </a:lnTo>
                  <a:lnTo>
                    <a:pt x="716" y="63"/>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a:defRPr/>
              </a:pPr>
              <a:endParaRPr lang="en-US"/>
            </a:p>
          </p:txBody>
        </p:sp>
        <p:sp>
          <p:nvSpPr>
            <p:cNvPr id="8207" name="Freeform 15"/>
            <p:cNvSpPr>
              <a:spLocks/>
            </p:cNvSpPr>
            <p:nvPr userDrawn="1"/>
          </p:nvSpPr>
          <p:spPr bwMode="hidden">
            <a:xfrm>
              <a:off x="3453" y="2271"/>
              <a:ext cx="318" cy="225"/>
            </a:xfrm>
            <a:custGeom>
              <a:avLst/>
              <a:gdLst/>
              <a:ahLst/>
              <a:cxnLst>
                <a:cxn ang="0">
                  <a:pos x="6" y="225"/>
                </a:cxn>
                <a:cxn ang="0">
                  <a:pos x="0" y="195"/>
                </a:cxn>
                <a:cxn ang="0">
                  <a:pos x="315" y="0"/>
                </a:cxn>
                <a:cxn ang="0">
                  <a:pos x="303" y="27"/>
                </a:cxn>
                <a:cxn ang="0">
                  <a:pos x="318" y="42"/>
                </a:cxn>
              </a:cxnLst>
              <a:rect l="0" t="0" r="r" b="b"/>
              <a:pathLst>
                <a:path w="318" h="225">
                  <a:moveTo>
                    <a:pt x="6" y="225"/>
                  </a:moveTo>
                  <a:lnTo>
                    <a:pt x="0" y="195"/>
                  </a:lnTo>
                  <a:lnTo>
                    <a:pt x="315" y="0"/>
                  </a:lnTo>
                  <a:lnTo>
                    <a:pt x="303" y="27"/>
                  </a:lnTo>
                  <a:lnTo>
                    <a:pt x="318" y="42"/>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a:defRPr/>
              </a:pPr>
              <a:endParaRPr lang="en-US"/>
            </a:p>
          </p:txBody>
        </p:sp>
        <p:sp>
          <p:nvSpPr>
            <p:cNvPr id="8208" name="Freeform 16"/>
            <p:cNvSpPr>
              <a:spLocks/>
            </p:cNvSpPr>
            <p:nvPr userDrawn="1"/>
          </p:nvSpPr>
          <p:spPr bwMode="hidden">
            <a:xfrm>
              <a:off x="0" y="2658"/>
              <a:ext cx="2595" cy="933"/>
            </a:xfrm>
            <a:custGeom>
              <a:avLst/>
              <a:gdLst/>
              <a:ahLst/>
              <a:cxnLst>
                <a:cxn ang="0">
                  <a:pos x="1050" y="657"/>
                </a:cxn>
                <a:cxn ang="0">
                  <a:pos x="1581" y="690"/>
                </a:cxn>
                <a:cxn ang="0">
                  <a:pos x="1671" y="723"/>
                </a:cxn>
                <a:cxn ang="0">
                  <a:pos x="1176" y="621"/>
                </a:cxn>
                <a:cxn ang="0">
                  <a:pos x="1854" y="567"/>
                </a:cxn>
                <a:cxn ang="0">
                  <a:pos x="1869" y="612"/>
                </a:cxn>
                <a:cxn ang="0">
                  <a:pos x="2103" y="861"/>
                </a:cxn>
                <a:cxn ang="0">
                  <a:pos x="1883" y="520"/>
                </a:cxn>
                <a:cxn ang="0">
                  <a:pos x="1842" y="490"/>
                </a:cxn>
                <a:cxn ang="0">
                  <a:pos x="1770" y="466"/>
                </a:cxn>
                <a:cxn ang="0">
                  <a:pos x="1740" y="448"/>
                </a:cxn>
                <a:cxn ang="0">
                  <a:pos x="1758" y="436"/>
                </a:cxn>
                <a:cxn ang="0">
                  <a:pos x="1830" y="430"/>
                </a:cxn>
                <a:cxn ang="0">
                  <a:pos x="1877" y="424"/>
                </a:cxn>
                <a:cxn ang="0">
                  <a:pos x="1955" y="394"/>
                </a:cxn>
                <a:cxn ang="0">
                  <a:pos x="2052" y="396"/>
                </a:cxn>
                <a:cxn ang="0">
                  <a:pos x="2253" y="732"/>
                </a:cxn>
                <a:cxn ang="0">
                  <a:pos x="2415" y="933"/>
                </a:cxn>
                <a:cxn ang="0">
                  <a:pos x="2397" y="828"/>
                </a:cxn>
                <a:cxn ang="0">
                  <a:pos x="2088" y="400"/>
                </a:cxn>
                <a:cxn ang="0">
                  <a:pos x="2046" y="346"/>
                </a:cxn>
                <a:cxn ang="0">
                  <a:pos x="1997" y="304"/>
                </a:cxn>
                <a:cxn ang="0">
                  <a:pos x="1967" y="286"/>
                </a:cxn>
                <a:cxn ang="0">
                  <a:pos x="1973" y="286"/>
                </a:cxn>
                <a:cxn ang="0">
                  <a:pos x="2009" y="286"/>
                </a:cxn>
                <a:cxn ang="0">
                  <a:pos x="2082" y="322"/>
                </a:cxn>
                <a:cxn ang="0">
                  <a:pos x="2199" y="384"/>
                </a:cxn>
                <a:cxn ang="0">
                  <a:pos x="2394" y="448"/>
                </a:cxn>
                <a:cxn ang="0">
                  <a:pos x="2595" y="516"/>
                </a:cxn>
                <a:cxn ang="0">
                  <a:pos x="2388" y="424"/>
                </a:cxn>
                <a:cxn ang="0">
                  <a:pos x="2219" y="340"/>
                </a:cxn>
                <a:cxn ang="0">
                  <a:pos x="2052" y="280"/>
                </a:cxn>
                <a:cxn ang="0">
                  <a:pos x="1955" y="262"/>
                </a:cxn>
                <a:cxn ang="0">
                  <a:pos x="1877" y="274"/>
                </a:cxn>
                <a:cxn ang="0">
                  <a:pos x="1752" y="274"/>
                </a:cxn>
                <a:cxn ang="0">
                  <a:pos x="1661" y="292"/>
                </a:cxn>
                <a:cxn ang="0">
                  <a:pos x="1607" y="316"/>
                </a:cxn>
                <a:cxn ang="0">
                  <a:pos x="1589" y="322"/>
                </a:cxn>
                <a:cxn ang="0">
                  <a:pos x="1409" y="358"/>
                </a:cxn>
                <a:cxn ang="0">
                  <a:pos x="1152" y="442"/>
                </a:cxn>
                <a:cxn ang="0">
                  <a:pos x="966" y="460"/>
                </a:cxn>
                <a:cxn ang="0">
                  <a:pos x="870" y="442"/>
                </a:cxn>
                <a:cxn ang="0">
                  <a:pos x="828" y="430"/>
                </a:cxn>
                <a:cxn ang="0">
                  <a:pos x="743" y="388"/>
                </a:cxn>
                <a:cxn ang="0">
                  <a:pos x="636" y="334"/>
                </a:cxn>
                <a:cxn ang="0">
                  <a:pos x="467" y="256"/>
                </a:cxn>
                <a:cxn ang="0">
                  <a:pos x="0" y="0"/>
                </a:cxn>
                <a:cxn ang="0">
                  <a:pos x="585" y="390"/>
                </a:cxn>
                <a:cxn ang="0">
                  <a:pos x="849" y="543"/>
                </a:cxn>
                <a:cxn ang="0">
                  <a:pos x="897" y="621"/>
                </a:cxn>
              </a:cxnLst>
              <a:rect l="0" t="0" r="r" b="b"/>
              <a:pathLst>
                <a:path w="2595" h="933">
                  <a:moveTo>
                    <a:pt x="981" y="675"/>
                  </a:moveTo>
                  <a:lnTo>
                    <a:pt x="1050" y="657"/>
                  </a:lnTo>
                  <a:lnTo>
                    <a:pt x="1143" y="651"/>
                  </a:lnTo>
                  <a:lnTo>
                    <a:pt x="1581" y="690"/>
                  </a:lnTo>
                  <a:lnTo>
                    <a:pt x="1623" y="738"/>
                  </a:lnTo>
                  <a:lnTo>
                    <a:pt x="1671" y="723"/>
                  </a:lnTo>
                  <a:lnTo>
                    <a:pt x="1656" y="675"/>
                  </a:lnTo>
                  <a:lnTo>
                    <a:pt x="1176" y="621"/>
                  </a:lnTo>
                  <a:lnTo>
                    <a:pt x="1797" y="534"/>
                  </a:lnTo>
                  <a:lnTo>
                    <a:pt x="1854" y="567"/>
                  </a:lnTo>
                  <a:lnTo>
                    <a:pt x="1881" y="585"/>
                  </a:lnTo>
                  <a:lnTo>
                    <a:pt x="1869" y="612"/>
                  </a:lnTo>
                  <a:lnTo>
                    <a:pt x="1995" y="852"/>
                  </a:lnTo>
                  <a:lnTo>
                    <a:pt x="2103" y="861"/>
                  </a:lnTo>
                  <a:lnTo>
                    <a:pt x="1889" y="538"/>
                  </a:lnTo>
                  <a:lnTo>
                    <a:pt x="1883" y="520"/>
                  </a:lnTo>
                  <a:lnTo>
                    <a:pt x="1872" y="508"/>
                  </a:lnTo>
                  <a:lnTo>
                    <a:pt x="1842" y="490"/>
                  </a:lnTo>
                  <a:lnTo>
                    <a:pt x="1806" y="478"/>
                  </a:lnTo>
                  <a:lnTo>
                    <a:pt x="1770" y="466"/>
                  </a:lnTo>
                  <a:lnTo>
                    <a:pt x="1752" y="454"/>
                  </a:lnTo>
                  <a:lnTo>
                    <a:pt x="1740" y="448"/>
                  </a:lnTo>
                  <a:lnTo>
                    <a:pt x="1746" y="436"/>
                  </a:lnTo>
                  <a:lnTo>
                    <a:pt x="1758" y="436"/>
                  </a:lnTo>
                  <a:lnTo>
                    <a:pt x="1782" y="430"/>
                  </a:lnTo>
                  <a:lnTo>
                    <a:pt x="1830" y="430"/>
                  </a:lnTo>
                  <a:lnTo>
                    <a:pt x="1854" y="430"/>
                  </a:lnTo>
                  <a:lnTo>
                    <a:pt x="1877" y="424"/>
                  </a:lnTo>
                  <a:lnTo>
                    <a:pt x="1925" y="400"/>
                  </a:lnTo>
                  <a:lnTo>
                    <a:pt x="1955" y="394"/>
                  </a:lnTo>
                  <a:lnTo>
                    <a:pt x="1979" y="394"/>
                  </a:lnTo>
                  <a:lnTo>
                    <a:pt x="2052" y="396"/>
                  </a:lnTo>
                  <a:lnTo>
                    <a:pt x="2046" y="456"/>
                  </a:lnTo>
                  <a:lnTo>
                    <a:pt x="2253" y="732"/>
                  </a:lnTo>
                  <a:lnTo>
                    <a:pt x="2334" y="816"/>
                  </a:lnTo>
                  <a:lnTo>
                    <a:pt x="2415" y="933"/>
                  </a:lnTo>
                  <a:lnTo>
                    <a:pt x="2430" y="909"/>
                  </a:lnTo>
                  <a:lnTo>
                    <a:pt x="2397" y="828"/>
                  </a:lnTo>
                  <a:lnTo>
                    <a:pt x="2094" y="412"/>
                  </a:lnTo>
                  <a:lnTo>
                    <a:pt x="2088" y="400"/>
                  </a:lnTo>
                  <a:lnTo>
                    <a:pt x="2076" y="376"/>
                  </a:lnTo>
                  <a:lnTo>
                    <a:pt x="2046" y="346"/>
                  </a:lnTo>
                  <a:lnTo>
                    <a:pt x="2015" y="322"/>
                  </a:lnTo>
                  <a:lnTo>
                    <a:pt x="1997" y="304"/>
                  </a:lnTo>
                  <a:lnTo>
                    <a:pt x="1979" y="292"/>
                  </a:lnTo>
                  <a:lnTo>
                    <a:pt x="1967" y="286"/>
                  </a:lnTo>
                  <a:lnTo>
                    <a:pt x="1967" y="286"/>
                  </a:lnTo>
                  <a:lnTo>
                    <a:pt x="1973" y="286"/>
                  </a:lnTo>
                  <a:lnTo>
                    <a:pt x="1985" y="286"/>
                  </a:lnTo>
                  <a:lnTo>
                    <a:pt x="2009" y="286"/>
                  </a:lnTo>
                  <a:lnTo>
                    <a:pt x="2040" y="298"/>
                  </a:lnTo>
                  <a:lnTo>
                    <a:pt x="2082" y="322"/>
                  </a:lnTo>
                  <a:lnTo>
                    <a:pt x="2124" y="348"/>
                  </a:lnTo>
                  <a:lnTo>
                    <a:pt x="2199" y="384"/>
                  </a:lnTo>
                  <a:lnTo>
                    <a:pt x="2325" y="426"/>
                  </a:lnTo>
                  <a:lnTo>
                    <a:pt x="2394" y="448"/>
                  </a:lnTo>
                  <a:lnTo>
                    <a:pt x="2523" y="522"/>
                  </a:lnTo>
                  <a:lnTo>
                    <a:pt x="2595" y="516"/>
                  </a:lnTo>
                  <a:lnTo>
                    <a:pt x="2442" y="454"/>
                  </a:lnTo>
                  <a:lnTo>
                    <a:pt x="2388" y="424"/>
                  </a:lnTo>
                  <a:lnTo>
                    <a:pt x="2327" y="388"/>
                  </a:lnTo>
                  <a:lnTo>
                    <a:pt x="2219" y="340"/>
                  </a:lnTo>
                  <a:lnTo>
                    <a:pt x="2106" y="292"/>
                  </a:lnTo>
                  <a:lnTo>
                    <a:pt x="2052" y="280"/>
                  </a:lnTo>
                  <a:lnTo>
                    <a:pt x="2003" y="268"/>
                  </a:lnTo>
                  <a:lnTo>
                    <a:pt x="1955" y="262"/>
                  </a:lnTo>
                  <a:lnTo>
                    <a:pt x="1919" y="268"/>
                  </a:lnTo>
                  <a:lnTo>
                    <a:pt x="1877" y="274"/>
                  </a:lnTo>
                  <a:lnTo>
                    <a:pt x="1812" y="274"/>
                  </a:lnTo>
                  <a:lnTo>
                    <a:pt x="1752" y="274"/>
                  </a:lnTo>
                  <a:lnTo>
                    <a:pt x="1703" y="286"/>
                  </a:lnTo>
                  <a:lnTo>
                    <a:pt x="1661" y="292"/>
                  </a:lnTo>
                  <a:lnTo>
                    <a:pt x="1631" y="304"/>
                  </a:lnTo>
                  <a:lnTo>
                    <a:pt x="1607" y="316"/>
                  </a:lnTo>
                  <a:lnTo>
                    <a:pt x="1595" y="322"/>
                  </a:lnTo>
                  <a:lnTo>
                    <a:pt x="1589" y="322"/>
                  </a:lnTo>
                  <a:lnTo>
                    <a:pt x="1500" y="334"/>
                  </a:lnTo>
                  <a:lnTo>
                    <a:pt x="1409" y="358"/>
                  </a:lnTo>
                  <a:lnTo>
                    <a:pt x="1236" y="418"/>
                  </a:lnTo>
                  <a:lnTo>
                    <a:pt x="1152" y="442"/>
                  </a:lnTo>
                  <a:lnTo>
                    <a:pt x="1061" y="460"/>
                  </a:lnTo>
                  <a:lnTo>
                    <a:pt x="966" y="460"/>
                  </a:lnTo>
                  <a:lnTo>
                    <a:pt x="918" y="454"/>
                  </a:lnTo>
                  <a:lnTo>
                    <a:pt x="870" y="442"/>
                  </a:lnTo>
                  <a:lnTo>
                    <a:pt x="858" y="436"/>
                  </a:lnTo>
                  <a:lnTo>
                    <a:pt x="828" y="430"/>
                  </a:lnTo>
                  <a:lnTo>
                    <a:pt x="791" y="412"/>
                  </a:lnTo>
                  <a:lnTo>
                    <a:pt x="743" y="388"/>
                  </a:lnTo>
                  <a:lnTo>
                    <a:pt x="690" y="364"/>
                  </a:lnTo>
                  <a:lnTo>
                    <a:pt x="636" y="334"/>
                  </a:lnTo>
                  <a:lnTo>
                    <a:pt x="515" y="280"/>
                  </a:lnTo>
                  <a:lnTo>
                    <a:pt x="467" y="256"/>
                  </a:lnTo>
                  <a:lnTo>
                    <a:pt x="443" y="244"/>
                  </a:lnTo>
                  <a:lnTo>
                    <a:pt x="0" y="0"/>
                  </a:lnTo>
                  <a:lnTo>
                    <a:pt x="123" y="120"/>
                  </a:lnTo>
                  <a:lnTo>
                    <a:pt x="585" y="390"/>
                  </a:lnTo>
                  <a:lnTo>
                    <a:pt x="708" y="462"/>
                  </a:lnTo>
                  <a:lnTo>
                    <a:pt x="849" y="543"/>
                  </a:lnTo>
                  <a:lnTo>
                    <a:pt x="882" y="564"/>
                  </a:lnTo>
                  <a:lnTo>
                    <a:pt x="897" y="621"/>
                  </a:lnTo>
                  <a:lnTo>
                    <a:pt x="981" y="675"/>
                  </a:lnTo>
                  <a:close/>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a:defRPr/>
              </a:pPr>
              <a:endParaRPr lang="en-US"/>
            </a:p>
          </p:txBody>
        </p:sp>
        <p:sp>
          <p:nvSpPr>
            <p:cNvPr id="8209" name="Freeform 17"/>
            <p:cNvSpPr>
              <a:spLocks/>
            </p:cNvSpPr>
            <p:nvPr userDrawn="1"/>
          </p:nvSpPr>
          <p:spPr bwMode="hidden">
            <a:xfrm>
              <a:off x="0" y="2994"/>
              <a:ext cx="2723" cy="1091"/>
            </a:xfrm>
            <a:custGeom>
              <a:avLst/>
              <a:gdLst/>
              <a:ahLst/>
              <a:cxnLst>
                <a:cxn ang="0">
                  <a:pos x="2370" y="72"/>
                </a:cxn>
                <a:cxn ang="0">
                  <a:pos x="2597" y="198"/>
                </a:cxn>
                <a:cxn ang="0">
                  <a:pos x="2639" y="276"/>
                </a:cxn>
                <a:cxn ang="0">
                  <a:pos x="2453" y="264"/>
                </a:cxn>
                <a:cxn ang="0">
                  <a:pos x="2297" y="204"/>
                </a:cxn>
                <a:cxn ang="0">
                  <a:pos x="2112" y="66"/>
                </a:cxn>
                <a:cxn ang="0">
                  <a:pos x="2088" y="72"/>
                </a:cxn>
                <a:cxn ang="0">
                  <a:pos x="2106" y="114"/>
                </a:cxn>
                <a:cxn ang="0">
                  <a:pos x="2412" y="552"/>
                </a:cxn>
                <a:cxn ang="0">
                  <a:pos x="2279" y="564"/>
                </a:cxn>
                <a:cxn ang="0">
                  <a:pos x="2189" y="492"/>
                </a:cxn>
                <a:cxn ang="0">
                  <a:pos x="2058" y="330"/>
                </a:cxn>
                <a:cxn ang="0">
                  <a:pos x="1991" y="234"/>
                </a:cxn>
                <a:cxn ang="0">
                  <a:pos x="1949" y="174"/>
                </a:cxn>
                <a:cxn ang="0">
                  <a:pos x="1824" y="132"/>
                </a:cxn>
                <a:cxn ang="0">
                  <a:pos x="1794" y="144"/>
                </a:cxn>
                <a:cxn ang="0">
                  <a:pos x="1895" y="222"/>
                </a:cxn>
                <a:cxn ang="0">
                  <a:pos x="1943" y="366"/>
                </a:cxn>
                <a:cxn ang="0">
                  <a:pos x="2064" y="630"/>
                </a:cxn>
                <a:cxn ang="0">
                  <a:pos x="2052" y="695"/>
                </a:cxn>
                <a:cxn ang="0">
                  <a:pos x="1955" y="683"/>
                </a:cxn>
                <a:cxn ang="0">
                  <a:pos x="1913" y="636"/>
                </a:cxn>
                <a:cxn ang="0">
                  <a:pos x="1703" y="312"/>
                </a:cxn>
                <a:cxn ang="0">
                  <a:pos x="1637" y="276"/>
                </a:cxn>
                <a:cxn ang="0">
                  <a:pos x="1643" y="318"/>
                </a:cxn>
                <a:cxn ang="0">
                  <a:pos x="1673" y="408"/>
                </a:cxn>
                <a:cxn ang="0">
                  <a:pos x="1716" y="779"/>
                </a:cxn>
                <a:cxn ang="0">
                  <a:pos x="1691" y="737"/>
                </a:cxn>
                <a:cxn ang="0">
                  <a:pos x="1613" y="582"/>
                </a:cxn>
                <a:cxn ang="0">
                  <a:pos x="1494" y="480"/>
                </a:cxn>
                <a:cxn ang="0">
                  <a:pos x="1248" y="528"/>
                </a:cxn>
                <a:cxn ang="0">
                  <a:pos x="996" y="630"/>
                </a:cxn>
                <a:cxn ang="0">
                  <a:pos x="714" y="534"/>
                </a:cxn>
                <a:cxn ang="0">
                  <a:pos x="198" y="288"/>
                </a:cxn>
                <a:cxn ang="0">
                  <a:pos x="0" y="460"/>
                </a:cxn>
                <a:cxn ang="0">
                  <a:pos x="288" y="570"/>
                </a:cxn>
                <a:cxn ang="0">
                  <a:pos x="461" y="654"/>
                </a:cxn>
                <a:cxn ang="0">
                  <a:pos x="725" y="755"/>
                </a:cxn>
                <a:cxn ang="0">
                  <a:pos x="966" y="791"/>
                </a:cxn>
                <a:cxn ang="0">
                  <a:pos x="1176" y="779"/>
                </a:cxn>
                <a:cxn ang="0">
                  <a:pos x="1278" y="791"/>
                </a:cxn>
                <a:cxn ang="0">
                  <a:pos x="1404" y="845"/>
                </a:cxn>
                <a:cxn ang="0">
                  <a:pos x="1416" y="887"/>
                </a:cxn>
                <a:cxn ang="0">
                  <a:pos x="1361" y="923"/>
                </a:cxn>
                <a:cxn ang="0">
                  <a:pos x="1385" y="1007"/>
                </a:cxn>
                <a:cxn ang="0">
                  <a:pos x="1494" y="1085"/>
                </a:cxn>
                <a:cxn ang="0">
                  <a:pos x="1697" y="1043"/>
                </a:cxn>
                <a:cxn ang="0">
                  <a:pos x="1812" y="989"/>
                </a:cxn>
                <a:cxn ang="0">
                  <a:pos x="1973" y="917"/>
                </a:cxn>
                <a:cxn ang="0">
                  <a:pos x="2201" y="899"/>
                </a:cxn>
                <a:cxn ang="0">
                  <a:pos x="2364" y="863"/>
                </a:cxn>
                <a:cxn ang="0">
                  <a:pos x="2400" y="743"/>
                </a:cxn>
                <a:cxn ang="0">
                  <a:pos x="2471" y="701"/>
                </a:cxn>
                <a:cxn ang="0">
                  <a:pos x="2621" y="504"/>
                </a:cxn>
                <a:cxn ang="0">
                  <a:pos x="2693" y="374"/>
                </a:cxn>
              </a:cxnLst>
              <a:rect l="0" t="0" r="r" b="b"/>
              <a:pathLst>
                <a:path w="2723" h="1091">
                  <a:moveTo>
                    <a:pt x="2723" y="299"/>
                  </a:moveTo>
                  <a:lnTo>
                    <a:pt x="2715" y="240"/>
                  </a:lnTo>
                  <a:lnTo>
                    <a:pt x="2656" y="195"/>
                  </a:lnTo>
                  <a:lnTo>
                    <a:pt x="2370" y="72"/>
                  </a:lnTo>
                  <a:lnTo>
                    <a:pt x="2303" y="54"/>
                  </a:lnTo>
                  <a:lnTo>
                    <a:pt x="2585" y="186"/>
                  </a:lnTo>
                  <a:lnTo>
                    <a:pt x="2591" y="192"/>
                  </a:lnTo>
                  <a:lnTo>
                    <a:pt x="2597" y="198"/>
                  </a:lnTo>
                  <a:lnTo>
                    <a:pt x="2621" y="228"/>
                  </a:lnTo>
                  <a:lnTo>
                    <a:pt x="2639" y="258"/>
                  </a:lnTo>
                  <a:lnTo>
                    <a:pt x="2646" y="270"/>
                  </a:lnTo>
                  <a:lnTo>
                    <a:pt x="2639" y="276"/>
                  </a:lnTo>
                  <a:lnTo>
                    <a:pt x="2603" y="282"/>
                  </a:lnTo>
                  <a:lnTo>
                    <a:pt x="2555" y="282"/>
                  </a:lnTo>
                  <a:lnTo>
                    <a:pt x="2507" y="276"/>
                  </a:lnTo>
                  <a:lnTo>
                    <a:pt x="2453" y="264"/>
                  </a:lnTo>
                  <a:lnTo>
                    <a:pt x="2394" y="246"/>
                  </a:lnTo>
                  <a:lnTo>
                    <a:pt x="2340" y="222"/>
                  </a:lnTo>
                  <a:lnTo>
                    <a:pt x="2321" y="216"/>
                  </a:lnTo>
                  <a:lnTo>
                    <a:pt x="2297" y="204"/>
                  </a:lnTo>
                  <a:lnTo>
                    <a:pt x="2171" y="126"/>
                  </a:lnTo>
                  <a:lnTo>
                    <a:pt x="2165" y="120"/>
                  </a:lnTo>
                  <a:lnTo>
                    <a:pt x="2154" y="102"/>
                  </a:lnTo>
                  <a:lnTo>
                    <a:pt x="2112" y="66"/>
                  </a:lnTo>
                  <a:lnTo>
                    <a:pt x="2064" y="24"/>
                  </a:lnTo>
                  <a:lnTo>
                    <a:pt x="2046" y="6"/>
                  </a:lnTo>
                  <a:lnTo>
                    <a:pt x="2034" y="0"/>
                  </a:lnTo>
                  <a:lnTo>
                    <a:pt x="2088" y="72"/>
                  </a:lnTo>
                  <a:lnTo>
                    <a:pt x="2106" y="108"/>
                  </a:lnTo>
                  <a:lnTo>
                    <a:pt x="2106" y="108"/>
                  </a:lnTo>
                  <a:lnTo>
                    <a:pt x="2106" y="108"/>
                  </a:lnTo>
                  <a:lnTo>
                    <a:pt x="2106" y="114"/>
                  </a:lnTo>
                  <a:lnTo>
                    <a:pt x="2112" y="114"/>
                  </a:lnTo>
                  <a:lnTo>
                    <a:pt x="2406" y="516"/>
                  </a:lnTo>
                  <a:lnTo>
                    <a:pt x="2412" y="534"/>
                  </a:lnTo>
                  <a:lnTo>
                    <a:pt x="2412" y="552"/>
                  </a:lnTo>
                  <a:lnTo>
                    <a:pt x="2394" y="576"/>
                  </a:lnTo>
                  <a:lnTo>
                    <a:pt x="2364" y="588"/>
                  </a:lnTo>
                  <a:lnTo>
                    <a:pt x="2321" y="588"/>
                  </a:lnTo>
                  <a:lnTo>
                    <a:pt x="2279" y="564"/>
                  </a:lnTo>
                  <a:lnTo>
                    <a:pt x="2237" y="534"/>
                  </a:lnTo>
                  <a:lnTo>
                    <a:pt x="2201" y="504"/>
                  </a:lnTo>
                  <a:lnTo>
                    <a:pt x="2195" y="498"/>
                  </a:lnTo>
                  <a:lnTo>
                    <a:pt x="2189" y="492"/>
                  </a:lnTo>
                  <a:lnTo>
                    <a:pt x="2171" y="462"/>
                  </a:lnTo>
                  <a:lnTo>
                    <a:pt x="2142" y="420"/>
                  </a:lnTo>
                  <a:lnTo>
                    <a:pt x="2100" y="378"/>
                  </a:lnTo>
                  <a:lnTo>
                    <a:pt x="2058" y="330"/>
                  </a:lnTo>
                  <a:lnTo>
                    <a:pt x="2040" y="318"/>
                  </a:lnTo>
                  <a:lnTo>
                    <a:pt x="2028" y="300"/>
                  </a:lnTo>
                  <a:lnTo>
                    <a:pt x="2009" y="264"/>
                  </a:lnTo>
                  <a:lnTo>
                    <a:pt x="1991" y="234"/>
                  </a:lnTo>
                  <a:lnTo>
                    <a:pt x="1985" y="210"/>
                  </a:lnTo>
                  <a:lnTo>
                    <a:pt x="1973" y="192"/>
                  </a:lnTo>
                  <a:lnTo>
                    <a:pt x="1967" y="180"/>
                  </a:lnTo>
                  <a:lnTo>
                    <a:pt x="1949" y="174"/>
                  </a:lnTo>
                  <a:lnTo>
                    <a:pt x="1907" y="156"/>
                  </a:lnTo>
                  <a:lnTo>
                    <a:pt x="1860" y="138"/>
                  </a:lnTo>
                  <a:lnTo>
                    <a:pt x="1836" y="132"/>
                  </a:lnTo>
                  <a:lnTo>
                    <a:pt x="1824" y="132"/>
                  </a:lnTo>
                  <a:lnTo>
                    <a:pt x="1806" y="132"/>
                  </a:lnTo>
                  <a:lnTo>
                    <a:pt x="1800" y="138"/>
                  </a:lnTo>
                  <a:lnTo>
                    <a:pt x="1794" y="144"/>
                  </a:lnTo>
                  <a:lnTo>
                    <a:pt x="1794" y="144"/>
                  </a:lnTo>
                  <a:lnTo>
                    <a:pt x="1842" y="156"/>
                  </a:lnTo>
                  <a:lnTo>
                    <a:pt x="1872" y="180"/>
                  </a:lnTo>
                  <a:lnTo>
                    <a:pt x="1889" y="204"/>
                  </a:lnTo>
                  <a:lnTo>
                    <a:pt x="1895" y="222"/>
                  </a:lnTo>
                  <a:lnTo>
                    <a:pt x="1889" y="240"/>
                  </a:lnTo>
                  <a:lnTo>
                    <a:pt x="1901" y="270"/>
                  </a:lnTo>
                  <a:lnTo>
                    <a:pt x="1919" y="318"/>
                  </a:lnTo>
                  <a:lnTo>
                    <a:pt x="1943" y="366"/>
                  </a:lnTo>
                  <a:lnTo>
                    <a:pt x="1991" y="480"/>
                  </a:lnTo>
                  <a:lnTo>
                    <a:pt x="2021" y="534"/>
                  </a:lnTo>
                  <a:lnTo>
                    <a:pt x="2040" y="582"/>
                  </a:lnTo>
                  <a:lnTo>
                    <a:pt x="2064" y="630"/>
                  </a:lnTo>
                  <a:lnTo>
                    <a:pt x="2076" y="666"/>
                  </a:lnTo>
                  <a:lnTo>
                    <a:pt x="2082" y="683"/>
                  </a:lnTo>
                  <a:lnTo>
                    <a:pt x="2070" y="695"/>
                  </a:lnTo>
                  <a:lnTo>
                    <a:pt x="2052" y="695"/>
                  </a:lnTo>
                  <a:lnTo>
                    <a:pt x="2021" y="695"/>
                  </a:lnTo>
                  <a:lnTo>
                    <a:pt x="1997" y="695"/>
                  </a:lnTo>
                  <a:lnTo>
                    <a:pt x="1973" y="689"/>
                  </a:lnTo>
                  <a:lnTo>
                    <a:pt x="1955" y="683"/>
                  </a:lnTo>
                  <a:lnTo>
                    <a:pt x="1949" y="683"/>
                  </a:lnTo>
                  <a:lnTo>
                    <a:pt x="1949" y="677"/>
                  </a:lnTo>
                  <a:lnTo>
                    <a:pt x="1943" y="672"/>
                  </a:lnTo>
                  <a:lnTo>
                    <a:pt x="1913" y="636"/>
                  </a:lnTo>
                  <a:lnTo>
                    <a:pt x="1806" y="324"/>
                  </a:lnTo>
                  <a:lnTo>
                    <a:pt x="1776" y="330"/>
                  </a:lnTo>
                  <a:lnTo>
                    <a:pt x="1746" y="330"/>
                  </a:lnTo>
                  <a:lnTo>
                    <a:pt x="1703" y="312"/>
                  </a:lnTo>
                  <a:lnTo>
                    <a:pt x="1673" y="288"/>
                  </a:lnTo>
                  <a:lnTo>
                    <a:pt x="1667" y="276"/>
                  </a:lnTo>
                  <a:lnTo>
                    <a:pt x="1655" y="270"/>
                  </a:lnTo>
                  <a:lnTo>
                    <a:pt x="1637" y="276"/>
                  </a:lnTo>
                  <a:lnTo>
                    <a:pt x="1631" y="288"/>
                  </a:lnTo>
                  <a:lnTo>
                    <a:pt x="1625" y="306"/>
                  </a:lnTo>
                  <a:lnTo>
                    <a:pt x="1625" y="312"/>
                  </a:lnTo>
                  <a:lnTo>
                    <a:pt x="1643" y="318"/>
                  </a:lnTo>
                  <a:lnTo>
                    <a:pt x="1655" y="336"/>
                  </a:lnTo>
                  <a:lnTo>
                    <a:pt x="1667" y="366"/>
                  </a:lnTo>
                  <a:lnTo>
                    <a:pt x="1673" y="402"/>
                  </a:lnTo>
                  <a:lnTo>
                    <a:pt x="1673" y="408"/>
                  </a:lnTo>
                  <a:lnTo>
                    <a:pt x="1673" y="414"/>
                  </a:lnTo>
                  <a:lnTo>
                    <a:pt x="1716" y="761"/>
                  </a:lnTo>
                  <a:lnTo>
                    <a:pt x="1716" y="773"/>
                  </a:lnTo>
                  <a:lnTo>
                    <a:pt x="1716" y="779"/>
                  </a:lnTo>
                  <a:lnTo>
                    <a:pt x="1709" y="773"/>
                  </a:lnTo>
                  <a:lnTo>
                    <a:pt x="1703" y="755"/>
                  </a:lnTo>
                  <a:lnTo>
                    <a:pt x="1697" y="749"/>
                  </a:lnTo>
                  <a:lnTo>
                    <a:pt x="1691" y="737"/>
                  </a:lnTo>
                  <a:lnTo>
                    <a:pt x="1679" y="713"/>
                  </a:lnTo>
                  <a:lnTo>
                    <a:pt x="1661" y="672"/>
                  </a:lnTo>
                  <a:lnTo>
                    <a:pt x="1643" y="630"/>
                  </a:lnTo>
                  <a:lnTo>
                    <a:pt x="1613" y="582"/>
                  </a:lnTo>
                  <a:lnTo>
                    <a:pt x="1589" y="540"/>
                  </a:lnTo>
                  <a:lnTo>
                    <a:pt x="1560" y="510"/>
                  </a:lnTo>
                  <a:lnTo>
                    <a:pt x="1536" y="492"/>
                  </a:lnTo>
                  <a:lnTo>
                    <a:pt x="1494" y="480"/>
                  </a:lnTo>
                  <a:lnTo>
                    <a:pt x="1446" y="480"/>
                  </a:lnTo>
                  <a:lnTo>
                    <a:pt x="1397" y="486"/>
                  </a:lnTo>
                  <a:lnTo>
                    <a:pt x="1349" y="498"/>
                  </a:lnTo>
                  <a:lnTo>
                    <a:pt x="1248" y="528"/>
                  </a:lnTo>
                  <a:lnTo>
                    <a:pt x="1158" y="570"/>
                  </a:lnTo>
                  <a:lnTo>
                    <a:pt x="1104" y="600"/>
                  </a:lnTo>
                  <a:lnTo>
                    <a:pt x="1037" y="624"/>
                  </a:lnTo>
                  <a:lnTo>
                    <a:pt x="996" y="630"/>
                  </a:lnTo>
                  <a:lnTo>
                    <a:pt x="948" y="630"/>
                  </a:lnTo>
                  <a:lnTo>
                    <a:pt x="900" y="618"/>
                  </a:lnTo>
                  <a:lnTo>
                    <a:pt x="840" y="588"/>
                  </a:lnTo>
                  <a:lnTo>
                    <a:pt x="714" y="534"/>
                  </a:lnTo>
                  <a:lnTo>
                    <a:pt x="582" y="474"/>
                  </a:lnTo>
                  <a:lnTo>
                    <a:pt x="443" y="408"/>
                  </a:lnTo>
                  <a:lnTo>
                    <a:pt x="318" y="348"/>
                  </a:lnTo>
                  <a:lnTo>
                    <a:pt x="198" y="288"/>
                  </a:lnTo>
                  <a:lnTo>
                    <a:pt x="149" y="264"/>
                  </a:lnTo>
                  <a:lnTo>
                    <a:pt x="102" y="240"/>
                  </a:lnTo>
                  <a:lnTo>
                    <a:pt x="0" y="187"/>
                  </a:lnTo>
                  <a:lnTo>
                    <a:pt x="0" y="460"/>
                  </a:lnTo>
                  <a:lnTo>
                    <a:pt x="36" y="474"/>
                  </a:lnTo>
                  <a:lnTo>
                    <a:pt x="149" y="516"/>
                  </a:lnTo>
                  <a:lnTo>
                    <a:pt x="216" y="540"/>
                  </a:lnTo>
                  <a:lnTo>
                    <a:pt x="288" y="570"/>
                  </a:lnTo>
                  <a:lnTo>
                    <a:pt x="348" y="594"/>
                  </a:lnTo>
                  <a:lnTo>
                    <a:pt x="396" y="618"/>
                  </a:lnTo>
                  <a:lnTo>
                    <a:pt x="432" y="636"/>
                  </a:lnTo>
                  <a:lnTo>
                    <a:pt x="461" y="654"/>
                  </a:lnTo>
                  <a:lnTo>
                    <a:pt x="504" y="672"/>
                  </a:lnTo>
                  <a:lnTo>
                    <a:pt x="588" y="707"/>
                  </a:lnTo>
                  <a:lnTo>
                    <a:pt x="684" y="743"/>
                  </a:lnTo>
                  <a:lnTo>
                    <a:pt x="725" y="755"/>
                  </a:lnTo>
                  <a:lnTo>
                    <a:pt x="761" y="767"/>
                  </a:lnTo>
                  <a:lnTo>
                    <a:pt x="828" y="779"/>
                  </a:lnTo>
                  <a:lnTo>
                    <a:pt x="894" y="785"/>
                  </a:lnTo>
                  <a:lnTo>
                    <a:pt x="966" y="791"/>
                  </a:lnTo>
                  <a:lnTo>
                    <a:pt x="1031" y="791"/>
                  </a:lnTo>
                  <a:lnTo>
                    <a:pt x="1092" y="785"/>
                  </a:lnTo>
                  <a:lnTo>
                    <a:pt x="1146" y="785"/>
                  </a:lnTo>
                  <a:lnTo>
                    <a:pt x="1176" y="779"/>
                  </a:lnTo>
                  <a:lnTo>
                    <a:pt x="1188" y="779"/>
                  </a:lnTo>
                  <a:lnTo>
                    <a:pt x="1188" y="779"/>
                  </a:lnTo>
                  <a:lnTo>
                    <a:pt x="1236" y="785"/>
                  </a:lnTo>
                  <a:lnTo>
                    <a:pt x="1278" y="791"/>
                  </a:lnTo>
                  <a:lnTo>
                    <a:pt x="1307" y="803"/>
                  </a:lnTo>
                  <a:lnTo>
                    <a:pt x="1337" y="809"/>
                  </a:lnTo>
                  <a:lnTo>
                    <a:pt x="1379" y="827"/>
                  </a:lnTo>
                  <a:lnTo>
                    <a:pt x="1404" y="845"/>
                  </a:lnTo>
                  <a:lnTo>
                    <a:pt x="1416" y="863"/>
                  </a:lnTo>
                  <a:lnTo>
                    <a:pt x="1416" y="875"/>
                  </a:lnTo>
                  <a:lnTo>
                    <a:pt x="1416" y="881"/>
                  </a:lnTo>
                  <a:lnTo>
                    <a:pt x="1416" y="887"/>
                  </a:lnTo>
                  <a:lnTo>
                    <a:pt x="1410" y="887"/>
                  </a:lnTo>
                  <a:lnTo>
                    <a:pt x="1397" y="893"/>
                  </a:lnTo>
                  <a:lnTo>
                    <a:pt x="1379" y="905"/>
                  </a:lnTo>
                  <a:lnTo>
                    <a:pt x="1361" y="923"/>
                  </a:lnTo>
                  <a:lnTo>
                    <a:pt x="1355" y="941"/>
                  </a:lnTo>
                  <a:lnTo>
                    <a:pt x="1361" y="971"/>
                  </a:lnTo>
                  <a:lnTo>
                    <a:pt x="1367" y="989"/>
                  </a:lnTo>
                  <a:lnTo>
                    <a:pt x="1385" y="1007"/>
                  </a:lnTo>
                  <a:lnTo>
                    <a:pt x="1404" y="1025"/>
                  </a:lnTo>
                  <a:lnTo>
                    <a:pt x="1434" y="1049"/>
                  </a:lnTo>
                  <a:lnTo>
                    <a:pt x="1464" y="1067"/>
                  </a:lnTo>
                  <a:lnTo>
                    <a:pt x="1494" y="1085"/>
                  </a:lnTo>
                  <a:lnTo>
                    <a:pt x="1554" y="1091"/>
                  </a:lnTo>
                  <a:lnTo>
                    <a:pt x="1607" y="1085"/>
                  </a:lnTo>
                  <a:lnTo>
                    <a:pt x="1661" y="1067"/>
                  </a:lnTo>
                  <a:lnTo>
                    <a:pt x="1697" y="1043"/>
                  </a:lnTo>
                  <a:lnTo>
                    <a:pt x="1734" y="1019"/>
                  </a:lnTo>
                  <a:lnTo>
                    <a:pt x="1752" y="995"/>
                  </a:lnTo>
                  <a:lnTo>
                    <a:pt x="1758" y="989"/>
                  </a:lnTo>
                  <a:lnTo>
                    <a:pt x="1812" y="989"/>
                  </a:lnTo>
                  <a:lnTo>
                    <a:pt x="1860" y="983"/>
                  </a:lnTo>
                  <a:lnTo>
                    <a:pt x="1907" y="965"/>
                  </a:lnTo>
                  <a:lnTo>
                    <a:pt x="1943" y="941"/>
                  </a:lnTo>
                  <a:lnTo>
                    <a:pt x="1973" y="917"/>
                  </a:lnTo>
                  <a:lnTo>
                    <a:pt x="2003" y="899"/>
                  </a:lnTo>
                  <a:lnTo>
                    <a:pt x="2015" y="881"/>
                  </a:lnTo>
                  <a:lnTo>
                    <a:pt x="2021" y="875"/>
                  </a:lnTo>
                  <a:lnTo>
                    <a:pt x="2201" y="899"/>
                  </a:lnTo>
                  <a:lnTo>
                    <a:pt x="2243" y="905"/>
                  </a:lnTo>
                  <a:lnTo>
                    <a:pt x="2273" y="899"/>
                  </a:lnTo>
                  <a:lnTo>
                    <a:pt x="2327" y="887"/>
                  </a:lnTo>
                  <a:lnTo>
                    <a:pt x="2364" y="863"/>
                  </a:lnTo>
                  <a:lnTo>
                    <a:pt x="2388" y="827"/>
                  </a:lnTo>
                  <a:lnTo>
                    <a:pt x="2400" y="797"/>
                  </a:lnTo>
                  <a:lnTo>
                    <a:pt x="2400" y="767"/>
                  </a:lnTo>
                  <a:lnTo>
                    <a:pt x="2400" y="743"/>
                  </a:lnTo>
                  <a:lnTo>
                    <a:pt x="2400" y="737"/>
                  </a:lnTo>
                  <a:lnTo>
                    <a:pt x="2418" y="737"/>
                  </a:lnTo>
                  <a:lnTo>
                    <a:pt x="2436" y="731"/>
                  </a:lnTo>
                  <a:lnTo>
                    <a:pt x="2471" y="701"/>
                  </a:lnTo>
                  <a:lnTo>
                    <a:pt x="2513" y="660"/>
                  </a:lnTo>
                  <a:lnTo>
                    <a:pt x="2555" y="606"/>
                  </a:lnTo>
                  <a:lnTo>
                    <a:pt x="2591" y="552"/>
                  </a:lnTo>
                  <a:lnTo>
                    <a:pt x="2621" y="504"/>
                  </a:lnTo>
                  <a:lnTo>
                    <a:pt x="2639" y="468"/>
                  </a:lnTo>
                  <a:lnTo>
                    <a:pt x="2646" y="462"/>
                  </a:lnTo>
                  <a:lnTo>
                    <a:pt x="2646" y="456"/>
                  </a:lnTo>
                  <a:lnTo>
                    <a:pt x="2693" y="374"/>
                  </a:lnTo>
                  <a:lnTo>
                    <a:pt x="2723" y="299"/>
                  </a:lnTo>
                  <a:close/>
                </a:path>
              </a:pathLst>
            </a:custGeom>
            <a:solidFill>
              <a:schemeClr val="bg1"/>
            </a:solidFill>
            <a:ln w="9525">
              <a:noFill/>
              <a:round/>
              <a:headEnd/>
              <a:tailEnd/>
            </a:ln>
          </p:spPr>
          <p:txBody>
            <a:bodyPr/>
            <a:lstStyle/>
            <a:p>
              <a:pPr>
                <a:defRPr/>
              </a:pPr>
              <a:endParaRPr lang="en-US"/>
            </a:p>
          </p:txBody>
        </p:sp>
      </p:grpSp>
      <p:sp>
        <p:nvSpPr>
          <p:cNvPr id="8210" name="Rectangle 18"/>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8211" name="Rectangle 1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en-US"/>
          </a:p>
        </p:txBody>
      </p:sp>
      <p:sp>
        <p:nvSpPr>
          <p:cNvPr id="8212" name="Rectangle 2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smtClean="0"/>
            </a:lvl1pPr>
          </a:lstStyle>
          <a:p>
            <a:pPr>
              <a:defRPr/>
            </a:pPr>
            <a:endParaRPr lang="en-US"/>
          </a:p>
        </p:txBody>
      </p:sp>
      <p:sp>
        <p:nvSpPr>
          <p:cNvPr id="8213" name="Rectangle 2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959A861F-135A-4E3C-8A7A-38493030E131}" type="slidenum">
              <a:rPr lang="en-US"/>
              <a:pPr>
                <a:defRPr/>
              </a:pPr>
              <a:t>‹#›</a:t>
            </a:fld>
            <a:endParaRPr lang="en-US"/>
          </a:p>
        </p:txBody>
      </p:sp>
      <p:sp>
        <p:nvSpPr>
          <p:cNvPr id="8214" name="Rectangle 22"/>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74"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4"/>
          <p:cNvSpPr txBox="1">
            <a:spLocks noChangeArrowheads="1"/>
          </p:cNvSpPr>
          <p:nvPr/>
        </p:nvSpPr>
        <p:spPr bwMode="auto">
          <a:xfrm>
            <a:off x="2819400" y="746125"/>
            <a:ext cx="3465513" cy="701675"/>
          </a:xfrm>
          <a:prstGeom prst="rect">
            <a:avLst/>
          </a:prstGeom>
          <a:noFill/>
          <a:ln w="9525">
            <a:noFill/>
            <a:miter lim="800000"/>
            <a:headEnd/>
            <a:tailEnd/>
          </a:ln>
        </p:spPr>
        <p:txBody>
          <a:bodyPr wrap="none">
            <a:spAutoFit/>
          </a:bodyPr>
          <a:lstStyle/>
          <a:p>
            <a:r>
              <a:rPr lang="en-US" sz="4000" b="1"/>
              <a:t>Topik Bahasan</a:t>
            </a:r>
          </a:p>
        </p:txBody>
      </p:sp>
      <p:sp>
        <p:nvSpPr>
          <p:cNvPr id="4099" name="Text Box 5"/>
          <p:cNvSpPr txBox="1">
            <a:spLocks noChangeArrowheads="1"/>
          </p:cNvSpPr>
          <p:nvPr/>
        </p:nvSpPr>
        <p:spPr bwMode="auto">
          <a:xfrm>
            <a:off x="1203325" y="2217738"/>
            <a:ext cx="6643688" cy="3081337"/>
          </a:xfrm>
          <a:prstGeom prst="rect">
            <a:avLst/>
          </a:prstGeom>
          <a:noFill/>
          <a:ln w="9525">
            <a:noFill/>
            <a:miter lim="800000"/>
            <a:headEnd/>
            <a:tailEnd/>
          </a:ln>
        </p:spPr>
        <p:txBody>
          <a:bodyPr wrap="none">
            <a:spAutoFit/>
          </a:bodyPr>
          <a:lstStyle/>
          <a:p>
            <a:pPr>
              <a:buFontTx/>
              <a:buChar char="•"/>
            </a:pPr>
            <a:r>
              <a:rPr lang="en-US" sz="2800"/>
              <a:t>   Pengertian</a:t>
            </a:r>
          </a:p>
          <a:p>
            <a:pPr>
              <a:buFontTx/>
              <a:buChar char="•"/>
            </a:pPr>
            <a:r>
              <a:rPr lang="en-US" sz="2800"/>
              <a:t>   Macam Teknik Komunikasi</a:t>
            </a:r>
          </a:p>
          <a:p>
            <a:pPr>
              <a:buFontTx/>
              <a:buChar char="•"/>
            </a:pPr>
            <a:r>
              <a:rPr lang="en-US" sz="2800"/>
              <a:t>   5 Unsur Komunikasi / Elemen Komunikasi</a:t>
            </a:r>
          </a:p>
          <a:p>
            <a:pPr>
              <a:buFontTx/>
              <a:buChar char="•"/>
            </a:pPr>
            <a:r>
              <a:rPr lang="en-US" sz="2800"/>
              <a:t>   Jenis Komunikasi</a:t>
            </a:r>
          </a:p>
          <a:p>
            <a:pPr>
              <a:buFontTx/>
              <a:buChar char="•"/>
            </a:pPr>
            <a:r>
              <a:rPr lang="en-US" sz="2800"/>
              <a:t>   Kendala Efektifitas</a:t>
            </a:r>
          </a:p>
          <a:p>
            <a:pPr>
              <a:buFontTx/>
              <a:buChar char="•"/>
            </a:pPr>
            <a:r>
              <a:rPr lang="en-US" sz="2800"/>
              <a:t>   Upaya Mengatasi Kendala</a:t>
            </a:r>
          </a:p>
          <a:p>
            <a:pPr>
              <a:buFontTx/>
              <a:buChar char="•"/>
            </a:pPr>
            <a:r>
              <a:rPr lang="en-US" sz="2800"/>
              <a:t>   Mendengarkan Secara Efektif</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4"/>
          <p:cNvSpPr txBox="1">
            <a:spLocks noChangeArrowheads="1"/>
          </p:cNvSpPr>
          <p:nvPr/>
        </p:nvSpPr>
        <p:spPr bwMode="auto">
          <a:xfrm>
            <a:off x="1422400" y="874713"/>
            <a:ext cx="6242050" cy="579437"/>
          </a:xfrm>
          <a:prstGeom prst="rect">
            <a:avLst/>
          </a:prstGeom>
          <a:noFill/>
          <a:ln w="9525">
            <a:noFill/>
            <a:miter lim="800000"/>
            <a:headEnd/>
            <a:tailEnd/>
          </a:ln>
        </p:spPr>
        <p:txBody>
          <a:bodyPr wrap="none">
            <a:spAutoFit/>
          </a:bodyPr>
          <a:lstStyle/>
          <a:p>
            <a:r>
              <a:rPr lang="en-US" sz="3200" b="1"/>
              <a:t>UPAYA MENGATASI KENDALA</a:t>
            </a:r>
          </a:p>
        </p:txBody>
      </p:sp>
      <p:sp>
        <p:nvSpPr>
          <p:cNvPr id="22531" name="Text Box 5"/>
          <p:cNvSpPr txBox="1">
            <a:spLocks noChangeArrowheads="1"/>
          </p:cNvSpPr>
          <p:nvPr/>
        </p:nvSpPr>
        <p:spPr bwMode="auto">
          <a:xfrm>
            <a:off x="762000" y="1828800"/>
            <a:ext cx="7612063" cy="3081338"/>
          </a:xfrm>
          <a:prstGeom prst="rect">
            <a:avLst/>
          </a:prstGeom>
          <a:noFill/>
          <a:ln w="9525">
            <a:noFill/>
            <a:miter lim="800000"/>
            <a:headEnd/>
            <a:tailEnd/>
          </a:ln>
        </p:spPr>
        <p:txBody>
          <a:bodyPr wrap="none">
            <a:spAutoFit/>
          </a:bodyPr>
          <a:lstStyle/>
          <a:p>
            <a:pPr marL="342900" indent="-342900">
              <a:buFontTx/>
              <a:buAutoNum type="arabicPeriod"/>
            </a:pPr>
            <a:r>
              <a:rPr lang="en-US" sz="2800"/>
              <a:t>Bersikap bijak</a:t>
            </a:r>
          </a:p>
          <a:p>
            <a:pPr marL="342900" indent="-342900">
              <a:buFontTx/>
              <a:buAutoNum type="arabicPeriod"/>
            </a:pPr>
            <a:r>
              <a:rPr lang="en-US" sz="2800"/>
              <a:t>Mengetengahkan pihak lawan komunikasi</a:t>
            </a:r>
          </a:p>
          <a:p>
            <a:pPr marL="342900" indent="-342900">
              <a:buFontTx/>
              <a:buAutoNum type="arabicPeriod"/>
            </a:pPr>
            <a:r>
              <a:rPr lang="en-US" sz="2800"/>
              <a:t>Bernada positif</a:t>
            </a:r>
          </a:p>
          <a:p>
            <a:pPr marL="342900" indent="-342900">
              <a:buFontTx/>
              <a:buAutoNum type="arabicPeriod"/>
            </a:pPr>
            <a:r>
              <a:rPr lang="en-US" sz="2800"/>
              <a:t>Mempergunakan kalimat aktif</a:t>
            </a:r>
          </a:p>
          <a:p>
            <a:pPr marL="342900" indent="-342900">
              <a:buFontTx/>
              <a:buAutoNum type="arabicPeriod"/>
            </a:pPr>
            <a:r>
              <a:rPr lang="en-US" sz="2800"/>
              <a:t>Efisien dalam penggunaan kata dan kalimat</a:t>
            </a:r>
          </a:p>
          <a:p>
            <a:pPr marL="342900" indent="-342900">
              <a:buFontTx/>
              <a:buAutoNum type="arabicPeriod"/>
            </a:pPr>
            <a:r>
              <a:rPr lang="en-US" sz="2800"/>
              <a:t>Mengkaitkan hal-hal yang disampaikan dalam pesan</a:t>
            </a:r>
          </a:p>
          <a:p>
            <a:pPr marL="342900" indent="-342900">
              <a:buFontTx/>
              <a:buAutoNum type="arabicPeriod"/>
            </a:pPr>
            <a:r>
              <a:rPr lang="en-US" sz="2800"/>
              <a:t>Jelas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4"/>
          <p:cNvSpPr txBox="1">
            <a:spLocks noChangeArrowheads="1"/>
          </p:cNvSpPr>
          <p:nvPr/>
        </p:nvSpPr>
        <p:spPr bwMode="auto">
          <a:xfrm>
            <a:off x="838200" y="960438"/>
            <a:ext cx="7445375" cy="579437"/>
          </a:xfrm>
          <a:prstGeom prst="rect">
            <a:avLst/>
          </a:prstGeom>
          <a:noFill/>
          <a:ln w="9525">
            <a:noFill/>
            <a:miter lim="800000"/>
            <a:headEnd/>
            <a:tailEnd/>
          </a:ln>
        </p:spPr>
        <p:txBody>
          <a:bodyPr wrap="none">
            <a:spAutoFit/>
          </a:bodyPr>
          <a:lstStyle/>
          <a:p>
            <a:r>
              <a:rPr lang="en-US" sz="3200" b="1"/>
              <a:t>MENDENGARKAN SECARA EFEKTIF</a:t>
            </a:r>
          </a:p>
        </p:txBody>
      </p:sp>
      <p:sp>
        <p:nvSpPr>
          <p:cNvPr id="23555" name="Text Box 5"/>
          <p:cNvSpPr txBox="1">
            <a:spLocks noChangeArrowheads="1"/>
          </p:cNvSpPr>
          <p:nvPr/>
        </p:nvSpPr>
        <p:spPr bwMode="auto">
          <a:xfrm>
            <a:off x="762000" y="2179638"/>
            <a:ext cx="7550150" cy="1554162"/>
          </a:xfrm>
          <a:prstGeom prst="rect">
            <a:avLst/>
          </a:prstGeom>
          <a:noFill/>
          <a:ln w="9525">
            <a:noFill/>
            <a:miter lim="800000"/>
            <a:headEnd/>
            <a:tailEnd/>
          </a:ln>
        </p:spPr>
        <p:txBody>
          <a:bodyPr wrap="none">
            <a:spAutoFit/>
          </a:bodyPr>
          <a:lstStyle/>
          <a:p>
            <a:pPr marL="342900" indent="-342900">
              <a:buFontTx/>
              <a:buAutoNum type="arabicPeriod"/>
            </a:pPr>
            <a:r>
              <a:rPr lang="en-US" sz="3200"/>
              <a:t>Peranan mendengarkan dalam komunikasi</a:t>
            </a:r>
          </a:p>
          <a:p>
            <a:pPr marL="342900" indent="-342900">
              <a:buFontTx/>
              <a:buAutoNum type="arabicPeriod"/>
            </a:pPr>
            <a:r>
              <a:rPr lang="en-US" sz="3200"/>
              <a:t>Hambatan mendengarkan dalam komunikasi</a:t>
            </a:r>
          </a:p>
          <a:p>
            <a:pPr marL="342900" indent="-342900">
              <a:buFontTx/>
              <a:buAutoNum type="arabicPeriod"/>
            </a:pPr>
            <a:r>
              <a:rPr lang="en-US" sz="3200"/>
              <a:t>Meningkatkan kemampuan mendengarkan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defRPr/>
            </a:pPr>
            <a:r>
              <a:rPr lang="en-GB" b="0" smtClean="0">
                <a:solidFill>
                  <a:schemeClr val="tx1"/>
                </a:solidFill>
              </a:rPr>
              <a:t>SENI MENDENGAR</a:t>
            </a:r>
          </a:p>
        </p:txBody>
      </p:sp>
      <p:sp>
        <p:nvSpPr>
          <p:cNvPr id="65539" name="Rectangle 3"/>
          <p:cNvSpPr>
            <a:spLocks noGrp="1" noChangeArrowheads="1"/>
          </p:cNvSpPr>
          <p:nvPr>
            <p:ph type="body" idx="1"/>
          </p:nvPr>
        </p:nvSpPr>
        <p:spPr>
          <a:xfrm>
            <a:off x="609600" y="1447800"/>
            <a:ext cx="8153400" cy="4495800"/>
          </a:xfrm>
        </p:spPr>
        <p:txBody>
          <a:bodyPr/>
          <a:lstStyle/>
          <a:p>
            <a:pPr eaLnBrk="1" hangingPunct="1">
              <a:lnSpc>
                <a:spcPct val="90000"/>
              </a:lnSpc>
              <a:defRPr/>
            </a:pPr>
            <a:r>
              <a:rPr lang="en-GB" sz="2800" smtClean="0"/>
              <a:t>Tidak tegang</a:t>
            </a:r>
          </a:p>
          <a:p>
            <a:pPr eaLnBrk="1" hangingPunct="1">
              <a:lnSpc>
                <a:spcPct val="90000"/>
              </a:lnSpc>
              <a:defRPr/>
            </a:pPr>
            <a:r>
              <a:rPr lang="en-GB" sz="2800" smtClean="0"/>
              <a:t>Biarkan pembicara berbicara tanpa  interupsi</a:t>
            </a:r>
          </a:p>
          <a:p>
            <a:pPr eaLnBrk="1" hangingPunct="1">
              <a:lnSpc>
                <a:spcPct val="90000"/>
              </a:lnSpc>
              <a:defRPr/>
            </a:pPr>
            <a:r>
              <a:rPr lang="en-GB" sz="2800" smtClean="0"/>
              <a:t>Beri peringatan</a:t>
            </a:r>
          </a:p>
          <a:p>
            <a:pPr eaLnBrk="1" hangingPunct="1">
              <a:lnSpc>
                <a:spcPct val="90000"/>
              </a:lnSpc>
              <a:defRPr/>
            </a:pPr>
            <a:r>
              <a:rPr lang="en-GB" sz="2800" smtClean="0"/>
              <a:t>Pertahankan kontak mata</a:t>
            </a:r>
          </a:p>
          <a:p>
            <a:pPr eaLnBrk="1" hangingPunct="1">
              <a:lnSpc>
                <a:spcPct val="90000"/>
              </a:lnSpc>
              <a:defRPr/>
            </a:pPr>
            <a:r>
              <a:rPr lang="en-GB" sz="2800" smtClean="0"/>
              <a:t>Perhatikan bahasa non verbal</a:t>
            </a:r>
          </a:p>
          <a:p>
            <a:pPr eaLnBrk="1" hangingPunct="1">
              <a:lnSpc>
                <a:spcPct val="90000"/>
              </a:lnSpc>
              <a:defRPr/>
            </a:pPr>
            <a:r>
              <a:rPr lang="en-GB" sz="2800" smtClean="0"/>
              <a:t>Tetap bersifat mendengar</a:t>
            </a:r>
          </a:p>
          <a:p>
            <a:pPr eaLnBrk="1" hangingPunct="1">
              <a:lnSpc>
                <a:spcPct val="90000"/>
              </a:lnSpc>
              <a:defRPr/>
            </a:pPr>
            <a:r>
              <a:rPr lang="en-GB" sz="2800" smtClean="0"/>
              <a:t>Hindari menjawab sebelum lawan bicara selesai bicara</a:t>
            </a:r>
          </a:p>
          <a:p>
            <a:pPr eaLnBrk="1" hangingPunct="1">
              <a:lnSpc>
                <a:spcPct val="90000"/>
              </a:lnSpc>
              <a:defRPr/>
            </a:pPr>
            <a:r>
              <a:rPr lang="en-GB" sz="2800" smtClean="0"/>
              <a:t>Bersikap empatik</a:t>
            </a:r>
          </a:p>
          <a:p>
            <a:pPr eaLnBrk="1" hangingPunct="1">
              <a:lnSpc>
                <a:spcPct val="90000"/>
              </a:lnSpc>
              <a:defRPr/>
            </a:pPr>
            <a:r>
              <a:rPr lang="en-GB" sz="2800" smtClean="0"/>
              <a:t>Kendalikan emosi</a:t>
            </a:r>
          </a:p>
          <a:p>
            <a:pPr eaLnBrk="1" hangingPunct="1">
              <a:lnSpc>
                <a:spcPct val="90000"/>
              </a:lnSpc>
              <a:defRPr/>
            </a:pPr>
            <a:r>
              <a:rPr lang="en-GB" sz="2800" smtClean="0"/>
              <a:t>Ajukan pertanyaan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4"/>
          <p:cNvSpPr txBox="1">
            <a:spLocks noChangeArrowheads="1"/>
          </p:cNvSpPr>
          <p:nvPr/>
        </p:nvSpPr>
        <p:spPr bwMode="auto">
          <a:xfrm>
            <a:off x="1279525" y="109538"/>
            <a:ext cx="6523038" cy="579437"/>
          </a:xfrm>
          <a:prstGeom prst="rect">
            <a:avLst/>
          </a:prstGeom>
          <a:noFill/>
          <a:ln w="9525">
            <a:noFill/>
            <a:miter lim="800000"/>
            <a:headEnd/>
            <a:tailEnd/>
          </a:ln>
        </p:spPr>
        <p:txBody>
          <a:bodyPr wrap="none">
            <a:spAutoFit/>
          </a:bodyPr>
          <a:lstStyle/>
          <a:p>
            <a:r>
              <a:rPr lang="en-US" sz="3200" b="1" u="sng"/>
              <a:t>Syarat  Mendengarkan secara Efektif</a:t>
            </a:r>
          </a:p>
        </p:txBody>
      </p:sp>
      <p:sp>
        <p:nvSpPr>
          <p:cNvPr id="25603" name="Text Box 5"/>
          <p:cNvSpPr txBox="1">
            <a:spLocks noChangeArrowheads="1"/>
          </p:cNvSpPr>
          <p:nvPr/>
        </p:nvSpPr>
        <p:spPr bwMode="auto">
          <a:xfrm>
            <a:off x="533400" y="808038"/>
            <a:ext cx="8016875" cy="5605462"/>
          </a:xfrm>
          <a:prstGeom prst="rect">
            <a:avLst/>
          </a:prstGeom>
          <a:noFill/>
          <a:ln w="9525">
            <a:noFill/>
            <a:miter lim="800000"/>
            <a:headEnd/>
            <a:tailEnd/>
          </a:ln>
        </p:spPr>
        <p:txBody>
          <a:bodyPr>
            <a:spAutoFit/>
          </a:bodyPr>
          <a:lstStyle/>
          <a:p>
            <a:pPr marL="342900" indent="-342900" algn="just">
              <a:spcBef>
                <a:spcPct val="30000"/>
              </a:spcBef>
              <a:buFontTx/>
              <a:buAutoNum type="arabicPeriod"/>
            </a:pPr>
            <a:r>
              <a:rPr lang="en-US" sz="2400" b="1"/>
              <a:t>Ada atensi untuk mendengarkan;</a:t>
            </a:r>
          </a:p>
          <a:p>
            <a:pPr marL="342900" indent="-342900" algn="just">
              <a:spcBef>
                <a:spcPct val="30000"/>
              </a:spcBef>
              <a:buFontTx/>
              <a:buAutoNum type="arabicPeriod"/>
            </a:pPr>
            <a:r>
              <a:rPr lang="en-US" sz="2400" b="1"/>
              <a:t>Mendengarkan kata-kata yang diucapkan pembicara; memahami arti kata-kata tersebut seperti yang dimaksud pembicara;</a:t>
            </a:r>
          </a:p>
          <a:p>
            <a:pPr marL="342900" indent="-342900" algn="just">
              <a:spcBef>
                <a:spcPct val="30000"/>
              </a:spcBef>
              <a:buFontTx/>
              <a:buAutoNum type="arabicPeriod"/>
            </a:pPr>
            <a:r>
              <a:rPr lang="en-US" sz="2400" b="1"/>
              <a:t>Menguasai bahasa yang digunakan pembicara;</a:t>
            </a:r>
          </a:p>
          <a:p>
            <a:pPr marL="342900" indent="-342900" algn="just">
              <a:spcBef>
                <a:spcPct val="30000"/>
              </a:spcBef>
              <a:buFontTx/>
              <a:buAutoNum type="arabicPeriod"/>
            </a:pPr>
            <a:r>
              <a:rPr lang="en-US" sz="2400" b="1"/>
              <a:t>Memahami arti kalimat-kalimat dan ungkapan yang dipergunakan pembicara; memahami apa yang tersirat dibalik kalimat-kalimat bersayap;</a:t>
            </a:r>
          </a:p>
          <a:p>
            <a:pPr marL="342900" indent="-342900" algn="just">
              <a:spcBef>
                <a:spcPct val="30000"/>
              </a:spcBef>
              <a:buFontTx/>
              <a:buAutoNum type="arabicPeriod"/>
            </a:pPr>
            <a:r>
              <a:rPr lang="en-US" sz="2400" b="1"/>
              <a:t>Menyaring intisari pembicaraan, termasuk membedakan fakta dan opini pembicara;</a:t>
            </a:r>
          </a:p>
          <a:p>
            <a:pPr marL="342900" indent="-342900" algn="just">
              <a:spcBef>
                <a:spcPct val="30000"/>
              </a:spcBef>
              <a:buFontTx/>
              <a:buAutoNum type="arabicPeriod"/>
            </a:pPr>
            <a:r>
              <a:rPr lang="en-US" sz="2400" b="1"/>
              <a:t>Memisahkan inti dan bunga-bunga pembicaraan;</a:t>
            </a:r>
          </a:p>
          <a:p>
            <a:pPr marL="342900" indent="-342900" algn="just">
              <a:spcBef>
                <a:spcPct val="30000"/>
              </a:spcBef>
              <a:buFontTx/>
              <a:buAutoNum type="arabicPeriod"/>
            </a:pPr>
            <a:r>
              <a:rPr lang="en-US" sz="2400" b="1"/>
              <a:t>Mengingat inti pesan yang diberikan;</a:t>
            </a:r>
          </a:p>
          <a:p>
            <a:pPr marL="342900" indent="-342900" algn="just">
              <a:spcBef>
                <a:spcPct val="30000"/>
              </a:spcBef>
              <a:buFontTx/>
              <a:buAutoNum type="arabicPeriod"/>
            </a:pPr>
            <a:r>
              <a:rPr lang="en-US" sz="2400" b="1"/>
              <a:t>Memberikan reaksi terhadap pesan yang diberikan.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4"/>
          <p:cNvSpPr txBox="1">
            <a:spLocks noChangeArrowheads="1"/>
          </p:cNvSpPr>
          <p:nvPr/>
        </p:nvSpPr>
        <p:spPr bwMode="auto">
          <a:xfrm>
            <a:off x="609600" y="646113"/>
            <a:ext cx="7735888" cy="579437"/>
          </a:xfrm>
          <a:prstGeom prst="rect">
            <a:avLst/>
          </a:prstGeom>
          <a:noFill/>
          <a:ln w="9525">
            <a:noFill/>
            <a:miter lim="800000"/>
            <a:headEnd/>
            <a:tailEnd/>
          </a:ln>
        </p:spPr>
        <p:txBody>
          <a:bodyPr wrap="none">
            <a:spAutoFit/>
          </a:bodyPr>
          <a:lstStyle/>
          <a:p>
            <a:r>
              <a:rPr lang="en-US" sz="3200" b="1"/>
              <a:t>Meningkatkan Kemampuan Mendengarkan</a:t>
            </a:r>
          </a:p>
        </p:txBody>
      </p:sp>
      <p:sp>
        <p:nvSpPr>
          <p:cNvPr id="28675" name="Text Box 5"/>
          <p:cNvSpPr txBox="1">
            <a:spLocks noChangeArrowheads="1"/>
          </p:cNvSpPr>
          <p:nvPr/>
        </p:nvSpPr>
        <p:spPr bwMode="auto">
          <a:xfrm>
            <a:off x="669925" y="1579563"/>
            <a:ext cx="6673850" cy="931862"/>
          </a:xfrm>
          <a:prstGeom prst="rect">
            <a:avLst/>
          </a:prstGeom>
          <a:noFill/>
          <a:ln w="9525">
            <a:noFill/>
            <a:miter lim="800000"/>
            <a:headEnd/>
            <a:tailEnd/>
          </a:ln>
        </p:spPr>
        <p:txBody>
          <a:bodyPr wrap="none">
            <a:spAutoFit/>
          </a:bodyPr>
          <a:lstStyle/>
          <a:p>
            <a:pPr marL="342900" indent="-342900">
              <a:spcBef>
                <a:spcPct val="30000"/>
              </a:spcBef>
              <a:buFontTx/>
              <a:buAutoNum type="arabicPeriod"/>
            </a:pPr>
            <a:r>
              <a:rPr lang="en-US" sz="2400" b="1"/>
              <a:t>Peningkatan sikap mental</a:t>
            </a:r>
          </a:p>
          <a:p>
            <a:pPr marL="342900" indent="-342900">
              <a:spcBef>
                <a:spcPct val="30000"/>
              </a:spcBef>
              <a:buFontTx/>
              <a:buAutoNum type="arabicPeriod"/>
            </a:pPr>
            <a:r>
              <a:rPr lang="en-US" sz="2400" b="1"/>
              <a:t>Memupuk kebiasaan mendengarkan yang baik;</a:t>
            </a:r>
          </a:p>
        </p:txBody>
      </p:sp>
      <p:sp>
        <p:nvSpPr>
          <p:cNvPr id="28676" name="Text Box 6"/>
          <p:cNvSpPr txBox="1">
            <a:spLocks noChangeArrowheads="1"/>
          </p:cNvSpPr>
          <p:nvPr/>
        </p:nvSpPr>
        <p:spPr bwMode="auto">
          <a:xfrm>
            <a:off x="1050925" y="2422525"/>
            <a:ext cx="4200525" cy="1552575"/>
          </a:xfrm>
          <a:prstGeom prst="rect">
            <a:avLst/>
          </a:prstGeom>
          <a:noFill/>
          <a:ln w="9525">
            <a:noFill/>
            <a:miter lim="800000"/>
            <a:headEnd/>
            <a:tailEnd/>
          </a:ln>
        </p:spPr>
        <p:txBody>
          <a:bodyPr wrap="none">
            <a:spAutoFit/>
          </a:bodyPr>
          <a:lstStyle/>
          <a:p>
            <a:pPr marL="342900" indent="-342900">
              <a:buFontTx/>
              <a:buAutoNum type="alphaLcPeriod"/>
            </a:pPr>
            <a:r>
              <a:rPr lang="en-US" sz="2400"/>
              <a:t>Mengatur posisi duduk</a:t>
            </a:r>
          </a:p>
          <a:p>
            <a:pPr marL="342900" indent="-342900">
              <a:buFontTx/>
              <a:buAutoNum type="alphaLcPeriod"/>
            </a:pPr>
            <a:r>
              <a:rPr lang="en-US" sz="2400"/>
              <a:t>Memberi kemudahan berbicara</a:t>
            </a:r>
          </a:p>
          <a:p>
            <a:pPr marL="342900" indent="-342900">
              <a:buFontTx/>
              <a:buAutoNum type="alphaLcPeriod"/>
            </a:pPr>
            <a:r>
              <a:rPr lang="en-US" sz="2400"/>
              <a:t>Memperhatikan pembicara</a:t>
            </a:r>
          </a:p>
          <a:p>
            <a:pPr marL="342900" indent="-342900">
              <a:buFontTx/>
              <a:buAutoNum type="alphaLcPeriod"/>
            </a:pPr>
            <a:r>
              <a:rPr lang="en-US" sz="2400"/>
              <a:t>Mengabaikan gangguan kecil</a:t>
            </a:r>
          </a:p>
        </p:txBody>
      </p:sp>
      <p:sp>
        <p:nvSpPr>
          <p:cNvPr id="28677" name="Text Box 7"/>
          <p:cNvSpPr txBox="1">
            <a:spLocks noChangeArrowheads="1"/>
          </p:cNvSpPr>
          <p:nvPr/>
        </p:nvSpPr>
        <p:spPr bwMode="auto">
          <a:xfrm>
            <a:off x="673100" y="3962400"/>
            <a:ext cx="5168900" cy="457200"/>
          </a:xfrm>
          <a:prstGeom prst="rect">
            <a:avLst/>
          </a:prstGeom>
          <a:noFill/>
          <a:ln w="9525">
            <a:noFill/>
            <a:miter lim="800000"/>
            <a:headEnd/>
            <a:tailEnd/>
          </a:ln>
        </p:spPr>
        <p:txBody>
          <a:bodyPr wrap="none">
            <a:spAutoFit/>
          </a:bodyPr>
          <a:lstStyle/>
          <a:p>
            <a:pPr marL="342900" indent="-342900"/>
            <a:r>
              <a:rPr lang="en-US" sz="2400" b="1"/>
              <a:t>3. Teknik Mendengarkan Yang Efektif</a:t>
            </a:r>
          </a:p>
        </p:txBody>
      </p:sp>
      <p:sp>
        <p:nvSpPr>
          <p:cNvPr id="28678" name="Text Box 8"/>
          <p:cNvSpPr txBox="1">
            <a:spLocks noChangeArrowheads="1"/>
          </p:cNvSpPr>
          <p:nvPr/>
        </p:nvSpPr>
        <p:spPr bwMode="auto">
          <a:xfrm>
            <a:off x="1054100" y="4375150"/>
            <a:ext cx="5832475" cy="1187450"/>
          </a:xfrm>
          <a:prstGeom prst="rect">
            <a:avLst/>
          </a:prstGeom>
          <a:noFill/>
          <a:ln w="9525">
            <a:noFill/>
            <a:miter lim="800000"/>
            <a:headEnd/>
            <a:tailEnd/>
          </a:ln>
        </p:spPr>
        <p:txBody>
          <a:bodyPr wrap="none">
            <a:spAutoFit/>
          </a:bodyPr>
          <a:lstStyle/>
          <a:p>
            <a:pPr marL="342900" indent="-342900">
              <a:buFontTx/>
              <a:buAutoNum type="alphaLcPeriod"/>
            </a:pPr>
            <a:r>
              <a:rPr lang="en-US" sz="2400"/>
              <a:t>Mengingat dan mencatat pokok pembicaraan</a:t>
            </a:r>
          </a:p>
          <a:p>
            <a:pPr marL="342900" indent="-342900">
              <a:buFontTx/>
              <a:buAutoNum type="alphaLcPeriod"/>
            </a:pPr>
            <a:r>
              <a:rPr lang="en-US" sz="2400"/>
              <a:t>Mengantisipasi pembicaraan selanjutnya</a:t>
            </a:r>
          </a:p>
          <a:p>
            <a:pPr marL="342900" indent="-342900">
              <a:buFontTx/>
              <a:buAutoNum type="alphaLcPeriod"/>
            </a:pPr>
            <a:r>
              <a:rPr lang="en-US" sz="2400"/>
              <a:t>Bersikap terbuka</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2800" dirty="0" smtClean="0">
                <a:effectLst/>
              </a:rPr>
              <a:t>Pengertian PERINTAH/iNSTRUKSI</a:t>
            </a:r>
            <a:endParaRPr lang="id-ID" sz="2800" dirty="0"/>
          </a:p>
        </p:txBody>
      </p:sp>
      <p:sp>
        <p:nvSpPr>
          <p:cNvPr id="3" name="Content Placeholder 2"/>
          <p:cNvSpPr>
            <a:spLocks noGrp="1"/>
          </p:cNvSpPr>
          <p:nvPr>
            <p:ph idx="1"/>
          </p:nvPr>
        </p:nvSpPr>
        <p:spPr>
          <a:xfrm>
            <a:off x="152400" y="1295400"/>
            <a:ext cx="8839200" cy="5486400"/>
          </a:xfrm>
        </p:spPr>
        <p:txBody>
          <a:bodyPr/>
          <a:lstStyle/>
          <a:p>
            <a:r>
              <a:rPr lang="id-ID" sz="2400" dirty="0" smtClean="0">
                <a:effectLst/>
              </a:rPr>
              <a:t>1.Instruksi </a:t>
            </a:r>
            <a:r>
              <a:rPr lang="id-ID" sz="2400" dirty="0">
                <a:effectLst/>
              </a:rPr>
              <a:t>adalah arahan atau perintah untuk untuk melakukan suatu pekerjaan atau melaksanakan suatu tugas</a:t>
            </a:r>
            <a:r>
              <a:rPr lang="id-ID" sz="2400" dirty="0" smtClean="0">
                <a:effectLst/>
              </a:rPr>
              <a:t>.</a:t>
            </a:r>
          </a:p>
          <a:p>
            <a:r>
              <a:rPr lang="id-ID" sz="2400" dirty="0" smtClean="0">
                <a:effectLst/>
              </a:rPr>
              <a:t>2.Instruksi </a:t>
            </a:r>
            <a:r>
              <a:rPr lang="id-ID" sz="2400" dirty="0">
                <a:effectLst/>
              </a:rPr>
              <a:t>adalah penyampaian suatu pengertian dan kecakapan kepada orang lain, untuk mencapai tujuan yang dikehendaki</a:t>
            </a:r>
            <a:r>
              <a:rPr lang="id-ID" sz="2400" dirty="0" smtClean="0">
                <a:effectLst/>
              </a:rPr>
              <a:t>.</a:t>
            </a:r>
          </a:p>
          <a:p>
            <a:r>
              <a:rPr lang="id-ID" sz="2400" dirty="0" smtClean="0">
                <a:effectLst/>
              </a:rPr>
              <a:t>3.Memberi </a:t>
            </a:r>
            <a:r>
              <a:rPr lang="id-ID" sz="2400" dirty="0">
                <a:effectLst/>
              </a:rPr>
              <a:t>dan melaksanakan instruksi tidak hanya berfokus pada hasil yang dicapai, melainkan perlu diperhatikan adalah proses instruksi tersebut, yang menitik beratkan pada pengembangan dan latihan dalam penggunaan nalar pikir, pengembangan daya cipta, keterampilan dan </a:t>
            </a:r>
            <a:r>
              <a:rPr lang="id-ID" sz="2400" dirty="0" smtClean="0">
                <a:effectLst/>
              </a:rPr>
              <a:t>ketangkasan.</a:t>
            </a:r>
          </a:p>
          <a:p>
            <a:r>
              <a:rPr lang="id-ID" sz="2400" dirty="0" smtClean="0">
                <a:effectLst/>
              </a:rPr>
              <a:t>4.Instruksi </a:t>
            </a:r>
            <a:r>
              <a:rPr lang="id-ID" sz="2400" dirty="0">
                <a:effectLst/>
              </a:rPr>
              <a:t>dapat diberikan dengan menggunakan alat atau tanpa </a:t>
            </a:r>
            <a:r>
              <a:rPr lang="id-ID" sz="2400" dirty="0" smtClean="0">
                <a:effectLst/>
              </a:rPr>
              <a:t>alat.</a:t>
            </a:r>
          </a:p>
          <a:p>
            <a:r>
              <a:rPr lang="id-ID" sz="2400" dirty="0" smtClean="0">
                <a:effectLst/>
              </a:rPr>
              <a:t>5.Instruksi </a:t>
            </a:r>
            <a:r>
              <a:rPr lang="id-ID" sz="2400" dirty="0">
                <a:effectLst/>
              </a:rPr>
              <a:t>Dapat juga dilakukan dengan lisan maupun tulisan.</a:t>
            </a:r>
            <a:br>
              <a:rPr lang="id-ID" sz="2400" dirty="0">
                <a:effectLst/>
              </a:rPr>
            </a:br>
            <a:endParaRPr lang="id-ID" sz="2400" dirty="0"/>
          </a:p>
        </p:txBody>
      </p:sp>
    </p:spTree>
    <p:extLst>
      <p:ext uri="{BB962C8B-B14F-4D97-AF65-F5344CB8AC3E}">
        <p14:creationId xmlns:p14="http://schemas.microsoft.com/office/powerpoint/2010/main" val="41098014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lstStyle/>
          <a:p>
            <a:r>
              <a:rPr lang="id-ID" sz="3200" dirty="0">
                <a:effectLst/>
              </a:rPr>
              <a:t>Hal-hal yang mempengaruhi pemberian instruksi</a:t>
            </a:r>
            <a:endParaRPr lang="id-ID" sz="3200" dirty="0"/>
          </a:p>
        </p:txBody>
      </p:sp>
      <p:sp>
        <p:nvSpPr>
          <p:cNvPr id="3" name="Content Placeholder 2"/>
          <p:cNvSpPr>
            <a:spLocks noGrp="1"/>
          </p:cNvSpPr>
          <p:nvPr>
            <p:ph idx="1"/>
          </p:nvPr>
        </p:nvSpPr>
        <p:spPr>
          <a:xfrm>
            <a:off x="76200" y="1219200"/>
            <a:ext cx="9067800" cy="5638800"/>
          </a:xfrm>
        </p:spPr>
        <p:txBody>
          <a:bodyPr/>
          <a:lstStyle/>
          <a:p>
            <a:pPr marL="176213" indent="0" defTabSz="811213">
              <a:tabLst>
                <a:tab pos="265113" algn="l"/>
              </a:tabLst>
            </a:pPr>
            <a:r>
              <a:rPr lang="id-ID" sz="1800" dirty="0" smtClean="0">
                <a:effectLst/>
                <a:latin typeface="Arial" pitchFamily="34" charset="0"/>
                <a:cs typeface="Arial" pitchFamily="34" charset="0"/>
              </a:rPr>
              <a:t>1.Persiapan</a:t>
            </a:r>
            <a:r>
              <a:rPr lang="id-ID" sz="1800" dirty="0">
                <a:effectLst/>
                <a:latin typeface="Arial" pitchFamily="34" charset="0"/>
                <a:cs typeface="Arial" pitchFamily="34" charset="0"/>
              </a:rPr>
              <a:t>, </a:t>
            </a:r>
            <a:r>
              <a:rPr lang="id-ID" sz="1800" dirty="0" smtClean="0">
                <a:effectLst/>
                <a:latin typeface="Arial" pitchFamily="34" charset="0"/>
                <a:cs typeface="Arial" pitchFamily="34" charset="0"/>
              </a:rPr>
              <a:t>diantaranya</a:t>
            </a:r>
            <a:endParaRPr lang="id-ID" sz="1800" dirty="0">
              <a:effectLst/>
              <a:latin typeface="Arial" pitchFamily="34" charset="0"/>
              <a:cs typeface="Arial" pitchFamily="34" charset="0"/>
            </a:endParaRPr>
          </a:p>
          <a:p>
            <a:pPr marL="176213" indent="0" defTabSz="811213">
              <a:buNone/>
              <a:tabLst>
                <a:tab pos="265113" algn="l"/>
              </a:tabLst>
            </a:pPr>
            <a:r>
              <a:rPr lang="id-ID" sz="1800" dirty="0">
                <a:effectLst/>
                <a:latin typeface="Arial" pitchFamily="34" charset="0"/>
                <a:cs typeface="Arial" pitchFamily="34" charset="0"/>
              </a:rPr>
              <a:t/>
            </a:r>
            <a:br>
              <a:rPr lang="id-ID" sz="1800" dirty="0">
                <a:effectLst/>
                <a:latin typeface="Arial" pitchFamily="34" charset="0"/>
                <a:cs typeface="Arial" pitchFamily="34" charset="0"/>
              </a:rPr>
            </a:br>
            <a:r>
              <a:rPr lang="id-ID" sz="1800" dirty="0" smtClean="0">
                <a:effectLst/>
                <a:latin typeface="Arial" pitchFamily="34" charset="0"/>
                <a:cs typeface="Arial" pitchFamily="34" charset="0"/>
              </a:rPr>
              <a:t>	a .Penguasaan </a:t>
            </a:r>
            <a:r>
              <a:rPr lang="id-ID" sz="1800" dirty="0">
                <a:effectLst/>
                <a:latin typeface="Arial" pitchFamily="34" charset="0"/>
                <a:cs typeface="Arial" pitchFamily="34" charset="0"/>
              </a:rPr>
              <a:t>bahan, yaitu apa yang akan </a:t>
            </a:r>
            <a:r>
              <a:rPr lang="id-ID" sz="1800" dirty="0" smtClean="0">
                <a:effectLst/>
                <a:latin typeface="Arial" pitchFamily="34" charset="0"/>
                <a:cs typeface="Arial" pitchFamily="34" charset="0"/>
              </a:rPr>
              <a:t>disampaikan </a:t>
            </a:r>
            <a:r>
              <a:rPr lang="id-ID" sz="1800" dirty="0">
                <a:effectLst/>
                <a:latin typeface="Arial" pitchFamily="34" charset="0"/>
                <a:cs typeface="Arial" pitchFamily="34" charset="0"/>
              </a:rPr>
              <a:t>kepada penerima, </a:t>
            </a:r>
            <a:r>
              <a:rPr lang="id-ID" sz="1800" dirty="0" smtClean="0">
                <a:effectLst/>
                <a:latin typeface="Arial" pitchFamily="34" charset="0"/>
                <a:cs typeface="Arial" pitchFamily="34" charset="0"/>
              </a:rPr>
              <a:t>	      	    pemberi </a:t>
            </a:r>
            <a:r>
              <a:rPr lang="id-ID" sz="1800" dirty="0">
                <a:effectLst/>
                <a:latin typeface="Arial" pitchFamily="34" charset="0"/>
                <a:cs typeface="Arial" pitchFamily="34" charset="0"/>
              </a:rPr>
              <a:t>instruksi </a:t>
            </a:r>
            <a:r>
              <a:rPr lang="id-ID" sz="1800" dirty="0" smtClean="0">
                <a:effectLst/>
                <a:latin typeface="Arial" pitchFamily="34" charset="0"/>
                <a:cs typeface="Arial" pitchFamily="34" charset="0"/>
              </a:rPr>
              <a:t>harus </a:t>
            </a:r>
            <a:r>
              <a:rPr lang="id-ID" sz="1800" dirty="0">
                <a:effectLst/>
                <a:latin typeface="Arial" pitchFamily="34" charset="0"/>
                <a:cs typeface="Arial" pitchFamily="34" charset="0"/>
              </a:rPr>
              <a:t>mengerti maksud dan tujuan serta </a:t>
            </a:r>
            <a:r>
              <a:rPr lang="id-ID" sz="1800" dirty="0" smtClean="0">
                <a:effectLst/>
                <a:latin typeface="Arial" pitchFamily="34" charset="0"/>
                <a:cs typeface="Arial" pitchFamily="34" charset="0"/>
              </a:rPr>
              <a:t>menguasai dengan 	    baik instruksi </a:t>
            </a:r>
            <a:r>
              <a:rPr lang="id-ID" sz="1800" dirty="0">
                <a:effectLst/>
                <a:latin typeface="Arial" pitchFamily="34" charset="0"/>
                <a:cs typeface="Arial" pitchFamily="34" charset="0"/>
              </a:rPr>
              <a:t>yang diberikan.</a:t>
            </a:r>
            <a:br>
              <a:rPr lang="id-ID" sz="1800" dirty="0">
                <a:effectLst/>
                <a:latin typeface="Arial" pitchFamily="34" charset="0"/>
                <a:cs typeface="Arial" pitchFamily="34" charset="0"/>
              </a:rPr>
            </a:br>
            <a:r>
              <a:rPr lang="id-ID" sz="1800" dirty="0" smtClean="0">
                <a:effectLst/>
                <a:latin typeface="Arial" pitchFamily="34" charset="0"/>
                <a:cs typeface="Arial" pitchFamily="34" charset="0"/>
              </a:rPr>
              <a:t>	b.Urutan </a:t>
            </a:r>
            <a:r>
              <a:rPr lang="id-ID" sz="1800" dirty="0">
                <a:effectLst/>
                <a:latin typeface="Arial" pitchFamily="34" charset="0"/>
                <a:cs typeface="Arial" pitchFamily="34" charset="0"/>
              </a:rPr>
              <a:t>/ sistematika, yaitu kerunutan dalam </a:t>
            </a:r>
            <a:r>
              <a:rPr lang="id-ID" sz="1800" dirty="0" smtClean="0">
                <a:effectLst/>
                <a:latin typeface="Arial" pitchFamily="34" charset="0"/>
                <a:cs typeface="Arial" pitchFamily="34" charset="0"/>
              </a:rPr>
              <a:t> susunan </a:t>
            </a:r>
            <a:r>
              <a:rPr lang="id-ID" sz="1800" dirty="0">
                <a:effectLst/>
                <a:latin typeface="Arial" pitchFamily="34" charset="0"/>
                <a:cs typeface="Arial" pitchFamily="34" charset="0"/>
              </a:rPr>
              <a:t>kata dan bahasa, </a:t>
            </a:r>
            <a:r>
              <a:rPr lang="id-ID" sz="1800" dirty="0" smtClean="0">
                <a:effectLst/>
                <a:latin typeface="Arial" pitchFamily="34" charset="0"/>
                <a:cs typeface="Arial" pitchFamily="34" charset="0"/>
              </a:rPr>
              <a:t>		    serta </a:t>
            </a:r>
            <a:r>
              <a:rPr lang="id-ID" sz="1800" dirty="0">
                <a:effectLst/>
                <a:latin typeface="Arial" pitchFamily="34" charset="0"/>
                <a:cs typeface="Arial" pitchFamily="34" charset="0"/>
              </a:rPr>
              <a:t>kerunutan dalam </a:t>
            </a:r>
            <a:r>
              <a:rPr lang="id-ID" sz="1800" dirty="0" smtClean="0">
                <a:effectLst/>
                <a:latin typeface="Arial" pitchFamily="34" charset="0"/>
                <a:cs typeface="Arial" pitchFamily="34" charset="0"/>
              </a:rPr>
              <a:t>	susunan </a:t>
            </a:r>
            <a:r>
              <a:rPr lang="id-ID" sz="1800" dirty="0">
                <a:effectLst/>
                <a:latin typeface="Arial" pitchFamily="34" charset="0"/>
                <a:cs typeface="Arial" pitchFamily="34" charset="0"/>
              </a:rPr>
              <a:t>pokok-pokok isi instruksi.</a:t>
            </a:r>
            <a:br>
              <a:rPr lang="id-ID" sz="1800" dirty="0">
                <a:effectLst/>
                <a:latin typeface="Arial" pitchFamily="34" charset="0"/>
                <a:cs typeface="Arial" pitchFamily="34" charset="0"/>
              </a:rPr>
            </a:br>
            <a:r>
              <a:rPr lang="id-ID" sz="1800" dirty="0" smtClean="0">
                <a:effectLst/>
                <a:latin typeface="Arial" pitchFamily="34" charset="0"/>
                <a:cs typeface="Arial" pitchFamily="34" charset="0"/>
              </a:rPr>
              <a:t>	c.Alat-alat </a:t>
            </a:r>
            <a:r>
              <a:rPr lang="id-ID" sz="1800" dirty="0">
                <a:effectLst/>
                <a:latin typeface="Arial" pitchFamily="34" charset="0"/>
                <a:cs typeface="Arial" pitchFamily="34" charset="0"/>
              </a:rPr>
              <a:t>yang dibutuhkan, yaitu alat yang </a:t>
            </a:r>
            <a:r>
              <a:rPr lang="id-ID" sz="1800" dirty="0" smtClean="0">
                <a:effectLst/>
                <a:latin typeface="Arial" pitchFamily="34" charset="0"/>
                <a:cs typeface="Arial" pitchFamily="34" charset="0"/>
              </a:rPr>
              <a:t>mendukung </a:t>
            </a:r>
            <a:r>
              <a:rPr lang="id-ID" sz="1800" dirty="0">
                <a:effectLst/>
                <a:latin typeface="Arial" pitchFamily="34" charset="0"/>
                <a:cs typeface="Arial" pitchFamily="34" charset="0"/>
              </a:rPr>
              <a:t>isi instruksi tersebut </a:t>
            </a:r>
            <a:r>
              <a:rPr lang="id-ID" sz="1800" dirty="0" smtClean="0">
                <a:effectLst/>
                <a:latin typeface="Arial" pitchFamily="34" charset="0"/>
                <a:cs typeface="Arial" pitchFamily="34" charset="0"/>
              </a:rPr>
              <a:t>		   agar </a:t>
            </a:r>
            <a:r>
              <a:rPr lang="id-ID" sz="1800" dirty="0">
                <a:effectLst/>
                <a:latin typeface="Arial" pitchFamily="34" charset="0"/>
                <a:cs typeface="Arial" pitchFamily="34" charset="0"/>
              </a:rPr>
              <a:t>dengan </a:t>
            </a:r>
            <a:r>
              <a:rPr lang="id-ID" sz="1800" dirty="0" smtClean="0">
                <a:effectLst/>
                <a:latin typeface="Arial" pitchFamily="34" charset="0"/>
                <a:cs typeface="Arial" pitchFamily="34" charset="0"/>
              </a:rPr>
              <a:t>mudah </a:t>
            </a:r>
            <a:r>
              <a:rPr lang="id-ID" sz="1800" dirty="0">
                <a:effectLst/>
                <a:latin typeface="Arial" pitchFamily="34" charset="0"/>
                <a:cs typeface="Arial" pitchFamily="34" charset="0"/>
              </a:rPr>
              <a:t>diterima dan dicerna oleh si penerima </a:t>
            </a:r>
            <a:r>
              <a:rPr lang="id-ID" sz="1800" dirty="0" smtClean="0">
                <a:effectLst/>
                <a:latin typeface="Arial" pitchFamily="34" charset="0"/>
                <a:cs typeface="Arial" pitchFamily="34" charset="0"/>
              </a:rPr>
              <a:t>	instruksi.</a:t>
            </a:r>
          </a:p>
          <a:p>
            <a:pPr marL="176213" indent="0" defTabSz="811213">
              <a:tabLst>
                <a:tab pos="265113" algn="l"/>
              </a:tabLst>
            </a:pPr>
            <a:endParaRPr lang="id-ID" sz="1800" dirty="0" smtClean="0">
              <a:effectLst/>
              <a:latin typeface="Arial" pitchFamily="34" charset="0"/>
              <a:cs typeface="Arial" pitchFamily="34" charset="0"/>
            </a:endParaRPr>
          </a:p>
          <a:p>
            <a:pPr marL="176213" indent="0" defTabSz="811213">
              <a:tabLst>
                <a:tab pos="265113" algn="l"/>
              </a:tabLst>
            </a:pPr>
            <a:r>
              <a:rPr lang="id-ID" sz="1800" dirty="0" smtClean="0">
                <a:effectLst/>
                <a:latin typeface="Arial" pitchFamily="34" charset="0"/>
                <a:cs typeface="Arial" pitchFamily="34" charset="0"/>
              </a:rPr>
              <a:t>	2.Pembangkitan minat</a:t>
            </a:r>
          </a:p>
          <a:p>
            <a:pPr marL="176213" indent="0" defTabSz="811213">
              <a:buNone/>
              <a:tabLst>
                <a:tab pos="265113" algn="l"/>
              </a:tabLst>
            </a:pPr>
            <a:r>
              <a:rPr lang="id-ID" sz="1800" dirty="0">
                <a:effectLst/>
                <a:latin typeface="Arial" pitchFamily="34" charset="0"/>
                <a:cs typeface="Arial" pitchFamily="34" charset="0"/>
              </a:rPr>
              <a:t/>
            </a:r>
            <a:br>
              <a:rPr lang="id-ID" sz="1800" dirty="0">
                <a:effectLst/>
                <a:latin typeface="Arial" pitchFamily="34" charset="0"/>
                <a:cs typeface="Arial" pitchFamily="34" charset="0"/>
              </a:rPr>
            </a:br>
            <a:r>
              <a:rPr lang="id-ID" sz="1800" dirty="0" smtClean="0">
                <a:effectLst/>
                <a:latin typeface="Arial" pitchFamily="34" charset="0"/>
                <a:cs typeface="Arial" pitchFamily="34" charset="0"/>
              </a:rPr>
              <a:t>	a.Kesan </a:t>
            </a:r>
            <a:r>
              <a:rPr lang="id-ID" sz="1800" dirty="0">
                <a:effectLst/>
                <a:latin typeface="Arial" pitchFamily="34" charset="0"/>
                <a:cs typeface="Arial" pitchFamily="34" charset="0"/>
              </a:rPr>
              <a:t>pertama harus yang mengesankan, ini </a:t>
            </a:r>
            <a:r>
              <a:rPr lang="id-ID" sz="1800" dirty="0" smtClean="0">
                <a:effectLst/>
                <a:latin typeface="Arial" pitchFamily="34" charset="0"/>
                <a:cs typeface="Arial" pitchFamily="34" charset="0"/>
              </a:rPr>
              <a:t>berhubungan </a:t>
            </a:r>
            <a:r>
              <a:rPr lang="id-ID" sz="1800" dirty="0">
                <a:effectLst/>
                <a:latin typeface="Arial" pitchFamily="34" charset="0"/>
                <a:cs typeface="Arial" pitchFamily="34" charset="0"/>
              </a:rPr>
              <a:t>dengan </a:t>
            </a:r>
            <a:r>
              <a:rPr lang="id-ID" sz="1800" dirty="0" smtClean="0">
                <a:effectLst/>
                <a:latin typeface="Arial" pitchFamily="34" charset="0"/>
                <a:cs typeface="Arial" pitchFamily="34" charset="0"/>
              </a:rPr>
              <a:t>kepercayaan 	   diri</a:t>
            </a:r>
            <a:r>
              <a:rPr lang="id-ID" sz="1800" dirty="0">
                <a:effectLst/>
                <a:latin typeface="Arial" pitchFamily="34" charset="0"/>
                <a:cs typeface="Arial" pitchFamily="34" charset="0"/>
              </a:rPr>
              <a:t>, </a:t>
            </a:r>
            <a:r>
              <a:rPr lang="id-ID" sz="1800" dirty="0" smtClean="0">
                <a:effectLst/>
                <a:latin typeface="Arial" pitchFamily="34" charset="0"/>
                <a:cs typeface="Arial" pitchFamily="34" charset="0"/>
              </a:rPr>
              <a:t>penampilan </a:t>
            </a:r>
            <a:r>
              <a:rPr lang="id-ID" sz="1800" dirty="0">
                <a:effectLst/>
                <a:latin typeface="Arial" pitchFamily="34" charset="0"/>
                <a:cs typeface="Arial" pitchFamily="34" charset="0"/>
              </a:rPr>
              <a:t>fisik, gaya bicara dan penguasaan </a:t>
            </a:r>
            <a:r>
              <a:rPr lang="id-ID" sz="1800" dirty="0" smtClean="0">
                <a:effectLst/>
                <a:latin typeface="Arial" pitchFamily="34" charset="0"/>
                <a:cs typeface="Arial" pitchFamily="34" charset="0"/>
              </a:rPr>
              <a:t>	situasi</a:t>
            </a:r>
            <a:r>
              <a:rPr lang="id-ID" sz="1800" dirty="0">
                <a:effectLst/>
                <a:latin typeface="Arial" pitchFamily="34" charset="0"/>
                <a:cs typeface="Arial" pitchFamily="34" charset="0"/>
              </a:rPr>
              <a:t>.</a:t>
            </a:r>
            <a:br>
              <a:rPr lang="id-ID" sz="1800" dirty="0">
                <a:effectLst/>
                <a:latin typeface="Arial" pitchFamily="34" charset="0"/>
                <a:cs typeface="Arial" pitchFamily="34" charset="0"/>
              </a:rPr>
            </a:br>
            <a:r>
              <a:rPr lang="id-ID" sz="1800" dirty="0" smtClean="0">
                <a:effectLst/>
                <a:latin typeface="Arial" pitchFamily="34" charset="0"/>
                <a:cs typeface="Arial" pitchFamily="34" charset="0"/>
              </a:rPr>
              <a:t>	 b.Pemberian </a:t>
            </a:r>
            <a:r>
              <a:rPr lang="id-ID" sz="1800" dirty="0">
                <a:effectLst/>
                <a:latin typeface="Arial" pitchFamily="34" charset="0"/>
                <a:cs typeface="Arial" pitchFamily="34" charset="0"/>
              </a:rPr>
              <a:t>motivasi, tujuan dan fungsi tentang informasi yang diberikan, hal ini </a:t>
            </a:r>
            <a:r>
              <a:rPr lang="id-ID" sz="1800" dirty="0" smtClean="0">
                <a:effectLst/>
                <a:latin typeface="Arial" pitchFamily="34" charset="0"/>
                <a:cs typeface="Arial" pitchFamily="34" charset="0"/>
              </a:rPr>
              <a:t>	    diperlukan karena </a:t>
            </a:r>
            <a:r>
              <a:rPr lang="id-ID" sz="1800" dirty="0">
                <a:effectLst/>
                <a:latin typeface="Arial" pitchFamily="34" charset="0"/>
                <a:cs typeface="Arial" pitchFamily="34" charset="0"/>
              </a:rPr>
              <a:t>agar si penerima instruksi memperhatikan dengan seksama </a:t>
            </a:r>
            <a:r>
              <a:rPr lang="id-ID" sz="1800" dirty="0" smtClean="0">
                <a:effectLst/>
                <a:latin typeface="Arial" pitchFamily="34" charset="0"/>
                <a:cs typeface="Arial" pitchFamily="34" charset="0"/>
              </a:rPr>
              <a:t>	    dan sungguh-sungguh</a:t>
            </a:r>
            <a:r>
              <a:rPr lang="id-ID" sz="1800" dirty="0">
                <a:effectLst/>
                <a:latin typeface="Arial" pitchFamily="34" charset="0"/>
                <a:cs typeface="Arial" pitchFamily="34" charset="0"/>
              </a:rPr>
              <a:t>.</a:t>
            </a:r>
            <a:endParaRPr lang="id-ID" sz="1800" dirty="0">
              <a:latin typeface="Arial" pitchFamily="34" charset="0"/>
              <a:cs typeface="Arial" pitchFamily="34" charset="0"/>
            </a:endParaRPr>
          </a:p>
        </p:txBody>
      </p:sp>
    </p:spTree>
    <p:extLst>
      <p:ext uri="{BB962C8B-B14F-4D97-AF65-F5344CB8AC3E}">
        <p14:creationId xmlns:p14="http://schemas.microsoft.com/office/powerpoint/2010/main" val="3644642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lstStyle/>
          <a:p>
            <a:r>
              <a:rPr lang="id-ID" sz="3600" dirty="0" smtClean="0">
                <a:effectLst/>
              </a:rPr>
              <a:t>Cara penyajian Instruksi/perintah</a:t>
            </a:r>
            <a:endParaRPr lang="id-ID" sz="3600" dirty="0"/>
          </a:p>
        </p:txBody>
      </p:sp>
      <p:sp>
        <p:nvSpPr>
          <p:cNvPr id="3" name="Content Placeholder 2"/>
          <p:cNvSpPr>
            <a:spLocks noGrp="1"/>
          </p:cNvSpPr>
          <p:nvPr>
            <p:ph idx="1"/>
          </p:nvPr>
        </p:nvSpPr>
        <p:spPr>
          <a:xfrm>
            <a:off x="457200" y="1371600"/>
            <a:ext cx="8229600" cy="5257800"/>
          </a:xfrm>
        </p:spPr>
        <p:txBody>
          <a:bodyPr/>
          <a:lstStyle/>
          <a:p>
            <a:r>
              <a:rPr lang="id-ID" dirty="0" smtClean="0">
                <a:effectLst/>
              </a:rPr>
              <a:t>a.Metode penyampaian</a:t>
            </a:r>
          </a:p>
          <a:p>
            <a:r>
              <a:rPr lang="id-ID" dirty="0" smtClean="0">
                <a:effectLst/>
              </a:rPr>
              <a:t>b.Ketegasan </a:t>
            </a:r>
            <a:r>
              <a:rPr lang="id-ID" dirty="0">
                <a:effectLst/>
              </a:rPr>
              <a:t>dalam isi instruksi dan penyampaiannya, tidak bertele-tele</a:t>
            </a:r>
            <a:r>
              <a:rPr lang="id-ID" dirty="0" smtClean="0">
                <a:effectLst/>
              </a:rPr>
              <a:t>.</a:t>
            </a:r>
          </a:p>
          <a:p>
            <a:r>
              <a:rPr lang="id-ID" dirty="0" smtClean="0">
                <a:effectLst/>
              </a:rPr>
              <a:t>c.Ketepatan</a:t>
            </a:r>
          </a:p>
          <a:p>
            <a:r>
              <a:rPr lang="id-ID" dirty="0" smtClean="0">
                <a:effectLst/>
              </a:rPr>
              <a:t>d.Keyakinan</a:t>
            </a:r>
            <a:r>
              <a:rPr lang="id-ID" dirty="0">
                <a:effectLst/>
              </a:rPr>
              <a:t/>
            </a:r>
            <a:br>
              <a:rPr lang="id-ID" dirty="0">
                <a:effectLst/>
              </a:rPr>
            </a:br>
            <a:r>
              <a:rPr lang="id-ID" dirty="0">
                <a:effectLst/>
              </a:rPr>
              <a:t>4.Pengontrolan Instruksi</a:t>
            </a:r>
            <a:br>
              <a:rPr lang="id-ID" dirty="0">
                <a:effectLst/>
              </a:rPr>
            </a:br>
            <a:r>
              <a:rPr lang="id-ID" dirty="0">
                <a:effectLst/>
              </a:rPr>
              <a:t>a.Kewajaran</a:t>
            </a:r>
            <a:br>
              <a:rPr lang="id-ID" dirty="0">
                <a:effectLst/>
              </a:rPr>
            </a:br>
            <a:r>
              <a:rPr lang="id-ID" dirty="0">
                <a:effectLst/>
              </a:rPr>
              <a:t>b.Serius tapi </a:t>
            </a:r>
            <a:r>
              <a:rPr lang="id-ID" dirty="0" smtClean="0">
                <a:effectLst/>
              </a:rPr>
              <a:t>santai</a:t>
            </a:r>
          </a:p>
          <a:p>
            <a:r>
              <a:rPr lang="id-ID" dirty="0" smtClean="0">
                <a:effectLst/>
              </a:rPr>
              <a:t>5.Kesimpulan</a:t>
            </a:r>
            <a:r>
              <a:rPr lang="id-ID" dirty="0">
                <a:effectLst/>
              </a:rPr>
              <a:t/>
            </a:r>
            <a:br>
              <a:rPr lang="id-ID" dirty="0">
                <a:effectLst/>
              </a:rPr>
            </a:br>
            <a:r>
              <a:rPr lang="id-ID" dirty="0">
                <a:effectLst/>
              </a:rPr>
              <a:t/>
            </a:r>
            <a:br>
              <a:rPr lang="id-ID" dirty="0">
                <a:effectLst/>
              </a:rPr>
            </a:br>
            <a:endParaRPr lang="id-ID" dirty="0"/>
          </a:p>
        </p:txBody>
      </p:sp>
    </p:spTree>
    <p:extLst>
      <p:ext uri="{BB962C8B-B14F-4D97-AF65-F5344CB8AC3E}">
        <p14:creationId xmlns:p14="http://schemas.microsoft.com/office/powerpoint/2010/main" val="24622206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effectLst/>
              </a:rPr>
              <a:t>Pelaksanaan Pemberian Instruksi</a:t>
            </a:r>
            <a:endParaRPr lang="id-ID" dirty="0"/>
          </a:p>
        </p:txBody>
      </p:sp>
      <p:sp>
        <p:nvSpPr>
          <p:cNvPr id="3" name="Content Placeholder 2"/>
          <p:cNvSpPr>
            <a:spLocks noGrp="1"/>
          </p:cNvSpPr>
          <p:nvPr>
            <p:ph idx="1"/>
          </p:nvPr>
        </p:nvSpPr>
        <p:spPr>
          <a:xfrm>
            <a:off x="-76200" y="1295400"/>
            <a:ext cx="9220200" cy="5334000"/>
          </a:xfrm>
        </p:spPr>
        <p:txBody>
          <a:bodyPr/>
          <a:lstStyle/>
          <a:p>
            <a:r>
              <a:rPr lang="id-ID" sz="1800" dirty="0" smtClean="0">
                <a:effectLst/>
                <a:latin typeface="Arial" pitchFamily="34" charset="0"/>
                <a:cs typeface="Arial" pitchFamily="34" charset="0"/>
              </a:rPr>
              <a:t>Dalam </a:t>
            </a:r>
            <a:r>
              <a:rPr lang="id-ID" sz="1800" dirty="0">
                <a:effectLst/>
                <a:latin typeface="Arial" pitchFamily="34" charset="0"/>
                <a:cs typeface="Arial" pitchFamily="34" charset="0"/>
              </a:rPr>
              <a:t>pelaksanaan pemberian instruksi, perlu memperhatikan hal-hal yang teknis, kecil sifatnya namun sangat menentukan keberhasilan dalam pemberian instruksi, hal-hal tenis tersebut diantaranya adalah</a:t>
            </a:r>
            <a:r>
              <a:rPr lang="id-ID" sz="1800" dirty="0" smtClean="0">
                <a:effectLst/>
                <a:latin typeface="Arial" pitchFamily="34" charset="0"/>
                <a:cs typeface="Arial" pitchFamily="34" charset="0"/>
              </a:rPr>
              <a:t>:</a:t>
            </a:r>
          </a:p>
          <a:p>
            <a:pPr marL="900113" indent="-88900"/>
            <a:r>
              <a:rPr lang="id-ID" sz="1800" dirty="0">
                <a:effectLst/>
                <a:latin typeface="Arial" pitchFamily="34" charset="0"/>
                <a:cs typeface="Arial" pitchFamily="34" charset="0"/>
              </a:rPr>
              <a:t/>
            </a:r>
            <a:br>
              <a:rPr lang="id-ID" sz="1800" dirty="0">
                <a:effectLst/>
                <a:latin typeface="Arial" pitchFamily="34" charset="0"/>
                <a:cs typeface="Arial" pitchFamily="34" charset="0"/>
              </a:rPr>
            </a:br>
            <a:r>
              <a:rPr lang="id-ID" sz="1800" dirty="0" smtClean="0">
                <a:effectLst/>
                <a:latin typeface="Arial" pitchFamily="34" charset="0"/>
                <a:cs typeface="Arial" pitchFamily="34" charset="0"/>
              </a:rPr>
              <a:t>	1.Pemberi </a:t>
            </a:r>
            <a:r>
              <a:rPr lang="id-ID" sz="1800" dirty="0">
                <a:effectLst/>
                <a:latin typeface="Arial" pitchFamily="34" charset="0"/>
                <a:cs typeface="Arial" pitchFamily="34" charset="0"/>
              </a:rPr>
              <a:t>intruksi harus berdiri ditempat yang terlihat jelas tanpa ada halangan </a:t>
            </a:r>
            <a:r>
              <a:rPr lang="id-ID" sz="1800" dirty="0" smtClean="0">
                <a:effectLst/>
                <a:latin typeface="Arial" pitchFamily="34" charset="0"/>
                <a:cs typeface="Arial" pitchFamily="34" charset="0"/>
              </a:rPr>
              <a:t>	    dengan </a:t>
            </a:r>
            <a:r>
              <a:rPr lang="id-ID" sz="1800" dirty="0">
                <a:effectLst/>
                <a:latin typeface="Arial" pitchFamily="34" charset="0"/>
                <a:cs typeface="Arial" pitchFamily="34" charset="0"/>
              </a:rPr>
              <a:t>penerima instruksi.</a:t>
            </a:r>
            <a:br>
              <a:rPr lang="id-ID" sz="1800" dirty="0">
                <a:effectLst/>
                <a:latin typeface="Arial" pitchFamily="34" charset="0"/>
                <a:cs typeface="Arial" pitchFamily="34" charset="0"/>
              </a:rPr>
            </a:br>
            <a:r>
              <a:rPr lang="id-ID" sz="1800" dirty="0" smtClean="0">
                <a:effectLst/>
                <a:latin typeface="Arial" pitchFamily="34" charset="0"/>
                <a:cs typeface="Arial" pitchFamily="34" charset="0"/>
              </a:rPr>
              <a:t>	2.Instruksi </a:t>
            </a:r>
            <a:r>
              <a:rPr lang="id-ID" sz="1800" dirty="0">
                <a:effectLst/>
                <a:latin typeface="Arial" pitchFamily="34" charset="0"/>
                <a:cs typeface="Arial" pitchFamily="34" charset="0"/>
              </a:rPr>
              <a:t>dimulai ketika si penerima dalam keadaan tenang dan tertib.</a:t>
            </a:r>
            <a:br>
              <a:rPr lang="id-ID" sz="1800" dirty="0">
                <a:effectLst/>
                <a:latin typeface="Arial" pitchFamily="34" charset="0"/>
                <a:cs typeface="Arial" pitchFamily="34" charset="0"/>
              </a:rPr>
            </a:br>
            <a:r>
              <a:rPr lang="id-ID" sz="1800" dirty="0" smtClean="0">
                <a:effectLst/>
                <a:latin typeface="Arial" pitchFamily="34" charset="0"/>
                <a:cs typeface="Arial" pitchFamily="34" charset="0"/>
              </a:rPr>
              <a:t>	3.Instruksi </a:t>
            </a:r>
            <a:r>
              <a:rPr lang="id-ID" sz="1800" dirty="0">
                <a:effectLst/>
                <a:latin typeface="Arial" pitchFamily="34" charset="0"/>
                <a:cs typeface="Arial" pitchFamily="34" charset="0"/>
              </a:rPr>
              <a:t>tersebut harus mudah dimengerti dan jelas.</a:t>
            </a:r>
            <a:br>
              <a:rPr lang="id-ID" sz="1800" dirty="0">
                <a:effectLst/>
                <a:latin typeface="Arial" pitchFamily="34" charset="0"/>
                <a:cs typeface="Arial" pitchFamily="34" charset="0"/>
              </a:rPr>
            </a:br>
            <a:r>
              <a:rPr lang="id-ID" sz="1800" dirty="0" smtClean="0">
                <a:effectLst/>
                <a:latin typeface="Arial" pitchFamily="34" charset="0"/>
                <a:cs typeface="Arial" pitchFamily="34" charset="0"/>
              </a:rPr>
              <a:t>	4.Suara </a:t>
            </a:r>
            <a:r>
              <a:rPr lang="id-ID" sz="1800" dirty="0">
                <a:effectLst/>
                <a:latin typeface="Arial" pitchFamily="34" charset="0"/>
                <a:cs typeface="Arial" pitchFamily="34" charset="0"/>
              </a:rPr>
              <a:t>yang terang dan jelas serta semua penerima harus dapat </a:t>
            </a:r>
            <a:r>
              <a:rPr lang="id-ID" sz="1800" dirty="0" smtClean="0">
                <a:effectLst/>
                <a:latin typeface="Arial" pitchFamily="34" charset="0"/>
                <a:cs typeface="Arial" pitchFamily="34" charset="0"/>
              </a:rPr>
              <a:t>me ndengarkan</a:t>
            </a:r>
            <a:r>
              <a:rPr lang="id-ID" sz="1800" dirty="0">
                <a:effectLst/>
                <a:latin typeface="Arial" pitchFamily="34" charset="0"/>
                <a:cs typeface="Arial" pitchFamily="34" charset="0"/>
              </a:rPr>
              <a:t>.</a:t>
            </a:r>
            <a:br>
              <a:rPr lang="id-ID" sz="1800" dirty="0">
                <a:effectLst/>
                <a:latin typeface="Arial" pitchFamily="34" charset="0"/>
                <a:cs typeface="Arial" pitchFamily="34" charset="0"/>
              </a:rPr>
            </a:br>
            <a:r>
              <a:rPr lang="id-ID" sz="1800" dirty="0" smtClean="0">
                <a:effectLst/>
                <a:latin typeface="Arial" pitchFamily="34" charset="0"/>
                <a:cs typeface="Arial" pitchFamily="34" charset="0"/>
              </a:rPr>
              <a:t>	5.Instruksi </a:t>
            </a:r>
            <a:r>
              <a:rPr lang="id-ID" sz="1800" dirty="0">
                <a:effectLst/>
                <a:latin typeface="Arial" pitchFamily="34" charset="0"/>
                <a:cs typeface="Arial" pitchFamily="34" charset="0"/>
              </a:rPr>
              <a:t>diberikan tidak terlalu panjang dan tidak terlalu singkat.</a:t>
            </a:r>
            <a:br>
              <a:rPr lang="id-ID" sz="1800" dirty="0">
                <a:effectLst/>
                <a:latin typeface="Arial" pitchFamily="34" charset="0"/>
                <a:cs typeface="Arial" pitchFamily="34" charset="0"/>
              </a:rPr>
            </a:br>
            <a:r>
              <a:rPr lang="id-ID" sz="1800" dirty="0" smtClean="0">
                <a:effectLst/>
                <a:latin typeface="Arial" pitchFamily="34" charset="0"/>
                <a:cs typeface="Arial" pitchFamily="34" charset="0"/>
              </a:rPr>
              <a:t>	6.Bila </a:t>
            </a:r>
            <a:r>
              <a:rPr lang="id-ID" sz="1800" dirty="0">
                <a:effectLst/>
                <a:latin typeface="Arial" pitchFamily="34" charset="0"/>
                <a:cs typeface="Arial" pitchFamily="34" charset="0"/>
              </a:rPr>
              <a:t>perlu dibantu dengan alat peraga atau peragaan.</a:t>
            </a:r>
            <a:br>
              <a:rPr lang="id-ID" sz="1800" dirty="0">
                <a:effectLst/>
                <a:latin typeface="Arial" pitchFamily="34" charset="0"/>
                <a:cs typeface="Arial" pitchFamily="34" charset="0"/>
              </a:rPr>
            </a:br>
            <a:r>
              <a:rPr lang="id-ID" sz="1800" dirty="0" smtClean="0">
                <a:effectLst/>
                <a:latin typeface="Arial" pitchFamily="34" charset="0"/>
                <a:cs typeface="Arial" pitchFamily="34" charset="0"/>
              </a:rPr>
              <a:t>	7.Berikan </a:t>
            </a:r>
            <a:r>
              <a:rPr lang="id-ID" sz="1800" dirty="0">
                <a:effectLst/>
                <a:latin typeface="Arial" pitchFamily="34" charset="0"/>
                <a:cs typeface="Arial" pitchFamily="34" charset="0"/>
              </a:rPr>
              <a:t>kesempatan bertanya kepada si penerima instruksi.</a:t>
            </a:r>
            <a:br>
              <a:rPr lang="id-ID" sz="1800" dirty="0">
                <a:effectLst/>
                <a:latin typeface="Arial" pitchFamily="34" charset="0"/>
                <a:cs typeface="Arial" pitchFamily="34" charset="0"/>
              </a:rPr>
            </a:br>
            <a:r>
              <a:rPr lang="id-ID" sz="1800" dirty="0" smtClean="0">
                <a:effectLst/>
                <a:latin typeface="Arial" pitchFamily="34" charset="0"/>
                <a:cs typeface="Arial" pitchFamily="34" charset="0"/>
              </a:rPr>
              <a:t>	8.Bila </a:t>
            </a:r>
            <a:r>
              <a:rPr lang="id-ID" sz="1800" dirty="0">
                <a:effectLst/>
                <a:latin typeface="Arial" pitchFamily="34" charset="0"/>
                <a:cs typeface="Arial" pitchFamily="34" charset="0"/>
              </a:rPr>
              <a:t>instruksi diberikan secara tertulis, maka harus sistematis dan jelas</a:t>
            </a:r>
            <a:br>
              <a:rPr lang="id-ID" sz="1800" dirty="0">
                <a:effectLst/>
                <a:latin typeface="Arial" pitchFamily="34" charset="0"/>
                <a:cs typeface="Arial" pitchFamily="34" charset="0"/>
              </a:rPr>
            </a:br>
            <a:r>
              <a:rPr lang="id-ID" sz="1800" dirty="0" smtClean="0">
                <a:effectLst/>
                <a:latin typeface="Arial" pitchFamily="34" charset="0"/>
                <a:cs typeface="Arial" pitchFamily="34" charset="0"/>
              </a:rPr>
              <a:t>	9.Singkirkan </a:t>
            </a:r>
            <a:r>
              <a:rPr lang="id-ID" sz="1800" dirty="0">
                <a:effectLst/>
                <a:latin typeface="Arial" pitchFamily="34" charset="0"/>
                <a:cs typeface="Arial" pitchFamily="34" charset="0"/>
              </a:rPr>
              <a:t>hal-hal yang mengganggu konsentrasi pendengar.</a:t>
            </a:r>
            <a:br>
              <a:rPr lang="id-ID" sz="1800" dirty="0">
                <a:effectLst/>
                <a:latin typeface="Arial" pitchFamily="34" charset="0"/>
                <a:cs typeface="Arial" pitchFamily="34" charset="0"/>
              </a:rPr>
            </a:br>
            <a:r>
              <a:rPr lang="id-ID" sz="1800" dirty="0" smtClean="0">
                <a:effectLst/>
                <a:latin typeface="Arial" pitchFamily="34" charset="0"/>
                <a:cs typeface="Arial" pitchFamily="34" charset="0"/>
              </a:rPr>
              <a:t>	10.Buatlah </a:t>
            </a:r>
            <a:r>
              <a:rPr lang="id-ID" sz="1800" dirty="0">
                <a:effectLst/>
                <a:latin typeface="Arial" pitchFamily="34" charset="0"/>
                <a:cs typeface="Arial" pitchFamily="34" charset="0"/>
              </a:rPr>
              <a:t>instruksi semenarik mungkin.</a:t>
            </a:r>
            <a:br>
              <a:rPr lang="id-ID" sz="1800" dirty="0">
                <a:effectLst/>
                <a:latin typeface="Arial" pitchFamily="34" charset="0"/>
                <a:cs typeface="Arial" pitchFamily="34" charset="0"/>
              </a:rPr>
            </a:br>
            <a:r>
              <a:rPr lang="id-ID" sz="1800" dirty="0" smtClean="0">
                <a:effectLst/>
                <a:latin typeface="Arial" pitchFamily="34" charset="0"/>
                <a:cs typeface="Arial" pitchFamily="34" charset="0"/>
              </a:rPr>
              <a:t>	11.Usahakan </a:t>
            </a:r>
            <a:r>
              <a:rPr lang="id-ID" sz="1800" dirty="0">
                <a:effectLst/>
                <a:latin typeface="Arial" pitchFamily="34" charset="0"/>
                <a:cs typeface="Arial" pitchFamily="34" charset="0"/>
              </a:rPr>
              <a:t>si penerima instruksi dapat menggunakan seluruh inderanya.</a:t>
            </a:r>
            <a:br>
              <a:rPr lang="id-ID" sz="1800" dirty="0">
                <a:effectLst/>
                <a:latin typeface="Arial" pitchFamily="34" charset="0"/>
                <a:cs typeface="Arial" pitchFamily="34" charset="0"/>
              </a:rPr>
            </a:br>
            <a:r>
              <a:rPr lang="id-ID" sz="1800" dirty="0" smtClean="0">
                <a:effectLst/>
                <a:latin typeface="Arial" pitchFamily="34" charset="0"/>
                <a:cs typeface="Arial" pitchFamily="34" charset="0"/>
              </a:rPr>
              <a:t>	12.Bila </a:t>
            </a:r>
            <a:r>
              <a:rPr lang="id-ID" sz="1800" dirty="0">
                <a:effectLst/>
                <a:latin typeface="Arial" pitchFamily="34" charset="0"/>
                <a:cs typeface="Arial" pitchFamily="34" charset="0"/>
              </a:rPr>
              <a:t>ada hal yang sangat penting, dapat diulang kembali.</a:t>
            </a:r>
            <a:br>
              <a:rPr lang="id-ID" sz="1800" dirty="0">
                <a:effectLst/>
                <a:latin typeface="Arial" pitchFamily="34" charset="0"/>
                <a:cs typeface="Arial" pitchFamily="34" charset="0"/>
              </a:rPr>
            </a:br>
            <a:r>
              <a:rPr lang="id-ID" sz="1800" dirty="0" smtClean="0">
                <a:effectLst/>
                <a:latin typeface="Arial" pitchFamily="34" charset="0"/>
                <a:cs typeface="Arial" pitchFamily="34" charset="0"/>
              </a:rPr>
              <a:t>	13.Bila </a:t>
            </a:r>
            <a:r>
              <a:rPr lang="id-ID" sz="1800" dirty="0">
                <a:effectLst/>
                <a:latin typeface="Arial" pitchFamily="34" charset="0"/>
                <a:cs typeface="Arial" pitchFamily="34" charset="0"/>
              </a:rPr>
              <a:t>diperlukan, Berikan umpan balik kepada penerima instruksi.</a:t>
            </a:r>
            <a:br>
              <a:rPr lang="id-ID" sz="1800" dirty="0">
                <a:effectLst/>
                <a:latin typeface="Arial" pitchFamily="34" charset="0"/>
                <a:cs typeface="Arial" pitchFamily="34" charset="0"/>
              </a:rPr>
            </a:br>
            <a:endParaRPr lang="id-ID" sz="1800" dirty="0">
              <a:latin typeface="Arial" pitchFamily="34" charset="0"/>
              <a:cs typeface="Arial" pitchFamily="34" charset="0"/>
            </a:endParaRPr>
          </a:p>
        </p:txBody>
      </p:sp>
    </p:spTree>
    <p:extLst>
      <p:ext uri="{BB962C8B-B14F-4D97-AF65-F5344CB8AC3E}">
        <p14:creationId xmlns:p14="http://schemas.microsoft.com/office/powerpoint/2010/main" val="506824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Prinsip </a:t>
            </a:r>
            <a:r>
              <a:rPr lang="id-ID" smtClean="0"/>
              <a:t>pemberian perintah </a:t>
            </a:r>
            <a:endParaRPr lang="id-ID" dirty="0"/>
          </a:p>
        </p:txBody>
      </p:sp>
      <p:sp>
        <p:nvSpPr>
          <p:cNvPr id="3" name="Content Placeholder 2"/>
          <p:cNvSpPr>
            <a:spLocks noGrp="1"/>
          </p:cNvSpPr>
          <p:nvPr>
            <p:ph idx="1"/>
          </p:nvPr>
        </p:nvSpPr>
        <p:spPr>
          <a:xfrm>
            <a:off x="457200" y="1295400"/>
            <a:ext cx="8686800" cy="4800600"/>
          </a:xfrm>
        </p:spPr>
        <p:txBody>
          <a:bodyPr/>
          <a:lstStyle/>
          <a:p>
            <a:r>
              <a:rPr lang="en-GB" b="1" dirty="0">
                <a:effectLst/>
              </a:rPr>
              <a:t>1.  </a:t>
            </a:r>
            <a:r>
              <a:rPr lang="en-GB" sz="2400" b="1" dirty="0">
                <a:effectLst/>
              </a:rPr>
              <a:t>BERIKAN PERINTAH DALAM BAHASA YANG SEDERHANA DAN </a:t>
            </a:r>
            <a:r>
              <a:rPr lang="en-GB" sz="2400" b="1" dirty="0" smtClean="0">
                <a:effectLst/>
              </a:rPr>
              <a:t>JELAS</a:t>
            </a:r>
            <a:endParaRPr lang="id-ID" sz="2400" b="1" dirty="0" smtClean="0">
              <a:effectLst/>
            </a:endParaRPr>
          </a:p>
          <a:p>
            <a:endParaRPr lang="id-ID" sz="2400" dirty="0">
              <a:effectLst/>
            </a:endParaRPr>
          </a:p>
          <a:p>
            <a:r>
              <a:rPr lang="en-GB" sz="2400" dirty="0">
                <a:effectLst/>
              </a:rPr>
              <a:t>2.  </a:t>
            </a:r>
            <a:r>
              <a:rPr lang="en-GB" sz="2400" b="1" dirty="0">
                <a:effectLst/>
              </a:rPr>
              <a:t>BUATLAH MEMO UCAPAN TERIMA KASIH APABILA BAWAHAN MENGERJAKANNYA DENGAN TEPAT</a:t>
            </a:r>
            <a:r>
              <a:rPr lang="en-GB" sz="2400" b="1" dirty="0" smtClean="0">
                <a:effectLst/>
              </a:rPr>
              <a:t>.</a:t>
            </a:r>
            <a:endParaRPr lang="id-ID" sz="2400" b="1" dirty="0" smtClean="0">
              <a:effectLst/>
            </a:endParaRPr>
          </a:p>
          <a:p>
            <a:endParaRPr lang="id-ID" sz="2400" dirty="0">
              <a:effectLst/>
            </a:endParaRPr>
          </a:p>
          <a:p>
            <a:r>
              <a:rPr lang="en-GB" sz="2400" b="1" dirty="0">
                <a:effectLst/>
              </a:rPr>
              <a:t>3.  KATAKAN </a:t>
            </a:r>
            <a:r>
              <a:rPr lang="en-GB" sz="2400" b="1" dirty="0" smtClean="0">
                <a:effectLst/>
              </a:rPr>
              <a:t>TOLONG</a:t>
            </a:r>
            <a:endParaRPr lang="id-ID" sz="2400" b="1" dirty="0" smtClean="0">
              <a:effectLst/>
            </a:endParaRPr>
          </a:p>
          <a:p>
            <a:endParaRPr lang="id-ID" sz="2400" dirty="0">
              <a:effectLst/>
            </a:endParaRPr>
          </a:p>
          <a:p>
            <a:r>
              <a:rPr lang="en-GB" sz="2400" b="1" dirty="0">
                <a:effectLst/>
              </a:rPr>
              <a:t>4.  LUANGKAN WAKTU UNTUK MENDENGARKAN PENDAPAT MEREKA</a:t>
            </a:r>
            <a:endParaRPr lang="id-ID" sz="2400" dirty="0">
              <a:effectLst/>
            </a:endParaRPr>
          </a:p>
          <a:p>
            <a:endParaRPr lang="id-ID" dirty="0"/>
          </a:p>
        </p:txBody>
      </p:sp>
    </p:spTree>
    <p:extLst>
      <p:ext uri="{BB962C8B-B14F-4D97-AF65-F5344CB8AC3E}">
        <p14:creationId xmlns:p14="http://schemas.microsoft.com/office/powerpoint/2010/main" val="2370809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z="3600" smtClean="0">
                <a:solidFill>
                  <a:schemeClr val="tx1"/>
                </a:solidFill>
                <a:effectLst/>
              </a:rPr>
              <a:t>MACAM TEHNIK KOMUNIKASI</a:t>
            </a:r>
          </a:p>
        </p:txBody>
      </p:sp>
      <p:sp>
        <p:nvSpPr>
          <p:cNvPr id="13315" name="Rectangle 3"/>
          <p:cNvSpPr>
            <a:spLocks noGrp="1" noChangeArrowheads="1"/>
          </p:cNvSpPr>
          <p:nvPr>
            <p:ph type="body" sz="half" idx="1"/>
          </p:nvPr>
        </p:nvSpPr>
        <p:spPr>
          <a:xfrm>
            <a:off x="457200" y="1600200"/>
            <a:ext cx="8382000" cy="4495800"/>
          </a:xfrm>
        </p:spPr>
        <p:txBody>
          <a:bodyPr/>
          <a:lstStyle/>
          <a:p>
            <a:pPr marL="346075" indent="-346075" eaLnBrk="1" hangingPunct="1">
              <a:lnSpc>
                <a:spcPct val="90000"/>
              </a:lnSpc>
              <a:buClr>
                <a:schemeClr val="tx1"/>
              </a:buClr>
              <a:buFont typeface="Wingdings" pitchFamily="2" charset="2"/>
              <a:buChar char="Ø"/>
              <a:defRPr/>
            </a:pPr>
            <a:r>
              <a:rPr lang="en-US" sz="2400" b="1" smtClean="0"/>
              <a:t>KOMUNIKASI LISAN </a:t>
            </a:r>
          </a:p>
          <a:p>
            <a:pPr marL="346075" indent="-346075" eaLnBrk="1" hangingPunct="1">
              <a:lnSpc>
                <a:spcPct val="90000"/>
              </a:lnSpc>
              <a:buClr>
                <a:schemeClr val="tx1"/>
              </a:buClr>
              <a:buFontTx/>
              <a:buNone/>
              <a:defRPr/>
            </a:pPr>
            <a:r>
              <a:rPr lang="en-US" sz="2400" b="1" smtClean="0"/>
              <a:t>	</a:t>
            </a:r>
            <a:r>
              <a:rPr lang="en-US" sz="2000" b="1" smtClean="0"/>
              <a:t>- UCAPAN, GAYA &amp; MEDIA  ( PEMBERI  PESAN )</a:t>
            </a:r>
          </a:p>
          <a:p>
            <a:pPr marL="346075" indent="-346075" eaLnBrk="1" hangingPunct="1">
              <a:lnSpc>
                <a:spcPct val="90000"/>
              </a:lnSpc>
              <a:buClr>
                <a:schemeClr val="tx1"/>
              </a:buClr>
              <a:buFontTx/>
              <a:buNone/>
              <a:defRPr/>
            </a:pPr>
            <a:r>
              <a:rPr lang="en-US" sz="2000" b="1" smtClean="0"/>
              <a:t>	- MENDENGAR, DAYA TANGKAP &amp;  SIKAP ( PENERIMA PESAN )</a:t>
            </a:r>
          </a:p>
          <a:p>
            <a:pPr marL="346075" indent="-346075" eaLnBrk="1" hangingPunct="1">
              <a:lnSpc>
                <a:spcPct val="90000"/>
              </a:lnSpc>
              <a:buClr>
                <a:schemeClr val="tx1"/>
              </a:buClr>
              <a:buFontTx/>
              <a:buNone/>
              <a:defRPr/>
            </a:pPr>
            <a:r>
              <a:rPr lang="en-US" sz="2000" b="1" smtClean="0"/>
              <a:t>             </a:t>
            </a:r>
          </a:p>
          <a:p>
            <a:pPr marL="346075" indent="-346075" eaLnBrk="1" hangingPunct="1">
              <a:lnSpc>
                <a:spcPct val="90000"/>
              </a:lnSpc>
              <a:buClr>
                <a:schemeClr val="tx1"/>
              </a:buClr>
              <a:buFont typeface="Wingdings" pitchFamily="2" charset="2"/>
              <a:buChar char="Ø"/>
              <a:defRPr/>
            </a:pPr>
            <a:r>
              <a:rPr lang="en-US" sz="2400" b="1" smtClean="0"/>
              <a:t>KOMUNIKASI TULISAN </a:t>
            </a:r>
          </a:p>
          <a:p>
            <a:pPr marL="346075" indent="-346075" eaLnBrk="1" hangingPunct="1">
              <a:lnSpc>
                <a:spcPct val="90000"/>
              </a:lnSpc>
              <a:buClr>
                <a:schemeClr val="tx1"/>
              </a:buClr>
              <a:buFont typeface="Wingdings" pitchFamily="2" charset="2"/>
              <a:buNone/>
              <a:defRPr/>
            </a:pPr>
            <a:r>
              <a:rPr lang="en-US" sz="2400" b="1" smtClean="0"/>
              <a:t>	- </a:t>
            </a:r>
            <a:r>
              <a:rPr lang="en-US" sz="2000" b="1" smtClean="0"/>
              <a:t>JELAS &amp; WAJAR ( MAKSUD &amp; TUJUAN )</a:t>
            </a:r>
          </a:p>
          <a:p>
            <a:pPr marL="346075" indent="-346075" eaLnBrk="1" hangingPunct="1">
              <a:lnSpc>
                <a:spcPct val="90000"/>
              </a:lnSpc>
              <a:buClr>
                <a:schemeClr val="tx1"/>
              </a:buClr>
              <a:buFont typeface="Wingdings" pitchFamily="2" charset="2"/>
              <a:buNone/>
              <a:defRPr/>
            </a:pPr>
            <a:r>
              <a:rPr lang="en-US" sz="2400" b="1" smtClean="0"/>
              <a:t>	- </a:t>
            </a:r>
            <a:r>
              <a:rPr lang="en-US" sz="2000" b="1" smtClean="0"/>
              <a:t>TATA BAHASA, CERMAT &amp; TEPAT</a:t>
            </a:r>
          </a:p>
        </p:txBody>
      </p:sp>
      <p:pic>
        <p:nvPicPr>
          <p:cNvPr id="6148" name="Picture 4" descr="BUSIN140"/>
          <p:cNvPicPr>
            <a:picLocks noGrp="1" noChangeAspect="1" noChangeArrowheads="1"/>
          </p:cNvPicPr>
          <p:nvPr>
            <p:ph sz="half" idx="2"/>
          </p:nvPr>
        </p:nvPicPr>
        <p:blipFill>
          <a:blip r:embed="rId2"/>
          <a:srcRect/>
          <a:stretch>
            <a:fillRect/>
          </a:stretch>
        </p:blipFill>
        <p:spPr>
          <a:xfrm>
            <a:off x="6400800" y="3606800"/>
            <a:ext cx="2286000" cy="2066925"/>
          </a:xfrm>
          <a:noFill/>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id-ID" b="1" dirty="0" smtClean="0"/>
              <a:t>Beberapa prinsip efektif dalam berbicara </a:t>
            </a:r>
            <a:endParaRPr lang="id-ID" b="1" dirty="0"/>
          </a:p>
        </p:txBody>
      </p:sp>
      <p:sp>
        <p:nvSpPr>
          <p:cNvPr id="5" name="Content Placeholder 4"/>
          <p:cNvSpPr>
            <a:spLocks noGrp="1"/>
          </p:cNvSpPr>
          <p:nvPr>
            <p:ph idx="1"/>
          </p:nvPr>
        </p:nvSpPr>
        <p:spPr>
          <a:xfrm>
            <a:off x="457200" y="1600200"/>
            <a:ext cx="8229600" cy="4997152"/>
          </a:xfrm>
        </p:spPr>
        <p:txBody>
          <a:bodyPr>
            <a:normAutofit fontScale="92500" lnSpcReduction="10000"/>
          </a:bodyPr>
          <a:lstStyle/>
          <a:p>
            <a:r>
              <a:rPr lang="id-ID" dirty="0" smtClean="0"/>
              <a:t>diantaranya </a:t>
            </a:r>
            <a:r>
              <a:rPr lang="id-ID" dirty="0"/>
              <a:t>adalah :</a:t>
            </a:r>
          </a:p>
          <a:p>
            <a:pPr lvl="1"/>
            <a:r>
              <a:rPr lang="id-ID" dirty="0"/>
              <a:t>Memberikan kesempatan pada lawan biacara saat mereka menyampaikan pesan</a:t>
            </a:r>
          </a:p>
          <a:p>
            <a:pPr lvl="1"/>
            <a:r>
              <a:rPr lang="id-ID" dirty="0"/>
              <a:t>Menatap lawan bicara dengan sopan dan bergantian</a:t>
            </a:r>
          </a:p>
          <a:p>
            <a:pPr lvl="1"/>
            <a:r>
              <a:rPr lang="id-ID" dirty="0"/>
              <a:t>Berbicara dengan baik jelas dan mudah di mengerti dan jangan melakukan bisikan</a:t>
            </a:r>
          </a:p>
          <a:p>
            <a:pPr lvl="1"/>
            <a:r>
              <a:rPr lang="id-ID" dirty="0"/>
              <a:t>Memahami semua apa yang dibicarakan sehingga inti dari pembicaraan biasa terealisir</a:t>
            </a:r>
          </a:p>
          <a:p>
            <a:pPr lvl="1"/>
            <a:r>
              <a:rPr lang="id-ID" dirty="0"/>
              <a:t>Berbicara secara efektif juga sebenarnya akan menimbulkan efek motivasi pada lawan bicara dengan memberikan dorongan minat sehingga membuat seseorang tergugah untuk melakukan sesuatu. </a:t>
            </a:r>
          </a:p>
        </p:txBody>
      </p:sp>
    </p:spTree>
    <p:extLst>
      <p:ext uri="{BB962C8B-B14F-4D97-AF65-F5344CB8AC3E}">
        <p14:creationId xmlns:p14="http://schemas.microsoft.com/office/powerpoint/2010/main" val="31088976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501650" y="1649413"/>
            <a:ext cx="8337550" cy="3111500"/>
          </a:xfrm>
          <a:prstGeom prst="rect">
            <a:avLst/>
          </a:prstGeom>
          <a:noFill/>
          <a:ln w="9525">
            <a:noFill/>
            <a:miter lim="800000"/>
            <a:headEnd/>
            <a:tailEnd/>
          </a:ln>
        </p:spPr>
        <p:txBody>
          <a:bodyPr>
            <a:spAutoFit/>
          </a:bodyPr>
          <a:lstStyle/>
          <a:p>
            <a:pPr algn="just"/>
            <a:r>
              <a:rPr lang="en-US" sz="5400"/>
              <a:t>Komunikasi</a:t>
            </a:r>
            <a:r>
              <a:rPr lang="en-US" sz="3600"/>
              <a:t> dapat dikatakan </a:t>
            </a:r>
            <a:r>
              <a:rPr lang="en-US" sz="5400"/>
              <a:t>efektif</a:t>
            </a:r>
            <a:r>
              <a:rPr lang="en-US" sz="3600"/>
              <a:t> apabila pesan yang diberikan dapat dimengerti secara penuh oleh penerimanya dan sang penerima memberikan reaksi dan tanggapan seperti yang diharapkan sang pemberi pesan.</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id-ID" sz="3200" dirty="0">
                <a:effectLst/>
              </a:rPr>
              <a:t>16 CARA EFEKTIF MEMBERI PERINTAH</a:t>
            </a:r>
            <a:r>
              <a:rPr lang="id-ID" dirty="0">
                <a:effectLst/>
              </a:rPr>
              <a:t/>
            </a:r>
            <a:br>
              <a:rPr lang="id-ID" dirty="0">
                <a:effectLst/>
              </a:rPr>
            </a:br>
            <a:endParaRPr lang="id-ID" dirty="0"/>
          </a:p>
        </p:txBody>
      </p:sp>
      <p:sp>
        <p:nvSpPr>
          <p:cNvPr id="3" name="Content Placeholder 2"/>
          <p:cNvSpPr>
            <a:spLocks noGrp="1"/>
          </p:cNvSpPr>
          <p:nvPr>
            <p:ph idx="1"/>
          </p:nvPr>
        </p:nvSpPr>
        <p:spPr>
          <a:xfrm>
            <a:off x="457200" y="990600"/>
            <a:ext cx="8229600" cy="5715000"/>
          </a:xfrm>
        </p:spPr>
        <p:txBody>
          <a:bodyPr/>
          <a:lstStyle/>
          <a:p>
            <a:r>
              <a:rPr lang="id-ID" sz="1800" dirty="0">
                <a:effectLst/>
                <a:latin typeface="Arial" pitchFamily="34" charset="0"/>
                <a:cs typeface="Arial" pitchFamily="34" charset="0"/>
              </a:rPr>
              <a:t>1. BERI CONTOH</a:t>
            </a:r>
          </a:p>
          <a:p>
            <a:r>
              <a:rPr lang="id-ID" sz="1800" dirty="0">
                <a:effectLst/>
                <a:latin typeface="Arial" pitchFamily="34" charset="0"/>
                <a:cs typeface="Arial" pitchFamily="34" charset="0"/>
              </a:rPr>
              <a:t>2. SINGKAT DAN MUDAH  </a:t>
            </a:r>
          </a:p>
          <a:p>
            <a:r>
              <a:rPr lang="id-ID" sz="1800" dirty="0">
                <a:effectLst/>
                <a:latin typeface="Arial" pitchFamily="34" charset="0"/>
                <a:cs typeface="Arial" pitchFamily="34" charset="0"/>
              </a:rPr>
              <a:t>3. UCAPKAN DENGAN JELAS</a:t>
            </a:r>
          </a:p>
          <a:p>
            <a:r>
              <a:rPr lang="id-ID" sz="1800" dirty="0">
                <a:effectLst/>
                <a:latin typeface="Arial" pitchFamily="34" charset="0"/>
                <a:cs typeface="Arial" pitchFamily="34" charset="0"/>
              </a:rPr>
              <a:t>4. HINDARI KATA-KATA "JANGAN"</a:t>
            </a:r>
          </a:p>
          <a:p>
            <a:r>
              <a:rPr lang="id-ID" sz="1800" dirty="0">
                <a:effectLst/>
                <a:latin typeface="Arial" pitchFamily="34" charset="0"/>
                <a:cs typeface="Arial" pitchFamily="34" charset="0"/>
              </a:rPr>
              <a:t>5. HARUS KONKRET</a:t>
            </a:r>
          </a:p>
          <a:p>
            <a:r>
              <a:rPr lang="id-ID" sz="1800" dirty="0">
                <a:effectLst/>
                <a:latin typeface="Arial" pitchFamily="34" charset="0"/>
                <a:cs typeface="Arial" pitchFamily="34" charset="0"/>
              </a:rPr>
              <a:t>6. BERI </a:t>
            </a:r>
            <a:r>
              <a:rPr lang="id-ID" sz="1800" i="1" dirty="0">
                <a:effectLst/>
                <a:latin typeface="Arial" pitchFamily="34" charset="0"/>
                <a:cs typeface="Arial" pitchFamily="34" charset="0"/>
              </a:rPr>
              <a:t>REWARDS</a:t>
            </a:r>
            <a:endParaRPr lang="id-ID" sz="1800" dirty="0">
              <a:effectLst/>
              <a:latin typeface="Arial" pitchFamily="34" charset="0"/>
              <a:cs typeface="Arial" pitchFamily="34" charset="0"/>
            </a:endParaRPr>
          </a:p>
          <a:p>
            <a:r>
              <a:rPr lang="id-ID" sz="1800" dirty="0">
                <a:effectLst/>
                <a:latin typeface="Arial" pitchFamily="34" charset="0"/>
                <a:cs typeface="Arial" pitchFamily="34" charset="0"/>
              </a:rPr>
              <a:t>7. AWALI DENGAN KATA "TOLONG"</a:t>
            </a:r>
          </a:p>
          <a:p>
            <a:r>
              <a:rPr lang="id-ID" sz="1800" dirty="0">
                <a:effectLst/>
                <a:latin typeface="Arial" pitchFamily="34" charset="0"/>
                <a:cs typeface="Arial" pitchFamily="34" charset="0"/>
              </a:rPr>
              <a:t>8. SINGKIRKAN PERINTAH YANG BERAT/BERBAHAYA</a:t>
            </a:r>
          </a:p>
          <a:p>
            <a:r>
              <a:rPr lang="id-ID" sz="1800" dirty="0">
                <a:effectLst/>
                <a:latin typeface="Arial" pitchFamily="34" charset="0"/>
                <a:cs typeface="Arial" pitchFamily="34" charset="0"/>
              </a:rPr>
              <a:t>9. KATAKAN DENGAN </a:t>
            </a:r>
            <a:r>
              <a:rPr lang="id-ID" sz="1800" dirty="0" smtClean="0">
                <a:effectLst/>
                <a:latin typeface="Arial" pitchFamily="34" charset="0"/>
                <a:cs typeface="Arial" pitchFamily="34" charset="0"/>
              </a:rPr>
              <a:t>LEMBUT</a:t>
            </a:r>
            <a:r>
              <a:rPr lang="id-ID" sz="1800" dirty="0">
                <a:effectLst/>
                <a:latin typeface="Arial" pitchFamily="34" charset="0"/>
                <a:cs typeface="Arial" pitchFamily="34" charset="0"/>
              </a:rPr>
              <a:t> </a:t>
            </a:r>
          </a:p>
          <a:p>
            <a:r>
              <a:rPr lang="id-ID" sz="1800" dirty="0">
                <a:effectLst/>
                <a:latin typeface="Arial" pitchFamily="34" charset="0"/>
                <a:cs typeface="Arial" pitchFamily="34" charset="0"/>
              </a:rPr>
              <a:t>10. BUANG SIKAP OTORITER</a:t>
            </a:r>
          </a:p>
          <a:p>
            <a:r>
              <a:rPr lang="id-ID" sz="1800" dirty="0">
                <a:effectLst/>
                <a:latin typeface="Arial" pitchFamily="34" charset="0"/>
                <a:cs typeface="Arial" pitchFamily="34" charset="0"/>
              </a:rPr>
              <a:t>11. LIHAT SITUASI DAN </a:t>
            </a:r>
            <a:r>
              <a:rPr lang="id-ID" sz="1800" dirty="0" smtClean="0">
                <a:effectLst/>
                <a:latin typeface="Arial" pitchFamily="34" charset="0"/>
                <a:cs typeface="Arial" pitchFamily="34" charset="0"/>
              </a:rPr>
              <a:t>KONDISI</a:t>
            </a:r>
            <a:r>
              <a:rPr lang="id-ID" sz="1800" dirty="0">
                <a:effectLst/>
                <a:latin typeface="Arial" pitchFamily="34" charset="0"/>
                <a:cs typeface="Arial" pitchFamily="34" charset="0"/>
              </a:rPr>
              <a:t> </a:t>
            </a:r>
          </a:p>
          <a:p>
            <a:r>
              <a:rPr lang="id-ID" sz="1800" dirty="0">
                <a:effectLst/>
                <a:latin typeface="Arial" pitchFamily="34" charset="0"/>
                <a:cs typeface="Arial" pitchFamily="34" charset="0"/>
              </a:rPr>
              <a:t>12. BANGUN IMEJ POSITIF</a:t>
            </a:r>
          </a:p>
          <a:p>
            <a:r>
              <a:rPr lang="id-ID" sz="1800" dirty="0">
                <a:effectLst/>
                <a:latin typeface="Arial" pitchFamily="34" charset="0"/>
                <a:cs typeface="Arial" pitchFamily="34" charset="0"/>
              </a:rPr>
              <a:t>13. BERSIKAP </a:t>
            </a:r>
            <a:r>
              <a:rPr lang="id-ID" sz="1800" dirty="0" smtClean="0">
                <a:effectLst/>
                <a:latin typeface="Arial" pitchFamily="34" charset="0"/>
                <a:cs typeface="Arial" pitchFamily="34" charset="0"/>
              </a:rPr>
              <a:t>TEGAS</a:t>
            </a:r>
            <a:r>
              <a:rPr lang="id-ID" sz="1800" dirty="0">
                <a:effectLst/>
                <a:latin typeface="Arial" pitchFamily="34" charset="0"/>
                <a:cs typeface="Arial" pitchFamily="34" charset="0"/>
              </a:rPr>
              <a:t> </a:t>
            </a:r>
          </a:p>
          <a:p>
            <a:r>
              <a:rPr lang="id-ID" sz="1800" dirty="0">
                <a:effectLst/>
                <a:latin typeface="Arial" pitchFamily="34" charset="0"/>
                <a:cs typeface="Arial" pitchFamily="34" charset="0"/>
              </a:rPr>
              <a:t>14. TINGKATKAN KEPEKAAN</a:t>
            </a:r>
          </a:p>
          <a:p>
            <a:r>
              <a:rPr lang="id-ID" sz="1800" dirty="0">
                <a:effectLst/>
                <a:latin typeface="Arial" pitchFamily="34" charset="0"/>
                <a:cs typeface="Arial" pitchFamily="34" charset="0"/>
              </a:rPr>
              <a:t>15. ASAH EMPATI</a:t>
            </a:r>
          </a:p>
          <a:p>
            <a:r>
              <a:rPr lang="id-ID" sz="1800" dirty="0">
                <a:effectLst/>
                <a:latin typeface="Arial" pitchFamily="34" charset="0"/>
                <a:cs typeface="Arial" pitchFamily="34" charset="0"/>
              </a:rPr>
              <a:t>16. JANGAN DISERTAI ANCAMAN</a:t>
            </a:r>
          </a:p>
          <a:p>
            <a:endParaRPr lang="id-ID" sz="1800" dirty="0">
              <a:latin typeface="Arial" pitchFamily="34" charset="0"/>
              <a:cs typeface="Arial" pitchFamily="34" charset="0"/>
            </a:endParaRPr>
          </a:p>
        </p:txBody>
      </p:sp>
    </p:spTree>
    <p:extLst>
      <p:ext uri="{BB962C8B-B14F-4D97-AF65-F5344CB8AC3E}">
        <p14:creationId xmlns:p14="http://schemas.microsoft.com/office/powerpoint/2010/main" val="25254922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WordArt 4"/>
          <p:cNvSpPr>
            <a:spLocks noChangeArrowheads="1" noChangeShapeType="1" noTextEdit="1"/>
          </p:cNvSpPr>
          <p:nvPr/>
        </p:nvSpPr>
        <p:spPr bwMode="auto">
          <a:xfrm>
            <a:off x="1524000" y="2743200"/>
            <a:ext cx="6019800" cy="2895600"/>
          </a:xfrm>
          <a:prstGeom prst="rect">
            <a:avLst/>
          </a:prstGeom>
        </p:spPr>
        <p:txBody>
          <a:bodyPr wrap="none" fromWordArt="1">
            <a:prstTxWarp prst="textDeflateInflateDeflate">
              <a:avLst>
                <a:gd name="adj" fmla="val 40940"/>
              </a:avLst>
            </a:prstTxWarp>
          </a:bodyPr>
          <a:lstStyle/>
          <a:p>
            <a:pPr algn="ctr"/>
            <a:r>
              <a:rPr lang="en-US" sz="8000" b="1" kern="10">
                <a:ln w="12700">
                  <a:solidFill>
                    <a:srgbClr val="080808"/>
                  </a:solidFill>
                  <a:miter lim="800000"/>
                  <a:headEnd/>
                  <a:tailEnd/>
                </a:ln>
                <a:gradFill rotWithShape="1">
                  <a:gsLst>
                    <a:gs pos="0">
                      <a:srgbClr val="080808"/>
                    </a:gs>
                    <a:gs pos="50000">
                      <a:srgbClr val="FFCC00"/>
                    </a:gs>
                    <a:gs pos="100000">
                      <a:srgbClr val="080808"/>
                    </a:gs>
                  </a:gsLst>
                  <a:lin ang="5400000" scaled="1"/>
                </a:gradFill>
                <a:effectLst>
                  <a:outerShdw dist="35921" dir="2700000" sy="50000" rotWithShape="0">
                    <a:srgbClr val="875B0D">
                      <a:alpha val="70000"/>
                    </a:srgbClr>
                  </a:outerShdw>
                </a:effectLst>
                <a:latin typeface="Monotype Corsiva"/>
              </a:rPr>
              <a:t>Terima Kasih</a:t>
            </a:r>
          </a:p>
          <a:p>
            <a:pPr algn="ctr"/>
            <a:r>
              <a:rPr lang="en-US" sz="8000" b="1" kern="10">
                <a:ln w="12700">
                  <a:solidFill>
                    <a:srgbClr val="080808"/>
                  </a:solidFill>
                  <a:miter lim="800000"/>
                  <a:headEnd/>
                  <a:tailEnd/>
                </a:ln>
                <a:gradFill rotWithShape="1">
                  <a:gsLst>
                    <a:gs pos="0">
                      <a:srgbClr val="080808"/>
                    </a:gs>
                    <a:gs pos="50000">
                      <a:srgbClr val="FFCC00"/>
                    </a:gs>
                    <a:gs pos="100000">
                      <a:srgbClr val="080808"/>
                    </a:gs>
                  </a:gsLst>
                  <a:lin ang="5400000" scaled="1"/>
                </a:gradFill>
                <a:effectLst>
                  <a:outerShdw dist="35921" dir="2700000" sy="50000" rotWithShape="0">
                    <a:srgbClr val="875B0D">
                      <a:alpha val="70000"/>
                    </a:srgbClr>
                  </a:outerShdw>
                </a:effectLst>
                <a:latin typeface="Monotype Corsiva"/>
              </a:rPr>
              <a:t>dan</a:t>
            </a:r>
          </a:p>
          <a:p>
            <a:pPr algn="ctr"/>
            <a:r>
              <a:rPr lang="en-US" sz="8000" b="1" kern="10">
                <a:ln w="12700">
                  <a:solidFill>
                    <a:srgbClr val="080808"/>
                  </a:solidFill>
                  <a:miter lim="800000"/>
                  <a:headEnd/>
                  <a:tailEnd/>
                </a:ln>
                <a:gradFill rotWithShape="1">
                  <a:gsLst>
                    <a:gs pos="0">
                      <a:srgbClr val="080808"/>
                    </a:gs>
                    <a:gs pos="50000">
                      <a:srgbClr val="FFCC00"/>
                    </a:gs>
                    <a:gs pos="100000">
                      <a:srgbClr val="080808"/>
                    </a:gs>
                  </a:gsLst>
                  <a:lin ang="5400000" scaled="1"/>
                </a:gradFill>
                <a:effectLst>
                  <a:outerShdw dist="35921" dir="2700000" sy="50000" rotWithShape="0">
                    <a:srgbClr val="875B0D">
                      <a:alpha val="70000"/>
                    </a:srgbClr>
                  </a:outerShdw>
                </a:effectLst>
                <a:latin typeface="Monotype Corsiva"/>
              </a:rPr>
              <a:t>Salam Produktivitas</a:t>
            </a:r>
          </a:p>
        </p:txBody>
      </p:sp>
      <p:sp>
        <p:nvSpPr>
          <p:cNvPr id="33803" name="Rectangle 11"/>
          <p:cNvSpPr>
            <a:spLocks noGrp="1" noChangeArrowheads="1"/>
          </p:cNvSpPr>
          <p:nvPr>
            <p:ph type="title"/>
          </p:nvPr>
        </p:nvSpPr>
        <p:spPr/>
        <p:txBody>
          <a:bodyPr/>
          <a:lstStyle/>
          <a:p>
            <a:pPr eaLnBrk="1" hangingPunct="1">
              <a:defRPr/>
            </a:pPr>
            <a:endParaRPr lang="en-US" smtClean="0"/>
          </a:p>
        </p:txBody>
      </p:sp>
      <p:pic>
        <p:nvPicPr>
          <p:cNvPr id="33797" name="Picture 5" descr="IB189"/>
          <p:cNvPicPr>
            <a:picLocks noGrp="1" noChangeAspect="1" noChangeArrowheads="1"/>
          </p:cNvPicPr>
          <p:nvPr>
            <p:ph sz="half" idx="1"/>
          </p:nvPr>
        </p:nvPicPr>
        <p:blipFill>
          <a:blip r:embed="rId2"/>
          <a:srcRect/>
          <a:stretch>
            <a:fillRect/>
          </a:stretch>
        </p:blipFill>
        <p:spPr>
          <a:xfrm>
            <a:off x="9220200" y="4800600"/>
            <a:ext cx="2057400" cy="1946275"/>
          </a:xfr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grpId="0" nodeType="withEffect">
                                  <p:stCondLst>
                                    <p:cond delay="0"/>
                                  </p:stCondLst>
                                  <p:childTnLst>
                                    <p:animScale>
                                      <p:cBhvr>
                                        <p:cTn id="6" dur="2000" fill="hold"/>
                                        <p:tgtEl>
                                          <p:spTgt spid="33796"/>
                                        </p:tgtEl>
                                      </p:cBhvr>
                                      <p:by x="150000" y="150000"/>
                                    </p:animScale>
                                  </p:childTnLst>
                                </p:cTn>
                              </p:par>
                            </p:childTnLst>
                          </p:cTn>
                        </p:par>
                        <p:par>
                          <p:cTn id="7" fill="hold">
                            <p:stCondLst>
                              <p:cond delay="2000"/>
                            </p:stCondLst>
                            <p:childTnLst>
                              <p:par>
                                <p:cTn id="8" presetID="42" presetClass="path" presetSubtype="0" accel="50000" decel="50000" fill="hold" grpId="1" nodeType="afterEffect">
                                  <p:stCondLst>
                                    <p:cond delay="0"/>
                                  </p:stCondLst>
                                  <p:childTnLst>
                                    <p:animMotion origin="layout" path="M 0.0 0.0  L 0.0 0.33333  E" pathEditMode="relative" ptsTypes="">
                                      <p:cBhvr>
                                        <p:cTn id="9" dur="2000" fill="hold"/>
                                        <p:tgtEl>
                                          <p:spTgt spid="33796"/>
                                        </p:tgtEl>
                                        <p:attrNameLst>
                                          <p:attrName>ppt_x</p:attrName>
                                          <p:attrName>ppt_y</p:attrName>
                                        </p:attrNameLst>
                                      </p:cBhvr>
                                    </p:animMotion>
                                  </p:childTnLst>
                                </p:cTn>
                              </p:par>
                            </p:childTnLst>
                          </p:cTn>
                        </p:par>
                        <p:par>
                          <p:cTn id="10" fill="hold">
                            <p:stCondLst>
                              <p:cond delay="4000"/>
                            </p:stCondLst>
                            <p:childTnLst>
                              <p:par>
                                <p:cTn id="11" presetID="64" presetClass="path" presetSubtype="0" accel="50000" decel="50000" fill="hold" grpId="2" nodeType="afterEffect">
                                  <p:stCondLst>
                                    <p:cond delay="0"/>
                                  </p:stCondLst>
                                  <p:childTnLst>
                                    <p:animMotion origin="layout" path="M 0.0 0.0  L 0.0 -0.33333  E" pathEditMode="relative" ptsTypes="">
                                      <p:cBhvr>
                                        <p:cTn id="12" dur="2000" fill="hold"/>
                                        <p:tgtEl>
                                          <p:spTgt spid="33796"/>
                                        </p:tgtEl>
                                        <p:attrNameLst>
                                          <p:attrName>ppt_x</p:attrName>
                                          <p:attrName>ppt_y</p:attrName>
                                        </p:attrNameLst>
                                      </p:cBhvr>
                                    </p:animMotion>
                                  </p:childTnLst>
                                </p:cTn>
                              </p:par>
                            </p:childTnLst>
                          </p:cTn>
                        </p:par>
                      </p:childTnLst>
                    </p:cTn>
                  </p:par>
                  <p:par>
                    <p:cTn id="13" fill="hold">
                      <p:stCondLst>
                        <p:cond delay="indefinite"/>
                      </p:stCondLst>
                      <p:childTnLst>
                        <p:par>
                          <p:cTn id="14" fill="hold">
                            <p:stCondLst>
                              <p:cond delay="0"/>
                            </p:stCondLst>
                            <p:childTnLst>
                              <p:par>
                                <p:cTn id="15" presetID="35" presetClass="path" presetSubtype="0" repeatCount="indefinite" accel="50000" decel="50000" fill="remove" nodeType="clickEffect">
                                  <p:stCondLst>
                                    <p:cond delay="0"/>
                                  </p:stCondLst>
                                  <p:endCondLst>
                                    <p:cond evt="onNext" delay="0">
                                      <p:tgtEl>
                                        <p:sldTgt/>
                                      </p:tgtEl>
                                    </p:cond>
                                  </p:endCondLst>
                                  <p:childTnLst>
                                    <p:animMotion origin="layout" path="M -3.33333E-6 1.85185E-6 L -1.22083 -0.00857 " pathEditMode="relative" rAng="0" ptsTypes="AA">
                                      <p:cBhvr>
                                        <p:cTn id="16" dur="5000" fill="hold"/>
                                        <p:tgtEl>
                                          <p:spTgt spid="33797"/>
                                        </p:tgtEl>
                                        <p:attrNameLst>
                                          <p:attrName>ppt_x</p:attrName>
                                          <p:attrName>ppt_y</p:attrName>
                                        </p:attrNameLst>
                                      </p:cBhvr>
                                      <p:rCtr x="-61000" y="-4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6" grpId="0" animBg="1"/>
      <p:bldP spid="33796" grpId="1" animBg="1"/>
      <p:bldP spid="33796" grpId="2" animBg="1"/>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574675"/>
            <a:ext cx="8229600" cy="655638"/>
          </a:xfrm>
        </p:spPr>
        <p:txBody>
          <a:bodyPr/>
          <a:lstStyle/>
          <a:p>
            <a:pPr eaLnBrk="1" hangingPunct="1">
              <a:defRPr/>
            </a:pPr>
            <a:r>
              <a:rPr lang="en-US" sz="4000" smtClean="0">
                <a:solidFill>
                  <a:schemeClr val="tx1"/>
                </a:solidFill>
              </a:rPr>
              <a:t>5(LIMA) UNSUR KOMUNIKASI</a:t>
            </a:r>
          </a:p>
        </p:txBody>
      </p:sp>
      <p:sp>
        <p:nvSpPr>
          <p:cNvPr id="14339" name="Rectangle 3"/>
          <p:cNvSpPr>
            <a:spLocks noGrp="1" noChangeArrowheads="1"/>
          </p:cNvSpPr>
          <p:nvPr>
            <p:ph type="body" idx="1"/>
          </p:nvPr>
        </p:nvSpPr>
        <p:spPr>
          <a:xfrm>
            <a:off x="685800" y="1905000"/>
            <a:ext cx="7772400" cy="3657600"/>
          </a:xfrm>
        </p:spPr>
        <p:txBody>
          <a:bodyPr/>
          <a:lstStyle/>
          <a:p>
            <a:pPr marL="609600" indent="-609600" algn="just" eaLnBrk="1" hangingPunct="1">
              <a:lnSpc>
                <a:spcPct val="90000"/>
              </a:lnSpc>
              <a:buClr>
                <a:schemeClr val="tx1"/>
              </a:buClr>
              <a:buFontTx/>
              <a:buAutoNum type="arabicPeriod"/>
              <a:defRPr/>
            </a:pPr>
            <a:r>
              <a:rPr lang="en-US" sz="2400" b="1" smtClean="0"/>
              <a:t>PENGIRIM PESAN</a:t>
            </a:r>
          </a:p>
          <a:p>
            <a:pPr marL="609600" indent="-609600" algn="just" eaLnBrk="1" hangingPunct="1">
              <a:lnSpc>
                <a:spcPct val="90000"/>
              </a:lnSpc>
              <a:buClr>
                <a:schemeClr val="tx1"/>
              </a:buClr>
              <a:buFontTx/>
              <a:buAutoNum type="arabicPeriod"/>
              <a:defRPr/>
            </a:pPr>
            <a:r>
              <a:rPr lang="en-US" sz="2400" b="1" smtClean="0"/>
              <a:t>PESAN</a:t>
            </a:r>
          </a:p>
          <a:p>
            <a:pPr marL="609600" indent="-609600" algn="just" eaLnBrk="1" hangingPunct="1">
              <a:lnSpc>
                <a:spcPct val="90000"/>
              </a:lnSpc>
              <a:buClr>
                <a:schemeClr val="tx1"/>
              </a:buClr>
              <a:buFontTx/>
              <a:buAutoNum type="arabicPeriod"/>
              <a:defRPr/>
            </a:pPr>
            <a:r>
              <a:rPr lang="en-US" sz="2400" b="1" smtClean="0"/>
              <a:t>PROSEDUR PENGIRIMAN PESAN</a:t>
            </a:r>
          </a:p>
          <a:p>
            <a:pPr marL="609600" indent="-609600" algn="just" eaLnBrk="1" hangingPunct="1">
              <a:lnSpc>
                <a:spcPct val="90000"/>
              </a:lnSpc>
              <a:buClr>
                <a:schemeClr val="tx1"/>
              </a:buClr>
              <a:buFontTx/>
              <a:buNone/>
              <a:defRPr/>
            </a:pPr>
            <a:r>
              <a:rPr lang="en-US" sz="2400" b="1" smtClean="0"/>
              <a:t>	a.  Media komunikasi eksternal (media cetak &amp; audio 	 visual)</a:t>
            </a:r>
          </a:p>
          <a:p>
            <a:pPr marL="609600" indent="-609600" algn="just" eaLnBrk="1" hangingPunct="1">
              <a:lnSpc>
                <a:spcPct val="90000"/>
              </a:lnSpc>
              <a:buClr>
                <a:schemeClr val="tx1"/>
              </a:buClr>
              <a:buFontTx/>
              <a:buNone/>
              <a:defRPr/>
            </a:pPr>
            <a:r>
              <a:rPr lang="en-US" sz="2400" b="1" smtClean="0"/>
              <a:t>        b.  Media komunikasi internal (tertulis &amp; lisan)</a:t>
            </a:r>
          </a:p>
          <a:p>
            <a:pPr marL="609600" indent="-609600" algn="just" eaLnBrk="1" hangingPunct="1">
              <a:lnSpc>
                <a:spcPct val="90000"/>
              </a:lnSpc>
              <a:buClr>
                <a:schemeClr val="tx1"/>
              </a:buClr>
              <a:buFontTx/>
              <a:buNone/>
              <a:defRPr/>
            </a:pPr>
            <a:r>
              <a:rPr lang="en-US" sz="2400" b="1" smtClean="0"/>
              <a:t>4.     PENERIMA PESAN</a:t>
            </a:r>
          </a:p>
          <a:p>
            <a:pPr marL="609600" indent="-609600" algn="just" eaLnBrk="1" hangingPunct="1">
              <a:lnSpc>
                <a:spcPct val="90000"/>
              </a:lnSpc>
              <a:buClr>
                <a:schemeClr val="tx1"/>
              </a:buClr>
              <a:buFontTx/>
              <a:buAutoNum type="arabicPeriod" startAt="5"/>
              <a:defRPr/>
            </a:pPr>
            <a:r>
              <a:rPr lang="en-US" sz="2400" b="1" smtClean="0"/>
              <a:t>REAKSI &amp; TANGGAPAN (FEED BACK)</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455613"/>
            <a:ext cx="8229600" cy="893762"/>
          </a:xfrm>
        </p:spPr>
        <p:txBody>
          <a:bodyPr/>
          <a:lstStyle/>
          <a:p>
            <a:pPr eaLnBrk="1" hangingPunct="1">
              <a:defRPr/>
            </a:pPr>
            <a:r>
              <a:rPr lang="en-US" smtClean="0">
                <a:solidFill>
                  <a:schemeClr val="tx1"/>
                </a:solidFill>
              </a:rPr>
              <a:t>JENIS KOMUNIKASI</a:t>
            </a:r>
          </a:p>
        </p:txBody>
      </p:sp>
      <p:sp>
        <p:nvSpPr>
          <p:cNvPr id="15363" name="Rectangle 3"/>
          <p:cNvSpPr>
            <a:spLocks noGrp="1" noChangeArrowheads="1"/>
          </p:cNvSpPr>
          <p:nvPr>
            <p:ph type="body" idx="1"/>
          </p:nvPr>
        </p:nvSpPr>
        <p:spPr>
          <a:xfrm>
            <a:off x="685800" y="1905000"/>
            <a:ext cx="8077200" cy="3352800"/>
          </a:xfrm>
        </p:spPr>
        <p:txBody>
          <a:bodyPr/>
          <a:lstStyle/>
          <a:p>
            <a:pPr eaLnBrk="1" hangingPunct="1">
              <a:lnSpc>
                <a:spcPct val="95000"/>
              </a:lnSpc>
              <a:spcBef>
                <a:spcPct val="30000"/>
              </a:spcBef>
              <a:buClr>
                <a:schemeClr val="tx1"/>
              </a:buClr>
              <a:buFont typeface="Wingdings" pitchFamily="2" charset="2"/>
              <a:buChar char="Ø"/>
              <a:defRPr/>
            </a:pPr>
            <a:r>
              <a:rPr lang="en-US" sz="2400" b="1" smtClean="0"/>
              <a:t>KOMUNIKASI VERTIKAL</a:t>
            </a:r>
          </a:p>
          <a:p>
            <a:pPr eaLnBrk="1" hangingPunct="1">
              <a:lnSpc>
                <a:spcPct val="95000"/>
              </a:lnSpc>
              <a:spcBef>
                <a:spcPct val="30000"/>
              </a:spcBef>
              <a:buClr>
                <a:schemeClr val="tx1"/>
              </a:buClr>
              <a:buFont typeface="Wingdings" pitchFamily="2" charset="2"/>
              <a:buNone/>
              <a:defRPr/>
            </a:pPr>
            <a:r>
              <a:rPr lang="en-US" sz="2400" b="1" smtClean="0"/>
              <a:t>	- Komunikasi dari bawahan ke atasan</a:t>
            </a:r>
          </a:p>
          <a:p>
            <a:pPr eaLnBrk="1" hangingPunct="1">
              <a:lnSpc>
                <a:spcPct val="95000"/>
              </a:lnSpc>
              <a:spcBef>
                <a:spcPct val="30000"/>
              </a:spcBef>
              <a:buClr>
                <a:schemeClr val="tx1"/>
              </a:buClr>
              <a:buFont typeface="Wingdings" pitchFamily="2" charset="2"/>
              <a:buNone/>
              <a:defRPr/>
            </a:pPr>
            <a:r>
              <a:rPr lang="en-US" sz="2400" b="1" smtClean="0"/>
              <a:t>    	- Komunikasi dari atas ke bawahan</a:t>
            </a:r>
          </a:p>
          <a:p>
            <a:pPr eaLnBrk="1" hangingPunct="1">
              <a:lnSpc>
                <a:spcPct val="95000"/>
              </a:lnSpc>
              <a:spcBef>
                <a:spcPct val="30000"/>
              </a:spcBef>
              <a:buClr>
                <a:schemeClr val="tx1"/>
              </a:buClr>
              <a:buFont typeface="Wingdings" pitchFamily="2" charset="2"/>
              <a:buChar char="Ø"/>
              <a:defRPr/>
            </a:pPr>
            <a:r>
              <a:rPr lang="en-US" sz="2400" b="1" smtClean="0"/>
              <a:t>KOMUNIKASI HORIZONTAL (KOMUNIKASI MENDATAR)</a:t>
            </a:r>
          </a:p>
          <a:p>
            <a:pPr eaLnBrk="1" hangingPunct="1">
              <a:lnSpc>
                <a:spcPct val="95000"/>
              </a:lnSpc>
              <a:spcBef>
                <a:spcPct val="30000"/>
              </a:spcBef>
              <a:buClr>
                <a:schemeClr val="tx1"/>
              </a:buClr>
              <a:buFont typeface="Wingdings" pitchFamily="2" charset="2"/>
              <a:buChar char="Ø"/>
              <a:defRPr/>
            </a:pPr>
            <a:r>
              <a:rPr lang="en-US" sz="2400" b="1" smtClean="0"/>
              <a:t>KOMUNIKASI DIAGONAL (KOMUNIKASI MENYILANG)</a:t>
            </a:r>
          </a:p>
          <a:p>
            <a:pPr eaLnBrk="1" hangingPunct="1">
              <a:lnSpc>
                <a:spcPct val="95000"/>
              </a:lnSpc>
              <a:spcBef>
                <a:spcPct val="30000"/>
              </a:spcBef>
              <a:buClr>
                <a:schemeClr val="tx1"/>
              </a:buClr>
              <a:buFont typeface="Wingdings" pitchFamily="2" charset="2"/>
              <a:buChar char="Ø"/>
              <a:defRPr/>
            </a:pPr>
            <a:r>
              <a:rPr lang="en-US" sz="2400" b="1" smtClean="0"/>
              <a:t>KOMUNIKASI SATU ARAH &amp; DUA ARAH</a:t>
            </a:r>
          </a:p>
          <a:p>
            <a:pPr eaLnBrk="1" hangingPunct="1">
              <a:lnSpc>
                <a:spcPct val="95000"/>
              </a:lnSpc>
              <a:spcBef>
                <a:spcPct val="30000"/>
              </a:spcBef>
              <a:buClr>
                <a:schemeClr val="tx1"/>
              </a:buClr>
              <a:buFont typeface="Wingdings" pitchFamily="2" charset="2"/>
              <a:buNone/>
              <a:defRPr/>
            </a:pPr>
            <a:r>
              <a:rPr lang="en-US" sz="2400" b="1" smtClean="0"/>
              <a:t>	</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solidFill>
            <a:schemeClr val="accent2"/>
          </a:solidFill>
          <a:ln>
            <a:solidFill>
              <a:srgbClr val="5F5F5F"/>
            </a:solidFill>
          </a:ln>
          <a:effectLst>
            <a:outerShdw dist="35921" dir="2700000" algn="ctr" rotWithShape="0">
              <a:srgbClr val="FF6600"/>
            </a:outerShdw>
          </a:effectLst>
        </p:spPr>
        <p:txBody>
          <a:bodyPr/>
          <a:lstStyle/>
          <a:p>
            <a:pPr eaLnBrk="1" hangingPunct="1">
              <a:buClr>
                <a:schemeClr val="tx1"/>
              </a:buClr>
              <a:defRPr/>
            </a:pPr>
            <a:r>
              <a:rPr lang="en-GB" sz="4000" b="0" smtClean="0">
                <a:solidFill>
                  <a:srgbClr val="5F5F5F"/>
                </a:solidFill>
              </a:rPr>
              <a:t>9 KETERAMPILAN PERILAKU KOMUNIKASI</a:t>
            </a:r>
          </a:p>
        </p:txBody>
      </p:sp>
      <p:sp>
        <p:nvSpPr>
          <p:cNvPr id="41987" name="Rectangle 3"/>
          <p:cNvSpPr>
            <a:spLocks noGrp="1" noChangeArrowheads="1"/>
          </p:cNvSpPr>
          <p:nvPr>
            <p:ph type="body" idx="1"/>
          </p:nvPr>
        </p:nvSpPr>
        <p:spPr/>
        <p:txBody>
          <a:bodyPr/>
          <a:lstStyle/>
          <a:p>
            <a:pPr marL="609600" indent="-609600" eaLnBrk="1" hangingPunct="1">
              <a:lnSpc>
                <a:spcPct val="80000"/>
              </a:lnSpc>
              <a:buClr>
                <a:schemeClr val="tx1"/>
              </a:buClr>
              <a:buFont typeface="Wingdings" pitchFamily="2" charset="2"/>
              <a:buAutoNum type="arabicPeriod"/>
              <a:defRPr/>
            </a:pPr>
            <a:r>
              <a:rPr lang="en-GB" sz="2800" b="1" smtClean="0"/>
              <a:t>KOMUNIKASI DENGAN MATA</a:t>
            </a:r>
          </a:p>
          <a:p>
            <a:pPr marL="609600" indent="-609600" eaLnBrk="1" hangingPunct="1">
              <a:lnSpc>
                <a:spcPct val="80000"/>
              </a:lnSpc>
              <a:buClr>
                <a:schemeClr val="tx1"/>
              </a:buClr>
              <a:buFont typeface="Wingdings" pitchFamily="2" charset="2"/>
              <a:buAutoNum type="arabicPeriod"/>
              <a:defRPr/>
            </a:pPr>
            <a:r>
              <a:rPr lang="en-GB" sz="2800" b="1" smtClean="0"/>
              <a:t>SIKAP GERAK-GERIK</a:t>
            </a:r>
          </a:p>
          <a:p>
            <a:pPr marL="609600" indent="-609600" eaLnBrk="1" hangingPunct="1">
              <a:lnSpc>
                <a:spcPct val="80000"/>
              </a:lnSpc>
              <a:buClr>
                <a:schemeClr val="tx1"/>
              </a:buClr>
              <a:buFont typeface="Wingdings" pitchFamily="2" charset="2"/>
              <a:buAutoNum type="arabicPeriod"/>
              <a:defRPr/>
            </a:pPr>
            <a:r>
              <a:rPr lang="en-GB" sz="2800" b="1" smtClean="0"/>
              <a:t>GERAK ISYARAT/EKSPRESI MUKA</a:t>
            </a:r>
          </a:p>
          <a:p>
            <a:pPr marL="609600" indent="-609600" eaLnBrk="1" hangingPunct="1">
              <a:lnSpc>
                <a:spcPct val="80000"/>
              </a:lnSpc>
              <a:buClr>
                <a:schemeClr val="tx1"/>
              </a:buClr>
              <a:buFont typeface="Wingdings" pitchFamily="2" charset="2"/>
              <a:buAutoNum type="arabicPeriod"/>
              <a:defRPr/>
            </a:pPr>
            <a:r>
              <a:rPr lang="en-GB" sz="2800" b="1" smtClean="0"/>
              <a:t>PAKAIAN/PENAMPILAN</a:t>
            </a:r>
          </a:p>
          <a:p>
            <a:pPr marL="609600" indent="-609600" eaLnBrk="1" hangingPunct="1">
              <a:lnSpc>
                <a:spcPct val="80000"/>
              </a:lnSpc>
              <a:buClr>
                <a:schemeClr val="tx1"/>
              </a:buClr>
              <a:buFont typeface="Wingdings" pitchFamily="2" charset="2"/>
              <a:buAutoNum type="arabicPeriod"/>
              <a:defRPr/>
            </a:pPr>
            <a:r>
              <a:rPr lang="en-GB" sz="2800" b="1" smtClean="0"/>
              <a:t>SUARA/VARIASI VOKAL</a:t>
            </a:r>
          </a:p>
          <a:p>
            <a:pPr marL="609600" indent="-609600" eaLnBrk="1" hangingPunct="1">
              <a:lnSpc>
                <a:spcPct val="80000"/>
              </a:lnSpc>
              <a:buClr>
                <a:schemeClr val="tx1"/>
              </a:buClr>
              <a:buFont typeface="Wingdings" pitchFamily="2" charset="2"/>
              <a:buAutoNum type="arabicPeriod"/>
              <a:defRPr/>
            </a:pPr>
            <a:r>
              <a:rPr lang="en-GB" sz="2800" b="1" smtClean="0"/>
              <a:t>BAHASA/BUKAN KATA-KATA</a:t>
            </a:r>
          </a:p>
          <a:p>
            <a:pPr marL="609600" indent="-609600" eaLnBrk="1" hangingPunct="1">
              <a:lnSpc>
                <a:spcPct val="80000"/>
              </a:lnSpc>
              <a:buClr>
                <a:schemeClr val="tx1"/>
              </a:buClr>
              <a:buFont typeface="Wingdings" pitchFamily="2" charset="2"/>
              <a:buAutoNum type="arabicPeriod"/>
              <a:defRPr/>
            </a:pPr>
            <a:r>
              <a:rPr lang="en-GB" sz="2800" b="1" smtClean="0"/>
              <a:t>KETERLIBATAN PENDENGAR</a:t>
            </a:r>
          </a:p>
          <a:p>
            <a:pPr marL="609600" indent="-609600" eaLnBrk="1" hangingPunct="1">
              <a:lnSpc>
                <a:spcPct val="80000"/>
              </a:lnSpc>
              <a:buClr>
                <a:schemeClr val="tx1"/>
              </a:buClr>
              <a:buFont typeface="Wingdings" pitchFamily="2" charset="2"/>
              <a:buAutoNum type="arabicPeriod"/>
              <a:defRPr/>
            </a:pPr>
            <a:r>
              <a:rPr lang="en-GB" sz="2800" b="1" smtClean="0"/>
              <a:t>HUMOR</a:t>
            </a:r>
          </a:p>
          <a:p>
            <a:pPr marL="609600" indent="-609600" eaLnBrk="1" hangingPunct="1">
              <a:lnSpc>
                <a:spcPct val="80000"/>
              </a:lnSpc>
              <a:buClr>
                <a:schemeClr val="tx1"/>
              </a:buClr>
              <a:buFont typeface="Wingdings" pitchFamily="2" charset="2"/>
              <a:buAutoNum type="arabicPeriod"/>
              <a:defRPr/>
            </a:pPr>
            <a:r>
              <a:rPr lang="en-GB" sz="2800" b="1" smtClean="0"/>
              <a:t>DIRI SENDIRI YANG ALAMIAH</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defRPr/>
            </a:pPr>
            <a:r>
              <a:rPr lang="en-GB" b="0" smtClean="0">
                <a:solidFill>
                  <a:schemeClr val="tx1"/>
                </a:solidFill>
              </a:rPr>
              <a:t>5.	SUARA / VARIASI VOKAL</a:t>
            </a:r>
          </a:p>
        </p:txBody>
      </p:sp>
      <p:sp>
        <p:nvSpPr>
          <p:cNvPr id="52227" name="Rectangle 3"/>
          <p:cNvSpPr>
            <a:spLocks noGrp="1" noChangeArrowheads="1"/>
          </p:cNvSpPr>
          <p:nvPr>
            <p:ph type="body" idx="1"/>
          </p:nvPr>
        </p:nvSpPr>
        <p:spPr/>
        <p:txBody>
          <a:bodyPr/>
          <a:lstStyle/>
          <a:p>
            <a:pPr eaLnBrk="1" hangingPunct="1">
              <a:defRPr/>
            </a:pPr>
            <a:r>
              <a:rPr lang="en-GB" smtClean="0"/>
              <a:t>Memancarkan energi</a:t>
            </a:r>
          </a:p>
          <a:p>
            <a:pPr eaLnBrk="1" hangingPunct="1">
              <a:defRPr/>
            </a:pPr>
            <a:r>
              <a:rPr lang="en-GB" smtClean="0"/>
              <a:t>Intonasi suara jangan monoton</a:t>
            </a:r>
          </a:p>
          <a:p>
            <a:pPr eaLnBrk="1" hangingPunct="1">
              <a:defRPr/>
            </a:pPr>
            <a:r>
              <a:rPr lang="en-GB" smtClean="0"/>
              <a:t>Resonansi bergema, tidak melengking</a:t>
            </a:r>
          </a:p>
          <a:p>
            <a:pPr eaLnBrk="1" hangingPunct="1">
              <a:defRPr/>
            </a:pPr>
            <a:r>
              <a:rPr lang="en-GB" smtClean="0"/>
              <a:t>Kecepatan bicara </a:t>
            </a:r>
            <a:r>
              <a:rPr lang="en-US" smtClean="0">
                <a:cs typeface="Arial" charset="0"/>
              </a:rPr>
              <a:t>±</a:t>
            </a:r>
            <a:r>
              <a:rPr lang="en-GB" smtClean="0"/>
              <a:t>120 kata permenit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defRPr/>
            </a:pPr>
            <a:r>
              <a:rPr lang="en-GB" sz="4000" b="0" smtClean="0">
                <a:solidFill>
                  <a:schemeClr val="tx1"/>
                </a:solidFill>
              </a:rPr>
              <a:t>9. DIRI SENDIRI YANG ALAMIAH</a:t>
            </a:r>
          </a:p>
        </p:txBody>
      </p:sp>
      <p:sp>
        <p:nvSpPr>
          <p:cNvPr id="62467" name="Rectangle 3"/>
          <p:cNvSpPr>
            <a:spLocks noGrp="1" noChangeArrowheads="1"/>
          </p:cNvSpPr>
          <p:nvPr>
            <p:ph type="body" idx="1"/>
          </p:nvPr>
        </p:nvSpPr>
        <p:spPr/>
        <p:txBody>
          <a:bodyPr/>
          <a:lstStyle/>
          <a:p>
            <a:pPr eaLnBrk="1" hangingPunct="1">
              <a:defRPr/>
            </a:pPr>
            <a:r>
              <a:rPr lang="en-GB" smtClean="0"/>
              <a:t>Cari dan temukan diri sendiri</a:t>
            </a:r>
          </a:p>
          <a:p>
            <a:pPr eaLnBrk="1" hangingPunct="1">
              <a:defRPr/>
            </a:pPr>
            <a:r>
              <a:rPr lang="en-GB" smtClean="0"/>
              <a:t>Berbuatlah sewajarlah</a:t>
            </a:r>
          </a:p>
          <a:p>
            <a:pPr eaLnBrk="1" hangingPunct="1">
              <a:defRPr/>
            </a:pPr>
            <a:r>
              <a:rPr lang="en-GB" smtClean="0"/>
              <a:t>Ingat………</a:t>
            </a:r>
          </a:p>
          <a:p>
            <a:pPr eaLnBrk="1" hangingPunct="1">
              <a:buFontTx/>
              <a:buNone/>
              <a:defRPr/>
            </a:pPr>
            <a:r>
              <a:rPr lang="en-GB" smtClean="0"/>
              <a:t>   Di dunia ini tidak ada seorang pun yang persis sama dengan anda!!!!</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4"/>
          <p:cNvSpPr txBox="1">
            <a:spLocks noChangeArrowheads="1"/>
          </p:cNvSpPr>
          <p:nvPr/>
        </p:nvSpPr>
        <p:spPr bwMode="auto">
          <a:xfrm>
            <a:off x="609600" y="1216025"/>
            <a:ext cx="7796213" cy="579438"/>
          </a:xfrm>
          <a:prstGeom prst="rect">
            <a:avLst/>
          </a:prstGeom>
          <a:noFill/>
          <a:ln w="9525">
            <a:noFill/>
            <a:miter lim="800000"/>
            <a:headEnd/>
            <a:tailEnd/>
          </a:ln>
        </p:spPr>
        <p:txBody>
          <a:bodyPr wrap="none">
            <a:spAutoFit/>
          </a:bodyPr>
          <a:lstStyle/>
          <a:p>
            <a:r>
              <a:rPr lang="en-US" sz="3200" b="1"/>
              <a:t>KENDALA EFEKTIFITAS KOMUNIKASI</a:t>
            </a:r>
          </a:p>
        </p:txBody>
      </p:sp>
      <p:sp>
        <p:nvSpPr>
          <p:cNvPr id="20483" name="Text Box 5"/>
          <p:cNvSpPr txBox="1">
            <a:spLocks noChangeArrowheads="1"/>
          </p:cNvSpPr>
          <p:nvPr/>
        </p:nvSpPr>
        <p:spPr bwMode="auto">
          <a:xfrm>
            <a:off x="1143000" y="2713038"/>
            <a:ext cx="6832600" cy="2041525"/>
          </a:xfrm>
          <a:prstGeom prst="rect">
            <a:avLst/>
          </a:prstGeom>
          <a:noFill/>
          <a:ln w="9525">
            <a:noFill/>
            <a:miter lim="800000"/>
            <a:headEnd/>
            <a:tailEnd/>
          </a:ln>
        </p:spPr>
        <p:txBody>
          <a:bodyPr wrap="none">
            <a:spAutoFit/>
          </a:bodyPr>
          <a:lstStyle/>
          <a:p>
            <a:pPr marL="342900" indent="-342900">
              <a:buFontTx/>
              <a:buAutoNum type="arabicPeriod"/>
            </a:pPr>
            <a:r>
              <a:rPr lang="en-US" sz="3200"/>
              <a:t>Penafsiran kata-kata yang dipergunakan.</a:t>
            </a:r>
          </a:p>
          <a:p>
            <a:pPr marL="342900" indent="-342900">
              <a:buFontTx/>
              <a:buAutoNum type="arabicPeriod"/>
            </a:pPr>
            <a:r>
              <a:rPr lang="en-US" sz="3200"/>
              <a:t>Batas ruang lingkup pesan.</a:t>
            </a:r>
          </a:p>
          <a:p>
            <a:pPr marL="342900" indent="-342900">
              <a:buFontTx/>
              <a:buAutoNum type="arabicPeriod"/>
            </a:pPr>
            <a:r>
              <a:rPr lang="en-US" sz="3200"/>
              <a:t>Sikap, Opini dan Emosi.</a:t>
            </a:r>
          </a:p>
          <a:p>
            <a:pPr marL="342900" indent="-342900">
              <a:buFontTx/>
              <a:buAutoNum type="arabicPeriod"/>
            </a:pPr>
            <a:r>
              <a:rPr lang="en-US" sz="3200"/>
              <a:t>Jarak.</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4"/>
          <p:cNvSpPr txBox="1">
            <a:spLocks noChangeArrowheads="1"/>
          </p:cNvSpPr>
          <p:nvPr/>
        </p:nvSpPr>
        <p:spPr bwMode="auto">
          <a:xfrm>
            <a:off x="276225" y="1219200"/>
            <a:ext cx="8562975" cy="579438"/>
          </a:xfrm>
          <a:prstGeom prst="rect">
            <a:avLst/>
          </a:prstGeom>
          <a:noFill/>
          <a:ln w="9525">
            <a:noFill/>
            <a:miter lim="800000"/>
            <a:headEnd/>
            <a:tailEnd/>
          </a:ln>
        </p:spPr>
        <p:txBody>
          <a:bodyPr wrap="none">
            <a:spAutoFit/>
          </a:bodyPr>
          <a:lstStyle/>
          <a:p>
            <a:r>
              <a:rPr lang="en-US" sz="3200" b="1"/>
              <a:t>HAMBATAN KOMUNIKASI YANG EFEKTIF</a:t>
            </a:r>
          </a:p>
        </p:txBody>
      </p:sp>
      <p:sp>
        <p:nvSpPr>
          <p:cNvPr id="21507" name="Text Box 5"/>
          <p:cNvSpPr txBox="1">
            <a:spLocks noChangeArrowheads="1"/>
          </p:cNvSpPr>
          <p:nvPr/>
        </p:nvSpPr>
        <p:spPr bwMode="auto">
          <a:xfrm>
            <a:off x="533400" y="2325688"/>
            <a:ext cx="8013700" cy="2654300"/>
          </a:xfrm>
          <a:prstGeom prst="rect">
            <a:avLst/>
          </a:prstGeom>
          <a:noFill/>
          <a:ln w="9525">
            <a:noFill/>
            <a:miter lim="800000"/>
            <a:headEnd/>
            <a:tailEnd/>
          </a:ln>
        </p:spPr>
        <p:txBody>
          <a:bodyPr wrap="none">
            <a:spAutoFit/>
          </a:bodyPr>
          <a:lstStyle/>
          <a:p>
            <a:pPr marL="342900" indent="-342900">
              <a:buFontTx/>
              <a:buAutoNum type="arabicPeriod"/>
            </a:pPr>
            <a:r>
              <a:rPr lang="en-US" sz="2800" b="1"/>
              <a:t>Tidak ada tujuan komunikasi yang jelas</a:t>
            </a:r>
          </a:p>
          <a:p>
            <a:pPr marL="342900" indent="-342900">
              <a:buFontTx/>
              <a:buAutoNum type="arabicPeriod"/>
            </a:pPr>
            <a:r>
              <a:rPr lang="en-US" sz="2800" b="1"/>
              <a:t>Permasalahan sikap dan persepsi</a:t>
            </a:r>
          </a:p>
          <a:p>
            <a:pPr marL="342900" indent="-342900">
              <a:buFontTx/>
              <a:buAutoNum type="arabicPeriod"/>
            </a:pPr>
            <a:r>
              <a:rPr lang="en-US" sz="2800" b="1"/>
              <a:t>Pemilihan bentuk dan media yang kurang tepat</a:t>
            </a:r>
          </a:p>
          <a:p>
            <a:pPr marL="342900" indent="-342900">
              <a:buFontTx/>
              <a:buAutoNum type="arabicPeriod"/>
            </a:pPr>
            <a:r>
              <a:rPr lang="en-US" sz="2800" b="1"/>
              <a:t>Lingkungan organisatoris yang tidak mendukung</a:t>
            </a:r>
          </a:p>
          <a:p>
            <a:pPr marL="342900" indent="-342900">
              <a:buFontTx/>
              <a:buAutoNum type="arabicPeriod"/>
            </a:pPr>
            <a:r>
              <a:rPr lang="en-US" sz="2800" b="1"/>
              <a:t>Menahan sebagian informasi yang diperlukan</a:t>
            </a:r>
          </a:p>
          <a:p>
            <a:pPr marL="342900" indent="-342900">
              <a:buFontTx/>
              <a:buAutoNum type="arabicPeriod"/>
            </a:pPr>
            <a:r>
              <a:rPr lang="en-US" sz="2800" b="1"/>
              <a:t>Permasalahan bahasa pengantar</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amwork">
  <a:themeElements>
    <a:clrScheme name="Teamwork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fontScheme name="Teamwork">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Teamwork 1">
        <a:dk1>
          <a:srgbClr val="000078"/>
        </a:dk1>
        <a:lt1>
          <a:srgbClr val="FFFFFF"/>
        </a:lt1>
        <a:dk2>
          <a:srgbClr val="000066"/>
        </a:dk2>
        <a:lt2>
          <a:srgbClr val="CCECFF"/>
        </a:lt2>
        <a:accent1>
          <a:srgbClr val="0099CC"/>
        </a:accent1>
        <a:accent2>
          <a:srgbClr val="008080"/>
        </a:accent2>
        <a:accent3>
          <a:srgbClr val="AAAAB8"/>
        </a:accent3>
        <a:accent4>
          <a:srgbClr val="DADADA"/>
        </a:accent4>
        <a:accent5>
          <a:srgbClr val="AACAE2"/>
        </a:accent5>
        <a:accent6>
          <a:srgbClr val="007373"/>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Teamwork 2">
        <a:dk1>
          <a:srgbClr val="0000A6"/>
        </a:dk1>
        <a:lt1>
          <a:srgbClr val="FFFFFF"/>
        </a:lt1>
        <a:dk2>
          <a:srgbClr val="000099"/>
        </a:dk2>
        <a:lt2>
          <a:srgbClr val="CCFFFF"/>
        </a:lt2>
        <a:accent1>
          <a:srgbClr val="00CCFF"/>
        </a:accent1>
        <a:accent2>
          <a:srgbClr val="FFE701"/>
        </a:accent2>
        <a:accent3>
          <a:srgbClr val="AAAACA"/>
        </a:accent3>
        <a:accent4>
          <a:srgbClr val="DADADA"/>
        </a:accent4>
        <a:accent5>
          <a:srgbClr val="AAE2FF"/>
        </a:accent5>
        <a:accent6>
          <a:srgbClr val="E7D101"/>
        </a:accent6>
        <a:hlink>
          <a:srgbClr val="FFCC66"/>
        </a:hlink>
        <a:folHlink>
          <a:srgbClr val="00CA00"/>
        </a:folHlink>
      </a:clrScheme>
      <a:clrMap bg1="dk2" tx1="lt1" bg2="dk1" tx2="lt2" accent1="accent1" accent2="accent2" accent3="accent3" accent4="accent4" accent5="accent5" accent6="accent6" hlink="hlink" folHlink="folHlink"/>
    </a:extraClrScheme>
    <a:extraClrScheme>
      <a:clrScheme name="Teamwork 3">
        <a:dk1>
          <a:srgbClr val="000000"/>
        </a:dk1>
        <a:lt1>
          <a:srgbClr val="E0EBF6"/>
        </a:lt1>
        <a:dk2>
          <a:srgbClr val="77A4AF"/>
        </a:dk2>
        <a:lt2>
          <a:srgbClr val="F3F7FB"/>
        </a:lt2>
        <a:accent1>
          <a:srgbClr val="B9C4D7"/>
        </a:accent1>
        <a:accent2>
          <a:srgbClr val="B1A1C5"/>
        </a:accent2>
        <a:accent3>
          <a:srgbClr val="EDF3FA"/>
        </a:accent3>
        <a:accent4>
          <a:srgbClr val="000000"/>
        </a:accent4>
        <a:accent5>
          <a:srgbClr val="D9DEE8"/>
        </a:accent5>
        <a:accent6>
          <a:srgbClr val="A091B2"/>
        </a:accent6>
        <a:hlink>
          <a:srgbClr val="3F2FB5"/>
        </a:hlink>
        <a:folHlink>
          <a:srgbClr val="318944"/>
        </a:folHlink>
      </a:clrScheme>
      <a:clrMap bg1="lt1" tx1="dk1" bg2="lt2" tx2="dk2" accent1="accent1" accent2="accent2" accent3="accent3" accent4="accent4" accent5="accent5" accent6="accent6" hlink="hlink" folHlink="folHlink"/>
    </a:extraClrScheme>
    <a:extraClrScheme>
      <a:clrScheme name="Teamwork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clrMap bg1="dk2" tx1="lt1" bg2="dk1" tx2="lt2" accent1="accent1" accent2="accent2" accent3="accent3" accent4="accent4" accent5="accent5" accent6="accent6" hlink="hlink" folHlink="folHlink"/>
    </a:extraClrScheme>
    <a:extraClrScheme>
      <a:clrScheme name="Teamwork 5">
        <a:dk1>
          <a:srgbClr val="8ABA8D"/>
        </a:dk1>
        <a:lt1>
          <a:srgbClr val="FFFFFF"/>
        </a:lt1>
        <a:dk2>
          <a:srgbClr val="6FB56D"/>
        </a:dk2>
        <a:lt2>
          <a:srgbClr val="DCF1F4"/>
        </a:lt2>
        <a:accent1>
          <a:srgbClr val="2E7E2E"/>
        </a:accent1>
        <a:accent2>
          <a:srgbClr val="25735D"/>
        </a:accent2>
        <a:accent3>
          <a:srgbClr val="BBD7BA"/>
        </a:accent3>
        <a:accent4>
          <a:srgbClr val="DADADA"/>
        </a:accent4>
        <a:accent5>
          <a:srgbClr val="ADC0AD"/>
        </a:accent5>
        <a:accent6>
          <a:srgbClr val="206853"/>
        </a:accent6>
        <a:hlink>
          <a:srgbClr val="FFFF00"/>
        </a:hlink>
        <a:folHlink>
          <a:srgbClr val="FFF4BF"/>
        </a:folHlink>
      </a:clrScheme>
      <a:clrMap bg1="dk2" tx1="lt1" bg2="dk1" tx2="lt2" accent1="accent1" accent2="accent2" accent3="accent3" accent4="accent4" accent5="accent5" accent6="accent6" hlink="hlink" folHlink="folHlink"/>
    </a:extraClrScheme>
    <a:extraClrScheme>
      <a:clrScheme name="Teamwork 6">
        <a:dk1>
          <a:srgbClr val="005400"/>
        </a:dk1>
        <a:lt1>
          <a:srgbClr val="FFFFFF"/>
        </a:lt1>
        <a:dk2>
          <a:srgbClr val="004800"/>
        </a:dk2>
        <a:lt2>
          <a:srgbClr val="D6D8C0"/>
        </a:lt2>
        <a:accent1>
          <a:srgbClr val="339933"/>
        </a:accent1>
        <a:accent2>
          <a:srgbClr val="7D8C70"/>
        </a:accent2>
        <a:accent3>
          <a:srgbClr val="AAB1AA"/>
        </a:accent3>
        <a:accent4>
          <a:srgbClr val="DADADA"/>
        </a:accent4>
        <a:accent5>
          <a:srgbClr val="ADCAAD"/>
        </a:accent5>
        <a:accent6>
          <a:srgbClr val="717E65"/>
        </a:accent6>
        <a:hlink>
          <a:srgbClr val="CCCC00"/>
        </a:hlink>
        <a:folHlink>
          <a:srgbClr val="85B3B1"/>
        </a:folHlink>
      </a:clrScheme>
      <a:clrMap bg1="dk2" tx1="lt1" bg2="dk1" tx2="lt2" accent1="accent1" accent2="accent2" accent3="accent3" accent4="accent4" accent5="accent5" accent6="accent6" hlink="hlink" folHlink="folHlink"/>
    </a:extraClrScheme>
    <a:extraClrScheme>
      <a:clrScheme name="Teamwork 7">
        <a:dk1>
          <a:srgbClr val="000000"/>
        </a:dk1>
        <a:lt1>
          <a:srgbClr val="F5F0BD"/>
        </a:lt1>
        <a:dk2>
          <a:srgbClr val="BD9D69"/>
        </a:dk2>
        <a:lt2>
          <a:srgbClr val="FFFFCC"/>
        </a:lt2>
        <a:accent1>
          <a:srgbClr val="CDBB77"/>
        </a:accent1>
        <a:accent2>
          <a:srgbClr val="F8EBD0"/>
        </a:accent2>
        <a:accent3>
          <a:srgbClr val="F9F6DB"/>
        </a:accent3>
        <a:accent4>
          <a:srgbClr val="000000"/>
        </a:accent4>
        <a:accent5>
          <a:srgbClr val="E3DABD"/>
        </a:accent5>
        <a:accent6>
          <a:srgbClr val="E1D5BC"/>
        </a:accent6>
        <a:hlink>
          <a:srgbClr val="FF9900"/>
        </a:hlink>
        <a:folHlink>
          <a:srgbClr val="C64B00"/>
        </a:folHlink>
      </a:clrScheme>
      <a:clrMap bg1="lt1" tx1="dk1" bg2="lt2" tx2="dk2" accent1="accent1" accent2="accent2" accent3="accent3" accent4="accent4" accent5="accent5" accent6="accent6" hlink="hlink" folHlink="folHlink"/>
    </a:extraClrScheme>
    <a:extraClrScheme>
      <a:clrScheme name="Teamwork 8">
        <a:dk1>
          <a:srgbClr val="000000"/>
        </a:dk1>
        <a:lt1>
          <a:srgbClr val="E2DDD4"/>
        </a:lt1>
        <a:dk2>
          <a:srgbClr val="000000"/>
        </a:dk2>
        <a:lt2>
          <a:srgbClr val="EFEBE3"/>
        </a:lt2>
        <a:accent1>
          <a:srgbClr val="F2F2F2"/>
        </a:accent1>
        <a:accent2>
          <a:srgbClr val="C4AD74"/>
        </a:accent2>
        <a:accent3>
          <a:srgbClr val="EEEBE6"/>
        </a:accent3>
        <a:accent4>
          <a:srgbClr val="000000"/>
        </a:accent4>
        <a:accent5>
          <a:srgbClr val="F7F7F7"/>
        </a:accent5>
        <a:accent6>
          <a:srgbClr val="B19C68"/>
        </a:accent6>
        <a:hlink>
          <a:srgbClr val="A46032"/>
        </a:hlink>
        <a:folHlink>
          <a:srgbClr val="8F8E73"/>
        </a:folHlink>
      </a:clrScheme>
      <a:clrMap bg1="lt1" tx1="dk1" bg2="lt2" tx2="dk2" accent1="accent1" accent2="accent2" accent3="accent3" accent4="accent4" accent5="accent5" accent6="accent6" hlink="hlink" folHlink="folHlink"/>
    </a:extraClrScheme>
    <a:extraClrScheme>
      <a:clrScheme name="Teamwork 9">
        <a:dk1>
          <a:srgbClr val="8A0000"/>
        </a:dk1>
        <a:lt1>
          <a:srgbClr val="FFFFFF"/>
        </a:lt1>
        <a:dk2>
          <a:srgbClr val="800000"/>
        </a:dk2>
        <a:lt2>
          <a:srgbClr val="FFFFCC"/>
        </a:lt2>
        <a:accent1>
          <a:srgbClr val="FF5831"/>
        </a:accent1>
        <a:accent2>
          <a:srgbClr val="C5543D"/>
        </a:accent2>
        <a:accent3>
          <a:srgbClr val="C0AAAA"/>
        </a:accent3>
        <a:accent4>
          <a:srgbClr val="DADADA"/>
        </a:accent4>
        <a:accent5>
          <a:srgbClr val="FFB4AD"/>
        </a:accent5>
        <a:accent6>
          <a:srgbClr val="B24B36"/>
        </a:accent6>
        <a:hlink>
          <a:srgbClr val="FFFFCC"/>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Teamwork</Template>
  <TotalTime>621</TotalTime>
  <Words>633</Words>
  <Application>Microsoft Office PowerPoint</Application>
  <PresentationFormat>On-screen Show (4:3)</PresentationFormat>
  <Paragraphs>167</Paragraphs>
  <Slides>23</Slides>
  <Notes>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Teamwork</vt:lpstr>
      <vt:lpstr>PowerPoint Presentation</vt:lpstr>
      <vt:lpstr>MACAM TEHNIK KOMUNIKASI</vt:lpstr>
      <vt:lpstr>5(LIMA) UNSUR KOMUNIKASI</vt:lpstr>
      <vt:lpstr>JENIS KOMUNIKASI</vt:lpstr>
      <vt:lpstr>9 KETERAMPILAN PERILAKU KOMUNIKASI</vt:lpstr>
      <vt:lpstr>5. SUARA / VARIASI VOKAL</vt:lpstr>
      <vt:lpstr>9. DIRI SENDIRI YANG ALAMIAH</vt:lpstr>
      <vt:lpstr>PowerPoint Presentation</vt:lpstr>
      <vt:lpstr>PowerPoint Presentation</vt:lpstr>
      <vt:lpstr>PowerPoint Presentation</vt:lpstr>
      <vt:lpstr>PowerPoint Presentation</vt:lpstr>
      <vt:lpstr>SENI MENDENGAR</vt:lpstr>
      <vt:lpstr>PowerPoint Presentation</vt:lpstr>
      <vt:lpstr>PowerPoint Presentation</vt:lpstr>
      <vt:lpstr>Pengertian PERINTAH/iNSTRUKSI</vt:lpstr>
      <vt:lpstr>Hal-hal yang mempengaruhi pemberian instruksi</vt:lpstr>
      <vt:lpstr>Cara penyajian Instruksi/perintah</vt:lpstr>
      <vt:lpstr>Pelaksanaan Pemberian Instruksi</vt:lpstr>
      <vt:lpstr>Prinsip pemberian perintah </vt:lpstr>
      <vt:lpstr>Beberapa prinsip efektif dalam berbicara </vt:lpstr>
      <vt:lpstr>PowerPoint Presentation</vt:lpstr>
      <vt:lpstr>16 CARA EFEKTIF MEMBERI PERINTAH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Hartono</dc:creator>
  <cp:lastModifiedBy>Hartono</cp:lastModifiedBy>
  <cp:revision>25</cp:revision>
  <cp:lastPrinted>1601-01-01T00:00:00Z</cp:lastPrinted>
  <dcterms:created xsi:type="dcterms:W3CDTF">1601-01-01T00:00:00Z</dcterms:created>
  <dcterms:modified xsi:type="dcterms:W3CDTF">2020-05-05T14:08:31Z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