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63921-63C4-42A5-B0EB-FF6AB1116DEB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1927C-8110-4CBE-A636-AA5A153364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12.png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3.bin"/><Relationship Id="rId15" Type="http://schemas.openxmlformats.org/officeDocument/2006/relationships/image" Target="../media/image13.png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pic>
        <p:nvPicPr>
          <p:cNvPr id="3075" name="Picture 4" descr="kameram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" y="381000"/>
            <a:ext cx="5338762" cy="626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5334000" y="3733800"/>
            <a:ext cx="3657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rgbClr val="0000CC"/>
                </a:solidFill>
                <a:latin typeface="Arial Rounded MT Bold" pitchFamily="34" charset="0"/>
              </a:rPr>
              <a:t>METODE PENELITIAN KUANTITATIF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04800" y="571500"/>
            <a:ext cx="7275513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3600" b="1">
                <a:solidFill>
                  <a:srgbClr val="0000CC"/>
                </a:solidFill>
                <a:latin typeface="Arial Rounded MT Bold" pitchFamily="34" charset="0"/>
              </a:rPr>
              <a:t>PILIHAN METODA</a:t>
            </a:r>
          </a:p>
          <a:p>
            <a:pPr marL="342900" indent="-342900"/>
            <a:endParaRPr lang="en-US" sz="3600" b="1">
              <a:solidFill>
                <a:srgbClr val="0000CC"/>
              </a:solidFill>
              <a:latin typeface="Arial Rounded MT Bold" pitchFamily="34" charset="0"/>
            </a:endParaRPr>
          </a:p>
          <a:p>
            <a:pPr marL="342900" indent="-342900">
              <a:buFont typeface="Arial" charset="0"/>
              <a:buAutoNum type="arabicParenBoth"/>
            </a:pPr>
            <a:r>
              <a:rPr lang="en-US" sz="3600" b="1">
                <a:latin typeface="Arial Rounded MT Bold" pitchFamily="34" charset="0"/>
              </a:rPr>
              <a:t>  TUJUAN PENELITIAN</a:t>
            </a:r>
          </a:p>
          <a:p>
            <a:pPr marL="342900" indent="-342900">
              <a:buFont typeface="Arial" charset="0"/>
              <a:buAutoNum type="arabicParenBoth"/>
            </a:pPr>
            <a:r>
              <a:rPr lang="en-US" sz="3600" b="1">
                <a:latin typeface="Arial Rounded MT Bold" pitchFamily="34" charset="0"/>
              </a:rPr>
              <a:t>  PARADIGMA </a:t>
            </a:r>
            <a:r>
              <a:rPr lang="en-US" sz="3600" b="1">
                <a:solidFill>
                  <a:srgbClr val="0000CC"/>
                </a:solidFill>
                <a:latin typeface="Arial Rounded MT Bold" pitchFamily="34" charset="0"/>
              </a:rPr>
              <a:t>(EMIK /ETIK)</a:t>
            </a:r>
          </a:p>
          <a:p>
            <a:pPr marL="342900" indent="-342900"/>
            <a:r>
              <a:rPr lang="en-US" sz="3600" b="1">
                <a:latin typeface="Arial Rounded MT Bold" pitchFamily="34" charset="0"/>
              </a:rPr>
              <a:t>-------------------------   </a:t>
            </a:r>
          </a:p>
          <a:p>
            <a:pPr marL="342900" indent="-342900">
              <a:buFont typeface="Arial" charset="0"/>
              <a:buAutoNum type="arabicParenBoth"/>
            </a:pPr>
            <a:r>
              <a:rPr lang="en-US" sz="3600" b="1">
                <a:solidFill>
                  <a:srgbClr val="FF0000"/>
                </a:solidFill>
                <a:latin typeface="Arial Rounded MT Bold" pitchFamily="34" charset="0"/>
              </a:rPr>
              <a:t>  FAKTOR PENELITI</a:t>
            </a:r>
          </a:p>
          <a:p>
            <a:pPr marL="342900" indent="-342900">
              <a:buFont typeface="Arial" charset="0"/>
              <a:buAutoNum type="arabicParenBoth"/>
            </a:pPr>
            <a:r>
              <a:rPr lang="en-US" sz="3600" b="1">
                <a:solidFill>
                  <a:srgbClr val="FF0000"/>
                </a:solidFill>
                <a:latin typeface="Arial Rounded MT Bold" pitchFamily="34" charset="0"/>
              </a:rPr>
              <a:t>  ORGANISASI PENELITI</a:t>
            </a:r>
          </a:p>
          <a:p>
            <a:pPr marL="342900" indent="-342900">
              <a:buFont typeface="Arial" charset="0"/>
              <a:buAutoNum type="arabicParenBoth"/>
            </a:pPr>
            <a:r>
              <a:rPr lang="en-US" sz="3600" b="1">
                <a:solidFill>
                  <a:srgbClr val="FF0000"/>
                </a:solidFill>
                <a:latin typeface="Arial Rounded MT Bold" pitchFamily="34" charset="0"/>
              </a:rPr>
              <a:t>  PEMESAN (PEMBERI DANA)</a:t>
            </a:r>
          </a:p>
          <a:p>
            <a:pPr marL="342900" indent="-342900">
              <a:buFont typeface="Arial" charset="0"/>
              <a:buAutoNum type="arabicParenBoth"/>
            </a:pPr>
            <a:r>
              <a:rPr lang="en-US" sz="3600" b="1">
                <a:solidFill>
                  <a:srgbClr val="FF0000"/>
                </a:solidFill>
                <a:latin typeface="Arial Rounded MT Bold" pitchFamily="34" charset="0"/>
              </a:rPr>
              <a:t>  POLITIS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Slide Number Placeholder 1"/>
          <p:cNvSpPr txBox="1">
            <a:spLocks noGrp="1"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4FBC05C0-A0B5-4A39-BA84-58A372C713E3}" type="slidenum">
              <a:rPr lang="en-US" sz="1400"/>
              <a:pPr/>
              <a:t>2</a:t>
            </a:fld>
            <a:endParaRPr lang="en-US" sz="1400"/>
          </a:p>
        </p:txBody>
      </p:sp>
      <p:sp>
        <p:nvSpPr>
          <p:cNvPr id="15363" name="AutoShape 2"/>
          <p:cNvSpPr>
            <a:spLocks noChangeArrowheads="1"/>
          </p:cNvSpPr>
          <p:nvPr/>
        </p:nvSpPr>
        <p:spPr bwMode="auto">
          <a:xfrm>
            <a:off x="2286000" y="838200"/>
            <a:ext cx="5105400" cy="1600200"/>
          </a:xfrm>
          <a:prstGeom prst="rightArrow">
            <a:avLst>
              <a:gd name="adj1" fmla="val 50000"/>
              <a:gd name="adj2" fmla="val 79762"/>
            </a:avLst>
          </a:prstGeom>
          <a:solidFill>
            <a:srgbClr val="EAEAEA"/>
          </a:solidFill>
          <a:ln w="28575">
            <a:solidFill>
              <a:schemeClr val="accent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14400" y="914400"/>
            <a:ext cx="1319213" cy="1957388"/>
            <a:chOff x="0" y="0"/>
            <a:chExt cx="831" cy="1233"/>
          </a:xfrm>
        </p:grpSpPr>
        <p:graphicFrame>
          <p:nvGraphicFramePr>
            <p:cNvPr id="1036" name="Object 11"/>
            <p:cNvGraphicFramePr>
              <a:graphicFrameLocks noChangeAspect="1"/>
            </p:cNvGraphicFramePr>
            <p:nvPr/>
          </p:nvGraphicFramePr>
          <p:xfrm>
            <a:off x="192" y="0"/>
            <a:ext cx="297" cy="720"/>
          </p:xfrm>
          <a:graphic>
            <a:graphicData uri="http://schemas.openxmlformats.org/presentationml/2006/ole">
              <p:oleObj spid="_x0000_s1036" r:id="rId3" imgW="1622383" imgH="3934622" progId="">
                <p:embed/>
              </p:oleObj>
            </a:graphicData>
          </a:graphic>
        </p:graphicFrame>
        <p:sp>
          <p:nvSpPr>
            <p:cNvPr id="1092" name="Text Box 5"/>
            <p:cNvSpPr txBox="1">
              <a:spLocks noChangeArrowheads="1"/>
            </p:cNvSpPr>
            <p:nvPr/>
          </p:nvSpPr>
          <p:spPr bwMode="auto">
            <a:xfrm>
              <a:off x="0" y="768"/>
              <a:ext cx="831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b="1"/>
                <a:t>Bagaimana</a:t>
              </a:r>
            </a:p>
            <a:p>
              <a:pPr algn="ctr" eaLnBrk="0" hangingPunct="0"/>
              <a:r>
                <a:rPr lang="en-US" sz="1400" b="1"/>
                <a:t>memecahkan</a:t>
              </a:r>
            </a:p>
            <a:p>
              <a:pPr algn="ctr" eaLnBrk="0" hangingPunct="0"/>
              <a:r>
                <a:rPr lang="en-US" sz="1400" b="1"/>
                <a:t>masalah?</a:t>
              </a:r>
              <a:endParaRPr lang="en-US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2286000" y="838200"/>
            <a:ext cx="1198563" cy="1793875"/>
            <a:chOff x="0" y="0"/>
            <a:chExt cx="755" cy="1130"/>
          </a:xfrm>
        </p:grpSpPr>
        <p:graphicFrame>
          <p:nvGraphicFramePr>
            <p:cNvPr id="1035" name="Object 10"/>
            <p:cNvGraphicFramePr>
              <a:graphicFrameLocks noChangeAspect="1"/>
            </p:cNvGraphicFramePr>
            <p:nvPr/>
          </p:nvGraphicFramePr>
          <p:xfrm>
            <a:off x="0" y="0"/>
            <a:ext cx="665" cy="816"/>
          </p:xfrm>
          <a:graphic>
            <a:graphicData uri="http://schemas.openxmlformats.org/presentationml/2006/ole">
              <p:oleObj spid="_x0000_s1035" r:id="rId4" imgW="3217415" imgH="3952115" progId="">
                <p:embed/>
              </p:oleObj>
            </a:graphicData>
          </a:graphic>
        </p:graphicFrame>
        <p:sp>
          <p:nvSpPr>
            <p:cNvPr id="1091" name="Text Box 8"/>
            <p:cNvSpPr txBox="1">
              <a:spLocks noChangeArrowheads="1"/>
            </p:cNvSpPr>
            <p:nvPr/>
          </p:nvSpPr>
          <p:spPr bwMode="auto">
            <a:xfrm>
              <a:off x="32" y="800"/>
              <a:ext cx="72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b="1">
                  <a:solidFill>
                    <a:srgbClr val="FF3300"/>
                  </a:solidFill>
                </a:rPr>
                <a:t>Buat</a:t>
              </a:r>
            </a:p>
            <a:p>
              <a:pPr algn="ctr" eaLnBrk="0" hangingPunct="0"/>
              <a:r>
                <a:rPr lang="en-US" sz="1400" b="1">
                  <a:solidFill>
                    <a:srgbClr val="FF3300"/>
                  </a:solidFill>
                </a:rPr>
                <a:t>Hypothesis</a:t>
              </a:r>
              <a:endParaRPr lang="en-US" b="1">
                <a:solidFill>
                  <a:srgbClr val="FF3300"/>
                </a:solidFill>
              </a:endParaRP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3606800" y="774700"/>
            <a:ext cx="919163" cy="2046288"/>
            <a:chOff x="0" y="0"/>
            <a:chExt cx="579" cy="1289"/>
          </a:xfrm>
        </p:grpSpPr>
        <p:graphicFrame>
          <p:nvGraphicFramePr>
            <p:cNvPr id="1034" name="Object 9"/>
            <p:cNvGraphicFramePr>
              <a:graphicFrameLocks noChangeAspect="1"/>
            </p:cNvGraphicFramePr>
            <p:nvPr/>
          </p:nvGraphicFramePr>
          <p:xfrm>
            <a:off x="104" y="0"/>
            <a:ext cx="269" cy="816"/>
          </p:xfrm>
          <a:graphic>
            <a:graphicData uri="http://schemas.openxmlformats.org/presentationml/2006/ole">
              <p:oleObj spid="_x0000_s1034" r:id="rId5" imgW="1296380" imgH="3934622" progId="">
                <p:embed/>
              </p:oleObj>
            </a:graphicData>
          </a:graphic>
        </p:graphicFrame>
        <p:sp>
          <p:nvSpPr>
            <p:cNvPr id="1090" name="Text Box 11"/>
            <p:cNvSpPr txBox="1">
              <a:spLocks noChangeArrowheads="1"/>
            </p:cNvSpPr>
            <p:nvPr/>
          </p:nvSpPr>
          <p:spPr bwMode="auto">
            <a:xfrm>
              <a:off x="0" y="824"/>
              <a:ext cx="579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b="1"/>
                <a:t>Cari</a:t>
              </a:r>
            </a:p>
            <a:p>
              <a:pPr algn="ctr" eaLnBrk="0" hangingPunct="0"/>
              <a:r>
                <a:rPr lang="en-US" sz="1400" b="1"/>
                <a:t>Alat Uji </a:t>
              </a:r>
            </a:p>
            <a:p>
              <a:pPr algn="ctr" eaLnBrk="0" hangingPunct="0"/>
              <a:r>
                <a:rPr lang="en-US" sz="1400" b="1"/>
                <a:t>yg tepat </a:t>
              </a:r>
              <a:endParaRPr lang="en-US"/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5943600" y="990600"/>
            <a:ext cx="963613" cy="1590675"/>
            <a:chOff x="0" y="0"/>
            <a:chExt cx="607" cy="1002"/>
          </a:xfrm>
        </p:grpSpPr>
        <p:graphicFrame>
          <p:nvGraphicFramePr>
            <p:cNvPr id="1033" name="Object 8"/>
            <p:cNvGraphicFramePr>
              <a:graphicFrameLocks noChangeAspect="1"/>
            </p:cNvGraphicFramePr>
            <p:nvPr/>
          </p:nvGraphicFramePr>
          <p:xfrm>
            <a:off x="144" y="0"/>
            <a:ext cx="463" cy="576"/>
          </p:xfrm>
          <a:graphic>
            <a:graphicData uri="http://schemas.openxmlformats.org/presentationml/2006/ole">
              <p:oleObj spid="_x0000_s1033" r:id="rId6" imgW="3162617" imgH="3929379" progId="">
                <p:embed/>
              </p:oleObj>
            </a:graphicData>
          </a:graphic>
        </p:graphicFrame>
        <p:sp>
          <p:nvSpPr>
            <p:cNvPr id="1089" name="Text Box 14"/>
            <p:cNvSpPr txBox="1">
              <a:spLocks noChangeArrowheads="1"/>
            </p:cNvSpPr>
            <p:nvPr/>
          </p:nvSpPr>
          <p:spPr bwMode="auto">
            <a:xfrm>
              <a:off x="0" y="672"/>
              <a:ext cx="60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b="1"/>
                <a:t>Temukan</a:t>
              </a:r>
            </a:p>
            <a:p>
              <a:pPr algn="ctr" eaLnBrk="0" hangingPunct="0"/>
              <a:r>
                <a:rPr lang="en-US" sz="1400" b="1"/>
                <a:t>Solusi</a:t>
              </a:r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7543800" y="800100"/>
            <a:ext cx="1233488" cy="1892300"/>
            <a:chOff x="0" y="0"/>
            <a:chExt cx="777" cy="1192"/>
          </a:xfrm>
        </p:grpSpPr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0" y="0"/>
              <a:ext cx="768" cy="672"/>
              <a:chOff x="0" y="0"/>
              <a:chExt cx="768" cy="672"/>
            </a:xfrm>
          </p:grpSpPr>
          <p:grpSp>
            <p:nvGrpSpPr>
              <p:cNvPr id="8" name="Group 17"/>
              <p:cNvGrpSpPr>
                <a:grpSpLocks/>
              </p:cNvGrpSpPr>
              <p:nvPr/>
            </p:nvGrpSpPr>
            <p:grpSpPr bwMode="auto">
              <a:xfrm>
                <a:off x="5" y="330"/>
                <a:ext cx="763" cy="152"/>
                <a:chOff x="0" y="0"/>
                <a:chExt cx="763" cy="152"/>
              </a:xfrm>
            </p:grpSpPr>
            <p:sp>
              <p:nvSpPr>
                <p:cNvPr id="1086" name="Freeform 18"/>
                <p:cNvSpPr>
                  <a:spLocks noChangeArrowheads="1"/>
                </p:cNvSpPr>
                <p:nvPr/>
              </p:nvSpPr>
              <p:spPr bwMode="auto">
                <a:xfrm>
                  <a:off x="14" y="3"/>
                  <a:ext cx="740" cy="146"/>
                </a:xfrm>
                <a:custGeom>
                  <a:avLst/>
                  <a:gdLst>
                    <a:gd name="T0" fmla="*/ 0 w 2961"/>
                    <a:gd name="T1" fmla="*/ 0 h 436"/>
                    <a:gd name="T2" fmla="*/ 0 w 2961"/>
                    <a:gd name="T3" fmla="*/ 0 h 436"/>
                    <a:gd name="T4" fmla="*/ 0 w 2961"/>
                    <a:gd name="T5" fmla="*/ 0 h 436"/>
                    <a:gd name="T6" fmla="*/ 0 w 2961"/>
                    <a:gd name="T7" fmla="*/ 0 h 436"/>
                    <a:gd name="T8" fmla="*/ 0 w 2961"/>
                    <a:gd name="T9" fmla="*/ 0 h 436"/>
                    <a:gd name="T10" fmla="*/ 1 w 2961"/>
                    <a:gd name="T11" fmla="*/ 0 h 436"/>
                    <a:gd name="T12" fmla="*/ 1 w 2961"/>
                    <a:gd name="T13" fmla="*/ 0 h 436"/>
                    <a:gd name="T14" fmla="*/ 1 w 2961"/>
                    <a:gd name="T15" fmla="*/ 0 h 436"/>
                    <a:gd name="T16" fmla="*/ 0 w 2961"/>
                    <a:gd name="T17" fmla="*/ 0 h 436"/>
                    <a:gd name="T18" fmla="*/ 0 w 2961"/>
                    <a:gd name="T19" fmla="*/ 0 h 436"/>
                    <a:gd name="T20" fmla="*/ 0 w 2961"/>
                    <a:gd name="T21" fmla="*/ 0 h 436"/>
                    <a:gd name="T22" fmla="*/ 0 w 2961"/>
                    <a:gd name="T23" fmla="*/ 0 h 436"/>
                    <a:gd name="T24" fmla="*/ 0 w 2961"/>
                    <a:gd name="T25" fmla="*/ 0 h 436"/>
                    <a:gd name="T26" fmla="*/ 0 w 2961"/>
                    <a:gd name="T27" fmla="*/ 0 h 436"/>
                    <a:gd name="T28" fmla="*/ 0 w 2961"/>
                    <a:gd name="T29" fmla="*/ 0 h 436"/>
                    <a:gd name="T30" fmla="*/ 0 w 2961"/>
                    <a:gd name="T31" fmla="*/ 0 h 436"/>
                    <a:gd name="T32" fmla="*/ 0 w 2961"/>
                    <a:gd name="T33" fmla="*/ 0 h 436"/>
                    <a:gd name="T34" fmla="*/ 0 w 2961"/>
                    <a:gd name="T35" fmla="*/ 0 h 436"/>
                    <a:gd name="T36" fmla="*/ 0 w 2961"/>
                    <a:gd name="T37" fmla="*/ 0 h 436"/>
                    <a:gd name="T38" fmla="*/ 0 w 2961"/>
                    <a:gd name="T39" fmla="*/ 0 h 436"/>
                    <a:gd name="T40" fmla="*/ 0 w 2961"/>
                    <a:gd name="T41" fmla="*/ 1 h 436"/>
                    <a:gd name="T42" fmla="*/ 0 w 2961"/>
                    <a:gd name="T43" fmla="*/ 1 h 436"/>
                    <a:gd name="T44" fmla="*/ 0 w 2961"/>
                    <a:gd name="T45" fmla="*/ 1 h 436"/>
                    <a:gd name="T46" fmla="*/ 0 w 2961"/>
                    <a:gd name="T47" fmla="*/ 1 h 436"/>
                    <a:gd name="T48" fmla="*/ 0 w 2961"/>
                    <a:gd name="T49" fmla="*/ 1 h 436"/>
                    <a:gd name="T50" fmla="*/ 0 w 2961"/>
                    <a:gd name="T51" fmla="*/ 1 h 436"/>
                    <a:gd name="T52" fmla="*/ 0 w 2961"/>
                    <a:gd name="T53" fmla="*/ 1 h 436"/>
                    <a:gd name="T54" fmla="*/ 0 w 2961"/>
                    <a:gd name="T55" fmla="*/ 0 h 436"/>
                    <a:gd name="T56" fmla="*/ 0 w 2961"/>
                    <a:gd name="T57" fmla="*/ 0 h 436"/>
                    <a:gd name="T58" fmla="*/ 0 w 2961"/>
                    <a:gd name="T59" fmla="*/ 0 h 436"/>
                    <a:gd name="T60" fmla="*/ 0 w 2961"/>
                    <a:gd name="T61" fmla="*/ 0 h 436"/>
                    <a:gd name="T62" fmla="*/ 0 w 2961"/>
                    <a:gd name="T63" fmla="*/ 0 h 436"/>
                    <a:gd name="T64" fmla="*/ 0 w 2961"/>
                    <a:gd name="T65" fmla="*/ 0 h 436"/>
                    <a:gd name="T66" fmla="*/ 0 w 2961"/>
                    <a:gd name="T67" fmla="*/ 0 h 436"/>
                    <a:gd name="T68" fmla="*/ 0 w 2961"/>
                    <a:gd name="T69" fmla="*/ 0 h 436"/>
                    <a:gd name="T70" fmla="*/ 0 w 2961"/>
                    <a:gd name="T71" fmla="*/ 0 h 436"/>
                    <a:gd name="T72" fmla="*/ 0 w 2961"/>
                    <a:gd name="T73" fmla="*/ 0 h 4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w 2961"/>
                    <a:gd name="T112" fmla="*/ 0 h 436"/>
                    <a:gd name="T113" fmla="*/ 2961 w 2961"/>
                    <a:gd name="T114" fmla="*/ 436 h 4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T111" t="T112" r="T113" b="T114"/>
                  <a:pathLst>
                    <a:path w="2961" h="436">
                      <a:moveTo>
                        <a:pt x="1809" y="54"/>
                      </a:moveTo>
                      <a:lnTo>
                        <a:pt x="1947" y="116"/>
                      </a:lnTo>
                      <a:lnTo>
                        <a:pt x="2048" y="157"/>
                      </a:lnTo>
                      <a:lnTo>
                        <a:pt x="2119" y="171"/>
                      </a:lnTo>
                      <a:lnTo>
                        <a:pt x="2223" y="174"/>
                      </a:lnTo>
                      <a:lnTo>
                        <a:pt x="2335" y="164"/>
                      </a:lnTo>
                      <a:lnTo>
                        <a:pt x="2420" y="146"/>
                      </a:lnTo>
                      <a:lnTo>
                        <a:pt x="2499" y="131"/>
                      </a:lnTo>
                      <a:lnTo>
                        <a:pt x="2590" y="107"/>
                      </a:lnTo>
                      <a:lnTo>
                        <a:pt x="2675" y="84"/>
                      </a:lnTo>
                      <a:lnTo>
                        <a:pt x="2740" y="80"/>
                      </a:lnTo>
                      <a:lnTo>
                        <a:pt x="2809" y="86"/>
                      </a:lnTo>
                      <a:lnTo>
                        <a:pt x="2885" y="113"/>
                      </a:lnTo>
                      <a:lnTo>
                        <a:pt x="2961" y="149"/>
                      </a:lnTo>
                      <a:lnTo>
                        <a:pt x="2939" y="161"/>
                      </a:lnTo>
                      <a:lnTo>
                        <a:pt x="2863" y="157"/>
                      </a:lnTo>
                      <a:lnTo>
                        <a:pt x="2757" y="153"/>
                      </a:lnTo>
                      <a:lnTo>
                        <a:pt x="2686" y="163"/>
                      </a:lnTo>
                      <a:lnTo>
                        <a:pt x="2584" y="189"/>
                      </a:lnTo>
                      <a:lnTo>
                        <a:pt x="2469" y="223"/>
                      </a:lnTo>
                      <a:lnTo>
                        <a:pt x="2385" y="250"/>
                      </a:lnTo>
                      <a:lnTo>
                        <a:pt x="2304" y="273"/>
                      </a:lnTo>
                      <a:lnTo>
                        <a:pt x="2211" y="277"/>
                      </a:lnTo>
                      <a:lnTo>
                        <a:pt x="2076" y="280"/>
                      </a:lnTo>
                      <a:lnTo>
                        <a:pt x="1980" y="274"/>
                      </a:lnTo>
                      <a:lnTo>
                        <a:pt x="1896" y="263"/>
                      </a:lnTo>
                      <a:lnTo>
                        <a:pt x="1813" y="240"/>
                      </a:lnTo>
                      <a:lnTo>
                        <a:pt x="1736" y="209"/>
                      </a:lnTo>
                      <a:lnTo>
                        <a:pt x="1655" y="186"/>
                      </a:lnTo>
                      <a:lnTo>
                        <a:pt x="1563" y="167"/>
                      </a:lnTo>
                      <a:lnTo>
                        <a:pt x="1475" y="156"/>
                      </a:lnTo>
                      <a:lnTo>
                        <a:pt x="1366" y="151"/>
                      </a:lnTo>
                      <a:lnTo>
                        <a:pt x="1264" y="153"/>
                      </a:lnTo>
                      <a:lnTo>
                        <a:pt x="1186" y="153"/>
                      </a:lnTo>
                      <a:lnTo>
                        <a:pt x="1099" y="167"/>
                      </a:lnTo>
                      <a:lnTo>
                        <a:pt x="1008" y="189"/>
                      </a:lnTo>
                      <a:lnTo>
                        <a:pt x="913" y="216"/>
                      </a:lnTo>
                      <a:lnTo>
                        <a:pt x="843" y="243"/>
                      </a:lnTo>
                      <a:lnTo>
                        <a:pt x="728" y="276"/>
                      </a:lnTo>
                      <a:lnTo>
                        <a:pt x="627" y="313"/>
                      </a:lnTo>
                      <a:lnTo>
                        <a:pt x="539" y="359"/>
                      </a:lnTo>
                      <a:lnTo>
                        <a:pt x="472" y="397"/>
                      </a:lnTo>
                      <a:lnTo>
                        <a:pt x="418" y="420"/>
                      </a:lnTo>
                      <a:lnTo>
                        <a:pt x="412" y="422"/>
                      </a:lnTo>
                      <a:lnTo>
                        <a:pt x="354" y="432"/>
                      </a:lnTo>
                      <a:lnTo>
                        <a:pt x="348" y="434"/>
                      </a:lnTo>
                      <a:lnTo>
                        <a:pt x="270" y="436"/>
                      </a:lnTo>
                      <a:lnTo>
                        <a:pt x="190" y="434"/>
                      </a:lnTo>
                      <a:lnTo>
                        <a:pt x="123" y="427"/>
                      </a:lnTo>
                      <a:lnTo>
                        <a:pt x="74" y="416"/>
                      </a:lnTo>
                      <a:lnTo>
                        <a:pt x="27" y="392"/>
                      </a:lnTo>
                      <a:lnTo>
                        <a:pt x="22" y="392"/>
                      </a:lnTo>
                      <a:lnTo>
                        <a:pt x="0" y="374"/>
                      </a:lnTo>
                      <a:lnTo>
                        <a:pt x="69" y="374"/>
                      </a:lnTo>
                      <a:lnTo>
                        <a:pt x="156" y="360"/>
                      </a:lnTo>
                      <a:lnTo>
                        <a:pt x="237" y="340"/>
                      </a:lnTo>
                      <a:lnTo>
                        <a:pt x="301" y="320"/>
                      </a:lnTo>
                      <a:lnTo>
                        <a:pt x="379" y="294"/>
                      </a:lnTo>
                      <a:lnTo>
                        <a:pt x="469" y="256"/>
                      </a:lnTo>
                      <a:lnTo>
                        <a:pt x="571" y="206"/>
                      </a:lnTo>
                      <a:lnTo>
                        <a:pt x="645" y="173"/>
                      </a:lnTo>
                      <a:lnTo>
                        <a:pt x="722" y="143"/>
                      </a:lnTo>
                      <a:lnTo>
                        <a:pt x="816" y="113"/>
                      </a:lnTo>
                      <a:lnTo>
                        <a:pt x="925" y="80"/>
                      </a:lnTo>
                      <a:lnTo>
                        <a:pt x="1015" y="54"/>
                      </a:lnTo>
                      <a:lnTo>
                        <a:pt x="1083" y="37"/>
                      </a:lnTo>
                      <a:lnTo>
                        <a:pt x="1171" y="21"/>
                      </a:lnTo>
                      <a:lnTo>
                        <a:pt x="1274" y="11"/>
                      </a:lnTo>
                      <a:lnTo>
                        <a:pt x="1345" y="1"/>
                      </a:lnTo>
                      <a:lnTo>
                        <a:pt x="1442" y="0"/>
                      </a:lnTo>
                      <a:lnTo>
                        <a:pt x="1537" y="1"/>
                      </a:lnTo>
                      <a:lnTo>
                        <a:pt x="1604" y="10"/>
                      </a:lnTo>
                      <a:lnTo>
                        <a:pt x="1684" y="20"/>
                      </a:lnTo>
                      <a:lnTo>
                        <a:pt x="1749" y="34"/>
                      </a:lnTo>
                      <a:lnTo>
                        <a:pt x="1809" y="54"/>
                      </a:lnTo>
                      <a:close/>
                    </a:path>
                  </a:pathLst>
                </a:custGeom>
                <a:solidFill>
                  <a:srgbClr val="FF0033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  <p:sp>
              <p:nvSpPr>
                <p:cNvPr id="1087" name="Freeform 19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3" cy="135"/>
                </a:xfrm>
                <a:custGeom>
                  <a:avLst/>
                  <a:gdLst>
                    <a:gd name="T0" fmla="*/ 1 w 3050"/>
                    <a:gd name="T1" fmla="*/ 0 h 406"/>
                    <a:gd name="T2" fmla="*/ 1 w 3050"/>
                    <a:gd name="T3" fmla="*/ 0 h 406"/>
                    <a:gd name="T4" fmla="*/ 1 w 3050"/>
                    <a:gd name="T5" fmla="*/ 0 h 406"/>
                    <a:gd name="T6" fmla="*/ 1 w 3050"/>
                    <a:gd name="T7" fmla="*/ 0 h 406"/>
                    <a:gd name="T8" fmla="*/ 1 w 3050"/>
                    <a:gd name="T9" fmla="*/ 0 h 406"/>
                    <a:gd name="T10" fmla="*/ 1 w 3050"/>
                    <a:gd name="T11" fmla="*/ 0 h 406"/>
                    <a:gd name="T12" fmla="*/ 1 w 3050"/>
                    <a:gd name="T13" fmla="*/ 0 h 406"/>
                    <a:gd name="T14" fmla="*/ 1 w 3050"/>
                    <a:gd name="T15" fmla="*/ 0 h 406"/>
                    <a:gd name="T16" fmla="*/ 1 w 3050"/>
                    <a:gd name="T17" fmla="*/ 0 h 406"/>
                    <a:gd name="T18" fmla="*/ 1 w 3050"/>
                    <a:gd name="T19" fmla="*/ 0 h 406"/>
                    <a:gd name="T20" fmla="*/ 1 w 3050"/>
                    <a:gd name="T21" fmla="*/ 0 h 406"/>
                    <a:gd name="T22" fmla="*/ 0 w 3050"/>
                    <a:gd name="T23" fmla="*/ 0 h 406"/>
                    <a:gd name="T24" fmla="*/ 0 w 3050"/>
                    <a:gd name="T25" fmla="*/ 0 h 406"/>
                    <a:gd name="T26" fmla="*/ 0 w 3050"/>
                    <a:gd name="T27" fmla="*/ 0 h 406"/>
                    <a:gd name="T28" fmla="*/ 0 w 3050"/>
                    <a:gd name="T29" fmla="*/ 0 h 406"/>
                    <a:gd name="T30" fmla="*/ 0 w 3050"/>
                    <a:gd name="T31" fmla="*/ 0 h 406"/>
                    <a:gd name="T32" fmla="*/ 0 w 3050"/>
                    <a:gd name="T33" fmla="*/ 0 h 406"/>
                    <a:gd name="T34" fmla="*/ 0 w 3050"/>
                    <a:gd name="T35" fmla="*/ 0 h 406"/>
                    <a:gd name="T36" fmla="*/ 0 w 3050"/>
                    <a:gd name="T37" fmla="*/ 1 h 406"/>
                    <a:gd name="T38" fmla="*/ 0 w 3050"/>
                    <a:gd name="T39" fmla="*/ 1 h 406"/>
                    <a:gd name="T40" fmla="*/ 0 w 3050"/>
                    <a:gd name="T41" fmla="*/ 1 h 406"/>
                    <a:gd name="T42" fmla="*/ 0 w 3050"/>
                    <a:gd name="T43" fmla="*/ 1 h 406"/>
                    <a:gd name="T44" fmla="*/ 0 w 3050"/>
                    <a:gd name="T45" fmla="*/ 1 h 406"/>
                    <a:gd name="T46" fmla="*/ 0 w 3050"/>
                    <a:gd name="T47" fmla="*/ 1 h 406"/>
                    <a:gd name="T48" fmla="*/ 0 w 3050"/>
                    <a:gd name="T49" fmla="*/ 1 h 406"/>
                    <a:gd name="T50" fmla="*/ 0 w 3050"/>
                    <a:gd name="T51" fmla="*/ 0 h 406"/>
                    <a:gd name="T52" fmla="*/ 0 w 3050"/>
                    <a:gd name="T53" fmla="*/ 0 h 406"/>
                    <a:gd name="T54" fmla="*/ 0 w 3050"/>
                    <a:gd name="T55" fmla="*/ 0 h 406"/>
                    <a:gd name="T56" fmla="*/ 0 w 3050"/>
                    <a:gd name="T57" fmla="*/ 0 h 406"/>
                    <a:gd name="T58" fmla="*/ 0 w 3050"/>
                    <a:gd name="T59" fmla="*/ 0 h 406"/>
                    <a:gd name="T60" fmla="*/ 0 w 3050"/>
                    <a:gd name="T61" fmla="*/ 0 h 406"/>
                    <a:gd name="T62" fmla="*/ 0 w 3050"/>
                    <a:gd name="T63" fmla="*/ 0 h 406"/>
                    <a:gd name="T64" fmla="*/ 0 w 3050"/>
                    <a:gd name="T65" fmla="*/ 0 h 406"/>
                    <a:gd name="T66" fmla="*/ 1 w 3050"/>
                    <a:gd name="T67" fmla="*/ 0 h 406"/>
                    <a:gd name="T68" fmla="*/ 1 w 3050"/>
                    <a:gd name="T69" fmla="*/ 0 h 406"/>
                    <a:gd name="T70" fmla="*/ 1 w 3050"/>
                    <a:gd name="T71" fmla="*/ 0 h 406"/>
                    <a:gd name="T72" fmla="*/ 1 w 3050"/>
                    <a:gd name="T73" fmla="*/ 0 h 406"/>
                    <a:gd name="T74" fmla="*/ 1 w 3050"/>
                    <a:gd name="T75" fmla="*/ 0 h 406"/>
                    <a:gd name="T76" fmla="*/ 1 w 3050"/>
                    <a:gd name="T77" fmla="*/ 0 h 406"/>
                    <a:gd name="T78" fmla="*/ 1 w 3050"/>
                    <a:gd name="T79" fmla="*/ 0 h 406"/>
                    <a:gd name="T80" fmla="*/ 1 w 3050"/>
                    <a:gd name="T81" fmla="*/ 0 h 406"/>
                    <a:gd name="T82" fmla="*/ 1 w 3050"/>
                    <a:gd name="T83" fmla="*/ 0 h 406"/>
                    <a:gd name="T84" fmla="*/ 1 w 3050"/>
                    <a:gd name="T85" fmla="*/ 0 h 406"/>
                    <a:gd name="T86" fmla="*/ 1 w 3050"/>
                    <a:gd name="T87" fmla="*/ 0 h 406"/>
                    <a:gd name="T88" fmla="*/ 1 w 3050"/>
                    <a:gd name="T89" fmla="*/ 0 h 406"/>
                    <a:gd name="T90" fmla="*/ 1 w 3050"/>
                    <a:gd name="T91" fmla="*/ 0 h 406"/>
                    <a:gd name="T92" fmla="*/ 1 w 3050"/>
                    <a:gd name="T93" fmla="*/ 0 h 406"/>
                    <a:gd name="T94" fmla="*/ 1 w 3050"/>
                    <a:gd name="T95" fmla="*/ 0 h 406"/>
                    <a:gd name="T96" fmla="*/ 1 w 3050"/>
                    <a:gd name="T97" fmla="*/ 0 h 406"/>
                    <a:gd name="T98" fmla="*/ 1 w 3050"/>
                    <a:gd name="T99" fmla="*/ 0 h 40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3050"/>
                    <a:gd name="T151" fmla="*/ 0 h 406"/>
                    <a:gd name="T152" fmla="*/ 3050 w 3050"/>
                    <a:gd name="T153" fmla="*/ 406 h 406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3050" h="406">
                      <a:moveTo>
                        <a:pt x="2925" y="131"/>
                      </a:moveTo>
                      <a:lnTo>
                        <a:pt x="2850" y="106"/>
                      </a:lnTo>
                      <a:lnTo>
                        <a:pt x="2780" y="103"/>
                      </a:lnTo>
                      <a:lnTo>
                        <a:pt x="2710" y="111"/>
                      </a:lnTo>
                      <a:lnTo>
                        <a:pt x="2648" y="130"/>
                      </a:lnTo>
                      <a:lnTo>
                        <a:pt x="2558" y="151"/>
                      </a:lnTo>
                      <a:lnTo>
                        <a:pt x="2497" y="166"/>
                      </a:lnTo>
                      <a:lnTo>
                        <a:pt x="2433" y="177"/>
                      </a:lnTo>
                      <a:lnTo>
                        <a:pt x="2366" y="193"/>
                      </a:lnTo>
                      <a:lnTo>
                        <a:pt x="2311" y="197"/>
                      </a:lnTo>
                      <a:lnTo>
                        <a:pt x="2261" y="199"/>
                      </a:lnTo>
                      <a:lnTo>
                        <a:pt x="2201" y="199"/>
                      </a:lnTo>
                      <a:lnTo>
                        <a:pt x="2140" y="194"/>
                      </a:lnTo>
                      <a:lnTo>
                        <a:pt x="2095" y="184"/>
                      </a:lnTo>
                      <a:lnTo>
                        <a:pt x="2042" y="161"/>
                      </a:lnTo>
                      <a:lnTo>
                        <a:pt x="1981" y="130"/>
                      </a:lnTo>
                      <a:lnTo>
                        <a:pt x="1918" y="101"/>
                      </a:lnTo>
                      <a:lnTo>
                        <a:pt x="1863" y="80"/>
                      </a:lnTo>
                      <a:lnTo>
                        <a:pt x="1793" y="54"/>
                      </a:lnTo>
                      <a:lnTo>
                        <a:pt x="1704" y="36"/>
                      </a:lnTo>
                      <a:lnTo>
                        <a:pt x="1633" y="27"/>
                      </a:lnTo>
                      <a:lnTo>
                        <a:pt x="1536" y="21"/>
                      </a:lnTo>
                      <a:lnTo>
                        <a:pt x="1449" y="21"/>
                      </a:lnTo>
                      <a:lnTo>
                        <a:pt x="1355" y="27"/>
                      </a:lnTo>
                      <a:lnTo>
                        <a:pt x="1268" y="37"/>
                      </a:lnTo>
                      <a:lnTo>
                        <a:pt x="1184" y="54"/>
                      </a:lnTo>
                      <a:lnTo>
                        <a:pt x="1070" y="77"/>
                      </a:lnTo>
                      <a:lnTo>
                        <a:pt x="944" y="113"/>
                      </a:lnTo>
                      <a:lnTo>
                        <a:pt x="827" y="147"/>
                      </a:lnTo>
                      <a:lnTo>
                        <a:pt x="708" y="191"/>
                      </a:lnTo>
                      <a:lnTo>
                        <a:pt x="618" y="230"/>
                      </a:lnTo>
                      <a:lnTo>
                        <a:pt x="614" y="233"/>
                      </a:lnTo>
                      <a:lnTo>
                        <a:pt x="539" y="269"/>
                      </a:lnTo>
                      <a:lnTo>
                        <a:pt x="482" y="297"/>
                      </a:lnTo>
                      <a:lnTo>
                        <a:pt x="419" y="326"/>
                      </a:lnTo>
                      <a:lnTo>
                        <a:pt x="354" y="350"/>
                      </a:lnTo>
                      <a:lnTo>
                        <a:pt x="283" y="367"/>
                      </a:lnTo>
                      <a:lnTo>
                        <a:pt x="278" y="370"/>
                      </a:lnTo>
                      <a:lnTo>
                        <a:pt x="220" y="387"/>
                      </a:lnTo>
                      <a:lnTo>
                        <a:pt x="216" y="389"/>
                      </a:lnTo>
                      <a:lnTo>
                        <a:pt x="155" y="397"/>
                      </a:lnTo>
                      <a:lnTo>
                        <a:pt x="91" y="404"/>
                      </a:lnTo>
                      <a:lnTo>
                        <a:pt x="86" y="406"/>
                      </a:lnTo>
                      <a:lnTo>
                        <a:pt x="62" y="404"/>
                      </a:lnTo>
                      <a:lnTo>
                        <a:pt x="28" y="390"/>
                      </a:lnTo>
                      <a:lnTo>
                        <a:pt x="0" y="376"/>
                      </a:lnTo>
                      <a:lnTo>
                        <a:pt x="7" y="367"/>
                      </a:lnTo>
                      <a:lnTo>
                        <a:pt x="24" y="366"/>
                      </a:lnTo>
                      <a:lnTo>
                        <a:pt x="74" y="369"/>
                      </a:lnTo>
                      <a:lnTo>
                        <a:pt x="138" y="369"/>
                      </a:lnTo>
                      <a:lnTo>
                        <a:pt x="189" y="363"/>
                      </a:lnTo>
                      <a:lnTo>
                        <a:pt x="250" y="347"/>
                      </a:lnTo>
                      <a:lnTo>
                        <a:pt x="332" y="327"/>
                      </a:lnTo>
                      <a:lnTo>
                        <a:pt x="388" y="307"/>
                      </a:lnTo>
                      <a:lnTo>
                        <a:pt x="456" y="276"/>
                      </a:lnTo>
                      <a:lnTo>
                        <a:pt x="530" y="243"/>
                      </a:lnTo>
                      <a:lnTo>
                        <a:pt x="595" y="211"/>
                      </a:lnTo>
                      <a:lnTo>
                        <a:pt x="678" y="174"/>
                      </a:lnTo>
                      <a:lnTo>
                        <a:pt x="752" y="147"/>
                      </a:lnTo>
                      <a:lnTo>
                        <a:pt x="820" y="124"/>
                      </a:lnTo>
                      <a:lnTo>
                        <a:pt x="897" y="101"/>
                      </a:lnTo>
                      <a:lnTo>
                        <a:pt x="967" y="80"/>
                      </a:lnTo>
                      <a:lnTo>
                        <a:pt x="1056" y="54"/>
                      </a:lnTo>
                      <a:lnTo>
                        <a:pt x="1133" y="37"/>
                      </a:lnTo>
                      <a:lnTo>
                        <a:pt x="1193" y="26"/>
                      </a:lnTo>
                      <a:lnTo>
                        <a:pt x="1275" y="13"/>
                      </a:lnTo>
                      <a:lnTo>
                        <a:pt x="1372" y="3"/>
                      </a:lnTo>
                      <a:lnTo>
                        <a:pt x="1452" y="0"/>
                      </a:lnTo>
                      <a:lnTo>
                        <a:pt x="1549" y="0"/>
                      </a:lnTo>
                      <a:lnTo>
                        <a:pt x="1655" y="4"/>
                      </a:lnTo>
                      <a:lnTo>
                        <a:pt x="1715" y="14"/>
                      </a:lnTo>
                      <a:lnTo>
                        <a:pt x="1775" y="26"/>
                      </a:lnTo>
                      <a:lnTo>
                        <a:pt x="1836" y="46"/>
                      </a:lnTo>
                      <a:lnTo>
                        <a:pt x="1893" y="64"/>
                      </a:lnTo>
                      <a:lnTo>
                        <a:pt x="1951" y="86"/>
                      </a:lnTo>
                      <a:lnTo>
                        <a:pt x="2002" y="111"/>
                      </a:lnTo>
                      <a:lnTo>
                        <a:pt x="2058" y="136"/>
                      </a:lnTo>
                      <a:lnTo>
                        <a:pt x="2106" y="154"/>
                      </a:lnTo>
                      <a:lnTo>
                        <a:pt x="2146" y="166"/>
                      </a:lnTo>
                      <a:lnTo>
                        <a:pt x="2189" y="173"/>
                      </a:lnTo>
                      <a:lnTo>
                        <a:pt x="2260" y="171"/>
                      </a:lnTo>
                      <a:lnTo>
                        <a:pt x="2324" y="169"/>
                      </a:lnTo>
                      <a:lnTo>
                        <a:pt x="2385" y="161"/>
                      </a:lnTo>
                      <a:lnTo>
                        <a:pt x="2435" y="149"/>
                      </a:lnTo>
                      <a:lnTo>
                        <a:pt x="2523" y="134"/>
                      </a:lnTo>
                      <a:lnTo>
                        <a:pt x="2592" y="116"/>
                      </a:lnTo>
                      <a:lnTo>
                        <a:pt x="2675" y="96"/>
                      </a:lnTo>
                      <a:lnTo>
                        <a:pt x="2733" y="80"/>
                      </a:lnTo>
                      <a:lnTo>
                        <a:pt x="2786" y="76"/>
                      </a:lnTo>
                      <a:lnTo>
                        <a:pt x="2833" y="76"/>
                      </a:lnTo>
                      <a:lnTo>
                        <a:pt x="2858" y="81"/>
                      </a:lnTo>
                      <a:lnTo>
                        <a:pt x="2922" y="100"/>
                      </a:lnTo>
                      <a:lnTo>
                        <a:pt x="2988" y="127"/>
                      </a:lnTo>
                      <a:lnTo>
                        <a:pt x="3032" y="149"/>
                      </a:lnTo>
                      <a:lnTo>
                        <a:pt x="3050" y="157"/>
                      </a:lnTo>
                      <a:lnTo>
                        <a:pt x="3045" y="163"/>
                      </a:lnTo>
                      <a:lnTo>
                        <a:pt x="3029" y="167"/>
                      </a:lnTo>
                      <a:lnTo>
                        <a:pt x="2995" y="163"/>
                      </a:lnTo>
                      <a:lnTo>
                        <a:pt x="2951" y="144"/>
                      </a:lnTo>
                      <a:lnTo>
                        <a:pt x="2925" y="131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  <p:sp>
              <p:nvSpPr>
                <p:cNvPr id="1088" name="Freeform 20"/>
                <p:cNvSpPr>
                  <a:spLocks noChangeArrowheads="1"/>
                </p:cNvSpPr>
                <p:nvPr/>
              </p:nvSpPr>
              <p:spPr bwMode="auto">
                <a:xfrm>
                  <a:off x="5" y="49"/>
                  <a:ext cx="757" cy="103"/>
                </a:xfrm>
                <a:custGeom>
                  <a:avLst/>
                  <a:gdLst>
                    <a:gd name="T0" fmla="*/ 1 w 3026"/>
                    <a:gd name="T1" fmla="*/ 0 h 311"/>
                    <a:gd name="T2" fmla="*/ 1 w 3026"/>
                    <a:gd name="T3" fmla="*/ 0 h 311"/>
                    <a:gd name="T4" fmla="*/ 1 w 3026"/>
                    <a:gd name="T5" fmla="*/ 0 h 311"/>
                    <a:gd name="T6" fmla="*/ 1 w 3026"/>
                    <a:gd name="T7" fmla="*/ 0 h 311"/>
                    <a:gd name="T8" fmla="*/ 1 w 3026"/>
                    <a:gd name="T9" fmla="*/ 0 h 311"/>
                    <a:gd name="T10" fmla="*/ 1 w 3026"/>
                    <a:gd name="T11" fmla="*/ 0 h 311"/>
                    <a:gd name="T12" fmla="*/ 1 w 3026"/>
                    <a:gd name="T13" fmla="*/ 0 h 311"/>
                    <a:gd name="T14" fmla="*/ 1 w 3026"/>
                    <a:gd name="T15" fmla="*/ 0 h 311"/>
                    <a:gd name="T16" fmla="*/ 1 w 3026"/>
                    <a:gd name="T17" fmla="*/ 0 h 311"/>
                    <a:gd name="T18" fmla="*/ 1 w 3026"/>
                    <a:gd name="T19" fmla="*/ 0 h 311"/>
                    <a:gd name="T20" fmla="*/ 1 w 3026"/>
                    <a:gd name="T21" fmla="*/ 0 h 311"/>
                    <a:gd name="T22" fmla="*/ 1 w 3026"/>
                    <a:gd name="T23" fmla="*/ 0 h 311"/>
                    <a:gd name="T24" fmla="*/ 1 w 3026"/>
                    <a:gd name="T25" fmla="*/ 0 h 311"/>
                    <a:gd name="T26" fmla="*/ 0 w 3026"/>
                    <a:gd name="T27" fmla="*/ 0 h 311"/>
                    <a:gd name="T28" fmla="*/ 0 w 3026"/>
                    <a:gd name="T29" fmla="*/ 0 h 311"/>
                    <a:gd name="T30" fmla="*/ 0 w 3026"/>
                    <a:gd name="T31" fmla="*/ 0 h 311"/>
                    <a:gd name="T32" fmla="*/ 0 w 3026"/>
                    <a:gd name="T33" fmla="*/ 0 h 311"/>
                    <a:gd name="T34" fmla="*/ 0 w 3026"/>
                    <a:gd name="T35" fmla="*/ 0 h 311"/>
                    <a:gd name="T36" fmla="*/ 0 w 3026"/>
                    <a:gd name="T37" fmla="*/ 0 h 311"/>
                    <a:gd name="T38" fmla="*/ 0 w 3026"/>
                    <a:gd name="T39" fmla="*/ 0 h 311"/>
                    <a:gd name="T40" fmla="*/ 0 w 3026"/>
                    <a:gd name="T41" fmla="*/ 0 h 311"/>
                    <a:gd name="T42" fmla="*/ 0 w 3026"/>
                    <a:gd name="T43" fmla="*/ 0 h 311"/>
                    <a:gd name="T44" fmla="*/ 0 w 3026"/>
                    <a:gd name="T45" fmla="*/ 0 h 311"/>
                    <a:gd name="T46" fmla="*/ 0 w 3026"/>
                    <a:gd name="T47" fmla="*/ 0 h 311"/>
                    <a:gd name="T48" fmla="*/ 0 w 3026"/>
                    <a:gd name="T49" fmla="*/ 0 h 311"/>
                    <a:gd name="T50" fmla="*/ 0 w 3026"/>
                    <a:gd name="T51" fmla="*/ 0 h 311"/>
                    <a:gd name="T52" fmla="*/ 0 w 3026"/>
                    <a:gd name="T53" fmla="*/ 0 h 311"/>
                    <a:gd name="T54" fmla="*/ 0 w 3026"/>
                    <a:gd name="T55" fmla="*/ 0 h 311"/>
                    <a:gd name="T56" fmla="*/ 0 w 3026"/>
                    <a:gd name="T57" fmla="*/ 0 h 311"/>
                    <a:gd name="T58" fmla="*/ 0 w 3026"/>
                    <a:gd name="T59" fmla="*/ 0 h 311"/>
                    <a:gd name="T60" fmla="*/ 0 w 3026"/>
                    <a:gd name="T61" fmla="*/ 0 h 311"/>
                    <a:gd name="T62" fmla="*/ 0 w 3026"/>
                    <a:gd name="T63" fmla="*/ 0 h 311"/>
                    <a:gd name="T64" fmla="*/ 0 w 3026"/>
                    <a:gd name="T65" fmla="*/ 0 h 311"/>
                    <a:gd name="T66" fmla="*/ 0 w 3026"/>
                    <a:gd name="T67" fmla="*/ 0 h 311"/>
                    <a:gd name="T68" fmla="*/ 0 w 3026"/>
                    <a:gd name="T69" fmla="*/ 0 h 311"/>
                    <a:gd name="T70" fmla="*/ 0 w 3026"/>
                    <a:gd name="T71" fmla="*/ 0 h 311"/>
                    <a:gd name="T72" fmla="*/ 1 w 3026"/>
                    <a:gd name="T73" fmla="*/ 0 h 311"/>
                    <a:gd name="T74" fmla="*/ 1 w 3026"/>
                    <a:gd name="T75" fmla="*/ 0 h 311"/>
                    <a:gd name="T76" fmla="*/ 1 w 3026"/>
                    <a:gd name="T77" fmla="*/ 0 h 311"/>
                    <a:gd name="T78" fmla="*/ 1 w 3026"/>
                    <a:gd name="T79" fmla="*/ 0 h 311"/>
                    <a:gd name="T80" fmla="*/ 1 w 3026"/>
                    <a:gd name="T81" fmla="*/ 0 h 311"/>
                    <a:gd name="T82" fmla="*/ 1 w 3026"/>
                    <a:gd name="T83" fmla="*/ 0 h 311"/>
                    <a:gd name="T84" fmla="*/ 1 w 3026"/>
                    <a:gd name="T85" fmla="*/ 0 h 311"/>
                    <a:gd name="T86" fmla="*/ 1 w 3026"/>
                    <a:gd name="T87" fmla="*/ 0 h 311"/>
                    <a:gd name="T88" fmla="*/ 1 w 3026"/>
                    <a:gd name="T89" fmla="*/ 0 h 311"/>
                    <a:gd name="T90" fmla="*/ 1 w 3026"/>
                    <a:gd name="T91" fmla="*/ 0 h 311"/>
                    <a:gd name="T92" fmla="*/ 1 w 3026"/>
                    <a:gd name="T93" fmla="*/ 0 h 311"/>
                    <a:gd name="T94" fmla="*/ 1 w 3026"/>
                    <a:gd name="T95" fmla="*/ 0 h 311"/>
                    <a:gd name="T96" fmla="*/ 1 w 3026"/>
                    <a:gd name="T97" fmla="*/ 0 h 311"/>
                    <a:gd name="T98" fmla="*/ 1 w 3026"/>
                    <a:gd name="T99" fmla="*/ 0 h 311"/>
                    <a:gd name="T100" fmla="*/ 1 w 3026"/>
                    <a:gd name="T101" fmla="*/ 0 h 311"/>
                    <a:gd name="T102" fmla="*/ 1 w 3026"/>
                    <a:gd name="T103" fmla="*/ 0 h 311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3026"/>
                    <a:gd name="T157" fmla="*/ 0 h 311"/>
                    <a:gd name="T158" fmla="*/ 3026 w 3026"/>
                    <a:gd name="T159" fmla="*/ 311 h 311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3026" h="311">
                      <a:moveTo>
                        <a:pt x="2982" y="15"/>
                      </a:moveTo>
                      <a:lnTo>
                        <a:pt x="2938" y="15"/>
                      </a:lnTo>
                      <a:lnTo>
                        <a:pt x="2883" y="8"/>
                      </a:lnTo>
                      <a:lnTo>
                        <a:pt x="2820" y="0"/>
                      </a:lnTo>
                      <a:lnTo>
                        <a:pt x="2765" y="3"/>
                      </a:lnTo>
                      <a:lnTo>
                        <a:pt x="2698" y="17"/>
                      </a:lnTo>
                      <a:lnTo>
                        <a:pt x="2614" y="41"/>
                      </a:lnTo>
                      <a:lnTo>
                        <a:pt x="2543" y="63"/>
                      </a:lnTo>
                      <a:lnTo>
                        <a:pt x="2475" y="83"/>
                      </a:lnTo>
                      <a:lnTo>
                        <a:pt x="2412" y="101"/>
                      </a:lnTo>
                      <a:lnTo>
                        <a:pt x="2358" y="113"/>
                      </a:lnTo>
                      <a:lnTo>
                        <a:pt x="2354" y="113"/>
                      </a:lnTo>
                      <a:lnTo>
                        <a:pt x="2291" y="123"/>
                      </a:lnTo>
                      <a:lnTo>
                        <a:pt x="2222" y="124"/>
                      </a:lnTo>
                      <a:lnTo>
                        <a:pt x="2148" y="128"/>
                      </a:lnTo>
                      <a:lnTo>
                        <a:pt x="2143" y="128"/>
                      </a:lnTo>
                      <a:lnTo>
                        <a:pt x="2047" y="127"/>
                      </a:lnTo>
                      <a:lnTo>
                        <a:pt x="1956" y="117"/>
                      </a:lnTo>
                      <a:lnTo>
                        <a:pt x="1914" y="110"/>
                      </a:lnTo>
                      <a:lnTo>
                        <a:pt x="1856" y="91"/>
                      </a:lnTo>
                      <a:lnTo>
                        <a:pt x="1796" y="67"/>
                      </a:lnTo>
                      <a:lnTo>
                        <a:pt x="1732" y="45"/>
                      </a:lnTo>
                      <a:lnTo>
                        <a:pt x="1674" y="30"/>
                      </a:lnTo>
                      <a:lnTo>
                        <a:pt x="1617" y="20"/>
                      </a:lnTo>
                      <a:lnTo>
                        <a:pt x="1529" y="8"/>
                      </a:lnTo>
                      <a:lnTo>
                        <a:pt x="1434" y="3"/>
                      </a:lnTo>
                      <a:lnTo>
                        <a:pt x="1341" y="0"/>
                      </a:lnTo>
                      <a:lnTo>
                        <a:pt x="1246" y="0"/>
                      </a:lnTo>
                      <a:lnTo>
                        <a:pt x="1189" y="7"/>
                      </a:lnTo>
                      <a:lnTo>
                        <a:pt x="1116" y="20"/>
                      </a:lnTo>
                      <a:lnTo>
                        <a:pt x="1052" y="37"/>
                      </a:lnTo>
                      <a:lnTo>
                        <a:pt x="975" y="58"/>
                      </a:lnTo>
                      <a:lnTo>
                        <a:pt x="899" y="83"/>
                      </a:lnTo>
                      <a:lnTo>
                        <a:pt x="823" y="108"/>
                      </a:lnTo>
                      <a:lnTo>
                        <a:pt x="738" y="133"/>
                      </a:lnTo>
                      <a:lnTo>
                        <a:pt x="668" y="161"/>
                      </a:lnTo>
                      <a:lnTo>
                        <a:pt x="611" y="190"/>
                      </a:lnTo>
                      <a:lnTo>
                        <a:pt x="550" y="221"/>
                      </a:lnTo>
                      <a:lnTo>
                        <a:pt x="498" y="251"/>
                      </a:lnTo>
                      <a:lnTo>
                        <a:pt x="456" y="266"/>
                      </a:lnTo>
                      <a:lnTo>
                        <a:pt x="398" y="280"/>
                      </a:lnTo>
                      <a:lnTo>
                        <a:pt x="350" y="286"/>
                      </a:lnTo>
                      <a:lnTo>
                        <a:pt x="343" y="284"/>
                      </a:lnTo>
                      <a:lnTo>
                        <a:pt x="284" y="288"/>
                      </a:lnTo>
                      <a:lnTo>
                        <a:pt x="215" y="283"/>
                      </a:lnTo>
                      <a:lnTo>
                        <a:pt x="148" y="274"/>
                      </a:lnTo>
                      <a:lnTo>
                        <a:pt x="107" y="263"/>
                      </a:lnTo>
                      <a:lnTo>
                        <a:pt x="80" y="244"/>
                      </a:lnTo>
                      <a:lnTo>
                        <a:pt x="0" y="233"/>
                      </a:lnTo>
                      <a:lnTo>
                        <a:pt x="6" y="244"/>
                      </a:lnTo>
                      <a:lnTo>
                        <a:pt x="43" y="268"/>
                      </a:lnTo>
                      <a:lnTo>
                        <a:pt x="82" y="288"/>
                      </a:lnTo>
                      <a:lnTo>
                        <a:pt x="125" y="298"/>
                      </a:lnTo>
                      <a:lnTo>
                        <a:pt x="176" y="306"/>
                      </a:lnTo>
                      <a:lnTo>
                        <a:pt x="235" y="310"/>
                      </a:lnTo>
                      <a:lnTo>
                        <a:pt x="303" y="311"/>
                      </a:lnTo>
                      <a:lnTo>
                        <a:pt x="348" y="310"/>
                      </a:lnTo>
                      <a:lnTo>
                        <a:pt x="417" y="304"/>
                      </a:lnTo>
                      <a:lnTo>
                        <a:pt x="475" y="293"/>
                      </a:lnTo>
                      <a:lnTo>
                        <a:pt x="535" y="266"/>
                      </a:lnTo>
                      <a:lnTo>
                        <a:pt x="579" y="238"/>
                      </a:lnTo>
                      <a:lnTo>
                        <a:pt x="643" y="207"/>
                      </a:lnTo>
                      <a:lnTo>
                        <a:pt x="714" y="173"/>
                      </a:lnTo>
                      <a:lnTo>
                        <a:pt x="775" y="151"/>
                      </a:lnTo>
                      <a:lnTo>
                        <a:pt x="839" y="133"/>
                      </a:lnTo>
                      <a:lnTo>
                        <a:pt x="914" y="107"/>
                      </a:lnTo>
                      <a:lnTo>
                        <a:pt x="998" y="80"/>
                      </a:lnTo>
                      <a:lnTo>
                        <a:pt x="1074" y="60"/>
                      </a:lnTo>
                      <a:lnTo>
                        <a:pt x="1139" y="45"/>
                      </a:lnTo>
                      <a:lnTo>
                        <a:pt x="1190" y="37"/>
                      </a:lnTo>
                      <a:lnTo>
                        <a:pt x="1246" y="30"/>
                      </a:lnTo>
                      <a:lnTo>
                        <a:pt x="1315" y="27"/>
                      </a:lnTo>
                      <a:lnTo>
                        <a:pt x="1415" y="30"/>
                      </a:lnTo>
                      <a:lnTo>
                        <a:pt x="1506" y="37"/>
                      </a:lnTo>
                      <a:lnTo>
                        <a:pt x="1597" y="45"/>
                      </a:lnTo>
                      <a:lnTo>
                        <a:pt x="1673" y="60"/>
                      </a:lnTo>
                      <a:lnTo>
                        <a:pt x="1738" y="77"/>
                      </a:lnTo>
                      <a:lnTo>
                        <a:pt x="1799" y="98"/>
                      </a:lnTo>
                      <a:lnTo>
                        <a:pt x="1856" y="120"/>
                      </a:lnTo>
                      <a:lnTo>
                        <a:pt x="1912" y="137"/>
                      </a:lnTo>
                      <a:lnTo>
                        <a:pt x="1973" y="144"/>
                      </a:lnTo>
                      <a:lnTo>
                        <a:pt x="2040" y="154"/>
                      </a:lnTo>
                      <a:lnTo>
                        <a:pt x="2099" y="158"/>
                      </a:lnTo>
                      <a:lnTo>
                        <a:pt x="2163" y="158"/>
                      </a:lnTo>
                      <a:lnTo>
                        <a:pt x="2239" y="154"/>
                      </a:lnTo>
                      <a:lnTo>
                        <a:pt x="2304" y="150"/>
                      </a:lnTo>
                      <a:lnTo>
                        <a:pt x="2372" y="143"/>
                      </a:lnTo>
                      <a:lnTo>
                        <a:pt x="2432" y="128"/>
                      </a:lnTo>
                      <a:lnTo>
                        <a:pt x="2490" y="108"/>
                      </a:lnTo>
                      <a:lnTo>
                        <a:pt x="2530" y="93"/>
                      </a:lnTo>
                      <a:lnTo>
                        <a:pt x="2596" y="71"/>
                      </a:lnTo>
                      <a:lnTo>
                        <a:pt x="2660" y="55"/>
                      </a:lnTo>
                      <a:lnTo>
                        <a:pt x="2719" y="38"/>
                      </a:lnTo>
                      <a:lnTo>
                        <a:pt x="2768" y="30"/>
                      </a:lnTo>
                      <a:lnTo>
                        <a:pt x="2805" y="27"/>
                      </a:lnTo>
                      <a:lnTo>
                        <a:pt x="2847" y="28"/>
                      </a:lnTo>
                      <a:lnTo>
                        <a:pt x="2900" y="33"/>
                      </a:lnTo>
                      <a:lnTo>
                        <a:pt x="2945" y="38"/>
                      </a:lnTo>
                      <a:lnTo>
                        <a:pt x="2984" y="40"/>
                      </a:lnTo>
                      <a:lnTo>
                        <a:pt x="3005" y="31"/>
                      </a:lnTo>
                      <a:lnTo>
                        <a:pt x="3024" y="23"/>
                      </a:lnTo>
                      <a:lnTo>
                        <a:pt x="3026" y="13"/>
                      </a:lnTo>
                      <a:lnTo>
                        <a:pt x="3014" y="10"/>
                      </a:lnTo>
                      <a:lnTo>
                        <a:pt x="2982" y="15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</p:grpSp>
          <p:grpSp>
            <p:nvGrpSpPr>
              <p:cNvPr id="9" name="Group 21"/>
              <p:cNvGrpSpPr>
                <a:grpSpLocks/>
              </p:cNvGrpSpPr>
              <p:nvPr/>
            </p:nvGrpSpPr>
            <p:grpSpPr bwMode="auto">
              <a:xfrm>
                <a:off x="117" y="0"/>
                <a:ext cx="392" cy="672"/>
                <a:chOff x="0" y="0"/>
                <a:chExt cx="392" cy="672"/>
              </a:xfrm>
            </p:grpSpPr>
            <p:sp>
              <p:nvSpPr>
                <p:cNvPr id="1080" name="Freeform 22"/>
                <p:cNvSpPr>
                  <a:spLocks noChangeArrowheads="1"/>
                </p:cNvSpPr>
                <p:nvPr/>
              </p:nvSpPr>
              <p:spPr bwMode="auto">
                <a:xfrm>
                  <a:off x="163" y="65"/>
                  <a:ext cx="95" cy="117"/>
                </a:xfrm>
                <a:custGeom>
                  <a:avLst/>
                  <a:gdLst>
                    <a:gd name="T0" fmla="*/ 0 w 380"/>
                    <a:gd name="T1" fmla="*/ 0 h 350"/>
                    <a:gd name="T2" fmla="*/ 0 w 380"/>
                    <a:gd name="T3" fmla="*/ 0 h 350"/>
                    <a:gd name="T4" fmla="*/ 0 w 380"/>
                    <a:gd name="T5" fmla="*/ 0 h 350"/>
                    <a:gd name="T6" fmla="*/ 0 w 380"/>
                    <a:gd name="T7" fmla="*/ 0 h 350"/>
                    <a:gd name="T8" fmla="*/ 0 w 380"/>
                    <a:gd name="T9" fmla="*/ 0 h 350"/>
                    <a:gd name="T10" fmla="*/ 0 w 380"/>
                    <a:gd name="T11" fmla="*/ 0 h 350"/>
                    <a:gd name="T12" fmla="*/ 0 w 380"/>
                    <a:gd name="T13" fmla="*/ 0 h 350"/>
                    <a:gd name="T14" fmla="*/ 0 w 380"/>
                    <a:gd name="T15" fmla="*/ 0 h 350"/>
                    <a:gd name="T16" fmla="*/ 0 w 380"/>
                    <a:gd name="T17" fmla="*/ 0 h 350"/>
                    <a:gd name="T18" fmla="*/ 0 w 380"/>
                    <a:gd name="T19" fmla="*/ 0 h 350"/>
                    <a:gd name="T20" fmla="*/ 0 w 380"/>
                    <a:gd name="T21" fmla="*/ 0 h 350"/>
                    <a:gd name="T22" fmla="*/ 0 w 380"/>
                    <a:gd name="T23" fmla="*/ 0 h 350"/>
                    <a:gd name="T24" fmla="*/ 0 w 380"/>
                    <a:gd name="T25" fmla="*/ 0 h 350"/>
                    <a:gd name="T26" fmla="*/ 0 w 380"/>
                    <a:gd name="T27" fmla="*/ 0 h 350"/>
                    <a:gd name="T28" fmla="*/ 0 w 380"/>
                    <a:gd name="T29" fmla="*/ 0 h 350"/>
                    <a:gd name="T30" fmla="*/ 0 w 380"/>
                    <a:gd name="T31" fmla="*/ 0 h 350"/>
                    <a:gd name="T32" fmla="*/ 0 w 380"/>
                    <a:gd name="T33" fmla="*/ 0 h 350"/>
                    <a:gd name="T34" fmla="*/ 0 w 380"/>
                    <a:gd name="T35" fmla="*/ 0 h 350"/>
                    <a:gd name="T36" fmla="*/ 0 w 380"/>
                    <a:gd name="T37" fmla="*/ 0 h 350"/>
                    <a:gd name="T38" fmla="*/ 0 w 380"/>
                    <a:gd name="T39" fmla="*/ 0 h 350"/>
                    <a:gd name="T40" fmla="*/ 0 w 380"/>
                    <a:gd name="T41" fmla="*/ 0 h 350"/>
                    <a:gd name="T42" fmla="*/ 0 w 380"/>
                    <a:gd name="T43" fmla="*/ 0 h 350"/>
                    <a:gd name="T44" fmla="*/ 0 w 380"/>
                    <a:gd name="T45" fmla="*/ 0 h 350"/>
                    <a:gd name="T46" fmla="*/ 0 w 380"/>
                    <a:gd name="T47" fmla="*/ 0 h 350"/>
                    <a:gd name="T48" fmla="*/ 0 w 380"/>
                    <a:gd name="T49" fmla="*/ 0 h 350"/>
                    <a:gd name="T50" fmla="*/ 0 w 380"/>
                    <a:gd name="T51" fmla="*/ 0 h 350"/>
                    <a:gd name="T52" fmla="*/ 0 w 380"/>
                    <a:gd name="T53" fmla="*/ 0 h 350"/>
                    <a:gd name="T54" fmla="*/ 0 w 380"/>
                    <a:gd name="T55" fmla="*/ 0 h 350"/>
                    <a:gd name="T56" fmla="*/ 0 w 380"/>
                    <a:gd name="T57" fmla="*/ 0 h 350"/>
                    <a:gd name="T58" fmla="*/ 0 w 380"/>
                    <a:gd name="T59" fmla="*/ 0 h 350"/>
                    <a:gd name="T60" fmla="*/ 0 w 380"/>
                    <a:gd name="T61" fmla="*/ 0 h 350"/>
                    <a:gd name="T62" fmla="*/ 0 w 380"/>
                    <a:gd name="T63" fmla="*/ 0 h 350"/>
                    <a:gd name="T64" fmla="*/ 0 w 380"/>
                    <a:gd name="T65" fmla="*/ 0 h 350"/>
                    <a:gd name="T66" fmla="*/ 0 w 380"/>
                    <a:gd name="T67" fmla="*/ 0 h 350"/>
                    <a:gd name="T68" fmla="*/ 0 w 380"/>
                    <a:gd name="T69" fmla="*/ 0 h 350"/>
                    <a:gd name="T70" fmla="*/ 0 w 380"/>
                    <a:gd name="T71" fmla="*/ 0 h 350"/>
                    <a:gd name="T72" fmla="*/ 0 w 380"/>
                    <a:gd name="T73" fmla="*/ 0 h 350"/>
                    <a:gd name="T74" fmla="*/ 0 w 380"/>
                    <a:gd name="T75" fmla="*/ 0 h 35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w 380"/>
                    <a:gd name="T115" fmla="*/ 0 h 350"/>
                    <a:gd name="T116" fmla="*/ 380 w 380"/>
                    <a:gd name="T117" fmla="*/ 350 h 350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T114" t="T115" r="T116" b="T117"/>
                  <a:pathLst>
                    <a:path w="380" h="350">
                      <a:moveTo>
                        <a:pt x="295" y="183"/>
                      </a:moveTo>
                      <a:lnTo>
                        <a:pt x="276" y="122"/>
                      </a:lnTo>
                      <a:lnTo>
                        <a:pt x="258" y="90"/>
                      </a:lnTo>
                      <a:lnTo>
                        <a:pt x="239" y="64"/>
                      </a:lnTo>
                      <a:lnTo>
                        <a:pt x="216" y="37"/>
                      </a:lnTo>
                      <a:lnTo>
                        <a:pt x="191" y="19"/>
                      </a:lnTo>
                      <a:lnTo>
                        <a:pt x="167" y="6"/>
                      </a:lnTo>
                      <a:lnTo>
                        <a:pt x="140" y="0"/>
                      </a:lnTo>
                      <a:lnTo>
                        <a:pt x="108" y="0"/>
                      </a:lnTo>
                      <a:lnTo>
                        <a:pt x="74" y="9"/>
                      </a:lnTo>
                      <a:lnTo>
                        <a:pt x="49" y="24"/>
                      </a:lnTo>
                      <a:lnTo>
                        <a:pt x="27" y="49"/>
                      </a:lnTo>
                      <a:lnTo>
                        <a:pt x="10" y="79"/>
                      </a:lnTo>
                      <a:lnTo>
                        <a:pt x="0" y="114"/>
                      </a:lnTo>
                      <a:lnTo>
                        <a:pt x="0" y="149"/>
                      </a:lnTo>
                      <a:lnTo>
                        <a:pt x="7" y="183"/>
                      </a:lnTo>
                      <a:lnTo>
                        <a:pt x="24" y="230"/>
                      </a:lnTo>
                      <a:lnTo>
                        <a:pt x="49" y="267"/>
                      </a:lnTo>
                      <a:lnTo>
                        <a:pt x="76" y="296"/>
                      </a:lnTo>
                      <a:lnTo>
                        <a:pt x="113" y="322"/>
                      </a:lnTo>
                      <a:lnTo>
                        <a:pt x="144" y="339"/>
                      </a:lnTo>
                      <a:lnTo>
                        <a:pt x="177" y="347"/>
                      </a:lnTo>
                      <a:lnTo>
                        <a:pt x="208" y="350"/>
                      </a:lnTo>
                      <a:lnTo>
                        <a:pt x="231" y="345"/>
                      </a:lnTo>
                      <a:lnTo>
                        <a:pt x="253" y="332"/>
                      </a:lnTo>
                      <a:lnTo>
                        <a:pt x="270" y="317"/>
                      </a:lnTo>
                      <a:lnTo>
                        <a:pt x="279" y="297"/>
                      </a:lnTo>
                      <a:lnTo>
                        <a:pt x="282" y="272"/>
                      </a:lnTo>
                      <a:lnTo>
                        <a:pt x="285" y="239"/>
                      </a:lnTo>
                      <a:lnTo>
                        <a:pt x="326" y="259"/>
                      </a:lnTo>
                      <a:lnTo>
                        <a:pt x="363" y="266"/>
                      </a:lnTo>
                      <a:lnTo>
                        <a:pt x="380" y="257"/>
                      </a:lnTo>
                      <a:lnTo>
                        <a:pt x="378" y="239"/>
                      </a:lnTo>
                      <a:lnTo>
                        <a:pt x="370" y="220"/>
                      </a:lnTo>
                      <a:lnTo>
                        <a:pt x="348" y="207"/>
                      </a:lnTo>
                      <a:lnTo>
                        <a:pt x="319" y="200"/>
                      </a:lnTo>
                      <a:lnTo>
                        <a:pt x="297" y="190"/>
                      </a:lnTo>
                      <a:lnTo>
                        <a:pt x="295" y="18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  <p:sp>
              <p:nvSpPr>
                <p:cNvPr id="1081" name="Freeform 23"/>
                <p:cNvSpPr>
                  <a:spLocks noChangeArrowheads="1"/>
                </p:cNvSpPr>
                <p:nvPr/>
              </p:nvSpPr>
              <p:spPr bwMode="auto">
                <a:xfrm>
                  <a:off x="200" y="215"/>
                  <a:ext cx="104" cy="254"/>
                </a:xfrm>
                <a:custGeom>
                  <a:avLst/>
                  <a:gdLst>
                    <a:gd name="T0" fmla="*/ 0 w 415"/>
                    <a:gd name="T1" fmla="*/ 0 h 760"/>
                    <a:gd name="T2" fmla="*/ 0 w 415"/>
                    <a:gd name="T3" fmla="*/ 0 h 760"/>
                    <a:gd name="T4" fmla="*/ 0 w 415"/>
                    <a:gd name="T5" fmla="*/ 0 h 760"/>
                    <a:gd name="T6" fmla="*/ 0 w 415"/>
                    <a:gd name="T7" fmla="*/ 0 h 760"/>
                    <a:gd name="T8" fmla="*/ 0 w 415"/>
                    <a:gd name="T9" fmla="*/ 0 h 760"/>
                    <a:gd name="T10" fmla="*/ 0 w 415"/>
                    <a:gd name="T11" fmla="*/ 0 h 760"/>
                    <a:gd name="T12" fmla="*/ 0 w 415"/>
                    <a:gd name="T13" fmla="*/ 0 h 760"/>
                    <a:gd name="T14" fmla="*/ 0 w 415"/>
                    <a:gd name="T15" fmla="*/ 0 h 760"/>
                    <a:gd name="T16" fmla="*/ 0 w 415"/>
                    <a:gd name="T17" fmla="*/ 0 h 760"/>
                    <a:gd name="T18" fmla="*/ 0 w 415"/>
                    <a:gd name="T19" fmla="*/ 0 h 760"/>
                    <a:gd name="T20" fmla="*/ 0 w 415"/>
                    <a:gd name="T21" fmla="*/ 0 h 760"/>
                    <a:gd name="T22" fmla="*/ 0 w 415"/>
                    <a:gd name="T23" fmla="*/ 0 h 760"/>
                    <a:gd name="T24" fmla="*/ 0 w 415"/>
                    <a:gd name="T25" fmla="*/ 0 h 760"/>
                    <a:gd name="T26" fmla="*/ 0 w 415"/>
                    <a:gd name="T27" fmla="*/ 0 h 760"/>
                    <a:gd name="T28" fmla="*/ 0 w 415"/>
                    <a:gd name="T29" fmla="*/ 0 h 760"/>
                    <a:gd name="T30" fmla="*/ 0 w 415"/>
                    <a:gd name="T31" fmla="*/ 1 h 760"/>
                    <a:gd name="T32" fmla="*/ 0 w 415"/>
                    <a:gd name="T33" fmla="*/ 1 h 760"/>
                    <a:gd name="T34" fmla="*/ 0 w 415"/>
                    <a:gd name="T35" fmla="*/ 1 h 760"/>
                    <a:gd name="T36" fmla="*/ 0 w 415"/>
                    <a:gd name="T37" fmla="*/ 1 h 760"/>
                    <a:gd name="T38" fmla="*/ 0 w 415"/>
                    <a:gd name="T39" fmla="*/ 1 h 760"/>
                    <a:gd name="T40" fmla="*/ 0 w 415"/>
                    <a:gd name="T41" fmla="*/ 1 h 760"/>
                    <a:gd name="T42" fmla="*/ 0 w 415"/>
                    <a:gd name="T43" fmla="*/ 1 h 760"/>
                    <a:gd name="T44" fmla="*/ 0 w 415"/>
                    <a:gd name="T45" fmla="*/ 1 h 760"/>
                    <a:gd name="T46" fmla="*/ 0 w 415"/>
                    <a:gd name="T47" fmla="*/ 1 h 760"/>
                    <a:gd name="T48" fmla="*/ 0 w 415"/>
                    <a:gd name="T49" fmla="*/ 1 h 760"/>
                    <a:gd name="T50" fmla="*/ 0 w 415"/>
                    <a:gd name="T51" fmla="*/ 1 h 760"/>
                    <a:gd name="T52" fmla="*/ 0 w 415"/>
                    <a:gd name="T53" fmla="*/ 1 h 760"/>
                    <a:gd name="T54" fmla="*/ 0 w 415"/>
                    <a:gd name="T55" fmla="*/ 1 h 760"/>
                    <a:gd name="T56" fmla="*/ 0 w 415"/>
                    <a:gd name="T57" fmla="*/ 1 h 760"/>
                    <a:gd name="T58" fmla="*/ 0 w 415"/>
                    <a:gd name="T59" fmla="*/ 1 h 760"/>
                    <a:gd name="T60" fmla="*/ 0 w 415"/>
                    <a:gd name="T61" fmla="*/ 1 h 760"/>
                    <a:gd name="T62" fmla="*/ 0 w 415"/>
                    <a:gd name="T63" fmla="*/ 1 h 760"/>
                    <a:gd name="T64" fmla="*/ 0 w 415"/>
                    <a:gd name="T65" fmla="*/ 1 h 760"/>
                    <a:gd name="T66" fmla="*/ 0 w 415"/>
                    <a:gd name="T67" fmla="*/ 1 h 760"/>
                    <a:gd name="T68" fmla="*/ 0 w 415"/>
                    <a:gd name="T69" fmla="*/ 1 h 760"/>
                    <a:gd name="T70" fmla="*/ 0 w 415"/>
                    <a:gd name="T71" fmla="*/ 1 h 760"/>
                    <a:gd name="T72" fmla="*/ 0 w 415"/>
                    <a:gd name="T73" fmla="*/ 1 h 760"/>
                    <a:gd name="T74" fmla="*/ 0 w 415"/>
                    <a:gd name="T75" fmla="*/ 1 h 760"/>
                    <a:gd name="T76" fmla="*/ 0 w 415"/>
                    <a:gd name="T77" fmla="*/ 1 h 760"/>
                    <a:gd name="T78" fmla="*/ 0 w 415"/>
                    <a:gd name="T79" fmla="*/ 1 h 760"/>
                    <a:gd name="T80" fmla="*/ 0 w 415"/>
                    <a:gd name="T81" fmla="*/ 1 h 760"/>
                    <a:gd name="T82" fmla="*/ 0 w 415"/>
                    <a:gd name="T83" fmla="*/ 1 h 760"/>
                    <a:gd name="T84" fmla="*/ 0 w 415"/>
                    <a:gd name="T85" fmla="*/ 1 h 760"/>
                    <a:gd name="T86" fmla="*/ 0 w 415"/>
                    <a:gd name="T87" fmla="*/ 0 h 760"/>
                    <a:gd name="T88" fmla="*/ 0 w 415"/>
                    <a:gd name="T89" fmla="*/ 0 h 760"/>
                    <a:gd name="T90" fmla="*/ 0 w 415"/>
                    <a:gd name="T91" fmla="*/ 0 h 760"/>
                    <a:gd name="T92" fmla="*/ 0 w 415"/>
                    <a:gd name="T93" fmla="*/ 0 h 760"/>
                    <a:gd name="T94" fmla="*/ 0 w 415"/>
                    <a:gd name="T95" fmla="*/ 0 h 760"/>
                    <a:gd name="T96" fmla="*/ 0 w 415"/>
                    <a:gd name="T97" fmla="*/ 0 h 760"/>
                    <a:gd name="T98" fmla="*/ 0 w 415"/>
                    <a:gd name="T99" fmla="*/ 0 h 760"/>
                    <a:gd name="T100" fmla="*/ 0 w 415"/>
                    <a:gd name="T101" fmla="*/ 0 h 760"/>
                    <a:gd name="T102" fmla="*/ 0 w 415"/>
                    <a:gd name="T103" fmla="*/ 0 h 760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w 415"/>
                    <a:gd name="T157" fmla="*/ 0 h 760"/>
                    <a:gd name="T158" fmla="*/ 415 w 415"/>
                    <a:gd name="T159" fmla="*/ 760 h 760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T156" t="T157" r="T158" b="T159"/>
                  <a:pathLst>
                    <a:path w="415" h="760">
                      <a:moveTo>
                        <a:pt x="15" y="55"/>
                      </a:moveTo>
                      <a:lnTo>
                        <a:pt x="32" y="30"/>
                      </a:lnTo>
                      <a:lnTo>
                        <a:pt x="54" y="12"/>
                      </a:lnTo>
                      <a:lnTo>
                        <a:pt x="82" y="0"/>
                      </a:lnTo>
                      <a:lnTo>
                        <a:pt x="119" y="0"/>
                      </a:lnTo>
                      <a:lnTo>
                        <a:pt x="155" y="0"/>
                      </a:lnTo>
                      <a:lnTo>
                        <a:pt x="191" y="9"/>
                      </a:lnTo>
                      <a:lnTo>
                        <a:pt x="226" y="26"/>
                      </a:lnTo>
                      <a:lnTo>
                        <a:pt x="256" y="53"/>
                      </a:lnTo>
                      <a:lnTo>
                        <a:pt x="289" y="90"/>
                      </a:lnTo>
                      <a:lnTo>
                        <a:pt x="317" y="135"/>
                      </a:lnTo>
                      <a:lnTo>
                        <a:pt x="340" y="178"/>
                      </a:lnTo>
                      <a:lnTo>
                        <a:pt x="361" y="225"/>
                      </a:lnTo>
                      <a:lnTo>
                        <a:pt x="374" y="274"/>
                      </a:lnTo>
                      <a:lnTo>
                        <a:pt x="384" y="318"/>
                      </a:lnTo>
                      <a:lnTo>
                        <a:pt x="398" y="368"/>
                      </a:lnTo>
                      <a:lnTo>
                        <a:pt x="408" y="417"/>
                      </a:lnTo>
                      <a:lnTo>
                        <a:pt x="413" y="467"/>
                      </a:lnTo>
                      <a:lnTo>
                        <a:pt x="415" y="515"/>
                      </a:lnTo>
                      <a:lnTo>
                        <a:pt x="415" y="560"/>
                      </a:lnTo>
                      <a:lnTo>
                        <a:pt x="408" y="604"/>
                      </a:lnTo>
                      <a:lnTo>
                        <a:pt x="400" y="644"/>
                      </a:lnTo>
                      <a:lnTo>
                        <a:pt x="384" y="678"/>
                      </a:lnTo>
                      <a:lnTo>
                        <a:pt x="366" y="703"/>
                      </a:lnTo>
                      <a:lnTo>
                        <a:pt x="344" y="723"/>
                      </a:lnTo>
                      <a:lnTo>
                        <a:pt x="319" y="740"/>
                      </a:lnTo>
                      <a:lnTo>
                        <a:pt x="287" y="751"/>
                      </a:lnTo>
                      <a:lnTo>
                        <a:pt x="253" y="760"/>
                      </a:lnTo>
                      <a:lnTo>
                        <a:pt x="219" y="760"/>
                      </a:lnTo>
                      <a:lnTo>
                        <a:pt x="187" y="756"/>
                      </a:lnTo>
                      <a:lnTo>
                        <a:pt x="158" y="748"/>
                      </a:lnTo>
                      <a:lnTo>
                        <a:pt x="138" y="738"/>
                      </a:lnTo>
                      <a:lnTo>
                        <a:pt x="121" y="721"/>
                      </a:lnTo>
                      <a:lnTo>
                        <a:pt x="112" y="700"/>
                      </a:lnTo>
                      <a:lnTo>
                        <a:pt x="102" y="670"/>
                      </a:lnTo>
                      <a:lnTo>
                        <a:pt x="99" y="644"/>
                      </a:lnTo>
                      <a:lnTo>
                        <a:pt x="101" y="603"/>
                      </a:lnTo>
                      <a:lnTo>
                        <a:pt x="106" y="571"/>
                      </a:lnTo>
                      <a:lnTo>
                        <a:pt x="118" y="541"/>
                      </a:lnTo>
                      <a:lnTo>
                        <a:pt x="129" y="511"/>
                      </a:lnTo>
                      <a:lnTo>
                        <a:pt x="133" y="478"/>
                      </a:lnTo>
                      <a:lnTo>
                        <a:pt x="135" y="440"/>
                      </a:lnTo>
                      <a:lnTo>
                        <a:pt x="126" y="397"/>
                      </a:lnTo>
                      <a:lnTo>
                        <a:pt x="105" y="355"/>
                      </a:lnTo>
                      <a:lnTo>
                        <a:pt x="78" y="315"/>
                      </a:lnTo>
                      <a:lnTo>
                        <a:pt x="44" y="280"/>
                      </a:lnTo>
                      <a:lnTo>
                        <a:pt x="25" y="250"/>
                      </a:lnTo>
                      <a:lnTo>
                        <a:pt x="10" y="212"/>
                      </a:lnTo>
                      <a:lnTo>
                        <a:pt x="1" y="169"/>
                      </a:lnTo>
                      <a:lnTo>
                        <a:pt x="0" y="128"/>
                      </a:lnTo>
                      <a:lnTo>
                        <a:pt x="1" y="89"/>
                      </a:lnTo>
                      <a:lnTo>
                        <a:pt x="15" y="5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  <p:sp>
              <p:nvSpPr>
                <p:cNvPr id="1082" name="Freeform 24"/>
                <p:cNvSpPr>
                  <a:spLocks noChangeArrowheads="1"/>
                </p:cNvSpPr>
                <p:nvPr/>
              </p:nvSpPr>
              <p:spPr bwMode="auto">
                <a:xfrm>
                  <a:off x="229" y="0"/>
                  <a:ext cx="163" cy="233"/>
                </a:xfrm>
                <a:custGeom>
                  <a:avLst/>
                  <a:gdLst>
                    <a:gd name="T0" fmla="*/ 0 w 653"/>
                    <a:gd name="T1" fmla="*/ 1 h 699"/>
                    <a:gd name="T2" fmla="*/ 0 w 653"/>
                    <a:gd name="T3" fmla="*/ 1 h 699"/>
                    <a:gd name="T4" fmla="*/ 0 w 653"/>
                    <a:gd name="T5" fmla="*/ 1 h 699"/>
                    <a:gd name="T6" fmla="*/ 0 w 653"/>
                    <a:gd name="T7" fmla="*/ 1 h 699"/>
                    <a:gd name="T8" fmla="*/ 0 w 653"/>
                    <a:gd name="T9" fmla="*/ 0 h 699"/>
                    <a:gd name="T10" fmla="*/ 0 w 653"/>
                    <a:gd name="T11" fmla="*/ 0 h 699"/>
                    <a:gd name="T12" fmla="*/ 0 w 653"/>
                    <a:gd name="T13" fmla="*/ 0 h 699"/>
                    <a:gd name="T14" fmla="*/ 0 w 653"/>
                    <a:gd name="T15" fmla="*/ 0 h 699"/>
                    <a:gd name="T16" fmla="*/ 0 w 653"/>
                    <a:gd name="T17" fmla="*/ 0 h 699"/>
                    <a:gd name="T18" fmla="*/ 0 w 653"/>
                    <a:gd name="T19" fmla="*/ 0 h 699"/>
                    <a:gd name="T20" fmla="*/ 0 w 653"/>
                    <a:gd name="T21" fmla="*/ 0 h 699"/>
                    <a:gd name="T22" fmla="*/ 0 w 653"/>
                    <a:gd name="T23" fmla="*/ 0 h 699"/>
                    <a:gd name="T24" fmla="*/ 0 w 653"/>
                    <a:gd name="T25" fmla="*/ 0 h 699"/>
                    <a:gd name="T26" fmla="*/ 0 w 653"/>
                    <a:gd name="T27" fmla="*/ 0 h 699"/>
                    <a:gd name="T28" fmla="*/ 0 w 653"/>
                    <a:gd name="T29" fmla="*/ 0 h 699"/>
                    <a:gd name="T30" fmla="*/ 0 w 653"/>
                    <a:gd name="T31" fmla="*/ 0 h 699"/>
                    <a:gd name="T32" fmla="*/ 0 w 653"/>
                    <a:gd name="T33" fmla="*/ 0 h 699"/>
                    <a:gd name="T34" fmla="*/ 0 w 653"/>
                    <a:gd name="T35" fmla="*/ 0 h 699"/>
                    <a:gd name="T36" fmla="*/ 0 w 653"/>
                    <a:gd name="T37" fmla="*/ 0 h 699"/>
                    <a:gd name="T38" fmla="*/ 0 w 653"/>
                    <a:gd name="T39" fmla="*/ 0 h 699"/>
                    <a:gd name="T40" fmla="*/ 0 w 653"/>
                    <a:gd name="T41" fmla="*/ 0 h 699"/>
                    <a:gd name="T42" fmla="*/ 0 w 653"/>
                    <a:gd name="T43" fmla="*/ 0 h 699"/>
                    <a:gd name="T44" fmla="*/ 0 w 653"/>
                    <a:gd name="T45" fmla="*/ 0 h 699"/>
                    <a:gd name="T46" fmla="*/ 0 w 653"/>
                    <a:gd name="T47" fmla="*/ 0 h 699"/>
                    <a:gd name="T48" fmla="*/ 0 w 653"/>
                    <a:gd name="T49" fmla="*/ 0 h 699"/>
                    <a:gd name="T50" fmla="*/ 0 w 653"/>
                    <a:gd name="T51" fmla="*/ 0 h 699"/>
                    <a:gd name="T52" fmla="*/ 0 w 653"/>
                    <a:gd name="T53" fmla="*/ 0 h 699"/>
                    <a:gd name="T54" fmla="*/ 0 w 653"/>
                    <a:gd name="T55" fmla="*/ 0 h 699"/>
                    <a:gd name="T56" fmla="*/ 0 w 653"/>
                    <a:gd name="T57" fmla="*/ 0 h 699"/>
                    <a:gd name="T58" fmla="*/ 0 w 653"/>
                    <a:gd name="T59" fmla="*/ 0 h 699"/>
                    <a:gd name="T60" fmla="*/ 0 w 653"/>
                    <a:gd name="T61" fmla="*/ 0 h 699"/>
                    <a:gd name="T62" fmla="*/ 0 w 653"/>
                    <a:gd name="T63" fmla="*/ 0 h 699"/>
                    <a:gd name="T64" fmla="*/ 0 w 653"/>
                    <a:gd name="T65" fmla="*/ 0 h 699"/>
                    <a:gd name="T66" fmla="*/ 0 w 653"/>
                    <a:gd name="T67" fmla="*/ 0 h 699"/>
                    <a:gd name="T68" fmla="*/ 0 w 653"/>
                    <a:gd name="T69" fmla="*/ 0 h 699"/>
                    <a:gd name="T70" fmla="*/ 0 w 653"/>
                    <a:gd name="T71" fmla="*/ 0 h 699"/>
                    <a:gd name="T72" fmla="*/ 0 w 653"/>
                    <a:gd name="T73" fmla="*/ 0 h 699"/>
                    <a:gd name="T74" fmla="*/ 0 w 653"/>
                    <a:gd name="T75" fmla="*/ 0 h 699"/>
                    <a:gd name="T76" fmla="*/ 0 w 653"/>
                    <a:gd name="T77" fmla="*/ 0 h 699"/>
                    <a:gd name="T78" fmla="*/ 0 w 653"/>
                    <a:gd name="T79" fmla="*/ 0 h 699"/>
                    <a:gd name="T80" fmla="*/ 0 w 653"/>
                    <a:gd name="T81" fmla="*/ 0 h 699"/>
                    <a:gd name="T82" fmla="*/ 0 w 653"/>
                    <a:gd name="T83" fmla="*/ 0 h 699"/>
                    <a:gd name="T84" fmla="*/ 0 w 653"/>
                    <a:gd name="T85" fmla="*/ 0 h 699"/>
                    <a:gd name="T86" fmla="*/ 0 w 653"/>
                    <a:gd name="T87" fmla="*/ 0 h 699"/>
                    <a:gd name="T88" fmla="*/ 0 w 653"/>
                    <a:gd name="T89" fmla="*/ 0 h 699"/>
                    <a:gd name="T90" fmla="*/ 0 w 653"/>
                    <a:gd name="T91" fmla="*/ 0 h 699"/>
                    <a:gd name="T92" fmla="*/ 0 w 653"/>
                    <a:gd name="T93" fmla="*/ 0 h 699"/>
                    <a:gd name="T94" fmla="*/ 0 w 653"/>
                    <a:gd name="T95" fmla="*/ 0 h 699"/>
                    <a:gd name="T96" fmla="*/ 0 w 653"/>
                    <a:gd name="T97" fmla="*/ 0 h 699"/>
                    <a:gd name="T98" fmla="*/ 0 w 653"/>
                    <a:gd name="T99" fmla="*/ 0 h 699"/>
                    <a:gd name="T100" fmla="*/ 0 w 653"/>
                    <a:gd name="T101" fmla="*/ 0 h 699"/>
                    <a:gd name="T102" fmla="*/ 0 w 653"/>
                    <a:gd name="T103" fmla="*/ 1 h 699"/>
                    <a:gd name="T104" fmla="*/ 0 w 653"/>
                    <a:gd name="T105" fmla="*/ 1 h 699"/>
                    <a:gd name="T106" fmla="*/ 0 w 653"/>
                    <a:gd name="T107" fmla="*/ 1 h 699"/>
                    <a:gd name="T108" fmla="*/ 0 w 653"/>
                    <a:gd name="T109" fmla="*/ 1 h 699"/>
                    <a:gd name="T110" fmla="*/ 0 w 653"/>
                    <a:gd name="T111" fmla="*/ 1 h 699"/>
                    <a:gd name="T112" fmla="*/ 0 w 653"/>
                    <a:gd name="T113" fmla="*/ 1 h 699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653"/>
                    <a:gd name="T172" fmla="*/ 0 h 699"/>
                    <a:gd name="T173" fmla="*/ 653 w 653"/>
                    <a:gd name="T174" fmla="*/ 699 h 699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653" h="699">
                      <a:moveTo>
                        <a:pt x="3" y="666"/>
                      </a:moveTo>
                      <a:lnTo>
                        <a:pt x="40" y="631"/>
                      </a:lnTo>
                      <a:lnTo>
                        <a:pt x="77" y="602"/>
                      </a:lnTo>
                      <a:lnTo>
                        <a:pt x="134" y="569"/>
                      </a:lnTo>
                      <a:lnTo>
                        <a:pt x="192" y="548"/>
                      </a:lnTo>
                      <a:lnTo>
                        <a:pt x="241" y="531"/>
                      </a:lnTo>
                      <a:lnTo>
                        <a:pt x="300" y="516"/>
                      </a:lnTo>
                      <a:lnTo>
                        <a:pt x="333" y="508"/>
                      </a:lnTo>
                      <a:lnTo>
                        <a:pt x="352" y="502"/>
                      </a:lnTo>
                      <a:lnTo>
                        <a:pt x="360" y="489"/>
                      </a:lnTo>
                      <a:lnTo>
                        <a:pt x="364" y="469"/>
                      </a:lnTo>
                      <a:lnTo>
                        <a:pt x="367" y="422"/>
                      </a:lnTo>
                      <a:lnTo>
                        <a:pt x="373" y="378"/>
                      </a:lnTo>
                      <a:lnTo>
                        <a:pt x="384" y="333"/>
                      </a:lnTo>
                      <a:lnTo>
                        <a:pt x="394" y="296"/>
                      </a:lnTo>
                      <a:lnTo>
                        <a:pt x="418" y="253"/>
                      </a:lnTo>
                      <a:lnTo>
                        <a:pt x="438" y="223"/>
                      </a:lnTo>
                      <a:lnTo>
                        <a:pt x="467" y="185"/>
                      </a:lnTo>
                      <a:lnTo>
                        <a:pt x="484" y="155"/>
                      </a:lnTo>
                      <a:lnTo>
                        <a:pt x="485" y="132"/>
                      </a:lnTo>
                      <a:lnTo>
                        <a:pt x="484" y="110"/>
                      </a:lnTo>
                      <a:lnTo>
                        <a:pt x="485" y="105"/>
                      </a:lnTo>
                      <a:lnTo>
                        <a:pt x="485" y="100"/>
                      </a:lnTo>
                      <a:lnTo>
                        <a:pt x="484" y="95"/>
                      </a:lnTo>
                      <a:lnTo>
                        <a:pt x="482" y="90"/>
                      </a:lnTo>
                      <a:lnTo>
                        <a:pt x="478" y="85"/>
                      </a:lnTo>
                      <a:lnTo>
                        <a:pt x="478" y="80"/>
                      </a:lnTo>
                      <a:lnTo>
                        <a:pt x="474" y="77"/>
                      </a:lnTo>
                      <a:lnTo>
                        <a:pt x="468" y="73"/>
                      </a:lnTo>
                      <a:lnTo>
                        <a:pt x="465" y="69"/>
                      </a:lnTo>
                      <a:lnTo>
                        <a:pt x="460" y="67"/>
                      </a:lnTo>
                      <a:lnTo>
                        <a:pt x="455" y="65"/>
                      </a:lnTo>
                      <a:lnTo>
                        <a:pt x="450" y="62"/>
                      </a:lnTo>
                      <a:lnTo>
                        <a:pt x="444" y="60"/>
                      </a:lnTo>
                      <a:lnTo>
                        <a:pt x="440" y="57"/>
                      </a:lnTo>
                      <a:lnTo>
                        <a:pt x="437" y="52"/>
                      </a:lnTo>
                      <a:lnTo>
                        <a:pt x="431" y="49"/>
                      </a:lnTo>
                      <a:lnTo>
                        <a:pt x="424" y="43"/>
                      </a:lnTo>
                      <a:lnTo>
                        <a:pt x="424" y="39"/>
                      </a:lnTo>
                      <a:lnTo>
                        <a:pt x="424" y="33"/>
                      </a:lnTo>
                      <a:lnTo>
                        <a:pt x="424" y="29"/>
                      </a:lnTo>
                      <a:lnTo>
                        <a:pt x="424" y="23"/>
                      </a:lnTo>
                      <a:lnTo>
                        <a:pt x="424" y="19"/>
                      </a:lnTo>
                      <a:lnTo>
                        <a:pt x="428" y="13"/>
                      </a:lnTo>
                      <a:lnTo>
                        <a:pt x="431" y="9"/>
                      </a:lnTo>
                      <a:lnTo>
                        <a:pt x="438" y="6"/>
                      </a:lnTo>
                      <a:lnTo>
                        <a:pt x="443" y="2"/>
                      </a:lnTo>
                      <a:lnTo>
                        <a:pt x="448" y="0"/>
                      </a:lnTo>
                      <a:lnTo>
                        <a:pt x="453" y="0"/>
                      </a:lnTo>
                      <a:lnTo>
                        <a:pt x="458" y="0"/>
                      </a:lnTo>
                      <a:lnTo>
                        <a:pt x="464" y="2"/>
                      </a:lnTo>
                      <a:lnTo>
                        <a:pt x="468" y="3"/>
                      </a:lnTo>
                      <a:lnTo>
                        <a:pt x="474" y="7"/>
                      </a:lnTo>
                      <a:lnTo>
                        <a:pt x="478" y="10"/>
                      </a:lnTo>
                      <a:lnTo>
                        <a:pt x="482" y="16"/>
                      </a:lnTo>
                      <a:lnTo>
                        <a:pt x="487" y="19"/>
                      </a:lnTo>
                      <a:lnTo>
                        <a:pt x="488" y="23"/>
                      </a:lnTo>
                      <a:lnTo>
                        <a:pt x="492" y="29"/>
                      </a:lnTo>
                      <a:lnTo>
                        <a:pt x="494" y="33"/>
                      </a:lnTo>
                      <a:lnTo>
                        <a:pt x="495" y="39"/>
                      </a:lnTo>
                      <a:lnTo>
                        <a:pt x="498" y="43"/>
                      </a:lnTo>
                      <a:lnTo>
                        <a:pt x="501" y="49"/>
                      </a:lnTo>
                      <a:lnTo>
                        <a:pt x="502" y="53"/>
                      </a:lnTo>
                      <a:lnTo>
                        <a:pt x="502" y="59"/>
                      </a:lnTo>
                      <a:lnTo>
                        <a:pt x="504" y="63"/>
                      </a:lnTo>
                      <a:lnTo>
                        <a:pt x="508" y="67"/>
                      </a:lnTo>
                      <a:lnTo>
                        <a:pt x="514" y="70"/>
                      </a:lnTo>
                      <a:lnTo>
                        <a:pt x="519" y="73"/>
                      </a:lnTo>
                      <a:lnTo>
                        <a:pt x="524" y="75"/>
                      </a:lnTo>
                      <a:lnTo>
                        <a:pt x="529" y="72"/>
                      </a:lnTo>
                      <a:lnTo>
                        <a:pt x="534" y="70"/>
                      </a:lnTo>
                      <a:lnTo>
                        <a:pt x="538" y="63"/>
                      </a:lnTo>
                      <a:lnTo>
                        <a:pt x="541" y="59"/>
                      </a:lnTo>
                      <a:lnTo>
                        <a:pt x="542" y="53"/>
                      </a:lnTo>
                      <a:lnTo>
                        <a:pt x="542" y="49"/>
                      </a:lnTo>
                      <a:lnTo>
                        <a:pt x="544" y="43"/>
                      </a:lnTo>
                      <a:lnTo>
                        <a:pt x="546" y="39"/>
                      </a:lnTo>
                      <a:lnTo>
                        <a:pt x="548" y="33"/>
                      </a:lnTo>
                      <a:lnTo>
                        <a:pt x="551" y="29"/>
                      </a:lnTo>
                      <a:lnTo>
                        <a:pt x="556" y="23"/>
                      </a:lnTo>
                      <a:lnTo>
                        <a:pt x="561" y="19"/>
                      </a:lnTo>
                      <a:lnTo>
                        <a:pt x="566" y="17"/>
                      </a:lnTo>
                      <a:lnTo>
                        <a:pt x="571" y="16"/>
                      </a:lnTo>
                      <a:lnTo>
                        <a:pt x="578" y="16"/>
                      </a:lnTo>
                      <a:lnTo>
                        <a:pt x="583" y="16"/>
                      </a:lnTo>
                      <a:lnTo>
                        <a:pt x="588" y="16"/>
                      </a:lnTo>
                      <a:lnTo>
                        <a:pt x="593" y="17"/>
                      </a:lnTo>
                      <a:lnTo>
                        <a:pt x="598" y="19"/>
                      </a:lnTo>
                      <a:lnTo>
                        <a:pt x="603" y="23"/>
                      </a:lnTo>
                      <a:lnTo>
                        <a:pt x="605" y="29"/>
                      </a:lnTo>
                      <a:lnTo>
                        <a:pt x="605" y="33"/>
                      </a:lnTo>
                      <a:lnTo>
                        <a:pt x="606" y="39"/>
                      </a:lnTo>
                      <a:lnTo>
                        <a:pt x="606" y="43"/>
                      </a:lnTo>
                      <a:lnTo>
                        <a:pt x="605" y="49"/>
                      </a:lnTo>
                      <a:lnTo>
                        <a:pt x="602" y="53"/>
                      </a:lnTo>
                      <a:lnTo>
                        <a:pt x="596" y="57"/>
                      </a:lnTo>
                      <a:lnTo>
                        <a:pt x="592" y="62"/>
                      </a:lnTo>
                      <a:lnTo>
                        <a:pt x="586" y="65"/>
                      </a:lnTo>
                      <a:lnTo>
                        <a:pt x="583" y="70"/>
                      </a:lnTo>
                      <a:lnTo>
                        <a:pt x="578" y="75"/>
                      </a:lnTo>
                      <a:lnTo>
                        <a:pt x="573" y="80"/>
                      </a:lnTo>
                      <a:lnTo>
                        <a:pt x="568" y="83"/>
                      </a:lnTo>
                      <a:lnTo>
                        <a:pt x="566" y="89"/>
                      </a:lnTo>
                      <a:lnTo>
                        <a:pt x="562" y="93"/>
                      </a:lnTo>
                      <a:lnTo>
                        <a:pt x="559" y="99"/>
                      </a:lnTo>
                      <a:lnTo>
                        <a:pt x="559" y="103"/>
                      </a:lnTo>
                      <a:lnTo>
                        <a:pt x="559" y="109"/>
                      </a:lnTo>
                      <a:lnTo>
                        <a:pt x="565" y="110"/>
                      </a:lnTo>
                      <a:lnTo>
                        <a:pt x="569" y="112"/>
                      </a:lnTo>
                      <a:lnTo>
                        <a:pt x="576" y="110"/>
                      </a:lnTo>
                      <a:lnTo>
                        <a:pt x="582" y="110"/>
                      </a:lnTo>
                      <a:lnTo>
                        <a:pt x="586" y="109"/>
                      </a:lnTo>
                      <a:lnTo>
                        <a:pt x="593" y="107"/>
                      </a:lnTo>
                      <a:lnTo>
                        <a:pt x="599" y="105"/>
                      </a:lnTo>
                      <a:lnTo>
                        <a:pt x="605" y="103"/>
                      </a:lnTo>
                      <a:lnTo>
                        <a:pt x="610" y="102"/>
                      </a:lnTo>
                      <a:lnTo>
                        <a:pt x="616" y="102"/>
                      </a:lnTo>
                      <a:lnTo>
                        <a:pt x="622" y="102"/>
                      </a:lnTo>
                      <a:lnTo>
                        <a:pt x="626" y="102"/>
                      </a:lnTo>
                      <a:lnTo>
                        <a:pt x="633" y="103"/>
                      </a:lnTo>
                      <a:lnTo>
                        <a:pt x="642" y="105"/>
                      </a:lnTo>
                      <a:lnTo>
                        <a:pt x="646" y="110"/>
                      </a:lnTo>
                      <a:lnTo>
                        <a:pt x="650" y="113"/>
                      </a:lnTo>
                      <a:lnTo>
                        <a:pt x="652" y="119"/>
                      </a:lnTo>
                      <a:lnTo>
                        <a:pt x="653" y="125"/>
                      </a:lnTo>
                      <a:lnTo>
                        <a:pt x="652" y="130"/>
                      </a:lnTo>
                      <a:lnTo>
                        <a:pt x="650" y="135"/>
                      </a:lnTo>
                      <a:lnTo>
                        <a:pt x="646" y="140"/>
                      </a:lnTo>
                      <a:lnTo>
                        <a:pt x="642" y="145"/>
                      </a:lnTo>
                      <a:lnTo>
                        <a:pt x="637" y="145"/>
                      </a:lnTo>
                      <a:lnTo>
                        <a:pt x="630" y="150"/>
                      </a:lnTo>
                      <a:lnTo>
                        <a:pt x="625" y="152"/>
                      </a:lnTo>
                      <a:lnTo>
                        <a:pt x="620" y="153"/>
                      </a:lnTo>
                      <a:lnTo>
                        <a:pt x="615" y="155"/>
                      </a:lnTo>
                      <a:lnTo>
                        <a:pt x="610" y="155"/>
                      </a:lnTo>
                      <a:lnTo>
                        <a:pt x="603" y="155"/>
                      </a:lnTo>
                      <a:lnTo>
                        <a:pt x="596" y="156"/>
                      </a:lnTo>
                      <a:lnTo>
                        <a:pt x="589" y="156"/>
                      </a:lnTo>
                      <a:lnTo>
                        <a:pt x="585" y="156"/>
                      </a:lnTo>
                      <a:lnTo>
                        <a:pt x="579" y="156"/>
                      </a:lnTo>
                      <a:lnTo>
                        <a:pt x="575" y="155"/>
                      </a:lnTo>
                      <a:lnTo>
                        <a:pt x="569" y="155"/>
                      </a:lnTo>
                      <a:lnTo>
                        <a:pt x="565" y="155"/>
                      </a:lnTo>
                      <a:lnTo>
                        <a:pt x="559" y="153"/>
                      </a:lnTo>
                      <a:lnTo>
                        <a:pt x="555" y="156"/>
                      </a:lnTo>
                      <a:lnTo>
                        <a:pt x="549" y="159"/>
                      </a:lnTo>
                      <a:lnTo>
                        <a:pt x="544" y="162"/>
                      </a:lnTo>
                      <a:lnTo>
                        <a:pt x="539" y="165"/>
                      </a:lnTo>
                      <a:lnTo>
                        <a:pt x="535" y="170"/>
                      </a:lnTo>
                      <a:lnTo>
                        <a:pt x="508" y="183"/>
                      </a:lnTo>
                      <a:lnTo>
                        <a:pt x="482" y="220"/>
                      </a:lnTo>
                      <a:lnTo>
                        <a:pt x="460" y="259"/>
                      </a:lnTo>
                      <a:lnTo>
                        <a:pt x="440" y="318"/>
                      </a:lnTo>
                      <a:lnTo>
                        <a:pt x="433" y="373"/>
                      </a:lnTo>
                      <a:lnTo>
                        <a:pt x="430" y="448"/>
                      </a:lnTo>
                      <a:lnTo>
                        <a:pt x="428" y="493"/>
                      </a:lnTo>
                      <a:lnTo>
                        <a:pt x="424" y="516"/>
                      </a:lnTo>
                      <a:lnTo>
                        <a:pt x="414" y="536"/>
                      </a:lnTo>
                      <a:lnTo>
                        <a:pt x="403" y="549"/>
                      </a:lnTo>
                      <a:lnTo>
                        <a:pt x="380" y="565"/>
                      </a:lnTo>
                      <a:lnTo>
                        <a:pt x="339" y="585"/>
                      </a:lnTo>
                      <a:lnTo>
                        <a:pt x="293" y="601"/>
                      </a:lnTo>
                      <a:lnTo>
                        <a:pt x="252" y="618"/>
                      </a:lnTo>
                      <a:lnTo>
                        <a:pt x="218" y="631"/>
                      </a:lnTo>
                      <a:lnTo>
                        <a:pt x="170" y="651"/>
                      </a:lnTo>
                      <a:lnTo>
                        <a:pt x="131" y="668"/>
                      </a:lnTo>
                      <a:lnTo>
                        <a:pt x="97" y="688"/>
                      </a:lnTo>
                      <a:lnTo>
                        <a:pt x="60" y="699"/>
                      </a:lnTo>
                      <a:lnTo>
                        <a:pt x="31" y="698"/>
                      </a:lnTo>
                      <a:lnTo>
                        <a:pt x="11" y="691"/>
                      </a:lnTo>
                      <a:lnTo>
                        <a:pt x="0" y="682"/>
                      </a:lnTo>
                      <a:lnTo>
                        <a:pt x="3" y="66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  <p:sp>
              <p:nvSpPr>
                <p:cNvPr id="1083" name="Freeform 25"/>
                <p:cNvSpPr>
                  <a:spLocks noChangeArrowheads="1"/>
                </p:cNvSpPr>
                <p:nvPr/>
              </p:nvSpPr>
              <p:spPr bwMode="auto">
                <a:xfrm>
                  <a:off x="0" y="136"/>
                  <a:ext cx="222" cy="129"/>
                </a:xfrm>
                <a:custGeom>
                  <a:avLst/>
                  <a:gdLst>
                    <a:gd name="T0" fmla="*/ 0 w 891"/>
                    <a:gd name="T1" fmla="*/ 0 h 387"/>
                    <a:gd name="T2" fmla="*/ 0 w 891"/>
                    <a:gd name="T3" fmla="*/ 0 h 387"/>
                    <a:gd name="T4" fmla="*/ 0 w 891"/>
                    <a:gd name="T5" fmla="*/ 1 h 387"/>
                    <a:gd name="T6" fmla="*/ 0 w 891"/>
                    <a:gd name="T7" fmla="*/ 1 h 387"/>
                    <a:gd name="T8" fmla="*/ 0 w 891"/>
                    <a:gd name="T9" fmla="*/ 0 h 387"/>
                    <a:gd name="T10" fmla="*/ 0 w 891"/>
                    <a:gd name="T11" fmla="*/ 0 h 387"/>
                    <a:gd name="T12" fmla="*/ 0 w 891"/>
                    <a:gd name="T13" fmla="*/ 0 h 387"/>
                    <a:gd name="T14" fmla="*/ 0 w 891"/>
                    <a:gd name="T15" fmla="*/ 0 h 387"/>
                    <a:gd name="T16" fmla="*/ 0 w 891"/>
                    <a:gd name="T17" fmla="*/ 0 h 387"/>
                    <a:gd name="T18" fmla="*/ 0 w 891"/>
                    <a:gd name="T19" fmla="*/ 0 h 387"/>
                    <a:gd name="T20" fmla="*/ 0 w 891"/>
                    <a:gd name="T21" fmla="*/ 0 h 387"/>
                    <a:gd name="T22" fmla="*/ 0 w 891"/>
                    <a:gd name="T23" fmla="*/ 0 h 387"/>
                    <a:gd name="T24" fmla="*/ 0 w 891"/>
                    <a:gd name="T25" fmla="*/ 0 h 387"/>
                    <a:gd name="T26" fmla="*/ 0 w 891"/>
                    <a:gd name="T27" fmla="*/ 0 h 387"/>
                    <a:gd name="T28" fmla="*/ 0 w 891"/>
                    <a:gd name="T29" fmla="*/ 0 h 387"/>
                    <a:gd name="T30" fmla="*/ 0 w 891"/>
                    <a:gd name="T31" fmla="*/ 0 h 387"/>
                    <a:gd name="T32" fmla="*/ 0 w 891"/>
                    <a:gd name="T33" fmla="*/ 0 h 387"/>
                    <a:gd name="T34" fmla="*/ 0 w 891"/>
                    <a:gd name="T35" fmla="*/ 0 h 387"/>
                    <a:gd name="T36" fmla="*/ 0 w 891"/>
                    <a:gd name="T37" fmla="*/ 0 h 387"/>
                    <a:gd name="T38" fmla="*/ 0 w 891"/>
                    <a:gd name="T39" fmla="*/ 0 h 387"/>
                    <a:gd name="T40" fmla="*/ 0 w 891"/>
                    <a:gd name="T41" fmla="*/ 0 h 387"/>
                    <a:gd name="T42" fmla="*/ 0 w 891"/>
                    <a:gd name="T43" fmla="*/ 0 h 387"/>
                    <a:gd name="T44" fmla="*/ 0 w 891"/>
                    <a:gd name="T45" fmla="*/ 0 h 387"/>
                    <a:gd name="T46" fmla="*/ 0 w 891"/>
                    <a:gd name="T47" fmla="*/ 0 h 387"/>
                    <a:gd name="T48" fmla="*/ 0 w 891"/>
                    <a:gd name="T49" fmla="*/ 0 h 387"/>
                    <a:gd name="T50" fmla="*/ 0 w 891"/>
                    <a:gd name="T51" fmla="*/ 0 h 387"/>
                    <a:gd name="T52" fmla="*/ 0 w 891"/>
                    <a:gd name="T53" fmla="*/ 0 h 387"/>
                    <a:gd name="T54" fmla="*/ 0 w 891"/>
                    <a:gd name="T55" fmla="*/ 0 h 387"/>
                    <a:gd name="T56" fmla="*/ 0 w 891"/>
                    <a:gd name="T57" fmla="*/ 0 h 387"/>
                    <a:gd name="T58" fmla="*/ 0 w 891"/>
                    <a:gd name="T59" fmla="*/ 0 h 387"/>
                    <a:gd name="T60" fmla="*/ 0 w 891"/>
                    <a:gd name="T61" fmla="*/ 0 h 387"/>
                    <a:gd name="T62" fmla="*/ 0 w 891"/>
                    <a:gd name="T63" fmla="*/ 0 h 387"/>
                    <a:gd name="T64" fmla="*/ 0 w 891"/>
                    <a:gd name="T65" fmla="*/ 0 h 387"/>
                    <a:gd name="T66" fmla="*/ 0 w 891"/>
                    <a:gd name="T67" fmla="*/ 0 h 387"/>
                    <a:gd name="T68" fmla="*/ 0 w 891"/>
                    <a:gd name="T69" fmla="*/ 0 h 387"/>
                    <a:gd name="T70" fmla="*/ 0 w 891"/>
                    <a:gd name="T71" fmla="*/ 0 h 387"/>
                    <a:gd name="T72" fmla="*/ 0 w 891"/>
                    <a:gd name="T73" fmla="*/ 0 h 387"/>
                    <a:gd name="T74" fmla="*/ 0 w 891"/>
                    <a:gd name="T75" fmla="*/ 0 h 387"/>
                    <a:gd name="T76" fmla="*/ 0 w 891"/>
                    <a:gd name="T77" fmla="*/ 0 h 387"/>
                    <a:gd name="T78" fmla="*/ 0 w 891"/>
                    <a:gd name="T79" fmla="*/ 0 h 387"/>
                    <a:gd name="T80" fmla="*/ 0 w 891"/>
                    <a:gd name="T81" fmla="*/ 0 h 387"/>
                    <a:gd name="T82" fmla="*/ 0 w 891"/>
                    <a:gd name="T83" fmla="*/ 0 h 387"/>
                    <a:gd name="T84" fmla="*/ 0 w 891"/>
                    <a:gd name="T85" fmla="*/ 0 h 387"/>
                    <a:gd name="T86" fmla="*/ 0 w 891"/>
                    <a:gd name="T87" fmla="*/ 0 h 387"/>
                    <a:gd name="T88" fmla="*/ 0 w 891"/>
                    <a:gd name="T89" fmla="*/ 0 h 387"/>
                    <a:gd name="T90" fmla="*/ 0 w 891"/>
                    <a:gd name="T91" fmla="*/ 0 h 387"/>
                    <a:gd name="T92" fmla="*/ 0 w 891"/>
                    <a:gd name="T93" fmla="*/ 0 h 387"/>
                    <a:gd name="T94" fmla="*/ 0 w 891"/>
                    <a:gd name="T95" fmla="*/ 0 h 387"/>
                    <a:gd name="T96" fmla="*/ 0 w 891"/>
                    <a:gd name="T97" fmla="*/ 0 h 387"/>
                    <a:gd name="T98" fmla="*/ 0 w 891"/>
                    <a:gd name="T99" fmla="*/ 0 h 387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w 891"/>
                    <a:gd name="T151" fmla="*/ 0 h 387"/>
                    <a:gd name="T152" fmla="*/ 891 w 891"/>
                    <a:gd name="T153" fmla="*/ 387 h 387"/>
                  </a:gdLst>
                  <a:ahLst/>
                  <a:cxnLst>
                    <a:cxn ang="T100">
                      <a:pos x="T0" y="T1"/>
                    </a:cxn>
                    <a:cxn ang="T101">
                      <a:pos x="T2" y="T3"/>
                    </a:cxn>
                    <a:cxn ang="T102">
                      <a:pos x="T4" y="T5"/>
                    </a:cxn>
                    <a:cxn ang="T103">
                      <a:pos x="T6" y="T7"/>
                    </a:cxn>
                    <a:cxn ang="T104">
                      <a:pos x="T8" y="T9"/>
                    </a:cxn>
                    <a:cxn ang="T105">
                      <a:pos x="T10" y="T11"/>
                    </a:cxn>
                    <a:cxn ang="T106">
                      <a:pos x="T12" y="T13"/>
                    </a:cxn>
                    <a:cxn ang="T107">
                      <a:pos x="T14" y="T15"/>
                    </a:cxn>
                    <a:cxn ang="T108">
                      <a:pos x="T16" y="T17"/>
                    </a:cxn>
                    <a:cxn ang="T109">
                      <a:pos x="T18" y="T19"/>
                    </a:cxn>
                    <a:cxn ang="T110">
                      <a:pos x="T20" y="T21"/>
                    </a:cxn>
                    <a:cxn ang="T111">
                      <a:pos x="T22" y="T23"/>
                    </a:cxn>
                    <a:cxn ang="T112">
                      <a:pos x="T24" y="T25"/>
                    </a:cxn>
                    <a:cxn ang="T113">
                      <a:pos x="T26" y="T27"/>
                    </a:cxn>
                    <a:cxn ang="T114">
                      <a:pos x="T28" y="T29"/>
                    </a:cxn>
                    <a:cxn ang="T115">
                      <a:pos x="T30" y="T31"/>
                    </a:cxn>
                    <a:cxn ang="T116">
                      <a:pos x="T32" y="T33"/>
                    </a:cxn>
                    <a:cxn ang="T117">
                      <a:pos x="T34" y="T35"/>
                    </a:cxn>
                    <a:cxn ang="T118">
                      <a:pos x="T36" y="T37"/>
                    </a:cxn>
                    <a:cxn ang="T119">
                      <a:pos x="T38" y="T39"/>
                    </a:cxn>
                    <a:cxn ang="T120">
                      <a:pos x="T40" y="T41"/>
                    </a:cxn>
                    <a:cxn ang="T121">
                      <a:pos x="T42" y="T43"/>
                    </a:cxn>
                    <a:cxn ang="T122">
                      <a:pos x="T44" y="T45"/>
                    </a:cxn>
                    <a:cxn ang="T123">
                      <a:pos x="T46" y="T47"/>
                    </a:cxn>
                    <a:cxn ang="T124">
                      <a:pos x="T48" y="T49"/>
                    </a:cxn>
                    <a:cxn ang="T125">
                      <a:pos x="T50" y="T51"/>
                    </a:cxn>
                    <a:cxn ang="T126">
                      <a:pos x="T52" y="T53"/>
                    </a:cxn>
                    <a:cxn ang="T127">
                      <a:pos x="T54" y="T55"/>
                    </a:cxn>
                    <a:cxn ang="T128">
                      <a:pos x="T56" y="T57"/>
                    </a:cxn>
                    <a:cxn ang="T129">
                      <a:pos x="T58" y="T59"/>
                    </a:cxn>
                    <a:cxn ang="T130">
                      <a:pos x="T60" y="T61"/>
                    </a:cxn>
                    <a:cxn ang="T131">
                      <a:pos x="T62" y="T63"/>
                    </a:cxn>
                    <a:cxn ang="T132">
                      <a:pos x="T64" y="T65"/>
                    </a:cxn>
                    <a:cxn ang="T133">
                      <a:pos x="T66" y="T67"/>
                    </a:cxn>
                    <a:cxn ang="T134">
                      <a:pos x="T68" y="T69"/>
                    </a:cxn>
                    <a:cxn ang="T135">
                      <a:pos x="T70" y="T71"/>
                    </a:cxn>
                    <a:cxn ang="T136">
                      <a:pos x="T72" y="T73"/>
                    </a:cxn>
                    <a:cxn ang="T137">
                      <a:pos x="T74" y="T75"/>
                    </a:cxn>
                    <a:cxn ang="T138">
                      <a:pos x="T76" y="T77"/>
                    </a:cxn>
                    <a:cxn ang="T139">
                      <a:pos x="T78" y="T79"/>
                    </a:cxn>
                    <a:cxn ang="T140">
                      <a:pos x="T80" y="T81"/>
                    </a:cxn>
                    <a:cxn ang="T141">
                      <a:pos x="T82" y="T83"/>
                    </a:cxn>
                    <a:cxn ang="T142">
                      <a:pos x="T84" y="T85"/>
                    </a:cxn>
                    <a:cxn ang="T143">
                      <a:pos x="T86" y="T87"/>
                    </a:cxn>
                    <a:cxn ang="T144">
                      <a:pos x="T88" y="T89"/>
                    </a:cxn>
                    <a:cxn ang="T145">
                      <a:pos x="T90" y="T91"/>
                    </a:cxn>
                    <a:cxn ang="T146">
                      <a:pos x="T92" y="T93"/>
                    </a:cxn>
                    <a:cxn ang="T147">
                      <a:pos x="T94" y="T95"/>
                    </a:cxn>
                    <a:cxn ang="T148">
                      <a:pos x="T96" y="T97"/>
                    </a:cxn>
                    <a:cxn ang="T149">
                      <a:pos x="T98" y="T99"/>
                    </a:cxn>
                  </a:cxnLst>
                  <a:rect l="T150" t="T151" r="T152" b="T153"/>
                  <a:pathLst>
                    <a:path w="891" h="387">
                      <a:moveTo>
                        <a:pt x="719" y="292"/>
                      </a:moveTo>
                      <a:lnTo>
                        <a:pt x="775" y="270"/>
                      </a:lnTo>
                      <a:lnTo>
                        <a:pt x="829" y="259"/>
                      </a:lnTo>
                      <a:lnTo>
                        <a:pt x="864" y="257"/>
                      </a:lnTo>
                      <a:lnTo>
                        <a:pt x="881" y="269"/>
                      </a:lnTo>
                      <a:lnTo>
                        <a:pt x="891" y="292"/>
                      </a:lnTo>
                      <a:lnTo>
                        <a:pt x="884" y="317"/>
                      </a:lnTo>
                      <a:lnTo>
                        <a:pt x="854" y="339"/>
                      </a:lnTo>
                      <a:lnTo>
                        <a:pt x="817" y="349"/>
                      </a:lnTo>
                      <a:lnTo>
                        <a:pt x="772" y="355"/>
                      </a:lnTo>
                      <a:lnTo>
                        <a:pt x="716" y="359"/>
                      </a:lnTo>
                      <a:lnTo>
                        <a:pt x="650" y="367"/>
                      </a:lnTo>
                      <a:lnTo>
                        <a:pt x="594" y="373"/>
                      </a:lnTo>
                      <a:lnTo>
                        <a:pt x="544" y="383"/>
                      </a:lnTo>
                      <a:lnTo>
                        <a:pt x="510" y="385"/>
                      </a:lnTo>
                      <a:lnTo>
                        <a:pt x="506" y="387"/>
                      </a:lnTo>
                      <a:lnTo>
                        <a:pt x="483" y="377"/>
                      </a:lnTo>
                      <a:lnTo>
                        <a:pt x="470" y="357"/>
                      </a:lnTo>
                      <a:lnTo>
                        <a:pt x="453" y="330"/>
                      </a:lnTo>
                      <a:lnTo>
                        <a:pt x="426" y="289"/>
                      </a:lnTo>
                      <a:lnTo>
                        <a:pt x="396" y="262"/>
                      </a:lnTo>
                      <a:lnTo>
                        <a:pt x="364" y="236"/>
                      </a:lnTo>
                      <a:lnTo>
                        <a:pt x="321" y="216"/>
                      </a:lnTo>
                      <a:lnTo>
                        <a:pt x="288" y="202"/>
                      </a:lnTo>
                      <a:lnTo>
                        <a:pt x="283" y="202"/>
                      </a:lnTo>
                      <a:lnTo>
                        <a:pt x="230" y="187"/>
                      </a:lnTo>
                      <a:lnTo>
                        <a:pt x="197" y="183"/>
                      </a:lnTo>
                      <a:lnTo>
                        <a:pt x="192" y="187"/>
                      </a:lnTo>
                      <a:lnTo>
                        <a:pt x="187" y="187"/>
                      </a:lnTo>
                      <a:lnTo>
                        <a:pt x="180" y="187"/>
                      </a:lnTo>
                      <a:lnTo>
                        <a:pt x="173" y="189"/>
                      </a:lnTo>
                      <a:lnTo>
                        <a:pt x="169" y="193"/>
                      </a:lnTo>
                      <a:lnTo>
                        <a:pt x="163" y="197"/>
                      </a:lnTo>
                      <a:lnTo>
                        <a:pt x="159" y="202"/>
                      </a:lnTo>
                      <a:lnTo>
                        <a:pt x="152" y="209"/>
                      </a:lnTo>
                      <a:lnTo>
                        <a:pt x="146" y="210"/>
                      </a:lnTo>
                      <a:lnTo>
                        <a:pt x="143" y="216"/>
                      </a:lnTo>
                      <a:lnTo>
                        <a:pt x="139" y="220"/>
                      </a:lnTo>
                      <a:lnTo>
                        <a:pt x="133" y="223"/>
                      </a:lnTo>
                      <a:lnTo>
                        <a:pt x="128" y="230"/>
                      </a:lnTo>
                      <a:lnTo>
                        <a:pt x="123" y="236"/>
                      </a:lnTo>
                      <a:lnTo>
                        <a:pt x="118" y="240"/>
                      </a:lnTo>
                      <a:lnTo>
                        <a:pt x="115" y="246"/>
                      </a:lnTo>
                      <a:lnTo>
                        <a:pt x="108" y="249"/>
                      </a:lnTo>
                      <a:lnTo>
                        <a:pt x="101" y="252"/>
                      </a:lnTo>
                      <a:lnTo>
                        <a:pt x="96" y="253"/>
                      </a:lnTo>
                      <a:lnTo>
                        <a:pt x="89" y="253"/>
                      </a:lnTo>
                      <a:lnTo>
                        <a:pt x="82" y="256"/>
                      </a:lnTo>
                      <a:lnTo>
                        <a:pt x="78" y="256"/>
                      </a:lnTo>
                      <a:lnTo>
                        <a:pt x="71" y="253"/>
                      </a:lnTo>
                      <a:lnTo>
                        <a:pt x="62" y="252"/>
                      </a:lnTo>
                      <a:lnTo>
                        <a:pt x="59" y="247"/>
                      </a:lnTo>
                      <a:lnTo>
                        <a:pt x="52" y="242"/>
                      </a:lnTo>
                      <a:lnTo>
                        <a:pt x="48" y="237"/>
                      </a:lnTo>
                      <a:lnTo>
                        <a:pt x="47" y="232"/>
                      </a:lnTo>
                      <a:lnTo>
                        <a:pt x="47" y="227"/>
                      </a:lnTo>
                      <a:lnTo>
                        <a:pt x="48" y="222"/>
                      </a:lnTo>
                      <a:lnTo>
                        <a:pt x="52" y="217"/>
                      </a:lnTo>
                      <a:lnTo>
                        <a:pt x="57" y="216"/>
                      </a:lnTo>
                      <a:lnTo>
                        <a:pt x="62" y="209"/>
                      </a:lnTo>
                      <a:lnTo>
                        <a:pt x="71" y="203"/>
                      </a:lnTo>
                      <a:lnTo>
                        <a:pt x="75" y="203"/>
                      </a:lnTo>
                      <a:lnTo>
                        <a:pt x="81" y="202"/>
                      </a:lnTo>
                      <a:lnTo>
                        <a:pt x="88" y="199"/>
                      </a:lnTo>
                      <a:lnTo>
                        <a:pt x="92" y="196"/>
                      </a:lnTo>
                      <a:lnTo>
                        <a:pt x="98" y="193"/>
                      </a:lnTo>
                      <a:lnTo>
                        <a:pt x="102" y="190"/>
                      </a:lnTo>
                      <a:lnTo>
                        <a:pt x="109" y="187"/>
                      </a:lnTo>
                      <a:lnTo>
                        <a:pt x="115" y="186"/>
                      </a:lnTo>
                      <a:lnTo>
                        <a:pt x="119" y="182"/>
                      </a:lnTo>
                      <a:lnTo>
                        <a:pt x="125" y="179"/>
                      </a:lnTo>
                      <a:lnTo>
                        <a:pt x="129" y="177"/>
                      </a:lnTo>
                      <a:lnTo>
                        <a:pt x="133" y="172"/>
                      </a:lnTo>
                      <a:lnTo>
                        <a:pt x="133" y="167"/>
                      </a:lnTo>
                      <a:lnTo>
                        <a:pt x="129" y="162"/>
                      </a:lnTo>
                      <a:lnTo>
                        <a:pt x="125" y="159"/>
                      </a:lnTo>
                      <a:lnTo>
                        <a:pt x="119" y="157"/>
                      </a:lnTo>
                      <a:lnTo>
                        <a:pt x="115" y="156"/>
                      </a:lnTo>
                      <a:lnTo>
                        <a:pt x="109" y="156"/>
                      </a:lnTo>
                      <a:lnTo>
                        <a:pt x="105" y="156"/>
                      </a:lnTo>
                      <a:lnTo>
                        <a:pt x="99" y="156"/>
                      </a:lnTo>
                      <a:lnTo>
                        <a:pt x="94" y="156"/>
                      </a:lnTo>
                      <a:lnTo>
                        <a:pt x="89" y="156"/>
                      </a:lnTo>
                      <a:lnTo>
                        <a:pt x="82" y="156"/>
                      </a:lnTo>
                      <a:lnTo>
                        <a:pt x="78" y="156"/>
                      </a:lnTo>
                      <a:lnTo>
                        <a:pt x="72" y="156"/>
                      </a:lnTo>
                      <a:lnTo>
                        <a:pt x="68" y="156"/>
                      </a:lnTo>
                      <a:lnTo>
                        <a:pt x="62" y="156"/>
                      </a:lnTo>
                      <a:lnTo>
                        <a:pt x="55" y="156"/>
                      </a:lnTo>
                      <a:lnTo>
                        <a:pt x="48" y="156"/>
                      </a:lnTo>
                      <a:lnTo>
                        <a:pt x="42" y="156"/>
                      </a:lnTo>
                      <a:lnTo>
                        <a:pt x="37" y="156"/>
                      </a:lnTo>
                      <a:lnTo>
                        <a:pt x="32" y="156"/>
                      </a:lnTo>
                      <a:lnTo>
                        <a:pt x="27" y="156"/>
                      </a:lnTo>
                      <a:lnTo>
                        <a:pt x="18" y="152"/>
                      </a:lnTo>
                      <a:lnTo>
                        <a:pt x="14" y="150"/>
                      </a:lnTo>
                      <a:lnTo>
                        <a:pt x="8" y="149"/>
                      </a:lnTo>
                      <a:lnTo>
                        <a:pt x="7" y="144"/>
                      </a:lnTo>
                      <a:lnTo>
                        <a:pt x="1" y="137"/>
                      </a:lnTo>
                      <a:lnTo>
                        <a:pt x="0" y="132"/>
                      </a:lnTo>
                      <a:lnTo>
                        <a:pt x="0" y="127"/>
                      </a:lnTo>
                      <a:lnTo>
                        <a:pt x="1" y="120"/>
                      </a:lnTo>
                      <a:lnTo>
                        <a:pt x="4" y="116"/>
                      </a:lnTo>
                      <a:lnTo>
                        <a:pt x="5" y="110"/>
                      </a:lnTo>
                      <a:lnTo>
                        <a:pt x="10" y="107"/>
                      </a:lnTo>
                      <a:lnTo>
                        <a:pt x="15" y="104"/>
                      </a:lnTo>
                      <a:lnTo>
                        <a:pt x="21" y="102"/>
                      </a:lnTo>
                      <a:lnTo>
                        <a:pt x="32" y="99"/>
                      </a:lnTo>
                      <a:lnTo>
                        <a:pt x="38" y="99"/>
                      </a:lnTo>
                      <a:lnTo>
                        <a:pt x="44" y="97"/>
                      </a:lnTo>
                      <a:lnTo>
                        <a:pt x="48" y="96"/>
                      </a:lnTo>
                      <a:lnTo>
                        <a:pt x="55" y="96"/>
                      </a:lnTo>
                      <a:lnTo>
                        <a:pt x="62" y="96"/>
                      </a:lnTo>
                      <a:lnTo>
                        <a:pt x="69" y="96"/>
                      </a:lnTo>
                      <a:lnTo>
                        <a:pt x="75" y="96"/>
                      </a:lnTo>
                      <a:lnTo>
                        <a:pt x="81" y="96"/>
                      </a:lnTo>
                      <a:lnTo>
                        <a:pt x="85" y="96"/>
                      </a:lnTo>
                      <a:lnTo>
                        <a:pt x="92" y="99"/>
                      </a:lnTo>
                      <a:lnTo>
                        <a:pt x="98" y="100"/>
                      </a:lnTo>
                      <a:lnTo>
                        <a:pt x="102" y="102"/>
                      </a:lnTo>
                      <a:lnTo>
                        <a:pt x="109" y="106"/>
                      </a:lnTo>
                      <a:lnTo>
                        <a:pt x="115" y="107"/>
                      </a:lnTo>
                      <a:lnTo>
                        <a:pt x="119" y="110"/>
                      </a:lnTo>
                      <a:lnTo>
                        <a:pt x="125" y="114"/>
                      </a:lnTo>
                      <a:lnTo>
                        <a:pt x="129" y="116"/>
                      </a:lnTo>
                      <a:lnTo>
                        <a:pt x="135" y="119"/>
                      </a:lnTo>
                      <a:lnTo>
                        <a:pt x="139" y="120"/>
                      </a:lnTo>
                      <a:lnTo>
                        <a:pt x="146" y="122"/>
                      </a:lnTo>
                      <a:lnTo>
                        <a:pt x="152" y="126"/>
                      </a:lnTo>
                      <a:lnTo>
                        <a:pt x="156" y="126"/>
                      </a:lnTo>
                      <a:lnTo>
                        <a:pt x="162" y="126"/>
                      </a:lnTo>
                      <a:lnTo>
                        <a:pt x="166" y="122"/>
                      </a:lnTo>
                      <a:lnTo>
                        <a:pt x="172" y="119"/>
                      </a:lnTo>
                      <a:lnTo>
                        <a:pt x="175" y="114"/>
                      </a:lnTo>
                      <a:lnTo>
                        <a:pt x="176" y="109"/>
                      </a:lnTo>
                      <a:lnTo>
                        <a:pt x="176" y="104"/>
                      </a:lnTo>
                      <a:lnTo>
                        <a:pt x="176" y="99"/>
                      </a:lnTo>
                      <a:lnTo>
                        <a:pt x="176" y="93"/>
                      </a:lnTo>
                      <a:lnTo>
                        <a:pt x="176" y="87"/>
                      </a:lnTo>
                      <a:lnTo>
                        <a:pt x="173" y="83"/>
                      </a:lnTo>
                      <a:lnTo>
                        <a:pt x="170" y="76"/>
                      </a:lnTo>
                      <a:lnTo>
                        <a:pt x="170" y="70"/>
                      </a:lnTo>
                      <a:lnTo>
                        <a:pt x="169" y="66"/>
                      </a:lnTo>
                      <a:lnTo>
                        <a:pt x="166" y="60"/>
                      </a:lnTo>
                      <a:lnTo>
                        <a:pt x="165" y="56"/>
                      </a:lnTo>
                      <a:lnTo>
                        <a:pt x="165" y="49"/>
                      </a:lnTo>
                      <a:lnTo>
                        <a:pt x="165" y="44"/>
                      </a:lnTo>
                      <a:lnTo>
                        <a:pt x="165" y="39"/>
                      </a:lnTo>
                      <a:lnTo>
                        <a:pt x="166" y="34"/>
                      </a:lnTo>
                      <a:lnTo>
                        <a:pt x="169" y="27"/>
                      </a:lnTo>
                      <a:lnTo>
                        <a:pt x="170" y="20"/>
                      </a:lnTo>
                      <a:lnTo>
                        <a:pt x="175" y="16"/>
                      </a:lnTo>
                      <a:lnTo>
                        <a:pt x="180" y="14"/>
                      </a:lnTo>
                      <a:lnTo>
                        <a:pt x="183" y="9"/>
                      </a:lnTo>
                      <a:lnTo>
                        <a:pt x="189" y="6"/>
                      </a:lnTo>
                      <a:lnTo>
                        <a:pt x="193" y="3"/>
                      </a:lnTo>
                      <a:lnTo>
                        <a:pt x="199" y="0"/>
                      </a:lnTo>
                      <a:lnTo>
                        <a:pt x="203" y="0"/>
                      </a:lnTo>
                      <a:lnTo>
                        <a:pt x="209" y="0"/>
                      </a:lnTo>
                      <a:lnTo>
                        <a:pt x="214" y="0"/>
                      </a:lnTo>
                      <a:lnTo>
                        <a:pt x="219" y="4"/>
                      </a:lnTo>
                      <a:lnTo>
                        <a:pt x="224" y="6"/>
                      </a:lnTo>
                      <a:lnTo>
                        <a:pt x="229" y="9"/>
                      </a:lnTo>
                      <a:lnTo>
                        <a:pt x="234" y="10"/>
                      </a:lnTo>
                      <a:lnTo>
                        <a:pt x="234" y="16"/>
                      </a:lnTo>
                      <a:lnTo>
                        <a:pt x="237" y="20"/>
                      </a:lnTo>
                      <a:lnTo>
                        <a:pt x="239" y="27"/>
                      </a:lnTo>
                      <a:lnTo>
                        <a:pt x="241" y="33"/>
                      </a:lnTo>
                      <a:lnTo>
                        <a:pt x="241" y="39"/>
                      </a:lnTo>
                      <a:lnTo>
                        <a:pt x="241" y="44"/>
                      </a:lnTo>
                      <a:lnTo>
                        <a:pt x="241" y="49"/>
                      </a:lnTo>
                      <a:lnTo>
                        <a:pt x="241" y="54"/>
                      </a:lnTo>
                      <a:lnTo>
                        <a:pt x="241" y="59"/>
                      </a:lnTo>
                      <a:lnTo>
                        <a:pt x="241" y="64"/>
                      </a:lnTo>
                      <a:lnTo>
                        <a:pt x="239" y="70"/>
                      </a:lnTo>
                      <a:lnTo>
                        <a:pt x="237" y="76"/>
                      </a:lnTo>
                      <a:lnTo>
                        <a:pt x="236" y="80"/>
                      </a:lnTo>
                      <a:lnTo>
                        <a:pt x="233" y="86"/>
                      </a:lnTo>
                      <a:lnTo>
                        <a:pt x="230" y="90"/>
                      </a:lnTo>
                      <a:lnTo>
                        <a:pt x="227" y="96"/>
                      </a:lnTo>
                      <a:lnTo>
                        <a:pt x="224" y="102"/>
                      </a:lnTo>
                      <a:lnTo>
                        <a:pt x="220" y="107"/>
                      </a:lnTo>
                      <a:lnTo>
                        <a:pt x="220" y="112"/>
                      </a:lnTo>
                      <a:lnTo>
                        <a:pt x="220" y="117"/>
                      </a:lnTo>
                      <a:lnTo>
                        <a:pt x="220" y="122"/>
                      </a:lnTo>
                      <a:lnTo>
                        <a:pt x="220" y="127"/>
                      </a:lnTo>
                      <a:lnTo>
                        <a:pt x="226" y="132"/>
                      </a:lnTo>
                      <a:lnTo>
                        <a:pt x="230" y="137"/>
                      </a:lnTo>
                      <a:lnTo>
                        <a:pt x="236" y="140"/>
                      </a:lnTo>
                      <a:lnTo>
                        <a:pt x="264" y="152"/>
                      </a:lnTo>
                      <a:lnTo>
                        <a:pt x="318" y="164"/>
                      </a:lnTo>
                      <a:lnTo>
                        <a:pt x="361" y="180"/>
                      </a:lnTo>
                      <a:lnTo>
                        <a:pt x="402" y="203"/>
                      </a:lnTo>
                      <a:lnTo>
                        <a:pt x="443" y="233"/>
                      </a:lnTo>
                      <a:lnTo>
                        <a:pt x="482" y="263"/>
                      </a:lnTo>
                      <a:lnTo>
                        <a:pt x="520" y="296"/>
                      </a:lnTo>
                      <a:lnTo>
                        <a:pt x="547" y="312"/>
                      </a:lnTo>
                      <a:lnTo>
                        <a:pt x="570" y="322"/>
                      </a:lnTo>
                      <a:lnTo>
                        <a:pt x="593" y="323"/>
                      </a:lnTo>
                      <a:lnTo>
                        <a:pt x="641" y="319"/>
                      </a:lnTo>
                      <a:lnTo>
                        <a:pt x="682" y="309"/>
                      </a:lnTo>
                      <a:lnTo>
                        <a:pt x="719" y="29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  <p:sp>
              <p:nvSpPr>
                <p:cNvPr id="1084" name="Freeform 26"/>
                <p:cNvSpPr>
                  <a:spLocks noChangeArrowheads="1"/>
                </p:cNvSpPr>
                <p:nvPr/>
              </p:nvSpPr>
              <p:spPr bwMode="auto">
                <a:xfrm>
                  <a:off x="139" y="430"/>
                  <a:ext cx="124" cy="162"/>
                </a:xfrm>
                <a:custGeom>
                  <a:avLst/>
                  <a:gdLst>
                    <a:gd name="T0" fmla="*/ 0 w 497"/>
                    <a:gd name="T1" fmla="*/ 0 h 485"/>
                    <a:gd name="T2" fmla="*/ 0 w 497"/>
                    <a:gd name="T3" fmla="*/ 0 h 485"/>
                    <a:gd name="T4" fmla="*/ 0 w 497"/>
                    <a:gd name="T5" fmla="*/ 0 h 485"/>
                    <a:gd name="T6" fmla="*/ 0 w 497"/>
                    <a:gd name="T7" fmla="*/ 0 h 485"/>
                    <a:gd name="T8" fmla="*/ 0 w 497"/>
                    <a:gd name="T9" fmla="*/ 0 h 485"/>
                    <a:gd name="T10" fmla="*/ 0 w 497"/>
                    <a:gd name="T11" fmla="*/ 0 h 485"/>
                    <a:gd name="T12" fmla="*/ 0 w 497"/>
                    <a:gd name="T13" fmla="*/ 0 h 485"/>
                    <a:gd name="T14" fmla="*/ 0 w 497"/>
                    <a:gd name="T15" fmla="*/ 1 h 485"/>
                    <a:gd name="T16" fmla="*/ 0 w 497"/>
                    <a:gd name="T17" fmla="*/ 1 h 485"/>
                    <a:gd name="T18" fmla="*/ 0 w 497"/>
                    <a:gd name="T19" fmla="*/ 1 h 485"/>
                    <a:gd name="T20" fmla="*/ 0 w 497"/>
                    <a:gd name="T21" fmla="*/ 1 h 485"/>
                    <a:gd name="T22" fmla="*/ 0 w 497"/>
                    <a:gd name="T23" fmla="*/ 1 h 485"/>
                    <a:gd name="T24" fmla="*/ 0 w 497"/>
                    <a:gd name="T25" fmla="*/ 0 h 485"/>
                    <a:gd name="T26" fmla="*/ 0 w 497"/>
                    <a:gd name="T27" fmla="*/ 0 h 485"/>
                    <a:gd name="T28" fmla="*/ 0 w 497"/>
                    <a:gd name="T29" fmla="*/ 0 h 485"/>
                    <a:gd name="T30" fmla="*/ 0 w 497"/>
                    <a:gd name="T31" fmla="*/ 0 h 485"/>
                    <a:gd name="T32" fmla="*/ 0 w 497"/>
                    <a:gd name="T33" fmla="*/ 0 h 485"/>
                    <a:gd name="T34" fmla="*/ 0 w 497"/>
                    <a:gd name="T35" fmla="*/ 0 h 485"/>
                    <a:gd name="T36" fmla="*/ 0 w 497"/>
                    <a:gd name="T37" fmla="*/ 0 h 485"/>
                    <a:gd name="T38" fmla="*/ 0 w 497"/>
                    <a:gd name="T39" fmla="*/ 0 h 485"/>
                    <a:gd name="T40" fmla="*/ 0 w 497"/>
                    <a:gd name="T41" fmla="*/ 0 h 485"/>
                    <a:gd name="T42" fmla="*/ 0 w 497"/>
                    <a:gd name="T43" fmla="*/ 0 h 485"/>
                    <a:gd name="T44" fmla="*/ 0 w 497"/>
                    <a:gd name="T45" fmla="*/ 0 h 485"/>
                    <a:gd name="T46" fmla="*/ 0 w 497"/>
                    <a:gd name="T47" fmla="*/ 0 h 485"/>
                    <a:gd name="T48" fmla="*/ 0 w 497"/>
                    <a:gd name="T49" fmla="*/ 0 h 485"/>
                    <a:gd name="T50" fmla="*/ 0 w 497"/>
                    <a:gd name="T51" fmla="*/ 0 h 485"/>
                    <a:gd name="T52" fmla="*/ 0 w 497"/>
                    <a:gd name="T53" fmla="*/ 0 h 485"/>
                    <a:gd name="T54" fmla="*/ 0 w 497"/>
                    <a:gd name="T55" fmla="*/ 0 h 485"/>
                    <a:gd name="T56" fmla="*/ 0 w 497"/>
                    <a:gd name="T57" fmla="*/ 0 h 485"/>
                    <a:gd name="T58" fmla="*/ 0 w 497"/>
                    <a:gd name="T59" fmla="*/ 1 h 485"/>
                    <a:gd name="T60" fmla="*/ 0 w 497"/>
                    <a:gd name="T61" fmla="*/ 1 h 485"/>
                    <a:gd name="T62" fmla="*/ 0 w 497"/>
                    <a:gd name="T63" fmla="*/ 0 h 485"/>
                    <a:gd name="T64" fmla="*/ 0 w 497"/>
                    <a:gd name="T65" fmla="*/ 0 h 485"/>
                    <a:gd name="T66" fmla="*/ 0 w 497"/>
                    <a:gd name="T67" fmla="*/ 0 h 485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497"/>
                    <a:gd name="T103" fmla="*/ 0 h 485"/>
                    <a:gd name="T104" fmla="*/ 497 w 497"/>
                    <a:gd name="T105" fmla="*/ 485 h 485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497" h="485">
                      <a:moveTo>
                        <a:pt x="381" y="186"/>
                      </a:moveTo>
                      <a:lnTo>
                        <a:pt x="374" y="74"/>
                      </a:lnTo>
                      <a:lnTo>
                        <a:pt x="377" y="39"/>
                      </a:lnTo>
                      <a:lnTo>
                        <a:pt x="388" y="16"/>
                      </a:lnTo>
                      <a:lnTo>
                        <a:pt x="411" y="3"/>
                      </a:lnTo>
                      <a:lnTo>
                        <a:pt x="444" y="0"/>
                      </a:lnTo>
                      <a:lnTo>
                        <a:pt x="470" y="6"/>
                      </a:lnTo>
                      <a:lnTo>
                        <a:pt x="484" y="19"/>
                      </a:lnTo>
                      <a:lnTo>
                        <a:pt x="497" y="50"/>
                      </a:lnTo>
                      <a:lnTo>
                        <a:pt x="497" y="96"/>
                      </a:lnTo>
                      <a:lnTo>
                        <a:pt x="491" y="153"/>
                      </a:lnTo>
                      <a:lnTo>
                        <a:pt x="484" y="219"/>
                      </a:lnTo>
                      <a:lnTo>
                        <a:pt x="473" y="277"/>
                      </a:lnTo>
                      <a:lnTo>
                        <a:pt x="464" y="335"/>
                      </a:lnTo>
                      <a:lnTo>
                        <a:pt x="454" y="380"/>
                      </a:lnTo>
                      <a:lnTo>
                        <a:pt x="439" y="419"/>
                      </a:lnTo>
                      <a:lnTo>
                        <a:pt x="418" y="446"/>
                      </a:lnTo>
                      <a:lnTo>
                        <a:pt x="393" y="472"/>
                      </a:lnTo>
                      <a:lnTo>
                        <a:pt x="371" y="480"/>
                      </a:lnTo>
                      <a:lnTo>
                        <a:pt x="344" y="485"/>
                      </a:lnTo>
                      <a:lnTo>
                        <a:pt x="314" y="482"/>
                      </a:lnTo>
                      <a:lnTo>
                        <a:pt x="283" y="466"/>
                      </a:lnTo>
                      <a:lnTo>
                        <a:pt x="256" y="439"/>
                      </a:lnTo>
                      <a:lnTo>
                        <a:pt x="232" y="403"/>
                      </a:lnTo>
                      <a:lnTo>
                        <a:pt x="209" y="370"/>
                      </a:lnTo>
                      <a:lnTo>
                        <a:pt x="189" y="329"/>
                      </a:lnTo>
                      <a:lnTo>
                        <a:pt x="169" y="277"/>
                      </a:lnTo>
                      <a:lnTo>
                        <a:pt x="149" y="243"/>
                      </a:lnTo>
                      <a:lnTo>
                        <a:pt x="131" y="213"/>
                      </a:lnTo>
                      <a:lnTo>
                        <a:pt x="101" y="186"/>
                      </a:lnTo>
                      <a:lnTo>
                        <a:pt x="81" y="173"/>
                      </a:lnTo>
                      <a:lnTo>
                        <a:pt x="73" y="179"/>
                      </a:lnTo>
                      <a:lnTo>
                        <a:pt x="78" y="233"/>
                      </a:lnTo>
                      <a:lnTo>
                        <a:pt x="90" y="276"/>
                      </a:lnTo>
                      <a:lnTo>
                        <a:pt x="107" y="296"/>
                      </a:lnTo>
                      <a:lnTo>
                        <a:pt x="110" y="310"/>
                      </a:lnTo>
                      <a:lnTo>
                        <a:pt x="104" y="327"/>
                      </a:lnTo>
                      <a:lnTo>
                        <a:pt x="68" y="343"/>
                      </a:lnTo>
                      <a:lnTo>
                        <a:pt x="40" y="345"/>
                      </a:lnTo>
                      <a:lnTo>
                        <a:pt x="10" y="339"/>
                      </a:lnTo>
                      <a:lnTo>
                        <a:pt x="0" y="315"/>
                      </a:lnTo>
                      <a:lnTo>
                        <a:pt x="2" y="270"/>
                      </a:lnTo>
                      <a:lnTo>
                        <a:pt x="14" y="212"/>
                      </a:lnTo>
                      <a:lnTo>
                        <a:pt x="17" y="167"/>
                      </a:lnTo>
                      <a:lnTo>
                        <a:pt x="16" y="122"/>
                      </a:lnTo>
                      <a:lnTo>
                        <a:pt x="14" y="77"/>
                      </a:lnTo>
                      <a:lnTo>
                        <a:pt x="29" y="54"/>
                      </a:lnTo>
                      <a:lnTo>
                        <a:pt x="56" y="47"/>
                      </a:lnTo>
                      <a:lnTo>
                        <a:pt x="78" y="54"/>
                      </a:lnTo>
                      <a:lnTo>
                        <a:pt x="90" y="70"/>
                      </a:lnTo>
                      <a:lnTo>
                        <a:pt x="107" y="104"/>
                      </a:lnTo>
                      <a:lnTo>
                        <a:pt x="122" y="126"/>
                      </a:lnTo>
                      <a:lnTo>
                        <a:pt x="147" y="157"/>
                      </a:lnTo>
                      <a:lnTo>
                        <a:pt x="175" y="183"/>
                      </a:lnTo>
                      <a:lnTo>
                        <a:pt x="199" y="213"/>
                      </a:lnTo>
                      <a:lnTo>
                        <a:pt x="223" y="247"/>
                      </a:lnTo>
                      <a:lnTo>
                        <a:pt x="252" y="289"/>
                      </a:lnTo>
                      <a:lnTo>
                        <a:pt x="279" y="322"/>
                      </a:lnTo>
                      <a:lnTo>
                        <a:pt x="304" y="355"/>
                      </a:lnTo>
                      <a:lnTo>
                        <a:pt x="326" y="377"/>
                      </a:lnTo>
                      <a:lnTo>
                        <a:pt x="346" y="386"/>
                      </a:lnTo>
                      <a:lnTo>
                        <a:pt x="357" y="386"/>
                      </a:lnTo>
                      <a:lnTo>
                        <a:pt x="373" y="375"/>
                      </a:lnTo>
                      <a:lnTo>
                        <a:pt x="381" y="345"/>
                      </a:lnTo>
                      <a:lnTo>
                        <a:pt x="383" y="297"/>
                      </a:lnTo>
                      <a:lnTo>
                        <a:pt x="381" y="253"/>
                      </a:lnTo>
                      <a:lnTo>
                        <a:pt x="381" y="212"/>
                      </a:lnTo>
                      <a:lnTo>
                        <a:pt x="381" y="18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  <p:sp>
              <p:nvSpPr>
                <p:cNvPr id="1085" name="Freeform 27"/>
                <p:cNvSpPr>
                  <a:spLocks noChangeArrowheads="1"/>
                </p:cNvSpPr>
                <p:nvPr/>
              </p:nvSpPr>
              <p:spPr bwMode="auto">
                <a:xfrm>
                  <a:off x="249" y="429"/>
                  <a:ext cx="107" cy="243"/>
                </a:xfrm>
                <a:custGeom>
                  <a:avLst/>
                  <a:gdLst>
                    <a:gd name="T0" fmla="*/ 0 w 424"/>
                    <a:gd name="T1" fmla="*/ 0 h 728"/>
                    <a:gd name="T2" fmla="*/ 0 w 424"/>
                    <a:gd name="T3" fmla="*/ 0 h 728"/>
                    <a:gd name="T4" fmla="*/ 0 w 424"/>
                    <a:gd name="T5" fmla="*/ 0 h 728"/>
                    <a:gd name="T6" fmla="*/ 0 w 424"/>
                    <a:gd name="T7" fmla="*/ 0 h 728"/>
                    <a:gd name="T8" fmla="*/ 0 w 424"/>
                    <a:gd name="T9" fmla="*/ 0 h 728"/>
                    <a:gd name="T10" fmla="*/ 0 w 424"/>
                    <a:gd name="T11" fmla="*/ 0 h 728"/>
                    <a:gd name="T12" fmla="*/ 0 w 424"/>
                    <a:gd name="T13" fmla="*/ 0 h 728"/>
                    <a:gd name="T14" fmla="*/ 0 w 424"/>
                    <a:gd name="T15" fmla="*/ 0 h 728"/>
                    <a:gd name="T16" fmla="*/ 0 w 424"/>
                    <a:gd name="T17" fmla="*/ 0 h 728"/>
                    <a:gd name="T18" fmla="*/ 0 w 424"/>
                    <a:gd name="T19" fmla="*/ 0 h 728"/>
                    <a:gd name="T20" fmla="*/ 0 w 424"/>
                    <a:gd name="T21" fmla="*/ 0 h 728"/>
                    <a:gd name="T22" fmla="*/ 0 w 424"/>
                    <a:gd name="T23" fmla="*/ 0 h 728"/>
                    <a:gd name="T24" fmla="*/ 0 w 424"/>
                    <a:gd name="T25" fmla="*/ 0 h 728"/>
                    <a:gd name="T26" fmla="*/ 0 w 424"/>
                    <a:gd name="T27" fmla="*/ 0 h 728"/>
                    <a:gd name="T28" fmla="*/ 0 w 424"/>
                    <a:gd name="T29" fmla="*/ 1 h 728"/>
                    <a:gd name="T30" fmla="*/ 0 w 424"/>
                    <a:gd name="T31" fmla="*/ 1 h 728"/>
                    <a:gd name="T32" fmla="*/ 0 w 424"/>
                    <a:gd name="T33" fmla="*/ 1 h 728"/>
                    <a:gd name="T34" fmla="*/ 0 w 424"/>
                    <a:gd name="T35" fmla="*/ 1 h 728"/>
                    <a:gd name="T36" fmla="*/ 0 w 424"/>
                    <a:gd name="T37" fmla="*/ 1 h 728"/>
                    <a:gd name="T38" fmla="*/ 0 w 424"/>
                    <a:gd name="T39" fmla="*/ 1 h 728"/>
                    <a:gd name="T40" fmla="*/ 0 w 424"/>
                    <a:gd name="T41" fmla="*/ 1 h 728"/>
                    <a:gd name="T42" fmla="*/ 0 w 424"/>
                    <a:gd name="T43" fmla="*/ 1 h 728"/>
                    <a:gd name="T44" fmla="*/ 0 w 424"/>
                    <a:gd name="T45" fmla="*/ 1 h 728"/>
                    <a:gd name="T46" fmla="*/ 0 w 424"/>
                    <a:gd name="T47" fmla="*/ 1 h 728"/>
                    <a:gd name="T48" fmla="*/ 0 w 424"/>
                    <a:gd name="T49" fmla="*/ 1 h 728"/>
                    <a:gd name="T50" fmla="*/ 0 w 424"/>
                    <a:gd name="T51" fmla="*/ 1 h 728"/>
                    <a:gd name="T52" fmla="*/ 0 w 424"/>
                    <a:gd name="T53" fmla="*/ 1 h 728"/>
                    <a:gd name="T54" fmla="*/ 0 w 424"/>
                    <a:gd name="T55" fmla="*/ 1 h 728"/>
                    <a:gd name="T56" fmla="*/ 0 w 424"/>
                    <a:gd name="T57" fmla="*/ 1 h 728"/>
                    <a:gd name="T58" fmla="*/ 0 w 424"/>
                    <a:gd name="T59" fmla="*/ 1 h 728"/>
                    <a:gd name="T60" fmla="*/ 0 w 424"/>
                    <a:gd name="T61" fmla="*/ 1 h 728"/>
                    <a:gd name="T62" fmla="*/ 0 w 424"/>
                    <a:gd name="T63" fmla="*/ 1 h 728"/>
                    <a:gd name="T64" fmla="*/ 0 w 424"/>
                    <a:gd name="T65" fmla="*/ 1 h 728"/>
                    <a:gd name="T66" fmla="*/ 0 w 424"/>
                    <a:gd name="T67" fmla="*/ 1 h 728"/>
                    <a:gd name="T68" fmla="*/ 0 w 424"/>
                    <a:gd name="T69" fmla="*/ 1 h 728"/>
                    <a:gd name="T70" fmla="*/ 0 w 424"/>
                    <a:gd name="T71" fmla="*/ 1 h 728"/>
                    <a:gd name="T72" fmla="*/ 0 w 424"/>
                    <a:gd name="T73" fmla="*/ 1 h 728"/>
                    <a:gd name="T74" fmla="*/ 0 w 424"/>
                    <a:gd name="T75" fmla="*/ 1 h 728"/>
                    <a:gd name="T76" fmla="*/ 0 w 424"/>
                    <a:gd name="T77" fmla="*/ 1 h 728"/>
                    <a:gd name="T78" fmla="*/ 0 w 424"/>
                    <a:gd name="T79" fmla="*/ 1 h 728"/>
                    <a:gd name="T80" fmla="*/ 0 w 424"/>
                    <a:gd name="T81" fmla="*/ 1 h 728"/>
                    <a:gd name="T82" fmla="*/ 0 w 424"/>
                    <a:gd name="T83" fmla="*/ 1 h 728"/>
                    <a:gd name="T84" fmla="*/ 0 w 424"/>
                    <a:gd name="T85" fmla="*/ 0 h 728"/>
                    <a:gd name="T86" fmla="*/ 0 w 424"/>
                    <a:gd name="T87" fmla="*/ 0 h 728"/>
                    <a:gd name="T88" fmla="*/ 0 w 424"/>
                    <a:gd name="T89" fmla="*/ 0 h 728"/>
                    <a:gd name="T90" fmla="*/ 0 w 424"/>
                    <a:gd name="T91" fmla="*/ 0 h 728"/>
                    <a:gd name="T92" fmla="*/ 0 w 424"/>
                    <a:gd name="T93" fmla="*/ 0 h 728"/>
                    <a:gd name="T94" fmla="*/ 0 w 424"/>
                    <a:gd name="T95" fmla="*/ 0 h 728"/>
                    <a:gd name="T96" fmla="*/ 0 w 424"/>
                    <a:gd name="T97" fmla="*/ 0 h 728"/>
                    <a:gd name="T98" fmla="*/ 0 w 424"/>
                    <a:gd name="T99" fmla="*/ 0 h 728"/>
                    <a:gd name="T100" fmla="*/ 0 w 424"/>
                    <a:gd name="T101" fmla="*/ 0 h 728"/>
                    <a:gd name="T102" fmla="*/ 0 w 424"/>
                    <a:gd name="T103" fmla="*/ 0 h 728"/>
                    <a:gd name="T104" fmla="*/ 0 w 424"/>
                    <a:gd name="T105" fmla="*/ 0 h 728"/>
                    <a:gd name="T106" fmla="*/ 0 w 424"/>
                    <a:gd name="T107" fmla="*/ 0 h 728"/>
                    <a:gd name="T108" fmla="*/ 0 w 424"/>
                    <a:gd name="T109" fmla="*/ 0 h 728"/>
                    <a:gd name="T110" fmla="*/ 0 w 424"/>
                    <a:gd name="T111" fmla="*/ 0 h 728"/>
                    <a:gd name="T112" fmla="*/ 0 w 424"/>
                    <a:gd name="T113" fmla="*/ 0 h 728"/>
                    <a:gd name="T114" fmla="*/ 0 w 424"/>
                    <a:gd name="T115" fmla="*/ 0 h 728"/>
                    <a:gd name="T116" fmla="*/ 0 w 424"/>
                    <a:gd name="T117" fmla="*/ 0 h 728"/>
                    <a:gd name="T118" fmla="*/ 0 w 424"/>
                    <a:gd name="T119" fmla="*/ 0 h 728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w 424"/>
                    <a:gd name="T181" fmla="*/ 0 h 728"/>
                    <a:gd name="T182" fmla="*/ 424 w 424"/>
                    <a:gd name="T183" fmla="*/ 728 h 728"/>
                  </a:gdLst>
                  <a:ahLst/>
                  <a:cxnLst>
                    <a:cxn ang="T120">
                      <a:pos x="T0" y="T1"/>
                    </a:cxn>
                    <a:cxn ang="T121">
                      <a:pos x="T2" y="T3"/>
                    </a:cxn>
                    <a:cxn ang="T122">
                      <a:pos x="T4" y="T5"/>
                    </a:cxn>
                    <a:cxn ang="T123">
                      <a:pos x="T6" y="T7"/>
                    </a:cxn>
                    <a:cxn ang="T124">
                      <a:pos x="T8" y="T9"/>
                    </a:cxn>
                    <a:cxn ang="T125">
                      <a:pos x="T10" y="T11"/>
                    </a:cxn>
                    <a:cxn ang="T126">
                      <a:pos x="T12" y="T13"/>
                    </a:cxn>
                    <a:cxn ang="T127">
                      <a:pos x="T14" y="T15"/>
                    </a:cxn>
                    <a:cxn ang="T128">
                      <a:pos x="T16" y="T17"/>
                    </a:cxn>
                    <a:cxn ang="T129">
                      <a:pos x="T18" y="T19"/>
                    </a:cxn>
                    <a:cxn ang="T130">
                      <a:pos x="T20" y="T21"/>
                    </a:cxn>
                    <a:cxn ang="T131">
                      <a:pos x="T22" y="T23"/>
                    </a:cxn>
                    <a:cxn ang="T132">
                      <a:pos x="T24" y="T25"/>
                    </a:cxn>
                    <a:cxn ang="T133">
                      <a:pos x="T26" y="T27"/>
                    </a:cxn>
                    <a:cxn ang="T134">
                      <a:pos x="T28" y="T29"/>
                    </a:cxn>
                    <a:cxn ang="T135">
                      <a:pos x="T30" y="T31"/>
                    </a:cxn>
                    <a:cxn ang="T136">
                      <a:pos x="T32" y="T33"/>
                    </a:cxn>
                    <a:cxn ang="T137">
                      <a:pos x="T34" y="T35"/>
                    </a:cxn>
                    <a:cxn ang="T138">
                      <a:pos x="T36" y="T37"/>
                    </a:cxn>
                    <a:cxn ang="T139">
                      <a:pos x="T38" y="T39"/>
                    </a:cxn>
                    <a:cxn ang="T140">
                      <a:pos x="T40" y="T41"/>
                    </a:cxn>
                    <a:cxn ang="T141">
                      <a:pos x="T42" y="T43"/>
                    </a:cxn>
                    <a:cxn ang="T142">
                      <a:pos x="T44" y="T45"/>
                    </a:cxn>
                    <a:cxn ang="T143">
                      <a:pos x="T46" y="T47"/>
                    </a:cxn>
                    <a:cxn ang="T144">
                      <a:pos x="T48" y="T49"/>
                    </a:cxn>
                    <a:cxn ang="T145">
                      <a:pos x="T50" y="T51"/>
                    </a:cxn>
                    <a:cxn ang="T146">
                      <a:pos x="T52" y="T53"/>
                    </a:cxn>
                    <a:cxn ang="T147">
                      <a:pos x="T54" y="T55"/>
                    </a:cxn>
                    <a:cxn ang="T148">
                      <a:pos x="T56" y="T57"/>
                    </a:cxn>
                    <a:cxn ang="T149">
                      <a:pos x="T58" y="T59"/>
                    </a:cxn>
                    <a:cxn ang="T150">
                      <a:pos x="T60" y="T61"/>
                    </a:cxn>
                    <a:cxn ang="T151">
                      <a:pos x="T62" y="T63"/>
                    </a:cxn>
                    <a:cxn ang="T152">
                      <a:pos x="T64" y="T65"/>
                    </a:cxn>
                    <a:cxn ang="T153">
                      <a:pos x="T66" y="T67"/>
                    </a:cxn>
                    <a:cxn ang="T154">
                      <a:pos x="T68" y="T69"/>
                    </a:cxn>
                    <a:cxn ang="T155">
                      <a:pos x="T70" y="T71"/>
                    </a:cxn>
                    <a:cxn ang="T156">
                      <a:pos x="T72" y="T73"/>
                    </a:cxn>
                    <a:cxn ang="T157">
                      <a:pos x="T74" y="T75"/>
                    </a:cxn>
                    <a:cxn ang="T158">
                      <a:pos x="T76" y="T77"/>
                    </a:cxn>
                    <a:cxn ang="T159">
                      <a:pos x="T78" y="T79"/>
                    </a:cxn>
                    <a:cxn ang="T160">
                      <a:pos x="T80" y="T81"/>
                    </a:cxn>
                    <a:cxn ang="T161">
                      <a:pos x="T82" y="T83"/>
                    </a:cxn>
                    <a:cxn ang="T162">
                      <a:pos x="T84" y="T85"/>
                    </a:cxn>
                    <a:cxn ang="T163">
                      <a:pos x="T86" y="T87"/>
                    </a:cxn>
                    <a:cxn ang="T164">
                      <a:pos x="T88" y="T89"/>
                    </a:cxn>
                    <a:cxn ang="T165">
                      <a:pos x="T90" y="T91"/>
                    </a:cxn>
                    <a:cxn ang="T166">
                      <a:pos x="T92" y="T93"/>
                    </a:cxn>
                    <a:cxn ang="T167">
                      <a:pos x="T94" y="T95"/>
                    </a:cxn>
                    <a:cxn ang="T168">
                      <a:pos x="T96" y="T97"/>
                    </a:cxn>
                    <a:cxn ang="T169">
                      <a:pos x="T98" y="T99"/>
                    </a:cxn>
                    <a:cxn ang="T170">
                      <a:pos x="T100" y="T101"/>
                    </a:cxn>
                    <a:cxn ang="T171">
                      <a:pos x="T102" y="T103"/>
                    </a:cxn>
                    <a:cxn ang="T172">
                      <a:pos x="T104" y="T105"/>
                    </a:cxn>
                    <a:cxn ang="T173">
                      <a:pos x="T106" y="T107"/>
                    </a:cxn>
                    <a:cxn ang="T174">
                      <a:pos x="T108" y="T109"/>
                    </a:cxn>
                    <a:cxn ang="T175">
                      <a:pos x="T110" y="T111"/>
                    </a:cxn>
                    <a:cxn ang="T176">
                      <a:pos x="T112" y="T113"/>
                    </a:cxn>
                    <a:cxn ang="T177">
                      <a:pos x="T114" y="T115"/>
                    </a:cxn>
                    <a:cxn ang="T178">
                      <a:pos x="T116" y="T117"/>
                    </a:cxn>
                    <a:cxn ang="T179">
                      <a:pos x="T118" y="T119"/>
                    </a:cxn>
                  </a:cxnLst>
                  <a:rect l="T180" t="T181" r="T182" b="T183"/>
                  <a:pathLst>
                    <a:path w="424" h="728">
                      <a:moveTo>
                        <a:pt x="95" y="6"/>
                      </a:moveTo>
                      <a:lnTo>
                        <a:pt x="148" y="13"/>
                      </a:lnTo>
                      <a:lnTo>
                        <a:pt x="233" y="29"/>
                      </a:lnTo>
                      <a:lnTo>
                        <a:pt x="301" y="47"/>
                      </a:lnTo>
                      <a:lnTo>
                        <a:pt x="355" y="67"/>
                      </a:lnTo>
                      <a:lnTo>
                        <a:pt x="399" y="93"/>
                      </a:lnTo>
                      <a:lnTo>
                        <a:pt x="414" y="110"/>
                      </a:lnTo>
                      <a:lnTo>
                        <a:pt x="422" y="129"/>
                      </a:lnTo>
                      <a:lnTo>
                        <a:pt x="424" y="152"/>
                      </a:lnTo>
                      <a:lnTo>
                        <a:pt x="418" y="179"/>
                      </a:lnTo>
                      <a:lnTo>
                        <a:pt x="402" y="206"/>
                      </a:lnTo>
                      <a:lnTo>
                        <a:pt x="377" y="239"/>
                      </a:lnTo>
                      <a:lnTo>
                        <a:pt x="344" y="285"/>
                      </a:lnTo>
                      <a:lnTo>
                        <a:pt x="311" y="326"/>
                      </a:lnTo>
                      <a:lnTo>
                        <a:pt x="294" y="365"/>
                      </a:lnTo>
                      <a:lnTo>
                        <a:pt x="274" y="412"/>
                      </a:lnTo>
                      <a:lnTo>
                        <a:pt x="259" y="459"/>
                      </a:lnTo>
                      <a:lnTo>
                        <a:pt x="254" y="503"/>
                      </a:lnTo>
                      <a:lnTo>
                        <a:pt x="253" y="538"/>
                      </a:lnTo>
                      <a:lnTo>
                        <a:pt x="259" y="556"/>
                      </a:lnTo>
                      <a:lnTo>
                        <a:pt x="284" y="575"/>
                      </a:lnTo>
                      <a:lnTo>
                        <a:pt x="324" y="591"/>
                      </a:lnTo>
                      <a:lnTo>
                        <a:pt x="360" y="613"/>
                      </a:lnTo>
                      <a:lnTo>
                        <a:pt x="387" y="645"/>
                      </a:lnTo>
                      <a:lnTo>
                        <a:pt x="395" y="671"/>
                      </a:lnTo>
                      <a:lnTo>
                        <a:pt x="392" y="688"/>
                      </a:lnTo>
                      <a:lnTo>
                        <a:pt x="377" y="702"/>
                      </a:lnTo>
                      <a:lnTo>
                        <a:pt x="338" y="728"/>
                      </a:lnTo>
                      <a:lnTo>
                        <a:pt x="318" y="725"/>
                      </a:lnTo>
                      <a:lnTo>
                        <a:pt x="308" y="705"/>
                      </a:lnTo>
                      <a:lnTo>
                        <a:pt x="304" y="678"/>
                      </a:lnTo>
                      <a:lnTo>
                        <a:pt x="283" y="645"/>
                      </a:lnTo>
                      <a:lnTo>
                        <a:pt x="250" y="619"/>
                      </a:lnTo>
                      <a:lnTo>
                        <a:pt x="222" y="606"/>
                      </a:lnTo>
                      <a:lnTo>
                        <a:pt x="186" y="601"/>
                      </a:lnTo>
                      <a:lnTo>
                        <a:pt x="166" y="585"/>
                      </a:lnTo>
                      <a:lnTo>
                        <a:pt x="159" y="565"/>
                      </a:lnTo>
                      <a:lnTo>
                        <a:pt x="162" y="539"/>
                      </a:lnTo>
                      <a:lnTo>
                        <a:pt x="180" y="515"/>
                      </a:lnTo>
                      <a:lnTo>
                        <a:pt x="196" y="489"/>
                      </a:lnTo>
                      <a:lnTo>
                        <a:pt x="210" y="452"/>
                      </a:lnTo>
                      <a:lnTo>
                        <a:pt x="220" y="402"/>
                      </a:lnTo>
                      <a:lnTo>
                        <a:pt x="227" y="348"/>
                      </a:lnTo>
                      <a:lnTo>
                        <a:pt x="237" y="302"/>
                      </a:lnTo>
                      <a:lnTo>
                        <a:pt x="250" y="259"/>
                      </a:lnTo>
                      <a:lnTo>
                        <a:pt x="267" y="223"/>
                      </a:lnTo>
                      <a:lnTo>
                        <a:pt x="291" y="185"/>
                      </a:lnTo>
                      <a:lnTo>
                        <a:pt x="308" y="160"/>
                      </a:lnTo>
                      <a:lnTo>
                        <a:pt x="308" y="147"/>
                      </a:lnTo>
                      <a:lnTo>
                        <a:pt x="291" y="133"/>
                      </a:lnTo>
                      <a:lnTo>
                        <a:pt x="220" y="132"/>
                      </a:lnTo>
                      <a:lnTo>
                        <a:pt x="153" y="120"/>
                      </a:lnTo>
                      <a:lnTo>
                        <a:pt x="101" y="110"/>
                      </a:lnTo>
                      <a:lnTo>
                        <a:pt x="55" y="100"/>
                      </a:lnTo>
                      <a:lnTo>
                        <a:pt x="21" y="85"/>
                      </a:lnTo>
                      <a:lnTo>
                        <a:pt x="1" y="60"/>
                      </a:lnTo>
                      <a:lnTo>
                        <a:pt x="0" y="29"/>
                      </a:lnTo>
                      <a:lnTo>
                        <a:pt x="14" y="3"/>
                      </a:lnTo>
                      <a:lnTo>
                        <a:pt x="45" y="0"/>
                      </a:lnTo>
                      <a:lnTo>
                        <a:pt x="95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</p:grpSp>
          <p:grpSp>
            <p:nvGrpSpPr>
              <p:cNvPr id="10" name="Group 28"/>
              <p:cNvGrpSpPr>
                <a:grpSpLocks/>
              </p:cNvGrpSpPr>
              <p:nvPr/>
            </p:nvGrpSpPr>
            <p:grpSpPr bwMode="auto">
              <a:xfrm>
                <a:off x="0" y="128"/>
                <a:ext cx="618" cy="243"/>
                <a:chOff x="0" y="0"/>
                <a:chExt cx="618" cy="243"/>
              </a:xfrm>
            </p:grpSpPr>
            <p:sp>
              <p:nvSpPr>
                <p:cNvPr id="1076" name="Freeform 29"/>
                <p:cNvSpPr>
                  <a:spLocks noChangeArrowheads="1"/>
                </p:cNvSpPr>
                <p:nvPr/>
              </p:nvSpPr>
              <p:spPr bwMode="auto">
                <a:xfrm>
                  <a:off x="0" y="87"/>
                  <a:ext cx="82" cy="20"/>
                </a:xfrm>
                <a:custGeom>
                  <a:avLst/>
                  <a:gdLst>
                    <a:gd name="T0" fmla="*/ 0 w 328"/>
                    <a:gd name="T1" fmla="*/ 0 h 62"/>
                    <a:gd name="T2" fmla="*/ 0 w 328"/>
                    <a:gd name="T3" fmla="*/ 0 h 62"/>
                    <a:gd name="T4" fmla="*/ 0 w 328"/>
                    <a:gd name="T5" fmla="*/ 0 h 62"/>
                    <a:gd name="T6" fmla="*/ 0 w 328"/>
                    <a:gd name="T7" fmla="*/ 0 h 62"/>
                    <a:gd name="T8" fmla="*/ 0 w 328"/>
                    <a:gd name="T9" fmla="*/ 0 h 62"/>
                    <a:gd name="T10" fmla="*/ 0 w 328"/>
                    <a:gd name="T11" fmla="*/ 0 h 62"/>
                    <a:gd name="T12" fmla="*/ 0 w 328"/>
                    <a:gd name="T13" fmla="*/ 0 h 62"/>
                    <a:gd name="T14" fmla="*/ 0 w 328"/>
                    <a:gd name="T15" fmla="*/ 0 h 62"/>
                    <a:gd name="T16" fmla="*/ 0 w 328"/>
                    <a:gd name="T17" fmla="*/ 0 h 62"/>
                    <a:gd name="T18" fmla="*/ 0 w 328"/>
                    <a:gd name="T19" fmla="*/ 0 h 62"/>
                    <a:gd name="T20" fmla="*/ 0 w 328"/>
                    <a:gd name="T21" fmla="*/ 0 h 62"/>
                    <a:gd name="T22" fmla="*/ 0 w 328"/>
                    <a:gd name="T23" fmla="*/ 0 h 62"/>
                    <a:gd name="T24" fmla="*/ 0 w 328"/>
                    <a:gd name="T25" fmla="*/ 0 h 62"/>
                    <a:gd name="T26" fmla="*/ 0 w 328"/>
                    <a:gd name="T27" fmla="*/ 0 h 62"/>
                    <a:gd name="T28" fmla="*/ 0 w 328"/>
                    <a:gd name="T29" fmla="*/ 0 h 62"/>
                    <a:gd name="T30" fmla="*/ 0 w 328"/>
                    <a:gd name="T31" fmla="*/ 0 h 62"/>
                    <a:gd name="T32" fmla="*/ 0 w 328"/>
                    <a:gd name="T33" fmla="*/ 0 h 62"/>
                    <a:gd name="T34" fmla="*/ 0 w 328"/>
                    <a:gd name="T35" fmla="*/ 0 h 62"/>
                    <a:gd name="T36" fmla="*/ 0 w 328"/>
                    <a:gd name="T37" fmla="*/ 0 h 62"/>
                    <a:gd name="T38" fmla="*/ 0 w 328"/>
                    <a:gd name="T39" fmla="*/ 0 h 62"/>
                    <a:gd name="T40" fmla="*/ 0 w 328"/>
                    <a:gd name="T41" fmla="*/ 0 h 62"/>
                    <a:gd name="T42" fmla="*/ 0 w 328"/>
                    <a:gd name="T43" fmla="*/ 0 h 62"/>
                    <a:gd name="T44" fmla="*/ 0 w 328"/>
                    <a:gd name="T45" fmla="*/ 0 h 62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28"/>
                    <a:gd name="T70" fmla="*/ 0 h 62"/>
                    <a:gd name="T71" fmla="*/ 328 w 328"/>
                    <a:gd name="T72" fmla="*/ 62 h 62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28" h="62">
                      <a:moveTo>
                        <a:pt x="328" y="24"/>
                      </a:moveTo>
                      <a:lnTo>
                        <a:pt x="61" y="0"/>
                      </a:lnTo>
                      <a:lnTo>
                        <a:pt x="54" y="2"/>
                      </a:lnTo>
                      <a:lnTo>
                        <a:pt x="47" y="2"/>
                      </a:lnTo>
                      <a:lnTo>
                        <a:pt x="40" y="4"/>
                      </a:lnTo>
                      <a:lnTo>
                        <a:pt x="34" y="4"/>
                      </a:lnTo>
                      <a:lnTo>
                        <a:pt x="27" y="6"/>
                      </a:lnTo>
                      <a:lnTo>
                        <a:pt x="20" y="11"/>
                      </a:lnTo>
                      <a:lnTo>
                        <a:pt x="13" y="13"/>
                      </a:lnTo>
                      <a:lnTo>
                        <a:pt x="11" y="19"/>
                      </a:lnTo>
                      <a:lnTo>
                        <a:pt x="4" y="24"/>
                      </a:lnTo>
                      <a:lnTo>
                        <a:pt x="0" y="31"/>
                      </a:lnTo>
                      <a:lnTo>
                        <a:pt x="0" y="37"/>
                      </a:lnTo>
                      <a:lnTo>
                        <a:pt x="2" y="44"/>
                      </a:lnTo>
                      <a:lnTo>
                        <a:pt x="9" y="48"/>
                      </a:lnTo>
                      <a:lnTo>
                        <a:pt x="16" y="55"/>
                      </a:lnTo>
                      <a:lnTo>
                        <a:pt x="22" y="57"/>
                      </a:lnTo>
                      <a:lnTo>
                        <a:pt x="29" y="59"/>
                      </a:lnTo>
                      <a:lnTo>
                        <a:pt x="38" y="59"/>
                      </a:lnTo>
                      <a:lnTo>
                        <a:pt x="45" y="62"/>
                      </a:lnTo>
                      <a:lnTo>
                        <a:pt x="54" y="62"/>
                      </a:lnTo>
                      <a:lnTo>
                        <a:pt x="321" y="39"/>
                      </a:lnTo>
                      <a:lnTo>
                        <a:pt x="328" y="24"/>
                      </a:lnTo>
                      <a:close/>
                    </a:path>
                  </a:pathLst>
                </a:custGeom>
                <a:blipFill dpi="0" rotWithShape="0">
                  <a:blip r:embed="rId7"/>
                  <a:srcRect/>
                  <a:tile tx="0" ty="0" sx="100000" sy="100000" flip="none" algn="tl"/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  <p:sp>
              <p:nvSpPr>
                <p:cNvPr id="1077" name="Freeform 30"/>
                <p:cNvSpPr>
                  <a:spLocks noChangeArrowheads="1"/>
                </p:cNvSpPr>
                <p:nvPr/>
              </p:nvSpPr>
              <p:spPr bwMode="auto">
                <a:xfrm>
                  <a:off x="26" y="197"/>
                  <a:ext cx="77" cy="46"/>
                </a:xfrm>
                <a:custGeom>
                  <a:avLst/>
                  <a:gdLst>
                    <a:gd name="T0" fmla="*/ 0 w 305"/>
                    <a:gd name="T1" fmla="*/ 0 h 136"/>
                    <a:gd name="T2" fmla="*/ 0 w 305"/>
                    <a:gd name="T3" fmla="*/ 0 h 136"/>
                    <a:gd name="T4" fmla="*/ 0 w 305"/>
                    <a:gd name="T5" fmla="*/ 0 h 136"/>
                    <a:gd name="T6" fmla="*/ 0 w 305"/>
                    <a:gd name="T7" fmla="*/ 0 h 136"/>
                    <a:gd name="T8" fmla="*/ 0 w 305"/>
                    <a:gd name="T9" fmla="*/ 0 h 136"/>
                    <a:gd name="T10" fmla="*/ 0 w 305"/>
                    <a:gd name="T11" fmla="*/ 0 h 136"/>
                    <a:gd name="T12" fmla="*/ 0 w 305"/>
                    <a:gd name="T13" fmla="*/ 0 h 136"/>
                    <a:gd name="T14" fmla="*/ 0 w 305"/>
                    <a:gd name="T15" fmla="*/ 0 h 136"/>
                    <a:gd name="T16" fmla="*/ 0 w 305"/>
                    <a:gd name="T17" fmla="*/ 0 h 136"/>
                    <a:gd name="T18" fmla="*/ 0 w 305"/>
                    <a:gd name="T19" fmla="*/ 0 h 136"/>
                    <a:gd name="T20" fmla="*/ 0 w 305"/>
                    <a:gd name="T21" fmla="*/ 0 h 136"/>
                    <a:gd name="T22" fmla="*/ 0 w 305"/>
                    <a:gd name="T23" fmla="*/ 0 h 136"/>
                    <a:gd name="T24" fmla="*/ 0 w 305"/>
                    <a:gd name="T25" fmla="*/ 0 h 136"/>
                    <a:gd name="T26" fmla="*/ 0 w 305"/>
                    <a:gd name="T27" fmla="*/ 0 h 136"/>
                    <a:gd name="T28" fmla="*/ 0 w 305"/>
                    <a:gd name="T29" fmla="*/ 0 h 136"/>
                    <a:gd name="T30" fmla="*/ 0 w 305"/>
                    <a:gd name="T31" fmla="*/ 0 h 136"/>
                    <a:gd name="T32" fmla="*/ 0 w 305"/>
                    <a:gd name="T33" fmla="*/ 0 h 136"/>
                    <a:gd name="T34" fmla="*/ 0 w 305"/>
                    <a:gd name="T35" fmla="*/ 0 h 136"/>
                    <a:gd name="T36" fmla="*/ 0 w 305"/>
                    <a:gd name="T37" fmla="*/ 0 h 136"/>
                    <a:gd name="T38" fmla="*/ 0 w 305"/>
                    <a:gd name="T39" fmla="*/ 0 h 136"/>
                    <a:gd name="T40" fmla="*/ 0 w 305"/>
                    <a:gd name="T41" fmla="*/ 0 h 136"/>
                    <a:gd name="T42" fmla="*/ 0 w 305"/>
                    <a:gd name="T43" fmla="*/ 0 h 136"/>
                    <a:gd name="T44" fmla="*/ 0 w 305"/>
                    <a:gd name="T45" fmla="*/ 0 h 1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05"/>
                    <a:gd name="T70" fmla="*/ 0 h 136"/>
                    <a:gd name="T71" fmla="*/ 305 w 305"/>
                    <a:gd name="T72" fmla="*/ 136 h 1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05" h="136">
                      <a:moveTo>
                        <a:pt x="305" y="0"/>
                      </a:moveTo>
                      <a:lnTo>
                        <a:pt x="46" y="68"/>
                      </a:lnTo>
                      <a:lnTo>
                        <a:pt x="40" y="72"/>
                      </a:lnTo>
                      <a:lnTo>
                        <a:pt x="33" y="75"/>
                      </a:lnTo>
                      <a:lnTo>
                        <a:pt x="28" y="79"/>
                      </a:lnTo>
                      <a:lnTo>
                        <a:pt x="22" y="81"/>
                      </a:lnTo>
                      <a:lnTo>
                        <a:pt x="16" y="86"/>
                      </a:lnTo>
                      <a:lnTo>
                        <a:pt x="12" y="92"/>
                      </a:lnTo>
                      <a:lnTo>
                        <a:pt x="6" y="97"/>
                      </a:lnTo>
                      <a:lnTo>
                        <a:pt x="6" y="104"/>
                      </a:lnTo>
                      <a:lnTo>
                        <a:pt x="2" y="110"/>
                      </a:lnTo>
                      <a:lnTo>
                        <a:pt x="0" y="118"/>
                      </a:lnTo>
                      <a:lnTo>
                        <a:pt x="2" y="125"/>
                      </a:lnTo>
                      <a:lnTo>
                        <a:pt x="6" y="130"/>
                      </a:lnTo>
                      <a:lnTo>
                        <a:pt x="14" y="131"/>
                      </a:lnTo>
                      <a:lnTo>
                        <a:pt x="22" y="136"/>
                      </a:lnTo>
                      <a:lnTo>
                        <a:pt x="30" y="136"/>
                      </a:lnTo>
                      <a:lnTo>
                        <a:pt x="37" y="135"/>
                      </a:lnTo>
                      <a:lnTo>
                        <a:pt x="46" y="132"/>
                      </a:lnTo>
                      <a:lnTo>
                        <a:pt x="52" y="132"/>
                      </a:lnTo>
                      <a:lnTo>
                        <a:pt x="60" y="129"/>
                      </a:lnTo>
                      <a:lnTo>
                        <a:pt x="304" y="18"/>
                      </a:lnTo>
                      <a:lnTo>
                        <a:pt x="305" y="0"/>
                      </a:lnTo>
                      <a:close/>
                    </a:path>
                  </a:pathLst>
                </a:custGeom>
                <a:blipFill dpi="0" rotWithShape="0">
                  <a:blip r:embed="rId7"/>
                  <a:srcRect/>
                  <a:tile tx="0" ty="0" sx="100000" sy="100000" flip="none" algn="tl"/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  <p:sp>
              <p:nvSpPr>
                <p:cNvPr id="1078" name="Freeform 31"/>
                <p:cNvSpPr>
                  <a:spLocks noChangeArrowheads="1"/>
                </p:cNvSpPr>
                <p:nvPr/>
              </p:nvSpPr>
              <p:spPr bwMode="auto">
                <a:xfrm>
                  <a:off x="536" y="0"/>
                  <a:ext cx="79" cy="41"/>
                </a:xfrm>
                <a:custGeom>
                  <a:avLst/>
                  <a:gdLst>
                    <a:gd name="T0" fmla="*/ 0 w 317"/>
                    <a:gd name="T1" fmla="*/ 0 h 122"/>
                    <a:gd name="T2" fmla="*/ 0 w 317"/>
                    <a:gd name="T3" fmla="*/ 0 h 122"/>
                    <a:gd name="T4" fmla="*/ 0 w 317"/>
                    <a:gd name="T5" fmla="*/ 0 h 122"/>
                    <a:gd name="T6" fmla="*/ 0 w 317"/>
                    <a:gd name="T7" fmla="*/ 0 h 122"/>
                    <a:gd name="T8" fmla="*/ 0 w 317"/>
                    <a:gd name="T9" fmla="*/ 0 h 122"/>
                    <a:gd name="T10" fmla="*/ 0 w 317"/>
                    <a:gd name="T11" fmla="*/ 0 h 122"/>
                    <a:gd name="T12" fmla="*/ 0 w 317"/>
                    <a:gd name="T13" fmla="*/ 0 h 122"/>
                    <a:gd name="T14" fmla="*/ 0 w 317"/>
                    <a:gd name="T15" fmla="*/ 0 h 122"/>
                    <a:gd name="T16" fmla="*/ 0 w 317"/>
                    <a:gd name="T17" fmla="*/ 0 h 122"/>
                    <a:gd name="T18" fmla="*/ 0 w 317"/>
                    <a:gd name="T19" fmla="*/ 0 h 122"/>
                    <a:gd name="T20" fmla="*/ 0 w 317"/>
                    <a:gd name="T21" fmla="*/ 0 h 122"/>
                    <a:gd name="T22" fmla="*/ 0 w 317"/>
                    <a:gd name="T23" fmla="*/ 0 h 122"/>
                    <a:gd name="T24" fmla="*/ 0 w 317"/>
                    <a:gd name="T25" fmla="*/ 0 h 122"/>
                    <a:gd name="T26" fmla="*/ 0 w 317"/>
                    <a:gd name="T27" fmla="*/ 0 h 122"/>
                    <a:gd name="T28" fmla="*/ 0 w 317"/>
                    <a:gd name="T29" fmla="*/ 0 h 122"/>
                    <a:gd name="T30" fmla="*/ 0 w 317"/>
                    <a:gd name="T31" fmla="*/ 0 h 122"/>
                    <a:gd name="T32" fmla="*/ 0 w 317"/>
                    <a:gd name="T33" fmla="*/ 0 h 122"/>
                    <a:gd name="T34" fmla="*/ 0 w 317"/>
                    <a:gd name="T35" fmla="*/ 0 h 122"/>
                    <a:gd name="T36" fmla="*/ 0 w 317"/>
                    <a:gd name="T37" fmla="*/ 0 h 122"/>
                    <a:gd name="T38" fmla="*/ 0 w 317"/>
                    <a:gd name="T39" fmla="*/ 0 h 122"/>
                    <a:gd name="T40" fmla="*/ 0 w 317"/>
                    <a:gd name="T41" fmla="*/ 0 h 122"/>
                    <a:gd name="T42" fmla="*/ 0 w 317"/>
                    <a:gd name="T43" fmla="*/ 0 h 122"/>
                    <a:gd name="T44" fmla="*/ 0 w 317"/>
                    <a:gd name="T45" fmla="*/ 0 h 122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17"/>
                    <a:gd name="T70" fmla="*/ 0 h 122"/>
                    <a:gd name="T71" fmla="*/ 317 w 317"/>
                    <a:gd name="T72" fmla="*/ 122 h 122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17" h="122">
                      <a:moveTo>
                        <a:pt x="0" y="109"/>
                      </a:moveTo>
                      <a:lnTo>
                        <a:pt x="247" y="4"/>
                      </a:lnTo>
                      <a:lnTo>
                        <a:pt x="254" y="4"/>
                      </a:lnTo>
                      <a:lnTo>
                        <a:pt x="261" y="2"/>
                      </a:lnTo>
                      <a:lnTo>
                        <a:pt x="267" y="2"/>
                      </a:lnTo>
                      <a:lnTo>
                        <a:pt x="274" y="0"/>
                      </a:lnTo>
                      <a:lnTo>
                        <a:pt x="281" y="0"/>
                      </a:lnTo>
                      <a:lnTo>
                        <a:pt x="289" y="2"/>
                      </a:lnTo>
                      <a:lnTo>
                        <a:pt x="296" y="2"/>
                      </a:lnTo>
                      <a:lnTo>
                        <a:pt x="300" y="8"/>
                      </a:lnTo>
                      <a:lnTo>
                        <a:pt x="308" y="10"/>
                      </a:lnTo>
                      <a:lnTo>
                        <a:pt x="315" y="15"/>
                      </a:lnTo>
                      <a:lnTo>
                        <a:pt x="317" y="22"/>
                      </a:lnTo>
                      <a:lnTo>
                        <a:pt x="317" y="29"/>
                      </a:lnTo>
                      <a:lnTo>
                        <a:pt x="311" y="35"/>
                      </a:lnTo>
                      <a:lnTo>
                        <a:pt x="307" y="43"/>
                      </a:lnTo>
                      <a:lnTo>
                        <a:pt x="301" y="48"/>
                      </a:lnTo>
                      <a:lnTo>
                        <a:pt x="296" y="52"/>
                      </a:lnTo>
                      <a:lnTo>
                        <a:pt x="288" y="54"/>
                      </a:lnTo>
                      <a:lnTo>
                        <a:pt x="281" y="59"/>
                      </a:lnTo>
                      <a:lnTo>
                        <a:pt x="273" y="61"/>
                      </a:lnTo>
                      <a:lnTo>
                        <a:pt x="11" y="122"/>
                      </a:lnTo>
                      <a:lnTo>
                        <a:pt x="0" y="109"/>
                      </a:lnTo>
                      <a:close/>
                    </a:path>
                  </a:pathLst>
                </a:custGeom>
                <a:blipFill dpi="0" rotWithShape="0">
                  <a:blip r:embed="rId7"/>
                  <a:srcRect/>
                  <a:tile tx="0" ty="0" sx="100000" sy="100000" flip="none" algn="tl"/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  <p:sp>
              <p:nvSpPr>
                <p:cNvPr id="1079" name="Freeform 32"/>
                <p:cNvSpPr>
                  <a:spLocks noChangeArrowheads="1"/>
                </p:cNvSpPr>
                <p:nvPr/>
              </p:nvSpPr>
              <p:spPr bwMode="auto">
                <a:xfrm>
                  <a:off x="541" y="135"/>
                  <a:ext cx="77" cy="45"/>
                </a:xfrm>
                <a:custGeom>
                  <a:avLst/>
                  <a:gdLst>
                    <a:gd name="T0" fmla="*/ 0 w 305"/>
                    <a:gd name="T1" fmla="*/ 0 h 135"/>
                    <a:gd name="T2" fmla="*/ 0 w 305"/>
                    <a:gd name="T3" fmla="*/ 0 h 135"/>
                    <a:gd name="T4" fmla="*/ 0 w 305"/>
                    <a:gd name="T5" fmla="*/ 0 h 135"/>
                    <a:gd name="T6" fmla="*/ 0 w 305"/>
                    <a:gd name="T7" fmla="*/ 0 h 135"/>
                    <a:gd name="T8" fmla="*/ 0 w 305"/>
                    <a:gd name="T9" fmla="*/ 0 h 135"/>
                    <a:gd name="T10" fmla="*/ 0 w 305"/>
                    <a:gd name="T11" fmla="*/ 0 h 135"/>
                    <a:gd name="T12" fmla="*/ 0 w 305"/>
                    <a:gd name="T13" fmla="*/ 0 h 135"/>
                    <a:gd name="T14" fmla="*/ 0 w 305"/>
                    <a:gd name="T15" fmla="*/ 0 h 135"/>
                    <a:gd name="T16" fmla="*/ 0 w 305"/>
                    <a:gd name="T17" fmla="*/ 0 h 135"/>
                    <a:gd name="T18" fmla="*/ 0 w 305"/>
                    <a:gd name="T19" fmla="*/ 0 h 135"/>
                    <a:gd name="T20" fmla="*/ 0 w 305"/>
                    <a:gd name="T21" fmla="*/ 0 h 135"/>
                    <a:gd name="T22" fmla="*/ 0 w 305"/>
                    <a:gd name="T23" fmla="*/ 0 h 135"/>
                    <a:gd name="T24" fmla="*/ 0 w 305"/>
                    <a:gd name="T25" fmla="*/ 0 h 135"/>
                    <a:gd name="T26" fmla="*/ 0 w 305"/>
                    <a:gd name="T27" fmla="*/ 0 h 135"/>
                    <a:gd name="T28" fmla="*/ 0 w 305"/>
                    <a:gd name="T29" fmla="*/ 0 h 135"/>
                    <a:gd name="T30" fmla="*/ 0 w 305"/>
                    <a:gd name="T31" fmla="*/ 0 h 135"/>
                    <a:gd name="T32" fmla="*/ 0 w 305"/>
                    <a:gd name="T33" fmla="*/ 0 h 135"/>
                    <a:gd name="T34" fmla="*/ 0 w 305"/>
                    <a:gd name="T35" fmla="*/ 0 h 135"/>
                    <a:gd name="T36" fmla="*/ 0 w 305"/>
                    <a:gd name="T37" fmla="*/ 0 h 135"/>
                    <a:gd name="T38" fmla="*/ 0 w 305"/>
                    <a:gd name="T39" fmla="*/ 0 h 135"/>
                    <a:gd name="T40" fmla="*/ 0 w 305"/>
                    <a:gd name="T41" fmla="*/ 0 h 135"/>
                    <a:gd name="T42" fmla="*/ 0 w 305"/>
                    <a:gd name="T43" fmla="*/ 0 h 135"/>
                    <a:gd name="T44" fmla="*/ 0 w 305"/>
                    <a:gd name="T45" fmla="*/ 0 h 135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305"/>
                    <a:gd name="T70" fmla="*/ 0 h 135"/>
                    <a:gd name="T71" fmla="*/ 305 w 305"/>
                    <a:gd name="T72" fmla="*/ 135 h 135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305" h="135">
                      <a:moveTo>
                        <a:pt x="0" y="0"/>
                      </a:moveTo>
                      <a:lnTo>
                        <a:pt x="259" y="67"/>
                      </a:lnTo>
                      <a:lnTo>
                        <a:pt x="265" y="72"/>
                      </a:lnTo>
                      <a:lnTo>
                        <a:pt x="271" y="74"/>
                      </a:lnTo>
                      <a:lnTo>
                        <a:pt x="277" y="79"/>
                      </a:lnTo>
                      <a:lnTo>
                        <a:pt x="283" y="81"/>
                      </a:lnTo>
                      <a:lnTo>
                        <a:pt x="288" y="85"/>
                      </a:lnTo>
                      <a:lnTo>
                        <a:pt x="293" y="92"/>
                      </a:lnTo>
                      <a:lnTo>
                        <a:pt x="298" y="96"/>
                      </a:lnTo>
                      <a:lnTo>
                        <a:pt x="298" y="103"/>
                      </a:lnTo>
                      <a:lnTo>
                        <a:pt x="303" y="110"/>
                      </a:lnTo>
                      <a:lnTo>
                        <a:pt x="305" y="117"/>
                      </a:lnTo>
                      <a:lnTo>
                        <a:pt x="303" y="124"/>
                      </a:lnTo>
                      <a:lnTo>
                        <a:pt x="298" y="130"/>
                      </a:lnTo>
                      <a:lnTo>
                        <a:pt x="290" y="131"/>
                      </a:lnTo>
                      <a:lnTo>
                        <a:pt x="283" y="135"/>
                      </a:lnTo>
                      <a:lnTo>
                        <a:pt x="275" y="135"/>
                      </a:lnTo>
                      <a:lnTo>
                        <a:pt x="268" y="134"/>
                      </a:lnTo>
                      <a:lnTo>
                        <a:pt x="259" y="132"/>
                      </a:lnTo>
                      <a:lnTo>
                        <a:pt x="252" y="132"/>
                      </a:lnTo>
                      <a:lnTo>
                        <a:pt x="244" y="128"/>
                      </a:lnTo>
                      <a:lnTo>
                        <a:pt x="1" y="1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 dpi="0" rotWithShape="0">
                  <a:blip r:embed="rId7"/>
                  <a:srcRect/>
                  <a:tile tx="0" ty="0" sx="100000" sy="100000" flip="none" algn="tl"/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id-ID" altLang="en-US"/>
                </a:p>
              </p:txBody>
            </p:sp>
          </p:grpSp>
        </p:grpSp>
        <p:sp>
          <p:nvSpPr>
            <p:cNvPr id="1072" name="Text Box 33"/>
            <p:cNvSpPr txBox="1">
              <a:spLocks noChangeArrowheads="1"/>
            </p:cNvSpPr>
            <p:nvPr/>
          </p:nvSpPr>
          <p:spPr bwMode="auto">
            <a:xfrm>
              <a:off x="104" y="727"/>
              <a:ext cx="673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b="1"/>
                <a:t>Tujuan </a:t>
              </a:r>
            </a:p>
            <a:p>
              <a:pPr algn="ctr" eaLnBrk="0" hangingPunct="0"/>
              <a:r>
                <a:rPr lang="en-US" sz="1400" b="1"/>
                <a:t>penelitian </a:t>
              </a:r>
            </a:p>
            <a:p>
              <a:pPr algn="ctr" eaLnBrk="0" hangingPunct="0"/>
              <a:r>
                <a:rPr lang="en-US" sz="1400" b="1"/>
                <a:t>tercapai</a:t>
              </a: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648200" y="609600"/>
            <a:ext cx="1158875" cy="2184400"/>
            <a:chOff x="0" y="0"/>
            <a:chExt cx="792" cy="1376"/>
          </a:xfrm>
        </p:grpSpPr>
        <p:graphicFrame>
          <p:nvGraphicFramePr>
            <p:cNvPr id="1032" name="Object 7"/>
            <p:cNvGraphicFramePr>
              <a:graphicFrameLocks noChangeAspect="1"/>
            </p:cNvGraphicFramePr>
            <p:nvPr/>
          </p:nvGraphicFramePr>
          <p:xfrm>
            <a:off x="0" y="0"/>
            <a:ext cx="727" cy="864"/>
          </p:xfrm>
          <a:graphic>
            <a:graphicData uri="http://schemas.openxmlformats.org/presentationml/2006/ole">
              <p:oleObj spid="_x0000_s1032" r:id="rId8" imgW="2210117" imgH="2629217" progId="">
                <p:embed/>
              </p:oleObj>
            </a:graphicData>
          </a:graphic>
        </p:graphicFrame>
        <p:sp>
          <p:nvSpPr>
            <p:cNvPr id="1070" name="Text Box 36"/>
            <p:cNvSpPr txBox="1">
              <a:spLocks noChangeArrowheads="1"/>
            </p:cNvSpPr>
            <p:nvPr/>
          </p:nvSpPr>
          <p:spPr bwMode="auto">
            <a:xfrm>
              <a:off x="109" y="911"/>
              <a:ext cx="683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b="1"/>
                <a:t>Cari</a:t>
              </a:r>
            </a:p>
            <a:p>
              <a:pPr algn="ctr" eaLnBrk="0" hangingPunct="0"/>
              <a:r>
                <a:rPr lang="en-US" sz="1400" b="1"/>
                <a:t>Teori </a:t>
              </a:r>
            </a:p>
            <a:p>
              <a:pPr algn="ctr" eaLnBrk="0" hangingPunct="0"/>
              <a:r>
                <a:rPr lang="en-US" sz="1400" b="1"/>
                <a:t>yg sesuai</a:t>
              </a:r>
            </a:p>
          </p:txBody>
        </p:sp>
      </p:grpSp>
      <p:grpSp>
        <p:nvGrpSpPr>
          <p:cNvPr id="12" name="Group 37"/>
          <p:cNvGrpSpPr>
            <a:grpSpLocks/>
          </p:cNvGrpSpPr>
          <p:nvPr/>
        </p:nvGrpSpPr>
        <p:grpSpPr bwMode="auto">
          <a:xfrm>
            <a:off x="371475" y="2881313"/>
            <a:ext cx="8543925" cy="3452812"/>
            <a:chOff x="0" y="0"/>
            <a:chExt cx="4860" cy="2175"/>
          </a:xfrm>
        </p:grpSpPr>
        <p:sp>
          <p:nvSpPr>
            <p:cNvPr id="1067" name="Freeform 38"/>
            <p:cNvSpPr>
              <a:spLocks/>
            </p:cNvSpPr>
            <p:nvPr/>
          </p:nvSpPr>
          <p:spPr bwMode="auto">
            <a:xfrm>
              <a:off x="0" y="0"/>
              <a:ext cx="4860" cy="657"/>
            </a:xfrm>
            <a:custGeom>
              <a:avLst/>
              <a:gdLst>
                <a:gd name="T0" fmla="*/ 2034 w 4860"/>
                <a:gd name="T1" fmla="*/ 9 h 657"/>
                <a:gd name="T2" fmla="*/ 4860 w 4860"/>
                <a:gd name="T3" fmla="*/ 657 h 657"/>
                <a:gd name="T4" fmla="*/ 0 w 4860"/>
                <a:gd name="T5" fmla="*/ 651 h 657"/>
                <a:gd name="T6" fmla="*/ 1302 w 4860"/>
                <a:gd name="T7" fmla="*/ 0 h 657"/>
                <a:gd name="T8" fmla="*/ 2034 w 4860"/>
                <a:gd name="T9" fmla="*/ 9 h 6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60"/>
                <a:gd name="T16" fmla="*/ 0 h 657"/>
                <a:gd name="T17" fmla="*/ 4860 w 4860"/>
                <a:gd name="T18" fmla="*/ 657 h 65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60" h="657">
                  <a:moveTo>
                    <a:pt x="2034" y="9"/>
                  </a:moveTo>
                  <a:lnTo>
                    <a:pt x="4860" y="657"/>
                  </a:lnTo>
                  <a:lnTo>
                    <a:pt x="0" y="651"/>
                  </a:lnTo>
                  <a:lnTo>
                    <a:pt x="1302" y="0"/>
                  </a:lnTo>
                  <a:lnTo>
                    <a:pt x="2034" y="9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solidFill>
                <a:schemeClr val="folHlink"/>
              </a:solidFill>
              <a:bevel/>
              <a:headEnd/>
              <a:tailEnd/>
            </a:ln>
          </p:spPr>
          <p:txBody>
            <a:bodyPr wrap="none" anchor="ctr"/>
            <a:lstStyle/>
            <a:p>
              <a:endParaRPr lang="id-ID" altLang="en-US"/>
            </a:p>
          </p:txBody>
        </p:sp>
        <p:sp>
          <p:nvSpPr>
            <p:cNvPr id="1068" name="Rectangle 39"/>
            <p:cNvSpPr>
              <a:spLocks noChangeArrowheads="1"/>
            </p:cNvSpPr>
            <p:nvPr/>
          </p:nvSpPr>
          <p:spPr bwMode="auto">
            <a:xfrm>
              <a:off x="6" y="657"/>
              <a:ext cx="4854" cy="1518"/>
            </a:xfrm>
            <a:prstGeom prst="rect">
              <a:avLst/>
            </a:prstGeom>
            <a:noFill/>
            <a:ln w="19050">
              <a:solidFill>
                <a:srgbClr val="CC0000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 altLang="en-US"/>
            </a:p>
          </p:txBody>
        </p:sp>
        <p:sp>
          <p:nvSpPr>
            <p:cNvPr id="1069" name="AutoShape 40"/>
            <p:cNvSpPr>
              <a:spLocks noChangeArrowheads="1"/>
            </p:cNvSpPr>
            <p:nvPr/>
          </p:nvSpPr>
          <p:spPr bwMode="auto">
            <a:xfrm>
              <a:off x="1342" y="29"/>
              <a:ext cx="498" cy="342"/>
            </a:xfrm>
            <a:prstGeom prst="downArrow">
              <a:avLst>
                <a:gd name="adj1" fmla="val 55130"/>
                <a:gd name="adj2" fmla="val 5922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 altLang="en-US"/>
            </a:p>
          </p:txBody>
        </p:sp>
      </p:grpSp>
      <p:sp>
        <p:nvSpPr>
          <p:cNvPr id="1046" name="Rectangle 41"/>
          <p:cNvSpPr>
            <a:spLocks noChangeArrowheads="1"/>
          </p:cNvSpPr>
          <p:nvPr/>
        </p:nvSpPr>
        <p:spPr bwMode="auto">
          <a:xfrm>
            <a:off x="2441575" y="704850"/>
            <a:ext cx="1155700" cy="2181225"/>
          </a:xfrm>
          <a:prstGeom prst="rect">
            <a:avLst/>
          </a:prstGeom>
          <a:noFill/>
          <a:ln w="19050">
            <a:solidFill>
              <a:srgbClr val="CC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grpSp>
        <p:nvGrpSpPr>
          <p:cNvPr id="13" name="Group 42"/>
          <p:cNvGrpSpPr>
            <a:grpSpLocks/>
          </p:cNvGrpSpPr>
          <p:nvPr/>
        </p:nvGrpSpPr>
        <p:grpSpPr bwMode="auto">
          <a:xfrm>
            <a:off x="417513" y="4110038"/>
            <a:ext cx="1355725" cy="1895475"/>
            <a:chOff x="0" y="0"/>
            <a:chExt cx="854" cy="1194"/>
          </a:xfrm>
        </p:grpSpPr>
        <p:graphicFrame>
          <p:nvGraphicFramePr>
            <p:cNvPr id="1031" name="Object 6"/>
            <p:cNvGraphicFramePr>
              <a:graphicFrameLocks noChangeAspect="1"/>
            </p:cNvGraphicFramePr>
            <p:nvPr/>
          </p:nvGraphicFramePr>
          <p:xfrm>
            <a:off x="20" y="0"/>
            <a:ext cx="816" cy="763"/>
          </p:xfrm>
          <a:graphic>
            <a:graphicData uri="http://schemas.openxmlformats.org/presentationml/2006/ole">
              <p:oleObj spid="_x0000_s1031" r:id="rId9" imgW="3762692" imgH="3515042" progId="">
                <p:embed/>
              </p:oleObj>
            </a:graphicData>
          </a:graphic>
        </p:graphicFrame>
        <p:sp>
          <p:nvSpPr>
            <p:cNvPr id="1066" name="Text Box 44"/>
            <p:cNvSpPr txBox="1">
              <a:spLocks noChangeArrowheads="1"/>
            </p:cNvSpPr>
            <p:nvPr/>
          </p:nvSpPr>
          <p:spPr bwMode="auto">
            <a:xfrm>
              <a:off x="0" y="868"/>
              <a:ext cx="85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400" b="1"/>
                <a:t>Pengumpulan</a:t>
              </a:r>
            </a:p>
            <a:p>
              <a:pPr algn="ctr" eaLnBrk="0" hangingPunct="0"/>
              <a:r>
                <a:rPr lang="en-US" sz="1400" b="1"/>
                <a:t>Data</a:t>
              </a:r>
              <a:endParaRPr lang="en-US" sz="1600"/>
            </a:p>
          </p:txBody>
        </p:sp>
      </p:grpSp>
      <p:grpSp>
        <p:nvGrpSpPr>
          <p:cNvPr id="14" name="Group 45"/>
          <p:cNvGrpSpPr>
            <a:grpSpLocks/>
          </p:cNvGrpSpPr>
          <p:nvPr/>
        </p:nvGrpSpPr>
        <p:grpSpPr bwMode="auto">
          <a:xfrm>
            <a:off x="1857375" y="4038600"/>
            <a:ext cx="1876425" cy="2046288"/>
            <a:chOff x="0" y="0"/>
            <a:chExt cx="1868" cy="1288"/>
          </a:xfrm>
        </p:grpSpPr>
        <p:grpSp>
          <p:nvGrpSpPr>
            <p:cNvPr id="15" name="Group 46"/>
            <p:cNvGrpSpPr>
              <a:grpSpLocks/>
            </p:cNvGrpSpPr>
            <p:nvPr/>
          </p:nvGrpSpPr>
          <p:grpSpPr bwMode="auto">
            <a:xfrm>
              <a:off x="174" y="0"/>
              <a:ext cx="1694" cy="1288"/>
              <a:chOff x="0" y="0"/>
              <a:chExt cx="1694" cy="1288"/>
            </a:xfrm>
          </p:grpSpPr>
          <p:grpSp>
            <p:nvGrpSpPr>
              <p:cNvPr id="16" name="Group 47"/>
              <p:cNvGrpSpPr>
                <a:grpSpLocks noChangeAspect="1"/>
              </p:cNvGrpSpPr>
              <p:nvPr/>
            </p:nvGrpSpPr>
            <p:grpSpPr bwMode="auto">
              <a:xfrm>
                <a:off x="63" y="0"/>
                <a:ext cx="1393" cy="974"/>
                <a:chOff x="0" y="0"/>
                <a:chExt cx="1393" cy="974"/>
              </a:xfrm>
            </p:grpSpPr>
            <p:graphicFrame>
              <p:nvGraphicFramePr>
                <p:cNvPr id="1029" name="Object 4"/>
                <p:cNvGraphicFramePr>
                  <a:graphicFrameLocks noChangeAspect="1"/>
                </p:cNvGraphicFramePr>
                <p:nvPr/>
              </p:nvGraphicFramePr>
              <p:xfrm>
                <a:off x="608" y="0"/>
                <a:ext cx="785" cy="843"/>
              </p:xfrm>
              <a:graphic>
                <a:graphicData uri="http://schemas.openxmlformats.org/presentationml/2006/ole">
                  <p:oleObj spid="_x0000_s1029" r:id="rId10" imgW="4251642" imgH="4570730" progId="">
                    <p:embed/>
                  </p:oleObj>
                </a:graphicData>
              </a:graphic>
            </p:graphicFrame>
            <p:graphicFrame>
              <p:nvGraphicFramePr>
                <p:cNvPr id="1030" name="Object 5"/>
                <p:cNvGraphicFramePr>
                  <a:graphicFrameLocks noChangeAspect="1"/>
                </p:cNvGraphicFramePr>
                <p:nvPr/>
              </p:nvGraphicFramePr>
              <p:xfrm>
                <a:off x="0" y="320"/>
                <a:ext cx="777" cy="654"/>
              </p:xfrm>
              <a:graphic>
                <a:graphicData uri="http://schemas.openxmlformats.org/presentationml/2006/ole">
                  <p:oleObj spid="_x0000_s1030" r:id="rId11" imgW="4675684" imgH="3934622" progId="">
                    <p:embed/>
                  </p:oleObj>
                </a:graphicData>
              </a:graphic>
            </p:graphicFrame>
          </p:grpSp>
          <p:sp>
            <p:nvSpPr>
              <p:cNvPr id="1065" name="Text Box 50"/>
              <p:cNvSpPr txBox="1">
                <a:spLocks noChangeArrowheads="1"/>
              </p:cNvSpPr>
              <p:nvPr/>
            </p:nvSpPr>
            <p:spPr bwMode="auto">
              <a:xfrm>
                <a:off x="0" y="959"/>
                <a:ext cx="1694" cy="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1400" b="1"/>
                  <a:t>Penyajian &amp; pengolahan Data</a:t>
                </a:r>
                <a:endParaRPr lang="en-US" sz="1400"/>
              </a:p>
            </p:txBody>
          </p:sp>
        </p:grpSp>
        <p:sp>
          <p:nvSpPr>
            <p:cNvPr id="15412" name="AutoShape 51"/>
            <p:cNvSpPr>
              <a:spLocks noChangeArrowheads="1"/>
            </p:cNvSpPr>
            <p:nvPr/>
          </p:nvSpPr>
          <p:spPr bwMode="auto">
            <a:xfrm>
              <a:off x="0" y="467"/>
              <a:ext cx="180" cy="216"/>
            </a:xfrm>
            <a:prstGeom prst="rightArrow">
              <a:avLst>
                <a:gd name="adj1" fmla="val 55241"/>
                <a:gd name="adj2" fmla="val 51667"/>
              </a:avLst>
            </a:prstGeom>
            <a:solidFill>
              <a:srgbClr val="CC0000"/>
            </a:solidFill>
            <a:ln w="9525" cmpd="sng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buFont typeface="Arial" pitchFamily="34" charset="0"/>
                <a:buNone/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grpSp>
        <p:nvGrpSpPr>
          <p:cNvPr id="17" name="Group 52"/>
          <p:cNvGrpSpPr>
            <a:grpSpLocks/>
          </p:cNvGrpSpPr>
          <p:nvPr/>
        </p:nvGrpSpPr>
        <p:grpSpPr bwMode="auto">
          <a:xfrm>
            <a:off x="3581400" y="4191000"/>
            <a:ext cx="1389063" cy="1724025"/>
            <a:chOff x="0" y="0"/>
            <a:chExt cx="875" cy="1086"/>
          </a:xfrm>
        </p:grpSpPr>
        <p:grpSp>
          <p:nvGrpSpPr>
            <p:cNvPr id="18" name="Group 53"/>
            <p:cNvGrpSpPr>
              <a:grpSpLocks/>
            </p:cNvGrpSpPr>
            <p:nvPr/>
          </p:nvGrpSpPr>
          <p:grpSpPr bwMode="auto">
            <a:xfrm>
              <a:off x="249" y="0"/>
              <a:ext cx="626" cy="1086"/>
              <a:chOff x="0" y="0"/>
              <a:chExt cx="626" cy="1086"/>
            </a:xfrm>
          </p:grpSpPr>
          <p:graphicFrame>
            <p:nvGraphicFramePr>
              <p:cNvPr id="1028" name="Object 3"/>
              <p:cNvGraphicFramePr>
                <a:graphicFrameLocks noChangeAspect="1"/>
              </p:cNvGraphicFramePr>
              <p:nvPr/>
            </p:nvGraphicFramePr>
            <p:xfrm>
              <a:off x="0" y="0"/>
              <a:ext cx="626" cy="666"/>
            </p:xfrm>
            <a:graphic>
              <a:graphicData uri="http://schemas.openxmlformats.org/presentationml/2006/ole">
                <p:oleObj spid="_x0000_s1028" r:id="rId12" imgW="2410142" imgH="2562542" progId="">
                  <p:embed/>
                </p:oleObj>
              </a:graphicData>
            </a:graphic>
          </p:graphicFrame>
          <p:sp>
            <p:nvSpPr>
              <p:cNvPr id="1061" name="Text Box 55"/>
              <p:cNvSpPr txBox="1">
                <a:spLocks noChangeArrowheads="1"/>
              </p:cNvSpPr>
              <p:nvPr/>
            </p:nvSpPr>
            <p:spPr bwMode="auto">
              <a:xfrm>
                <a:off x="41" y="760"/>
                <a:ext cx="544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1400" b="1"/>
                  <a:t>Analisis</a:t>
                </a:r>
              </a:p>
              <a:p>
                <a:pPr algn="ctr" eaLnBrk="0" hangingPunct="0"/>
                <a:r>
                  <a:rPr lang="en-US" sz="1400" b="1"/>
                  <a:t>Data</a:t>
                </a:r>
                <a:endParaRPr lang="en-US" sz="1600"/>
              </a:p>
            </p:txBody>
          </p:sp>
        </p:grpSp>
        <p:sp>
          <p:nvSpPr>
            <p:cNvPr id="15417" name="AutoShape 56"/>
            <p:cNvSpPr>
              <a:spLocks noChangeArrowheads="1"/>
            </p:cNvSpPr>
            <p:nvPr/>
          </p:nvSpPr>
          <p:spPr bwMode="auto">
            <a:xfrm>
              <a:off x="0" y="309"/>
              <a:ext cx="180" cy="210"/>
            </a:xfrm>
            <a:prstGeom prst="rightArrow">
              <a:avLst>
                <a:gd name="adj1" fmla="val 55241"/>
                <a:gd name="adj2" fmla="val 51667"/>
              </a:avLst>
            </a:prstGeom>
            <a:solidFill>
              <a:srgbClr val="CC0000"/>
            </a:solidFill>
            <a:ln w="9525" cmpd="sng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buFont typeface="Arial" pitchFamily="34" charset="0"/>
                <a:buNone/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grpSp>
        <p:nvGrpSpPr>
          <p:cNvPr id="19" name="Group 57"/>
          <p:cNvGrpSpPr>
            <a:grpSpLocks/>
          </p:cNvGrpSpPr>
          <p:nvPr/>
        </p:nvGrpSpPr>
        <p:grpSpPr bwMode="auto">
          <a:xfrm>
            <a:off x="6934200" y="4343400"/>
            <a:ext cx="1816100" cy="1766888"/>
            <a:chOff x="0" y="0"/>
            <a:chExt cx="1144" cy="1113"/>
          </a:xfrm>
        </p:grpSpPr>
        <p:grpSp>
          <p:nvGrpSpPr>
            <p:cNvPr id="20" name="Group 58"/>
            <p:cNvGrpSpPr>
              <a:grpSpLocks/>
            </p:cNvGrpSpPr>
            <p:nvPr/>
          </p:nvGrpSpPr>
          <p:grpSpPr bwMode="auto">
            <a:xfrm>
              <a:off x="282" y="0"/>
              <a:ext cx="862" cy="1113"/>
              <a:chOff x="0" y="0"/>
              <a:chExt cx="862" cy="1113"/>
            </a:xfrm>
          </p:grpSpPr>
          <p:graphicFrame>
            <p:nvGraphicFramePr>
              <p:cNvPr id="1027" name="Object 2"/>
              <p:cNvGraphicFramePr>
                <a:graphicFrameLocks noChangeAspect="1"/>
              </p:cNvGraphicFramePr>
              <p:nvPr/>
            </p:nvGraphicFramePr>
            <p:xfrm>
              <a:off x="0" y="0"/>
              <a:ext cx="790" cy="675"/>
            </p:xfrm>
            <a:graphic>
              <a:graphicData uri="http://schemas.openxmlformats.org/presentationml/2006/ole">
                <p:oleObj spid="_x0000_s1027" r:id="rId13" imgW="4172267" imgH="3562667" progId="">
                  <p:embed/>
                </p:oleObj>
              </a:graphicData>
            </a:graphic>
          </p:graphicFrame>
          <p:sp>
            <p:nvSpPr>
              <p:cNvPr id="1058" name="Text Box 60"/>
              <p:cNvSpPr txBox="1">
                <a:spLocks noChangeArrowheads="1"/>
              </p:cNvSpPr>
              <p:nvPr/>
            </p:nvSpPr>
            <p:spPr bwMode="auto">
              <a:xfrm>
                <a:off x="83" y="787"/>
                <a:ext cx="779" cy="3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en-US" sz="1400" b="1"/>
                  <a:t>Penyusunan</a:t>
                </a:r>
              </a:p>
              <a:p>
                <a:pPr algn="ctr" eaLnBrk="0" hangingPunct="0"/>
                <a:r>
                  <a:rPr lang="en-US" sz="1400" b="1"/>
                  <a:t>Laporan</a:t>
                </a:r>
                <a:endParaRPr lang="en-US" sz="1600"/>
              </a:p>
            </p:txBody>
          </p:sp>
        </p:grpSp>
        <p:sp>
          <p:nvSpPr>
            <p:cNvPr id="15422" name="AutoShape 61"/>
            <p:cNvSpPr>
              <a:spLocks noChangeArrowheads="1"/>
            </p:cNvSpPr>
            <p:nvPr/>
          </p:nvSpPr>
          <p:spPr bwMode="auto">
            <a:xfrm>
              <a:off x="0" y="270"/>
              <a:ext cx="180" cy="210"/>
            </a:xfrm>
            <a:prstGeom prst="rightArrow">
              <a:avLst>
                <a:gd name="adj1" fmla="val 55241"/>
                <a:gd name="adj2" fmla="val 51667"/>
              </a:avLst>
            </a:prstGeom>
            <a:solidFill>
              <a:srgbClr val="CC0000"/>
            </a:solidFill>
            <a:ln w="9525" cmpd="sng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pPr>
                <a:buFont typeface="Arial" pitchFamily="34" charset="0"/>
                <a:buNone/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051" name="WordArt 62"/>
          <p:cNvSpPr>
            <a:spLocks noChangeArrowheads="1" noChangeShapeType="1" noTextEdit="1"/>
          </p:cNvSpPr>
          <p:nvPr/>
        </p:nvSpPr>
        <p:spPr bwMode="auto">
          <a:xfrm>
            <a:off x="228600" y="44450"/>
            <a:ext cx="8229600" cy="641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Monotype Corsiva"/>
              </a:rPr>
              <a:t>Tahap-tahap Statistik dalam penelitian Kuantitatif</a:t>
            </a:r>
          </a:p>
        </p:txBody>
      </p:sp>
      <p:graphicFrame>
        <p:nvGraphicFramePr>
          <p:cNvPr id="15424" name="Object 12"/>
          <p:cNvGraphicFramePr>
            <a:graphicFrameLocks noChangeAspect="1"/>
          </p:cNvGraphicFramePr>
          <p:nvPr/>
        </p:nvGraphicFramePr>
        <p:xfrm>
          <a:off x="5791200" y="4038600"/>
          <a:ext cx="427038" cy="1295400"/>
        </p:xfrm>
        <a:graphic>
          <a:graphicData uri="http://schemas.openxmlformats.org/presentationml/2006/ole">
            <p:oleObj spid="_x0000_s1026" r:id="rId14" imgW="1296380" imgH="3934622" progId="">
              <p:embed/>
            </p:oleObj>
          </a:graphicData>
        </a:graphic>
      </p:graphicFrame>
      <p:sp>
        <p:nvSpPr>
          <p:cNvPr id="15425" name="Text Box 55"/>
          <p:cNvSpPr txBox="1">
            <a:spLocks noChangeArrowheads="1"/>
          </p:cNvSpPr>
          <p:nvPr/>
        </p:nvSpPr>
        <p:spPr bwMode="auto">
          <a:xfrm>
            <a:off x="5715000" y="55626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/>
              <a:t>Intepretasi</a:t>
            </a:r>
          </a:p>
          <a:p>
            <a:pPr algn="ctr" eaLnBrk="0" hangingPunct="0"/>
            <a:r>
              <a:rPr lang="en-US" sz="1400" b="1"/>
              <a:t>Data</a:t>
            </a:r>
            <a:endParaRPr lang="en-US" sz="1600"/>
          </a:p>
        </p:txBody>
      </p:sp>
      <p:grpSp>
        <p:nvGrpSpPr>
          <p:cNvPr id="21" name="Right Arrow 65"/>
          <p:cNvGrpSpPr>
            <a:grpSpLocks/>
          </p:cNvGrpSpPr>
          <p:nvPr/>
        </p:nvGrpSpPr>
        <p:grpSpPr bwMode="auto">
          <a:xfrm>
            <a:off x="5218113" y="4705350"/>
            <a:ext cx="469900" cy="495300"/>
            <a:chOff x="0" y="0"/>
            <a:chExt cx="296" cy="312"/>
          </a:xfrm>
        </p:grpSpPr>
        <p:pic>
          <p:nvPicPr>
            <p:cNvPr id="1054" name="Right Arrow 65"/>
            <p:cNvPicPr>
              <a:picLocks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0" y="0"/>
              <a:ext cx="296" cy="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5" name="Text Box 68"/>
            <p:cNvSpPr txBox="1">
              <a:spLocks noChangeArrowheads="1"/>
            </p:cNvSpPr>
            <p:nvPr/>
          </p:nvSpPr>
          <p:spPr bwMode="auto">
            <a:xfrm>
              <a:off x="25" y="108"/>
              <a:ext cx="14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5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5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 autoUpdateAnimBg="0"/>
      <p:bldP spid="1542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1"/>
          <p:cNvSpPr>
            <a:spLocks noChangeArrowheads="1"/>
          </p:cNvSpPr>
          <p:nvPr/>
        </p:nvSpPr>
        <p:spPr bwMode="auto">
          <a:xfrm>
            <a:off x="2057400" y="914400"/>
            <a:ext cx="5486400" cy="5181600"/>
          </a:xfrm>
          <a:prstGeom prst="ellipse">
            <a:avLst/>
          </a:prstGeom>
          <a:solidFill>
            <a:srgbClr val="0000CC"/>
          </a:solidFill>
          <a:ln w="254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4800" b="1">
                <a:solidFill>
                  <a:schemeClr val="bg1"/>
                </a:solidFill>
              </a:rPr>
              <a:t>PARADIGMA </a:t>
            </a:r>
          </a:p>
          <a:p>
            <a:pPr algn="ctr"/>
            <a:r>
              <a:rPr lang="en-US" sz="4800" b="1">
                <a:solidFill>
                  <a:schemeClr val="bg1"/>
                </a:solidFill>
              </a:rPr>
              <a:t>PENELITIAN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ounded Rectangle 2"/>
          <p:cNvSpPr>
            <a:spLocks noChangeArrowheads="1"/>
          </p:cNvSpPr>
          <p:nvPr/>
        </p:nvSpPr>
        <p:spPr bwMode="auto">
          <a:xfrm>
            <a:off x="762000" y="3352800"/>
            <a:ext cx="3429000" cy="205740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 w="254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FFFFFF"/>
                </a:solidFill>
              </a:rPr>
              <a:t>PENELITIAN</a:t>
            </a:r>
          </a:p>
          <a:p>
            <a:pPr algn="ctr"/>
            <a:r>
              <a:rPr lang="en-US" sz="3200" b="1">
                <a:solidFill>
                  <a:srgbClr val="FFFFFF"/>
                </a:solidFill>
              </a:rPr>
              <a:t>KUANTITATIF</a:t>
            </a:r>
          </a:p>
        </p:txBody>
      </p:sp>
      <p:sp>
        <p:nvSpPr>
          <p:cNvPr id="8195" name="Rounded Rectangle 3"/>
          <p:cNvSpPr>
            <a:spLocks noChangeArrowheads="1"/>
          </p:cNvSpPr>
          <p:nvPr/>
        </p:nvSpPr>
        <p:spPr bwMode="auto">
          <a:xfrm>
            <a:off x="4953000" y="3352800"/>
            <a:ext cx="3429000" cy="2057400"/>
          </a:xfrm>
          <a:prstGeom prst="roundRect">
            <a:avLst>
              <a:gd name="adj" fmla="val 16667"/>
            </a:avLst>
          </a:prstGeom>
          <a:solidFill>
            <a:srgbClr val="002060"/>
          </a:solidFill>
          <a:ln w="254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FFFFFF"/>
                </a:solidFill>
              </a:rPr>
              <a:t>PENELITIAN </a:t>
            </a:r>
          </a:p>
          <a:p>
            <a:pPr algn="ctr"/>
            <a:r>
              <a:rPr lang="en-US" sz="3200" b="1">
                <a:solidFill>
                  <a:srgbClr val="FFFFFF"/>
                </a:solidFill>
              </a:rPr>
              <a:t>KUALITATIF</a:t>
            </a:r>
          </a:p>
        </p:txBody>
      </p:sp>
      <p:sp>
        <p:nvSpPr>
          <p:cNvPr id="8196" name="Down Arrow 1"/>
          <p:cNvSpPr>
            <a:spLocks noChangeArrowheads="1"/>
          </p:cNvSpPr>
          <p:nvPr/>
        </p:nvSpPr>
        <p:spPr bwMode="auto">
          <a:xfrm>
            <a:off x="1752600" y="533400"/>
            <a:ext cx="5638800" cy="3581400"/>
          </a:xfrm>
          <a:prstGeom prst="downArrow">
            <a:avLst>
              <a:gd name="adj1" fmla="val 50000"/>
              <a:gd name="adj2" fmla="val 55648"/>
            </a:avLst>
          </a:prstGeom>
          <a:solidFill>
            <a:srgbClr val="C0000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800">
              <a:solidFill>
                <a:srgbClr val="FFFFFF"/>
              </a:solidFill>
            </a:endParaRPr>
          </a:p>
          <a:p>
            <a:pPr algn="ctr"/>
            <a:endParaRPr lang="en-US" sz="2800">
              <a:solidFill>
                <a:srgbClr val="FFFFFF"/>
              </a:solidFill>
            </a:endParaRPr>
          </a:p>
          <a:p>
            <a:pPr algn="ctr"/>
            <a:r>
              <a:rPr lang="en-US" sz="2800" b="1">
                <a:solidFill>
                  <a:srgbClr val="FFFFFF"/>
                </a:solidFill>
              </a:rPr>
              <a:t>PARADIGMA</a:t>
            </a:r>
          </a:p>
          <a:p>
            <a:pPr algn="ctr"/>
            <a:r>
              <a:rPr lang="en-US" sz="2800" b="1">
                <a:solidFill>
                  <a:srgbClr val="FFFFFF"/>
                </a:solidFill>
              </a:rPr>
              <a:t>PENELITIAN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Group 2"/>
          <p:cNvGraphicFramePr>
            <a:graphicFrameLocks noGrp="1"/>
          </p:cNvGraphicFramePr>
          <p:nvPr/>
        </p:nvGraphicFramePr>
        <p:xfrm>
          <a:off x="381000" y="152400"/>
          <a:ext cx="8534400" cy="6650673"/>
        </p:xfrm>
        <a:graphic>
          <a:graphicData uri="http://schemas.openxmlformats.org/drawingml/2006/table">
            <a:tbl>
              <a:tblPr/>
              <a:tblGrid>
                <a:gridCol w="3200400"/>
                <a:gridCol w="53340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KUANTITATIF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TUJUAN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Menguji: Hubungan Pengaruh,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Membandingkan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PERSPEKTIF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Etik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JENIS DAN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ANALISIS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Kuantitatif didukung Kualitatif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Studi Pustaka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Untuk menemukan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Variabel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KERANGKA BERPIKIR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Dibangun dari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Pustaka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SAMPLE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Mewakili Populasi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VARIABEL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Definisi  dan Pengukuran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DATA PRIMER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Responden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IINSTRUMEN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Validitas &amp; Reliabilitas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Validasi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Group 2"/>
          <p:cNvGraphicFramePr>
            <a:graphicFrameLocks noGrp="1"/>
          </p:cNvGraphicFramePr>
          <p:nvPr/>
        </p:nvGraphicFramePr>
        <p:xfrm>
          <a:off x="381000" y="152400"/>
          <a:ext cx="8458200" cy="7165023"/>
        </p:xfrm>
        <a:graphic>
          <a:graphicData uri="http://schemas.openxmlformats.org/drawingml/2006/table">
            <a:tbl>
              <a:tblPr/>
              <a:tblGrid>
                <a:gridCol w="2819400"/>
                <a:gridCol w="2819400"/>
                <a:gridCol w="2819400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KUANTITATIF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KUALITATIF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99FF"/>
                    </a:solidFill>
                  </a:tcPr>
                </a:tc>
              </a:tr>
              <a:tr h="930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TUJUAN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Menguji: Hubungan Pengaruh,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Membandingkan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Menjelaskan Keadaan/gejala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PERSPEKTIF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Etik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Emik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JENIS DAN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ANALISIS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Kuantitatif didukung Kualitatif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Kualitatf didu-kung kuantitatif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Studi Pustaka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Untuk menemukan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Variabel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Untuk membahas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Hasil Penelitian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KERANGKA BERPIKIR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Dibangun dari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Pustaka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Dari Penelitian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Pendahuluan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SAMPLE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Mewakili Populasi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Mewkili Informasi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VARIABEL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Definisi  dan Pengukuran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Dimensi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Penelitian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DATA PRIMER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Responden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Subyek Penelitian /Informan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IINSTRUMEN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Validitas &amp; Reliabilitas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Peneliti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Validasi Data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Triangulasi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Group 2"/>
          <p:cNvGraphicFramePr>
            <a:graphicFrameLocks noGrp="1"/>
          </p:cNvGraphicFramePr>
          <p:nvPr/>
        </p:nvGraphicFramePr>
        <p:xfrm>
          <a:off x="533400" y="533400"/>
          <a:ext cx="7620000" cy="5105401"/>
        </p:xfrm>
        <a:graphic>
          <a:graphicData uri="http://schemas.openxmlformats.org/drawingml/2006/table">
            <a:tbl>
              <a:tblPr/>
              <a:tblGrid>
                <a:gridCol w="7620000"/>
              </a:tblGrid>
              <a:tr h="893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PENELITIAN KUANTITATIF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  <a:tr h="4211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Data kuantitatif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Penelusuran artifisial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Perspektif Etik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Deduktif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Hukum Saintifik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Idealisme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Group 2"/>
          <p:cNvGraphicFramePr>
            <a:graphicFrameLocks noGrp="1"/>
          </p:cNvGraphicFramePr>
          <p:nvPr/>
        </p:nvGraphicFramePr>
        <p:xfrm>
          <a:off x="533400" y="533400"/>
          <a:ext cx="8153400" cy="5132896"/>
        </p:xfrm>
        <a:graphic>
          <a:graphicData uri="http://schemas.openxmlformats.org/drawingml/2006/table">
            <a:tbl>
              <a:tblPr/>
              <a:tblGrid>
                <a:gridCol w="4076700"/>
                <a:gridCol w="4076700"/>
              </a:tblGrid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PENELITIAN KUANTITATIF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PENELITIAN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KUALITATIF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  <a:tr h="4102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Data kuantitatif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Penelusuran artifisial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Perspektif Etik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Deduktif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Hukum Saintifik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Idealisme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Data Kualitatif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Penelusuran alamiah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Perspektif Emik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Induktif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Kultural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Realisme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669925" y="409575"/>
            <a:ext cx="7716838" cy="704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US" sz="3600" b="1">
                <a:solidFill>
                  <a:srgbClr val="FF0000"/>
                </a:solidFill>
              </a:rPr>
              <a:t>PILIHAN:</a:t>
            </a:r>
          </a:p>
          <a:p>
            <a:pPr marL="342900" indent="-342900">
              <a:buFont typeface="Arial" charset="0"/>
              <a:buAutoNum type="arabicParenBoth"/>
            </a:pPr>
            <a:r>
              <a:rPr lang="en-US" sz="3200" b="1">
                <a:solidFill>
                  <a:srgbClr val="006600"/>
                </a:solidFill>
              </a:rPr>
              <a:t> Kuantitatif atau  Kualitatif</a:t>
            </a:r>
          </a:p>
          <a:p>
            <a:pPr marL="342900" indent="-342900">
              <a:buFont typeface="Arial" charset="0"/>
              <a:buAutoNum type="arabicParenBoth"/>
            </a:pPr>
            <a:r>
              <a:rPr lang="en-US" sz="3200" b="1"/>
              <a:t> </a:t>
            </a:r>
            <a:r>
              <a:rPr lang="en-US" sz="3200" b="1">
                <a:solidFill>
                  <a:schemeClr val="accent2"/>
                </a:solidFill>
              </a:rPr>
              <a:t>Kuantitatif mendukung Kualitatif</a:t>
            </a:r>
          </a:p>
          <a:p>
            <a:pPr marL="342900" indent="-342900">
              <a:buFont typeface="Arial" charset="0"/>
              <a:buAutoNum type="arabicParenBoth"/>
            </a:pPr>
            <a:r>
              <a:rPr lang="en-US" sz="3200" b="1"/>
              <a:t> Kualitatif mendukung Kuantitatif</a:t>
            </a:r>
          </a:p>
          <a:p>
            <a:pPr marL="342900" indent="-342900">
              <a:buFont typeface="Arial" charset="0"/>
              <a:buAutoNum type="arabicParenBoth"/>
            </a:pPr>
            <a:r>
              <a:rPr lang="en-US" sz="3200" b="1">
                <a:solidFill>
                  <a:srgbClr val="FF3300"/>
                </a:solidFill>
              </a:rPr>
              <a:t> Seimbang</a:t>
            </a:r>
          </a:p>
          <a:p>
            <a:pPr marL="342900" indent="-342900">
              <a:buFont typeface="Arial" charset="0"/>
              <a:buAutoNum type="arabicParenBoth"/>
            </a:pPr>
            <a:r>
              <a:rPr lang="en-US" sz="3200" b="1"/>
              <a:t> Kuantitatif atau Kualitatif, dengan</a:t>
            </a:r>
          </a:p>
          <a:p>
            <a:pPr marL="342900" indent="-342900"/>
            <a:r>
              <a:rPr lang="en-US" sz="3200" b="1">
                <a:solidFill>
                  <a:srgbClr val="333300"/>
                </a:solidFill>
              </a:rPr>
              <a:t>     Penggabungan Data &amp; Analisisnya</a:t>
            </a:r>
          </a:p>
          <a:p>
            <a:pPr marL="342900" indent="-342900"/>
            <a:endParaRPr lang="en-US" sz="3200" b="1">
              <a:solidFill>
                <a:srgbClr val="333300"/>
              </a:solidFill>
            </a:endParaRPr>
          </a:p>
          <a:p>
            <a:pPr marL="342900" indent="-342900"/>
            <a:r>
              <a:rPr lang="en-US" sz="3200" b="1">
                <a:solidFill>
                  <a:srgbClr val="FF0000"/>
                </a:solidFill>
              </a:rPr>
              <a:t>PENGGABUNGAN:</a:t>
            </a:r>
          </a:p>
          <a:p>
            <a:pPr marL="342900" indent="-342900"/>
            <a:r>
              <a:rPr lang="en-US" sz="3200" b="1">
                <a:solidFill>
                  <a:srgbClr val="333300"/>
                </a:solidFill>
              </a:rPr>
              <a:t>SIMULTAN </a:t>
            </a:r>
            <a:r>
              <a:rPr lang="en-US" sz="3200" b="1">
                <a:solidFill>
                  <a:srgbClr val="333300"/>
                </a:solidFill>
                <a:sym typeface="Wingdings" pitchFamily="2" charset="2"/>
              </a:rPr>
              <a:t> BERURUTAN</a:t>
            </a:r>
          </a:p>
          <a:p>
            <a:pPr marL="342900" indent="-342900"/>
            <a:r>
              <a:rPr lang="en-US" sz="3200" b="1">
                <a:solidFill>
                  <a:srgbClr val="333300"/>
                </a:solidFill>
                <a:sym typeface="Wingdings" pitchFamily="2" charset="2"/>
              </a:rPr>
              <a:t>METODANYA  DATA &amp; ANALISISNYA</a:t>
            </a:r>
            <a:endParaRPr lang="en-US" sz="3200" b="1">
              <a:solidFill>
                <a:srgbClr val="333300"/>
              </a:solidFill>
            </a:endParaRPr>
          </a:p>
          <a:p>
            <a:pPr marL="342900" indent="-342900"/>
            <a:endParaRPr lang="en-US" sz="3200" b="1">
              <a:solidFill>
                <a:srgbClr val="333300"/>
              </a:solidFill>
            </a:endParaRPr>
          </a:p>
          <a:p>
            <a:pPr marL="342900" indent="-342900"/>
            <a:endParaRPr lang="en-US" sz="3200" b="1">
              <a:solidFill>
                <a:srgbClr val="333300"/>
              </a:solidFill>
            </a:endParaRPr>
          </a:p>
          <a:p>
            <a:pPr marL="342900" indent="-342900"/>
            <a:endParaRPr lang="en-US" sz="3200" b="1">
              <a:solidFill>
                <a:srgbClr val="3333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258</Words>
  <Application>Microsoft Office PowerPoint</Application>
  <PresentationFormat>On-screen Show (4:3)</PresentationFormat>
  <Paragraphs>146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BU LIS</cp:lastModifiedBy>
  <cp:revision>1</cp:revision>
  <dcterms:created xsi:type="dcterms:W3CDTF">2017-10-01T16:05:42Z</dcterms:created>
  <dcterms:modified xsi:type="dcterms:W3CDTF">2017-10-01T16:08:07Z</dcterms:modified>
</cp:coreProperties>
</file>