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72" r:id="rId12"/>
    <p:sldId id="273" r:id="rId13"/>
    <p:sldId id="274" r:id="rId14"/>
    <p:sldId id="266" r:id="rId15"/>
    <p:sldId id="267" r:id="rId16"/>
    <p:sldId id="268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7DDE35-A6EB-4123-A550-69C72AF449C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DC1792-0417-4CA2-B589-91421ACD6C0B}">
      <dgm:prSet phldrT="[Text]" custT="1"/>
      <dgm:spPr/>
      <dgm:t>
        <a:bodyPr/>
        <a:lstStyle/>
        <a:p>
          <a:r>
            <a:rPr lang="en-US" sz="2000" dirty="0" smtClean="0"/>
            <a:t>Review </a:t>
          </a:r>
          <a:r>
            <a:rPr lang="en-US" sz="2000" dirty="0" err="1" smtClean="0"/>
            <a:t>literatur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data </a:t>
          </a:r>
          <a:r>
            <a:rPr lang="en-US" sz="2000" dirty="0" err="1" smtClean="0"/>
            <a:t>sekunder</a:t>
          </a:r>
          <a:endParaRPr lang="en-US" sz="2000" dirty="0"/>
        </a:p>
      </dgm:t>
    </dgm:pt>
    <dgm:pt modelId="{004595BA-B569-463F-9672-993ADEB837AF}" type="parTrans" cxnId="{F9343D18-8591-46D4-890D-6C018FBCC07A}">
      <dgm:prSet/>
      <dgm:spPr/>
      <dgm:t>
        <a:bodyPr/>
        <a:lstStyle/>
        <a:p>
          <a:endParaRPr lang="en-US"/>
        </a:p>
      </dgm:t>
    </dgm:pt>
    <dgm:pt modelId="{7712F987-B987-485D-935F-136975BD96B0}" type="sibTrans" cxnId="{F9343D18-8591-46D4-890D-6C018FBCC07A}">
      <dgm:prSet/>
      <dgm:spPr/>
      <dgm:t>
        <a:bodyPr/>
        <a:lstStyle/>
        <a:p>
          <a:endParaRPr lang="en-US"/>
        </a:p>
      </dgm:t>
    </dgm:pt>
    <dgm:pt modelId="{EA46D9C7-87D2-41FA-946A-83535A43A42E}">
      <dgm:prSet phldrT="[Text]" custT="1"/>
      <dgm:spPr/>
      <dgm:t>
        <a:bodyPr/>
        <a:lstStyle/>
        <a:p>
          <a:r>
            <a:rPr lang="en-US" sz="1600" dirty="0" err="1" smtClean="0"/>
            <a:t>Dapatkan</a:t>
          </a:r>
          <a:r>
            <a:rPr lang="en-US" sz="1600" dirty="0" smtClean="0"/>
            <a:t> </a:t>
          </a:r>
          <a:r>
            <a:rPr lang="en-US" sz="1600" dirty="0" err="1" smtClean="0"/>
            <a:t>dokumen</a:t>
          </a:r>
          <a:r>
            <a:rPr lang="en-US" sz="1600" dirty="0" smtClean="0"/>
            <a:t> yang </a:t>
          </a:r>
          <a:r>
            <a:rPr lang="en-US" sz="1600" dirty="0" err="1" smtClean="0"/>
            <a:t>relevan</a:t>
          </a:r>
          <a:r>
            <a:rPr lang="en-US" sz="1600" dirty="0" smtClean="0"/>
            <a:t>:</a:t>
          </a:r>
          <a:endParaRPr lang="en-US" sz="1600" dirty="0"/>
        </a:p>
      </dgm:t>
    </dgm:pt>
    <dgm:pt modelId="{94F532E2-98F5-4CAD-9F3D-E4E7BCFC7C88}" type="parTrans" cxnId="{854C818E-4842-42F2-A8CA-201412727669}">
      <dgm:prSet/>
      <dgm:spPr/>
      <dgm:t>
        <a:bodyPr/>
        <a:lstStyle/>
        <a:p>
          <a:endParaRPr lang="en-US"/>
        </a:p>
      </dgm:t>
    </dgm:pt>
    <dgm:pt modelId="{0A3FF1B7-A68C-4B41-B486-35681C8EBC09}" type="sibTrans" cxnId="{854C818E-4842-42F2-A8CA-201412727669}">
      <dgm:prSet/>
      <dgm:spPr/>
      <dgm:t>
        <a:bodyPr/>
        <a:lstStyle/>
        <a:p>
          <a:endParaRPr lang="en-US"/>
        </a:p>
      </dgm:t>
    </dgm:pt>
    <dgm:pt modelId="{0A9A9131-FB92-4935-BBFC-AD813D7B6D04}">
      <dgm:prSet phldrT="[Text]" custT="1"/>
      <dgm:spPr/>
      <dgm:t>
        <a:bodyPr/>
        <a:lstStyle/>
        <a:p>
          <a:pPr algn="l"/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proyek</a:t>
          </a:r>
          <a:r>
            <a:rPr lang="en-US" sz="1600" dirty="0" smtClean="0"/>
            <a:t> </a:t>
          </a:r>
          <a:r>
            <a:rPr lang="en-US" sz="1600" dirty="0" err="1" smtClean="0"/>
            <a:t>sejenis</a:t>
          </a:r>
          <a:r>
            <a:rPr lang="en-US" sz="1600" dirty="0" smtClean="0"/>
            <a:t> yang lain</a:t>
          </a:r>
          <a:endParaRPr lang="en-US" sz="1600" dirty="0"/>
        </a:p>
      </dgm:t>
    </dgm:pt>
    <dgm:pt modelId="{EEF0BD2D-9DF1-40C7-92DE-844B650A11FB}" type="parTrans" cxnId="{113F9B02-BB0B-48B3-8C71-5801BC102896}">
      <dgm:prSet/>
      <dgm:spPr/>
      <dgm:t>
        <a:bodyPr/>
        <a:lstStyle/>
        <a:p>
          <a:endParaRPr lang="en-US"/>
        </a:p>
      </dgm:t>
    </dgm:pt>
    <dgm:pt modelId="{CB68F695-0CF4-442C-A6F7-BE04297D518C}" type="sibTrans" cxnId="{113F9B02-BB0B-48B3-8C71-5801BC102896}">
      <dgm:prSet/>
      <dgm:spPr/>
      <dgm:t>
        <a:bodyPr/>
        <a:lstStyle/>
        <a:p>
          <a:endParaRPr lang="en-US"/>
        </a:p>
      </dgm:t>
    </dgm:pt>
    <dgm:pt modelId="{68BB66D0-2DF7-45FD-A97A-2255A976EEBD}">
      <dgm:prSet phldrT="[Text]" custT="1"/>
      <dgm:spPr/>
      <dgm:t>
        <a:bodyPr/>
        <a:lstStyle/>
        <a:p>
          <a:r>
            <a:rPr lang="en-US" sz="1800" dirty="0" err="1" smtClean="0"/>
            <a:t>Kunjungan</a:t>
          </a:r>
          <a:r>
            <a:rPr lang="en-US" sz="1800" dirty="0" smtClean="0"/>
            <a:t> </a:t>
          </a:r>
          <a:r>
            <a:rPr lang="en-US" sz="1800" dirty="0" err="1" smtClean="0"/>
            <a:t>Lapangan</a:t>
          </a:r>
          <a:r>
            <a:rPr lang="en-US" sz="1800" dirty="0" smtClean="0"/>
            <a:t> </a:t>
          </a:r>
          <a:r>
            <a:rPr lang="en-US" sz="1800" dirty="0" err="1" smtClean="0"/>
            <a:t>ke</a:t>
          </a:r>
          <a:r>
            <a:rPr lang="en-US" sz="1800" dirty="0" smtClean="0"/>
            <a:t> </a:t>
          </a:r>
          <a:r>
            <a:rPr lang="en-US" sz="1800" dirty="0" err="1" smtClean="0"/>
            <a:t>Proyek</a:t>
          </a:r>
          <a:r>
            <a:rPr lang="en-US" sz="1800" dirty="0" smtClean="0"/>
            <a:t> </a:t>
          </a:r>
          <a:r>
            <a:rPr lang="en-US" sz="1800" dirty="0" err="1" smtClean="0"/>
            <a:t>Sejenis</a:t>
          </a:r>
          <a:endParaRPr lang="en-US" sz="1800" dirty="0"/>
        </a:p>
      </dgm:t>
    </dgm:pt>
    <dgm:pt modelId="{86C13AAB-5C59-4429-A2DD-7337C81C1061}" type="parTrans" cxnId="{CB588EBE-45F7-4D9F-A46D-2B82752FEAB8}">
      <dgm:prSet/>
      <dgm:spPr/>
      <dgm:t>
        <a:bodyPr/>
        <a:lstStyle/>
        <a:p>
          <a:endParaRPr lang="en-US"/>
        </a:p>
      </dgm:t>
    </dgm:pt>
    <dgm:pt modelId="{67AC454B-8D8A-4442-B272-55CA54063770}" type="sibTrans" cxnId="{CB588EBE-45F7-4D9F-A46D-2B82752FEAB8}">
      <dgm:prSet/>
      <dgm:spPr/>
      <dgm:t>
        <a:bodyPr/>
        <a:lstStyle/>
        <a:p>
          <a:endParaRPr lang="en-US"/>
        </a:p>
      </dgm:t>
    </dgm:pt>
    <dgm:pt modelId="{EAE2290D-B388-44AB-AE54-5B6CF2F397CD}">
      <dgm:prSet phldrT="[Text]" custT="1"/>
      <dgm:spPr/>
      <dgm:t>
        <a:bodyPr/>
        <a:lstStyle/>
        <a:p>
          <a:r>
            <a:rPr lang="en-US" sz="1400" dirty="0" err="1" smtClean="0"/>
            <a:t>Diskusi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pemrakarsa</a:t>
          </a:r>
          <a:endParaRPr lang="en-US" sz="1400" dirty="0"/>
        </a:p>
      </dgm:t>
    </dgm:pt>
    <dgm:pt modelId="{520FBACA-AE68-4DCE-8705-41143950509A}" type="parTrans" cxnId="{2C7E5E09-9C1C-4EA2-8EE7-D30DFA2A2496}">
      <dgm:prSet/>
      <dgm:spPr/>
      <dgm:t>
        <a:bodyPr/>
        <a:lstStyle/>
        <a:p>
          <a:endParaRPr lang="en-US"/>
        </a:p>
      </dgm:t>
    </dgm:pt>
    <dgm:pt modelId="{E7165962-B17F-4B43-B632-340D6E588483}" type="sibTrans" cxnId="{2C7E5E09-9C1C-4EA2-8EE7-D30DFA2A2496}">
      <dgm:prSet/>
      <dgm:spPr/>
      <dgm:t>
        <a:bodyPr/>
        <a:lstStyle/>
        <a:p>
          <a:endParaRPr lang="en-US"/>
        </a:p>
      </dgm:t>
    </dgm:pt>
    <dgm:pt modelId="{4C9B597F-2581-4B45-9C34-72B376B90383}">
      <dgm:prSet phldrT="[Text]" custT="1"/>
      <dgm:spPr/>
      <dgm:t>
        <a:bodyPr/>
        <a:lstStyle/>
        <a:p>
          <a:r>
            <a:rPr lang="en-US" sz="1600" dirty="0" err="1" smtClean="0"/>
            <a:t>Diskusi</a:t>
          </a:r>
          <a:r>
            <a:rPr lang="en-US" sz="1600" dirty="0" smtClean="0"/>
            <a:t> </a:t>
          </a:r>
          <a:r>
            <a:rPr lang="en-US" sz="1600" dirty="0" err="1" smtClean="0"/>
            <a:t>dengan</a:t>
          </a:r>
          <a:r>
            <a:rPr lang="en-US" sz="1600" dirty="0" smtClean="0"/>
            <a:t> </a:t>
          </a:r>
          <a:r>
            <a:rPr lang="en-US" sz="1600" dirty="0" err="1" smtClean="0"/>
            <a:t>teknisi</a:t>
          </a:r>
          <a:r>
            <a:rPr lang="en-US" sz="1600" dirty="0" smtClean="0"/>
            <a:t> </a:t>
          </a:r>
          <a:r>
            <a:rPr lang="en-US" sz="1600" dirty="0" err="1" smtClean="0"/>
            <a:t>ahli</a:t>
          </a:r>
          <a:endParaRPr lang="en-US" sz="1600" dirty="0"/>
        </a:p>
      </dgm:t>
    </dgm:pt>
    <dgm:pt modelId="{76C63DC6-8882-4139-A4AA-8EC03F464840}" type="parTrans" cxnId="{1774B7FE-9769-4F6F-B276-DE758283F7DC}">
      <dgm:prSet/>
      <dgm:spPr/>
      <dgm:t>
        <a:bodyPr/>
        <a:lstStyle/>
        <a:p>
          <a:endParaRPr lang="en-US"/>
        </a:p>
      </dgm:t>
    </dgm:pt>
    <dgm:pt modelId="{64B1B1B5-4E4C-4F00-9B8A-52C5FBE56F66}" type="sibTrans" cxnId="{1774B7FE-9769-4F6F-B276-DE758283F7DC}">
      <dgm:prSet/>
      <dgm:spPr/>
      <dgm:t>
        <a:bodyPr/>
        <a:lstStyle/>
        <a:p>
          <a:endParaRPr lang="en-US"/>
        </a:p>
      </dgm:t>
    </dgm:pt>
    <dgm:pt modelId="{1E5F55BD-184B-489E-8101-98A730EEA84F}">
      <dgm:prSet phldrT="[Text]" custT="1"/>
      <dgm:spPr/>
      <dgm:t>
        <a:bodyPr/>
        <a:lstStyle/>
        <a:p>
          <a:r>
            <a:rPr lang="en-US" sz="1600" dirty="0" err="1" smtClean="0"/>
            <a:t>Diskripsi</a:t>
          </a:r>
          <a:r>
            <a:rPr lang="en-US" sz="1600" dirty="0" smtClean="0"/>
            <a:t> </a:t>
          </a:r>
          <a:r>
            <a:rPr lang="en-US" sz="1600" dirty="0" err="1" smtClean="0"/>
            <a:t>proyek</a:t>
          </a:r>
          <a:r>
            <a:rPr lang="en-US" sz="1600" dirty="0" smtClean="0"/>
            <a:t> detail</a:t>
          </a:r>
          <a:endParaRPr lang="en-US" sz="1600" dirty="0"/>
        </a:p>
      </dgm:t>
    </dgm:pt>
    <dgm:pt modelId="{8DCCDDA2-3D50-4F0F-8E95-42A3B6DD7D32}" type="parTrans" cxnId="{8AEF6562-8FC1-46C0-86BC-FA488B24A69C}">
      <dgm:prSet/>
      <dgm:spPr/>
      <dgm:t>
        <a:bodyPr/>
        <a:lstStyle/>
        <a:p>
          <a:endParaRPr lang="en-US"/>
        </a:p>
      </dgm:t>
    </dgm:pt>
    <dgm:pt modelId="{7D1D529C-77A9-45AC-8459-CC58855CF8F1}" type="sibTrans" cxnId="{8AEF6562-8FC1-46C0-86BC-FA488B24A69C}">
      <dgm:prSet/>
      <dgm:spPr/>
      <dgm:t>
        <a:bodyPr/>
        <a:lstStyle/>
        <a:p>
          <a:endParaRPr lang="en-US"/>
        </a:p>
      </dgm:t>
    </dgm:pt>
    <dgm:pt modelId="{5E94692F-1AF3-4AFB-8307-4B5F2618561A}">
      <dgm:prSet phldrT="[Text]" custT="1"/>
      <dgm:spPr/>
      <dgm:t>
        <a:bodyPr/>
        <a:lstStyle/>
        <a:p>
          <a:r>
            <a:rPr lang="en-US" sz="1800" dirty="0" smtClean="0"/>
            <a:t>Review </a:t>
          </a:r>
          <a:r>
            <a:rPr lang="en-US" sz="1800" dirty="0" err="1" smtClean="0"/>
            <a:t>Proyek</a:t>
          </a:r>
          <a:r>
            <a:rPr lang="en-US" sz="1800" dirty="0" smtClean="0"/>
            <a:t> yang </a:t>
          </a:r>
          <a:r>
            <a:rPr lang="en-US" sz="1800" dirty="0" err="1" smtClean="0"/>
            <a:t>distudi</a:t>
          </a:r>
          <a:endParaRPr lang="en-US" sz="1800" dirty="0"/>
        </a:p>
      </dgm:t>
    </dgm:pt>
    <dgm:pt modelId="{CB2F6605-1913-4B28-9FAA-942CE642473E}" type="sibTrans" cxnId="{EDD90C76-0D9C-4390-8276-F0F202B018BF}">
      <dgm:prSet/>
      <dgm:spPr/>
      <dgm:t>
        <a:bodyPr/>
        <a:lstStyle/>
        <a:p>
          <a:endParaRPr lang="en-US"/>
        </a:p>
      </dgm:t>
    </dgm:pt>
    <dgm:pt modelId="{063580E2-ED34-4CA8-A198-61C59640FE74}" type="parTrans" cxnId="{EDD90C76-0D9C-4390-8276-F0F202B018BF}">
      <dgm:prSet/>
      <dgm:spPr/>
      <dgm:t>
        <a:bodyPr/>
        <a:lstStyle/>
        <a:p>
          <a:endParaRPr lang="en-US"/>
        </a:p>
      </dgm:t>
    </dgm:pt>
    <dgm:pt modelId="{DB40B2A0-C37E-4444-9AFB-11CD9FEDB454}">
      <dgm:prSet phldrT="[Text]"/>
      <dgm:spPr/>
      <dgm:t>
        <a:bodyPr/>
        <a:lstStyle/>
        <a:p>
          <a:r>
            <a:rPr lang="en-US" dirty="0" err="1" smtClean="0"/>
            <a:t>Diskusi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perangkat</a:t>
          </a:r>
          <a:r>
            <a:rPr lang="en-US" dirty="0" smtClean="0"/>
            <a:t>/</a:t>
          </a:r>
          <a:r>
            <a:rPr lang="en-US" dirty="0" err="1" smtClean="0"/>
            <a:t>kelurahan</a:t>
          </a:r>
          <a:r>
            <a:rPr lang="en-US" dirty="0" smtClean="0"/>
            <a:t> </a:t>
          </a:r>
          <a:r>
            <a:rPr lang="en-US" dirty="0" err="1" smtClean="0"/>
            <a:t>desa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pimpinan</a:t>
          </a:r>
          <a:r>
            <a:rPr lang="en-US" dirty="0" smtClean="0"/>
            <a:t> </a:t>
          </a:r>
          <a:r>
            <a:rPr lang="en-US" dirty="0" err="1" smtClean="0"/>
            <a:t>infirmal</a:t>
          </a:r>
          <a:endParaRPr lang="en-US" dirty="0"/>
        </a:p>
      </dgm:t>
    </dgm:pt>
    <dgm:pt modelId="{C11E3A18-EC20-45A5-A852-9597A608033A}" type="parTrans" cxnId="{E74BB1EB-9BD1-4425-A8B2-6BC8E5C12010}">
      <dgm:prSet/>
      <dgm:spPr/>
      <dgm:t>
        <a:bodyPr/>
        <a:lstStyle/>
        <a:p>
          <a:endParaRPr lang="en-US"/>
        </a:p>
      </dgm:t>
    </dgm:pt>
    <dgm:pt modelId="{2628B6E2-CF25-4757-8656-E1A2B7DC3EA5}" type="sibTrans" cxnId="{E74BB1EB-9BD1-4425-A8B2-6BC8E5C12010}">
      <dgm:prSet/>
      <dgm:spPr/>
      <dgm:t>
        <a:bodyPr/>
        <a:lstStyle/>
        <a:p>
          <a:endParaRPr lang="en-US"/>
        </a:p>
      </dgm:t>
    </dgm:pt>
    <dgm:pt modelId="{6334D51F-74E7-4800-A03B-B2BBD4422D10}">
      <dgm:prSet phldrT="[Text]" custT="1"/>
      <dgm:spPr/>
      <dgm:t>
        <a:bodyPr/>
        <a:lstStyle/>
        <a:p>
          <a:r>
            <a:rPr lang="en-US" sz="1800" dirty="0" err="1" smtClean="0"/>
            <a:t>Pra</a:t>
          </a:r>
          <a:r>
            <a:rPr lang="en-US" sz="1800" dirty="0" smtClean="0"/>
            <a:t> </a:t>
          </a:r>
          <a:r>
            <a:rPr lang="en-US" sz="1800" dirty="0" err="1" smtClean="0"/>
            <a:t>Survei</a:t>
          </a:r>
          <a:endParaRPr lang="en-US" sz="1800" dirty="0"/>
        </a:p>
      </dgm:t>
    </dgm:pt>
    <dgm:pt modelId="{09930D77-E36F-49BB-8427-F3746FF9DA48}" type="parTrans" cxnId="{9CA7E783-5579-43E2-8939-1DFABABDB2B9}">
      <dgm:prSet/>
      <dgm:spPr/>
      <dgm:t>
        <a:bodyPr/>
        <a:lstStyle/>
        <a:p>
          <a:endParaRPr lang="en-US"/>
        </a:p>
      </dgm:t>
    </dgm:pt>
    <dgm:pt modelId="{D1E5DB66-A127-4D4E-8430-8A97D0BFBA4A}" type="sibTrans" cxnId="{9CA7E783-5579-43E2-8939-1DFABABDB2B9}">
      <dgm:prSet/>
      <dgm:spPr/>
      <dgm:t>
        <a:bodyPr/>
        <a:lstStyle/>
        <a:p>
          <a:endParaRPr lang="en-US"/>
        </a:p>
      </dgm:t>
    </dgm:pt>
    <dgm:pt modelId="{1AEBB912-04B4-4891-8C5C-CC9098341D33}">
      <dgm:prSet phldrT="[Text]"/>
      <dgm:spPr/>
      <dgm:t>
        <a:bodyPr/>
        <a:lstStyle/>
        <a:p>
          <a:r>
            <a:rPr lang="en-US" dirty="0" err="1" smtClean="0"/>
            <a:t>Diskusi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Dinas</a:t>
          </a:r>
          <a:r>
            <a:rPr lang="en-US" dirty="0" smtClean="0"/>
            <a:t> </a:t>
          </a:r>
          <a:r>
            <a:rPr lang="en-US" dirty="0" err="1" smtClean="0"/>
            <a:t>instansi</a:t>
          </a:r>
          <a:r>
            <a:rPr lang="en-US" dirty="0" smtClean="0"/>
            <a:t> </a:t>
          </a:r>
          <a:r>
            <a:rPr lang="en-US" dirty="0" err="1" smtClean="0"/>
            <a:t>terkait</a:t>
          </a:r>
          <a:r>
            <a:rPr lang="en-US" dirty="0" smtClean="0"/>
            <a:t> di </a:t>
          </a:r>
          <a:r>
            <a:rPr lang="en-US" dirty="0" err="1" smtClean="0"/>
            <a:t>tingkat</a:t>
          </a:r>
          <a:r>
            <a:rPr lang="en-US" dirty="0" smtClean="0"/>
            <a:t> </a:t>
          </a:r>
          <a:r>
            <a:rPr lang="en-US" dirty="0" err="1" smtClean="0"/>
            <a:t>Provinsi</a:t>
          </a:r>
          <a:r>
            <a:rPr lang="en-US" dirty="0" smtClean="0"/>
            <a:t>, </a:t>
          </a:r>
          <a:r>
            <a:rPr lang="en-US" dirty="0" err="1" smtClean="0"/>
            <a:t>Kabupaen</a:t>
          </a:r>
          <a:r>
            <a:rPr lang="en-US" dirty="0" smtClean="0"/>
            <a:t>, </a:t>
          </a:r>
          <a:r>
            <a:rPr lang="en-US" dirty="0" err="1" smtClean="0"/>
            <a:t>Kecamatan</a:t>
          </a:r>
          <a:endParaRPr lang="en-US" dirty="0"/>
        </a:p>
      </dgm:t>
    </dgm:pt>
    <dgm:pt modelId="{DEA6E898-3A8C-4997-B12F-7C76AAFFDF62}" type="parTrans" cxnId="{96639A51-39EA-4AE1-95C2-C2E4A85E5E29}">
      <dgm:prSet/>
      <dgm:spPr/>
      <dgm:t>
        <a:bodyPr/>
        <a:lstStyle/>
        <a:p>
          <a:endParaRPr lang="en-US"/>
        </a:p>
      </dgm:t>
    </dgm:pt>
    <dgm:pt modelId="{FE6A8721-1048-4C3D-B340-BFEC828C100A}" type="sibTrans" cxnId="{96639A51-39EA-4AE1-95C2-C2E4A85E5E29}">
      <dgm:prSet/>
      <dgm:spPr/>
      <dgm:t>
        <a:bodyPr/>
        <a:lstStyle/>
        <a:p>
          <a:endParaRPr lang="en-US"/>
        </a:p>
      </dgm:t>
    </dgm:pt>
    <dgm:pt modelId="{135E598B-D98F-40B6-BD9A-BAA64DE549EE}">
      <dgm:prSet phldrT="[Text]"/>
      <dgm:spPr/>
      <dgm:t>
        <a:bodyPr/>
        <a:lstStyle/>
        <a:p>
          <a:r>
            <a:rPr lang="en-US" dirty="0" err="1" smtClean="0"/>
            <a:t>Kumpulkan</a:t>
          </a:r>
          <a:r>
            <a:rPr lang="en-US" dirty="0" smtClean="0"/>
            <a:t> </a:t>
          </a:r>
        </a:p>
        <a:p>
          <a:r>
            <a:rPr lang="en-US" dirty="0" smtClean="0"/>
            <a:t>data </a:t>
          </a:r>
          <a:r>
            <a:rPr lang="en-US" dirty="0" err="1" smtClean="0"/>
            <a:t>sekunder</a:t>
          </a:r>
          <a:endParaRPr lang="en-US" dirty="0"/>
        </a:p>
      </dgm:t>
    </dgm:pt>
    <dgm:pt modelId="{0D02510C-C49B-4AA8-9057-E1A3B55AF585}" type="parTrans" cxnId="{62864BEB-04CE-4C70-9A50-ECE50F5555CA}">
      <dgm:prSet/>
      <dgm:spPr/>
      <dgm:t>
        <a:bodyPr/>
        <a:lstStyle/>
        <a:p>
          <a:endParaRPr lang="en-US"/>
        </a:p>
      </dgm:t>
    </dgm:pt>
    <dgm:pt modelId="{C90CEA05-A37B-444F-909D-0071ACE3A2BD}" type="sibTrans" cxnId="{62864BEB-04CE-4C70-9A50-ECE50F5555CA}">
      <dgm:prSet/>
      <dgm:spPr/>
      <dgm:t>
        <a:bodyPr/>
        <a:lstStyle/>
        <a:p>
          <a:endParaRPr lang="en-US"/>
        </a:p>
      </dgm:t>
    </dgm:pt>
    <dgm:pt modelId="{0C6A1EEF-90FF-46BE-8B50-40B0699F9A3C}">
      <dgm:prSet phldrT="[Text]"/>
      <dgm:spPr/>
      <dgm:t>
        <a:bodyPr/>
        <a:lstStyle/>
        <a:p>
          <a:r>
            <a:rPr lang="en-US" dirty="0" err="1" smtClean="0"/>
            <a:t>Identifikasi</a:t>
          </a:r>
          <a:r>
            <a:rPr lang="en-US" dirty="0" smtClean="0"/>
            <a:t> </a:t>
          </a:r>
        </a:p>
        <a:p>
          <a:r>
            <a:rPr lang="en-US" i="1" dirty="0" smtClean="0"/>
            <a:t>concern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isu</a:t>
          </a:r>
          <a:endParaRPr lang="en-US" dirty="0"/>
        </a:p>
      </dgm:t>
    </dgm:pt>
    <dgm:pt modelId="{F2C0C49F-7E1E-473C-A511-2DA080759DF5}" type="parTrans" cxnId="{9601C4EA-E79A-4E64-A424-775D06B9C0B3}">
      <dgm:prSet/>
      <dgm:spPr/>
      <dgm:t>
        <a:bodyPr/>
        <a:lstStyle/>
        <a:p>
          <a:endParaRPr lang="en-US"/>
        </a:p>
      </dgm:t>
    </dgm:pt>
    <dgm:pt modelId="{4245CB7F-9C73-4F67-A6B4-98B727EF7874}" type="sibTrans" cxnId="{9601C4EA-E79A-4E64-A424-775D06B9C0B3}">
      <dgm:prSet/>
      <dgm:spPr/>
      <dgm:t>
        <a:bodyPr/>
        <a:lstStyle/>
        <a:p>
          <a:endParaRPr lang="en-US"/>
        </a:p>
      </dgm:t>
    </dgm:pt>
    <dgm:pt modelId="{4F95876D-69C1-47AF-8B98-EC524253460F}" type="pres">
      <dgm:prSet presAssocID="{387DDE35-A6EB-4123-A550-69C72AF449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A9C545-ED5B-441E-B1EA-38CE4381E9A8}" type="pres">
      <dgm:prSet presAssocID="{6334D51F-74E7-4800-A03B-B2BBD4422D10}" presName="boxAndChildren" presStyleCnt="0"/>
      <dgm:spPr/>
    </dgm:pt>
    <dgm:pt modelId="{4314E8D8-949B-4640-BF1C-D749B0CD31FF}" type="pres">
      <dgm:prSet presAssocID="{6334D51F-74E7-4800-A03B-B2BBD4422D10}" presName="parentTextBox" presStyleLbl="node1" presStyleIdx="0" presStyleCnt="4"/>
      <dgm:spPr/>
      <dgm:t>
        <a:bodyPr/>
        <a:lstStyle/>
        <a:p>
          <a:endParaRPr lang="en-US"/>
        </a:p>
      </dgm:t>
    </dgm:pt>
    <dgm:pt modelId="{856BA153-B739-4D1B-BF1B-B1527D9B1697}" type="pres">
      <dgm:prSet presAssocID="{6334D51F-74E7-4800-A03B-B2BBD4422D10}" presName="entireBox" presStyleLbl="node1" presStyleIdx="0" presStyleCnt="4" custScaleY="78907"/>
      <dgm:spPr/>
      <dgm:t>
        <a:bodyPr/>
        <a:lstStyle/>
        <a:p>
          <a:endParaRPr lang="en-US"/>
        </a:p>
      </dgm:t>
    </dgm:pt>
    <dgm:pt modelId="{BB2A4D11-72BD-4582-8669-873EE71B8F91}" type="pres">
      <dgm:prSet presAssocID="{6334D51F-74E7-4800-A03B-B2BBD4422D10}" presName="descendantBox" presStyleCnt="0"/>
      <dgm:spPr/>
    </dgm:pt>
    <dgm:pt modelId="{C7CD283C-D8D4-42F8-BC1F-B5D447396185}" type="pres">
      <dgm:prSet presAssocID="{1AEBB912-04B4-4891-8C5C-CC9098341D33}" presName="childTextBox" presStyleLbl="f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315F92-EEDF-4690-BE8A-1AC3CC066187}" type="pres">
      <dgm:prSet presAssocID="{DB40B2A0-C37E-4444-9AFB-11CD9FEDB454}" presName="childTextBox" presStyleLbl="f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0E6B05-58C4-464C-9700-9901B6A4D5D7}" type="pres">
      <dgm:prSet presAssocID="{135E598B-D98F-40B6-BD9A-BAA64DE549EE}" presName="childTextBox" presStyleLbl="fg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ADA91A-A23F-486F-8E1C-22279C29FE58}" type="pres">
      <dgm:prSet presAssocID="{0C6A1EEF-90FF-46BE-8B50-40B0699F9A3C}" presName="childTextBox" presStyleLbl="f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BE4FB-2513-4EF5-8CE4-436091234FCD}" type="pres">
      <dgm:prSet presAssocID="{CB2F6605-1913-4B28-9FAA-942CE642473E}" presName="sp" presStyleCnt="0"/>
      <dgm:spPr/>
    </dgm:pt>
    <dgm:pt modelId="{D5C11ADC-85AC-4FDD-BEAE-56F60063B377}" type="pres">
      <dgm:prSet presAssocID="{5E94692F-1AF3-4AFB-8307-4B5F2618561A}" presName="arrowAndChildren" presStyleCnt="0"/>
      <dgm:spPr/>
    </dgm:pt>
    <dgm:pt modelId="{922F9FA2-889D-4FFA-A316-4C9C587481D2}" type="pres">
      <dgm:prSet presAssocID="{5E94692F-1AF3-4AFB-8307-4B5F2618561A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5C9FC40-749B-4B8C-8854-A9927D1E8DEC}" type="pres">
      <dgm:prSet presAssocID="{5E94692F-1AF3-4AFB-8307-4B5F2618561A}" presName="arrow" presStyleLbl="node1" presStyleIdx="1" presStyleCnt="4" custScaleY="57199" custLinFactNeighborY="-4405"/>
      <dgm:spPr/>
      <dgm:t>
        <a:bodyPr/>
        <a:lstStyle/>
        <a:p>
          <a:endParaRPr lang="en-US"/>
        </a:p>
      </dgm:t>
    </dgm:pt>
    <dgm:pt modelId="{72762656-7F13-415C-9A7A-4B254C7BEA06}" type="pres">
      <dgm:prSet presAssocID="{5E94692F-1AF3-4AFB-8307-4B5F2618561A}" presName="descendantArrow" presStyleCnt="0"/>
      <dgm:spPr/>
    </dgm:pt>
    <dgm:pt modelId="{3F160FA1-645E-4543-9F6F-48A7259DB992}" type="pres">
      <dgm:prSet presAssocID="{EAE2290D-B388-44AB-AE54-5B6CF2F397CD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FEE52-D1CF-43E1-BF3D-3CB359A6DFEC}" type="pres">
      <dgm:prSet presAssocID="{4C9B597F-2581-4B45-9C34-72B376B90383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B0D20-EE05-4420-8806-3E040828B8B1}" type="pres">
      <dgm:prSet presAssocID="{1E5F55BD-184B-489E-8101-98A730EEA84F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DDE77-12BB-42F8-BE79-D17B94B7AFBF}" type="pres">
      <dgm:prSet presAssocID="{67AC454B-8D8A-4442-B272-55CA54063770}" presName="sp" presStyleCnt="0"/>
      <dgm:spPr/>
    </dgm:pt>
    <dgm:pt modelId="{0E0E63CB-1166-45F6-96F0-7A4754C95B8B}" type="pres">
      <dgm:prSet presAssocID="{68BB66D0-2DF7-45FD-A97A-2255A976EEBD}" presName="arrowAndChildren" presStyleCnt="0"/>
      <dgm:spPr/>
    </dgm:pt>
    <dgm:pt modelId="{728FA577-48E1-41CD-943F-216B8976B6EB}" type="pres">
      <dgm:prSet presAssocID="{68BB66D0-2DF7-45FD-A97A-2255A976EEBD}" presName="parentTextArrow" presStyleLbl="node1" presStyleIdx="2" presStyleCnt="4" custScaleY="57333"/>
      <dgm:spPr/>
      <dgm:t>
        <a:bodyPr/>
        <a:lstStyle/>
        <a:p>
          <a:endParaRPr lang="en-US"/>
        </a:p>
      </dgm:t>
    </dgm:pt>
    <dgm:pt modelId="{B8937A2E-3026-4D18-A3BD-D8F74759686A}" type="pres">
      <dgm:prSet presAssocID="{7712F987-B987-485D-935F-136975BD96B0}" presName="sp" presStyleCnt="0"/>
      <dgm:spPr/>
    </dgm:pt>
    <dgm:pt modelId="{7FE50B65-78C8-452B-8C97-D89B3CD62A1F}" type="pres">
      <dgm:prSet presAssocID="{6CDC1792-0417-4CA2-B589-91421ACD6C0B}" presName="arrowAndChildren" presStyleCnt="0"/>
      <dgm:spPr/>
    </dgm:pt>
    <dgm:pt modelId="{13743B9F-1F7A-4698-928C-B103010D5EE6}" type="pres">
      <dgm:prSet presAssocID="{6CDC1792-0417-4CA2-B589-91421ACD6C0B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F15A0F63-F6A5-425B-B5E1-2DA55582ABCF}" type="pres">
      <dgm:prSet presAssocID="{6CDC1792-0417-4CA2-B589-91421ACD6C0B}" presName="arrow" presStyleLbl="node1" presStyleIdx="3" presStyleCnt="4" custScaleY="69543" custLinFactNeighborX="926" custLinFactNeighborY="-55"/>
      <dgm:spPr/>
      <dgm:t>
        <a:bodyPr/>
        <a:lstStyle/>
        <a:p>
          <a:endParaRPr lang="en-US"/>
        </a:p>
      </dgm:t>
    </dgm:pt>
    <dgm:pt modelId="{ADB56697-FBD6-4226-B715-ABEB4255734D}" type="pres">
      <dgm:prSet presAssocID="{6CDC1792-0417-4CA2-B589-91421ACD6C0B}" presName="descendantArrow" presStyleCnt="0"/>
      <dgm:spPr/>
    </dgm:pt>
    <dgm:pt modelId="{9DD68EF3-DFB9-4B76-8609-E974021F2FE4}" type="pres">
      <dgm:prSet presAssocID="{EA46D9C7-87D2-41FA-946A-83535A43A42E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A3D35-F6C3-4F97-A10D-71B90D429D2D}" type="pres">
      <dgm:prSet presAssocID="{0A9A9131-FB92-4935-BBFC-AD813D7B6D04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4A63A2-2240-4E32-B4CB-C181557D566D}" type="presOf" srcId="{1AEBB912-04B4-4891-8C5C-CC9098341D33}" destId="{C7CD283C-D8D4-42F8-BC1F-B5D447396185}" srcOrd="0" destOrd="0" presId="urn:microsoft.com/office/officeart/2005/8/layout/process4"/>
    <dgm:cxn modelId="{1774B7FE-9769-4F6F-B276-DE758283F7DC}" srcId="{5E94692F-1AF3-4AFB-8307-4B5F2618561A}" destId="{4C9B597F-2581-4B45-9C34-72B376B90383}" srcOrd="1" destOrd="0" parTransId="{76C63DC6-8882-4139-A4AA-8EC03F464840}" sibTransId="{64B1B1B5-4E4C-4F00-9B8A-52C5FBE56F66}"/>
    <dgm:cxn modelId="{96639A51-39EA-4AE1-95C2-C2E4A85E5E29}" srcId="{6334D51F-74E7-4800-A03B-B2BBD4422D10}" destId="{1AEBB912-04B4-4891-8C5C-CC9098341D33}" srcOrd="0" destOrd="0" parTransId="{DEA6E898-3A8C-4997-B12F-7C76AAFFDF62}" sibTransId="{FE6A8721-1048-4C3D-B340-BFEC828C100A}"/>
    <dgm:cxn modelId="{E5B8869B-364D-45A3-BC6E-0AFC74CD97BE}" type="presOf" srcId="{0C6A1EEF-90FF-46BE-8B50-40B0699F9A3C}" destId="{27ADA91A-A23F-486F-8E1C-22279C29FE58}" srcOrd="0" destOrd="0" presId="urn:microsoft.com/office/officeart/2005/8/layout/process4"/>
    <dgm:cxn modelId="{A7574C94-66D7-4E6F-9946-7A94C541D96C}" type="presOf" srcId="{5E94692F-1AF3-4AFB-8307-4B5F2618561A}" destId="{85C9FC40-749B-4B8C-8854-A9927D1E8DEC}" srcOrd="1" destOrd="0" presId="urn:microsoft.com/office/officeart/2005/8/layout/process4"/>
    <dgm:cxn modelId="{CB588EBE-45F7-4D9F-A46D-2B82752FEAB8}" srcId="{387DDE35-A6EB-4123-A550-69C72AF449C1}" destId="{68BB66D0-2DF7-45FD-A97A-2255A976EEBD}" srcOrd="1" destOrd="0" parTransId="{86C13AAB-5C59-4429-A2DD-7337C81C1061}" sibTransId="{67AC454B-8D8A-4442-B272-55CA54063770}"/>
    <dgm:cxn modelId="{9CA7E783-5579-43E2-8939-1DFABABDB2B9}" srcId="{387DDE35-A6EB-4123-A550-69C72AF449C1}" destId="{6334D51F-74E7-4800-A03B-B2BBD4422D10}" srcOrd="3" destOrd="0" parTransId="{09930D77-E36F-49BB-8427-F3746FF9DA48}" sibTransId="{D1E5DB66-A127-4D4E-8430-8A97D0BFBA4A}"/>
    <dgm:cxn modelId="{963DEE47-DB50-48B7-94BA-008E27DB12C8}" type="presOf" srcId="{4C9B597F-2581-4B45-9C34-72B376B90383}" destId="{075FEE52-D1CF-43E1-BF3D-3CB359A6DFEC}" srcOrd="0" destOrd="0" presId="urn:microsoft.com/office/officeart/2005/8/layout/process4"/>
    <dgm:cxn modelId="{1DCEE0A1-D4F0-4CAD-B4DC-E874E5F6E424}" type="presOf" srcId="{387DDE35-A6EB-4123-A550-69C72AF449C1}" destId="{4F95876D-69C1-47AF-8B98-EC524253460F}" srcOrd="0" destOrd="0" presId="urn:microsoft.com/office/officeart/2005/8/layout/process4"/>
    <dgm:cxn modelId="{2C7E5E09-9C1C-4EA2-8EE7-D30DFA2A2496}" srcId="{5E94692F-1AF3-4AFB-8307-4B5F2618561A}" destId="{EAE2290D-B388-44AB-AE54-5B6CF2F397CD}" srcOrd="0" destOrd="0" parTransId="{520FBACA-AE68-4DCE-8705-41143950509A}" sibTransId="{E7165962-B17F-4B43-B632-340D6E588483}"/>
    <dgm:cxn modelId="{8AEF6562-8FC1-46C0-86BC-FA488B24A69C}" srcId="{5E94692F-1AF3-4AFB-8307-4B5F2618561A}" destId="{1E5F55BD-184B-489E-8101-98A730EEA84F}" srcOrd="2" destOrd="0" parTransId="{8DCCDDA2-3D50-4F0F-8E95-42A3B6DD7D32}" sibTransId="{7D1D529C-77A9-45AC-8459-CC58855CF8F1}"/>
    <dgm:cxn modelId="{E74BB1EB-9BD1-4425-A8B2-6BC8E5C12010}" srcId="{6334D51F-74E7-4800-A03B-B2BBD4422D10}" destId="{DB40B2A0-C37E-4444-9AFB-11CD9FEDB454}" srcOrd="1" destOrd="0" parTransId="{C11E3A18-EC20-45A5-A852-9597A608033A}" sibTransId="{2628B6E2-CF25-4757-8656-E1A2B7DC3EA5}"/>
    <dgm:cxn modelId="{62864BEB-04CE-4C70-9A50-ECE50F5555CA}" srcId="{6334D51F-74E7-4800-A03B-B2BBD4422D10}" destId="{135E598B-D98F-40B6-BD9A-BAA64DE549EE}" srcOrd="2" destOrd="0" parTransId="{0D02510C-C49B-4AA8-9057-E1A3B55AF585}" sibTransId="{C90CEA05-A37B-444F-909D-0071ACE3A2BD}"/>
    <dgm:cxn modelId="{113F9B02-BB0B-48B3-8C71-5801BC102896}" srcId="{6CDC1792-0417-4CA2-B589-91421ACD6C0B}" destId="{0A9A9131-FB92-4935-BBFC-AD813D7B6D04}" srcOrd="1" destOrd="0" parTransId="{EEF0BD2D-9DF1-40C7-92DE-844B650A11FB}" sibTransId="{CB68F695-0CF4-442C-A6F7-BE04297D518C}"/>
    <dgm:cxn modelId="{1D79387E-70F1-4C18-9554-F07A4CFC8024}" type="presOf" srcId="{EA46D9C7-87D2-41FA-946A-83535A43A42E}" destId="{9DD68EF3-DFB9-4B76-8609-E974021F2FE4}" srcOrd="0" destOrd="0" presId="urn:microsoft.com/office/officeart/2005/8/layout/process4"/>
    <dgm:cxn modelId="{B3036DE4-AF14-4D8D-9F31-601CFC0AB335}" type="presOf" srcId="{EAE2290D-B388-44AB-AE54-5B6CF2F397CD}" destId="{3F160FA1-645E-4543-9F6F-48A7259DB992}" srcOrd="0" destOrd="0" presId="urn:microsoft.com/office/officeart/2005/8/layout/process4"/>
    <dgm:cxn modelId="{9601C4EA-E79A-4E64-A424-775D06B9C0B3}" srcId="{6334D51F-74E7-4800-A03B-B2BBD4422D10}" destId="{0C6A1EEF-90FF-46BE-8B50-40B0699F9A3C}" srcOrd="3" destOrd="0" parTransId="{F2C0C49F-7E1E-473C-A511-2DA080759DF5}" sibTransId="{4245CB7F-9C73-4F67-A6B4-98B727EF7874}"/>
    <dgm:cxn modelId="{95E78C61-979E-40E1-84AC-FE6D62361AFA}" type="presOf" srcId="{135E598B-D98F-40B6-BD9A-BAA64DE549EE}" destId="{590E6B05-58C4-464C-9700-9901B6A4D5D7}" srcOrd="0" destOrd="0" presId="urn:microsoft.com/office/officeart/2005/8/layout/process4"/>
    <dgm:cxn modelId="{500AE819-684E-4DFD-96C2-B2613EEF6AD1}" type="presOf" srcId="{DB40B2A0-C37E-4444-9AFB-11CD9FEDB454}" destId="{8A315F92-EEDF-4690-BE8A-1AC3CC066187}" srcOrd="0" destOrd="0" presId="urn:microsoft.com/office/officeart/2005/8/layout/process4"/>
    <dgm:cxn modelId="{CD6695BE-02AE-4876-BCA8-F4073065C8BC}" type="presOf" srcId="{6CDC1792-0417-4CA2-B589-91421ACD6C0B}" destId="{F15A0F63-F6A5-425B-B5E1-2DA55582ABCF}" srcOrd="1" destOrd="0" presId="urn:microsoft.com/office/officeart/2005/8/layout/process4"/>
    <dgm:cxn modelId="{EDD90C76-0D9C-4390-8276-F0F202B018BF}" srcId="{387DDE35-A6EB-4123-A550-69C72AF449C1}" destId="{5E94692F-1AF3-4AFB-8307-4B5F2618561A}" srcOrd="2" destOrd="0" parTransId="{063580E2-ED34-4CA8-A198-61C59640FE74}" sibTransId="{CB2F6605-1913-4B28-9FAA-942CE642473E}"/>
    <dgm:cxn modelId="{0AE6015F-5659-4829-AD97-A33464087EA1}" type="presOf" srcId="{1E5F55BD-184B-489E-8101-98A730EEA84F}" destId="{ACEB0D20-EE05-4420-8806-3E040828B8B1}" srcOrd="0" destOrd="0" presId="urn:microsoft.com/office/officeart/2005/8/layout/process4"/>
    <dgm:cxn modelId="{C80F98C7-B5E6-493F-A2D1-25371C0E1D29}" type="presOf" srcId="{68BB66D0-2DF7-45FD-A97A-2255A976EEBD}" destId="{728FA577-48E1-41CD-943F-216B8976B6EB}" srcOrd="0" destOrd="0" presId="urn:microsoft.com/office/officeart/2005/8/layout/process4"/>
    <dgm:cxn modelId="{CBFD3368-1661-448B-A523-683EF29DBBB3}" type="presOf" srcId="{6334D51F-74E7-4800-A03B-B2BBD4422D10}" destId="{4314E8D8-949B-4640-BF1C-D749B0CD31FF}" srcOrd="0" destOrd="0" presId="urn:microsoft.com/office/officeart/2005/8/layout/process4"/>
    <dgm:cxn modelId="{F9343D18-8591-46D4-890D-6C018FBCC07A}" srcId="{387DDE35-A6EB-4123-A550-69C72AF449C1}" destId="{6CDC1792-0417-4CA2-B589-91421ACD6C0B}" srcOrd="0" destOrd="0" parTransId="{004595BA-B569-463F-9672-993ADEB837AF}" sibTransId="{7712F987-B987-485D-935F-136975BD96B0}"/>
    <dgm:cxn modelId="{27ECE210-5847-445E-9765-ACCB984FE705}" type="presOf" srcId="{5E94692F-1AF3-4AFB-8307-4B5F2618561A}" destId="{922F9FA2-889D-4FFA-A316-4C9C587481D2}" srcOrd="0" destOrd="0" presId="urn:microsoft.com/office/officeart/2005/8/layout/process4"/>
    <dgm:cxn modelId="{AAEBB2A5-423B-48AE-94D1-91D6A2501E1F}" type="presOf" srcId="{6334D51F-74E7-4800-A03B-B2BBD4422D10}" destId="{856BA153-B739-4D1B-BF1B-B1527D9B1697}" srcOrd="1" destOrd="0" presId="urn:microsoft.com/office/officeart/2005/8/layout/process4"/>
    <dgm:cxn modelId="{AC995523-99BB-4B8A-8C92-1A976FDE3C99}" type="presOf" srcId="{0A9A9131-FB92-4935-BBFC-AD813D7B6D04}" destId="{045A3D35-F6C3-4F97-A10D-71B90D429D2D}" srcOrd="0" destOrd="0" presId="urn:microsoft.com/office/officeart/2005/8/layout/process4"/>
    <dgm:cxn modelId="{39E49E06-528E-4069-8F47-8BF9585AA4AF}" type="presOf" srcId="{6CDC1792-0417-4CA2-B589-91421ACD6C0B}" destId="{13743B9F-1F7A-4698-928C-B103010D5EE6}" srcOrd="0" destOrd="0" presId="urn:microsoft.com/office/officeart/2005/8/layout/process4"/>
    <dgm:cxn modelId="{854C818E-4842-42F2-A8CA-201412727669}" srcId="{6CDC1792-0417-4CA2-B589-91421ACD6C0B}" destId="{EA46D9C7-87D2-41FA-946A-83535A43A42E}" srcOrd="0" destOrd="0" parTransId="{94F532E2-98F5-4CAD-9F3D-E4E7BCFC7C88}" sibTransId="{0A3FF1B7-A68C-4B41-B486-35681C8EBC09}"/>
    <dgm:cxn modelId="{894DAF9F-D315-4120-B150-E336E15B0D3E}" type="presParOf" srcId="{4F95876D-69C1-47AF-8B98-EC524253460F}" destId="{5FA9C545-ED5B-441E-B1EA-38CE4381E9A8}" srcOrd="0" destOrd="0" presId="urn:microsoft.com/office/officeart/2005/8/layout/process4"/>
    <dgm:cxn modelId="{B6F66D57-8F30-474E-A26C-78AE8F39AFCD}" type="presParOf" srcId="{5FA9C545-ED5B-441E-B1EA-38CE4381E9A8}" destId="{4314E8D8-949B-4640-BF1C-D749B0CD31FF}" srcOrd="0" destOrd="0" presId="urn:microsoft.com/office/officeart/2005/8/layout/process4"/>
    <dgm:cxn modelId="{931A15FF-092E-4817-97C5-68A9041AC3C3}" type="presParOf" srcId="{5FA9C545-ED5B-441E-B1EA-38CE4381E9A8}" destId="{856BA153-B739-4D1B-BF1B-B1527D9B1697}" srcOrd="1" destOrd="0" presId="urn:microsoft.com/office/officeart/2005/8/layout/process4"/>
    <dgm:cxn modelId="{C9908DF8-455E-4948-BBAD-8A163D1EE574}" type="presParOf" srcId="{5FA9C545-ED5B-441E-B1EA-38CE4381E9A8}" destId="{BB2A4D11-72BD-4582-8669-873EE71B8F91}" srcOrd="2" destOrd="0" presId="urn:microsoft.com/office/officeart/2005/8/layout/process4"/>
    <dgm:cxn modelId="{2CA54B7A-AF7E-46EF-BB4A-ECE4F51432D9}" type="presParOf" srcId="{BB2A4D11-72BD-4582-8669-873EE71B8F91}" destId="{C7CD283C-D8D4-42F8-BC1F-B5D447396185}" srcOrd="0" destOrd="0" presId="urn:microsoft.com/office/officeart/2005/8/layout/process4"/>
    <dgm:cxn modelId="{CBBE57B7-69AF-4EA5-840D-DDB2B462EB5D}" type="presParOf" srcId="{BB2A4D11-72BD-4582-8669-873EE71B8F91}" destId="{8A315F92-EEDF-4690-BE8A-1AC3CC066187}" srcOrd="1" destOrd="0" presId="urn:microsoft.com/office/officeart/2005/8/layout/process4"/>
    <dgm:cxn modelId="{25E5667A-0E57-43EE-BBA5-FC173C7A2FEA}" type="presParOf" srcId="{BB2A4D11-72BD-4582-8669-873EE71B8F91}" destId="{590E6B05-58C4-464C-9700-9901B6A4D5D7}" srcOrd="2" destOrd="0" presId="urn:microsoft.com/office/officeart/2005/8/layout/process4"/>
    <dgm:cxn modelId="{E5EA9944-B3BD-4359-B5EE-3EDBBA04B2A7}" type="presParOf" srcId="{BB2A4D11-72BD-4582-8669-873EE71B8F91}" destId="{27ADA91A-A23F-486F-8E1C-22279C29FE58}" srcOrd="3" destOrd="0" presId="urn:microsoft.com/office/officeart/2005/8/layout/process4"/>
    <dgm:cxn modelId="{D6DB66DD-F07C-422F-807F-675C6754F6B6}" type="presParOf" srcId="{4F95876D-69C1-47AF-8B98-EC524253460F}" destId="{930BE4FB-2513-4EF5-8CE4-436091234FCD}" srcOrd="1" destOrd="0" presId="urn:microsoft.com/office/officeart/2005/8/layout/process4"/>
    <dgm:cxn modelId="{83DFF855-E4DF-4ED7-A7F4-5C4B00F9ED26}" type="presParOf" srcId="{4F95876D-69C1-47AF-8B98-EC524253460F}" destId="{D5C11ADC-85AC-4FDD-BEAE-56F60063B377}" srcOrd="2" destOrd="0" presId="urn:microsoft.com/office/officeart/2005/8/layout/process4"/>
    <dgm:cxn modelId="{0674475B-3EB0-4095-95B3-6877F6E0C4B5}" type="presParOf" srcId="{D5C11ADC-85AC-4FDD-BEAE-56F60063B377}" destId="{922F9FA2-889D-4FFA-A316-4C9C587481D2}" srcOrd="0" destOrd="0" presId="urn:microsoft.com/office/officeart/2005/8/layout/process4"/>
    <dgm:cxn modelId="{0D102B76-3DE6-40A4-8DFD-E0803C3EA1EA}" type="presParOf" srcId="{D5C11ADC-85AC-4FDD-BEAE-56F60063B377}" destId="{85C9FC40-749B-4B8C-8854-A9927D1E8DEC}" srcOrd="1" destOrd="0" presId="urn:microsoft.com/office/officeart/2005/8/layout/process4"/>
    <dgm:cxn modelId="{9AAF36BF-6F15-4E7F-BB21-4169023B9125}" type="presParOf" srcId="{D5C11ADC-85AC-4FDD-BEAE-56F60063B377}" destId="{72762656-7F13-415C-9A7A-4B254C7BEA06}" srcOrd="2" destOrd="0" presId="urn:microsoft.com/office/officeart/2005/8/layout/process4"/>
    <dgm:cxn modelId="{621B85A4-5384-400C-8341-D0C94B278E29}" type="presParOf" srcId="{72762656-7F13-415C-9A7A-4B254C7BEA06}" destId="{3F160FA1-645E-4543-9F6F-48A7259DB992}" srcOrd="0" destOrd="0" presId="urn:microsoft.com/office/officeart/2005/8/layout/process4"/>
    <dgm:cxn modelId="{2F443F3C-9587-414B-82ED-283A0A167C1F}" type="presParOf" srcId="{72762656-7F13-415C-9A7A-4B254C7BEA06}" destId="{075FEE52-D1CF-43E1-BF3D-3CB359A6DFEC}" srcOrd="1" destOrd="0" presId="urn:microsoft.com/office/officeart/2005/8/layout/process4"/>
    <dgm:cxn modelId="{8D4C3DB1-11CC-476E-B048-0313704CCE5D}" type="presParOf" srcId="{72762656-7F13-415C-9A7A-4B254C7BEA06}" destId="{ACEB0D20-EE05-4420-8806-3E040828B8B1}" srcOrd="2" destOrd="0" presId="urn:microsoft.com/office/officeart/2005/8/layout/process4"/>
    <dgm:cxn modelId="{62BA3493-5525-424A-8771-9DC87BF5E3EF}" type="presParOf" srcId="{4F95876D-69C1-47AF-8B98-EC524253460F}" destId="{D77DDE77-12BB-42F8-BE79-D17B94B7AFBF}" srcOrd="3" destOrd="0" presId="urn:microsoft.com/office/officeart/2005/8/layout/process4"/>
    <dgm:cxn modelId="{4FFA4248-7271-4AE3-92A3-452264DCB466}" type="presParOf" srcId="{4F95876D-69C1-47AF-8B98-EC524253460F}" destId="{0E0E63CB-1166-45F6-96F0-7A4754C95B8B}" srcOrd="4" destOrd="0" presId="urn:microsoft.com/office/officeart/2005/8/layout/process4"/>
    <dgm:cxn modelId="{5B699073-A811-46D1-8E40-F1EAB2BA3665}" type="presParOf" srcId="{0E0E63CB-1166-45F6-96F0-7A4754C95B8B}" destId="{728FA577-48E1-41CD-943F-216B8976B6EB}" srcOrd="0" destOrd="0" presId="urn:microsoft.com/office/officeart/2005/8/layout/process4"/>
    <dgm:cxn modelId="{B17AE423-2D9E-4157-ABB8-1F3B532F9CFD}" type="presParOf" srcId="{4F95876D-69C1-47AF-8B98-EC524253460F}" destId="{B8937A2E-3026-4D18-A3BD-D8F74759686A}" srcOrd="5" destOrd="0" presId="urn:microsoft.com/office/officeart/2005/8/layout/process4"/>
    <dgm:cxn modelId="{E54B5B6F-AC58-46FC-98F4-F38642EEBF0E}" type="presParOf" srcId="{4F95876D-69C1-47AF-8B98-EC524253460F}" destId="{7FE50B65-78C8-452B-8C97-D89B3CD62A1F}" srcOrd="6" destOrd="0" presId="urn:microsoft.com/office/officeart/2005/8/layout/process4"/>
    <dgm:cxn modelId="{F1464882-2EC2-464B-A041-003CE0B957DD}" type="presParOf" srcId="{7FE50B65-78C8-452B-8C97-D89B3CD62A1F}" destId="{13743B9F-1F7A-4698-928C-B103010D5EE6}" srcOrd="0" destOrd="0" presId="urn:microsoft.com/office/officeart/2005/8/layout/process4"/>
    <dgm:cxn modelId="{007997A7-337C-4639-97A8-B6E938B4D00F}" type="presParOf" srcId="{7FE50B65-78C8-452B-8C97-D89B3CD62A1F}" destId="{F15A0F63-F6A5-425B-B5E1-2DA55582ABCF}" srcOrd="1" destOrd="0" presId="urn:microsoft.com/office/officeart/2005/8/layout/process4"/>
    <dgm:cxn modelId="{33F48933-7D7F-4B01-9F18-5433C39055FC}" type="presParOf" srcId="{7FE50B65-78C8-452B-8C97-D89B3CD62A1F}" destId="{ADB56697-FBD6-4226-B715-ABEB4255734D}" srcOrd="2" destOrd="0" presId="urn:microsoft.com/office/officeart/2005/8/layout/process4"/>
    <dgm:cxn modelId="{67B99CEE-B180-4105-9A34-9D89FE9E37A9}" type="presParOf" srcId="{ADB56697-FBD6-4226-B715-ABEB4255734D}" destId="{9DD68EF3-DFB9-4B76-8609-E974021F2FE4}" srcOrd="0" destOrd="0" presId="urn:microsoft.com/office/officeart/2005/8/layout/process4"/>
    <dgm:cxn modelId="{888228D0-BD28-40F0-A552-1B29F9DF9DBA}" type="presParOf" srcId="{ADB56697-FBD6-4226-B715-ABEB4255734D}" destId="{045A3D35-F6C3-4F97-A10D-71B90D429D2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D7A217-E5AE-4717-8C8C-BD4A2DF0F7CF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EC97C1-C543-4E49-B473-141EB1E195AF}">
      <dgm:prSet phldrT="[Text]" custT="1"/>
      <dgm:spPr/>
      <dgm:t>
        <a:bodyPr/>
        <a:lstStyle/>
        <a:p>
          <a:r>
            <a:rPr lang="en-US" sz="1400" dirty="0" err="1" smtClean="0"/>
            <a:t>Diskusi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orang-orang yang </a:t>
          </a:r>
          <a:r>
            <a:rPr lang="en-US" sz="1400" dirty="0" err="1" smtClean="0"/>
            <a:t>dianggap</a:t>
          </a:r>
          <a:r>
            <a:rPr lang="en-US" sz="1400" dirty="0" smtClean="0"/>
            <a:t> </a:t>
          </a:r>
          <a:r>
            <a:rPr lang="en-US" sz="1400" dirty="0" err="1" smtClean="0"/>
            <a:t>mengetahui</a:t>
          </a:r>
          <a:r>
            <a:rPr lang="en-US" sz="1400" dirty="0" smtClean="0"/>
            <a:t> </a:t>
          </a:r>
        </a:p>
        <a:p>
          <a:r>
            <a:rPr lang="en-US" sz="1400" dirty="0" smtClean="0"/>
            <a:t>(knowledgeable people)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kunjungan</a:t>
          </a:r>
          <a:r>
            <a:rPr lang="en-US" sz="1400" dirty="0" smtClean="0"/>
            <a:t> </a:t>
          </a:r>
          <a:r>
            <a:rPr lang="en-US" sz="1400" dirty="0" err="1" smtClean="0"/>
            <a:t>lapangan</a:t>
          </a:r>
          <a:r>
            <a:rPr lang="en-US" sz="1400" dirty="0" smtClean="0"/>
            <a:t> (walk and talk)</a:t>
          </a:r>
          <a:endParaRPr lang="en-US" sz="1400" dirty="0"/>
        </a:p>
      </dgm:t>
    </dgm:pt>
    <dgm:pt modelId="{0A6247AD-C9CD-4F02-B204-2CBFF89DCED3}" type="parTrans" cxnId="{04FE0635-18D7-497C-B520-9CE7EAFCD1B8}">
      <dgm:prSet/>
      <dgm:spPr/>
      <dgm:t>
        <a:bodyPr/>
        <a:lstStyle/>
        <a:p>
          <a:endParaRPr lang="en-US"/>
        </a:p>
      </dgm:t>
    </dgm:pt>
    <dgm:pt modelId="{07D64A15-3610-4790-877B-41D51D536CCD}" type="sibTrans" cxnId="{04FE0635-18D7-497C-B520-9CE7EAFCD1B8}">
      <dgm:prSet/>
      <dgm:spPr/>
      <dgm:t>
        <a:bodyPr/>
        <a:lstStyle/>
        <a:p>
          <a:endParaRPr lang="en-US"/>
        </a:p>
      </dgm:t>
    </dgm:pt>
    <dgm:pt modelId="{50832FFE-68D0-40BF-B8F9-CC00FB683075}">
      <dgm:prSet phldrT="[Text]"/>
      <dgm:spPr/>
      <dgm:t>
        <a:bodyPr/>
        <a:lstStyle/>
        <a:p>
          <a:r>
            <a:rPr lang="en-US" dirty="0" err="1" smtClean="0"/>
            <a:t>Wawancara</a:t>
          </a:r>
          <a:endParaRPr lang="en-US" dirty="0"/>
        </a:p>
      </dgm:t>
    </dgm:pt>
    <dgm:pt modelId="{58973193-F152-4261-86D1-2E56EDE2740C}" type="parTrans" cxnId="{F7F412F8-DCFE-4482-9CB2-022CF51DA5F8}">
      <dgm:prSet/>
      <dgm:spPr/>
      <dgm:t>
        <a:bodyPr/>
        <a:lstStyle/>
        <a:p>
          <a:endParaRPr lang="en-US"/>
        </a:p>
      </dgm:t>
    </dgm:pt>
    <dgm:pt modelId="{D1F5EB0A-9549-4E20-87B8-AB89EBE7EFE4}" type="sibTrans" cxnId="{F7F412F8-DCFE-4482-9CB2-022CF51DA5F8}">
      <dgm:prSet/>
      <dgm:spPr/>
      <dgm:t>
        <a:bodyPr/>
        <a:lstStyle/>
        <a:p>
          <a:endParaRPr lang="en-US"/>
        </a:p>
      </dgm:t>
    </dgm:pt>
    <dgm:pt modelId="{4ECB9CDC-A37E-4C8C-A986-CFF34AA87E89}">
      <dgm:prSet phldrT="[Text]" custT="1"/>
      <dgm:spPr/>
      <dgm:t>
        <a:bodyPr/>
        <a:lstStyle/>
        <a:p>
          <a:r>
            <a:rPr lang="en-US" sz="1600" dirty="0" err="1" smtClean="0"/>
            <a:t>Analisis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evaluasi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endParaRPr lang="en-US" sz="1600" dirty="0"/>
        </a:p>
      </dgm:t>
    </dgm:pt>
    <dgm:pt modelId="{4AC2857C-9A46-4A87-AF45-0781A532FFDF}" type="parTrans" cxnId="{7295CAAB-68EC-4367-9F16-4C0630715C4E}">
      <dgm:prSet/>
      <dgm:spPr/>
      <dgm:t>
        <a:bodyPr/>
        <a:lstStyle/>
        <a:p>
          <a:endParaRPr lang="en-US"/>
        </a:p>
      </dgm:t>
    </dgm:pt>
    <dgm:pt modelId="{690FED3C-27CC-49E2-9755-481E943BCFCF}" type="sibTrans" cxnId="{7295CAAB-68EC-4367-9F16-4C0630715C4E}">
      <dgm:prSet/>
      <dgm:spPr/>
      <dgm:t>
        <a:bodyPr/>
        <a:lstStyle/>
        <a:p>
          <a:endParaRPr lang="en-US"/>
        </a:p>
      </dgm:t>
    </dgm:pt>
    <dgm:pt modelId="{44AC47E9-6A6B-4649-8A0C-2202A2651C1A}">
      <dgm:prSet phldrT="[Text]"/>
      <dgm:spPr/>
      <dgm:t>
        <a:bodyPr/>
        <a:lstStyle/>
        <a:p>
          <a:r>
            <a:rPr lang="en-US" dirty="0" err="1" smtClean="0"/>
            <a:t>Persiapkan</a:t>
          </a:r>
          <a:r>
            <a:rPr lang="en-US" dirty="0" smtClean="0"/>
            <a:t> </a:t>
          </a:r>
          <a:r>
            <a:rPr lang="en-US" dirty="0" err="1" smtClean="0"/>
            <a:t>materi</a:t>
          </a:r>
          <a:endParaRPr lang="en-US" dirty="0"/>
        </a:p>
      </dgm:t>
    </dgm:pt>
    <dgm:pt modelId="{8A99C382-EF94-444C-9747-735E10AF0388}" type="parTrans" cxnId="{16D41F1B-9BD0-49F0-9FED-9161E5DB562B}">
      <dgm:prSet/>
      <dgm:spPr/>
      <dgm:t>
        <a:bodyPr/>
        <a:lstStyle/>
        <a:p>
          <a:endParaRPr lang="en-US"/>
        </a:p>
      </dgm:t>
    </dgm:pt>
    <dgm:pt modelId="{8641C131-0068-4556-96F8-85D70B9E13FC}" type="sibTrans" cxnId="{16D41F1B-9BD0-49F0-9FED-9161E5DB562B}">
      <dgm:prSet/>
      <dgm:spPr/>
      <dgm:t>
        <a:bodyPr/>
        <a:lstStyle/>
        <a:p>
          <a:endParaRPr lang="en-US"/>
        </a:p>
      </dgm:t>
    </dgm:pt>
    <dgm:pt modelId="{1AA8C8AC-D858-45CA-86DF-0B4AAF0978C3}">
      <dgm:prSet phldrT="[Text]"/>
      <dgm:spPr/>
      <dgm:t>
        <a:bodyPr/>
        <a:lstStyle/>
        <a:p>
          <a:r>
            <a:rPr lang="en-US" dirty="0" err="1" smtClean="0"/>
            <a:t>Gunakan</a:t>
          </a:r>
          <a:r>
            <a:rPr lang="en-US" dirty="0" smtClean="0"/>
            <a:t> 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para</a:t>
          </a:r>
          <a:r>
            <a:rPr lang="en-US" dirty="0" smtClean="0"/>
            <a:t> </a:t>
          </a:r>
          <a:r>
            <a:rPr lang="en-US" dirty="0" err="1" smtClean="0"/>
            <a:t>ahli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brainstorming</a:t>
          </a:r>
          <a:endParaRPr lang="en-US" dirty="0"/>
        </a:p>
      </dgm:t>
    </dgm:pt>
    <dgm:pt modelId="{D81B1953-B162-437A-A0DD-F3B6F9F0F9FB}" type="parTrans" cxnId="{EE462598-44DA-452A-B9F3-661AF681D2FD}">
      <dgm:prSet/>
      <dgm:spPr/>
      <dgm:t>
        <a:bodyPr/>
        <a:lstStyle/>
        <a:p>
          <a:endParaRPr lang="en-US"/>
        </a:p>
      </dgm:t>
    </dgm:pt>
    <dgm:pt modelId="{A75D4E25-1827-4AC8-8BE6-D55BDCB5E4BE}" type="sibTrans" cxnId="{EE462598-44DA-452A-B9F3-661AF681D2FD}">
      <dgm:prSet/>
      <dgm:spPr/>
      <dgm:t>
        <a:bodyPr/>
        <a:lstStyle/>
        <a:p>
          <a:endParaRPr lang="en-US"/>
        </a:p>
      </dgm:t>
    </dgm:pt>
    <dgm:pt modelId="{13025AB1-DEE1-46CA-8032-10D51118A007}">
      <dgm:prSet phldrT="[Text]" custT="1"/>
      <dgm:spPr/>
      <dgm:t>
        <a:bodyPr/>
        <a:lstStyle/>
        <a:p>
          <a:r>
            <a:rPr lang="en-US" sz="1800" dirty="0" err="1" smtClean="0"/>
            <a:t>Hasil</a:t>
          </a:r>
          <a:endParaRPr lang="en-US" sz="1800" dirty="0"/>
        </a:p>
      </dgm:t>
    </dgm:pt>
    <dgm:pt modelId="{3D360074-3FBE-4956-84D5-A4BE4F359165}" type="parTrans" cxnId="{3FC88553-3E2B-4AC5-AA23-A3CD20F35FD1}">
      <dgm:prSet/>
      <dgm:spPr/>
      <dgm:t>
        <a:bodyPr/>
        <a:lstStyle/>
        <a:p>
          <a:endParaRPr lang="en-US"/>
        </a:p>
      </dgm:t>
    </dgm:pt>
    <dgm:pt modelId="{F3274258-BEA2-4D4A-AC12-421FCAA5FD85}" type="sibTrans" cxnId="{3FC88553-3E2B-4AC5-AA23-A3CD20F35FD1}">
      <dgm:prSet/>
      <dgm:spPr/>
      <dgm:t>
        <a:bodyPr/>
        <a:lstStyle/>
        <a:p>
          <a:endParaRPr lang="en-US"/>
        </a:p>
      </dgm:t>
    </dgm:pt>
    <dgm:pt modelId="{90C205EF-8730-4A37-8D09-70C0E3AD3961}">
      <dgm:prSet phldrT="[Text]"/>
      <dgm:spPr/>
      <dgm:t>
        <a:bodyPr/>
        <a:lstStyle/>
        <a:p>
          <a:r>
            <a:rPr lang="en-US" dirty="0" smtClean="0"/>
            <a:t>-</a:t>
          </a:r>
          <a:r>
            <a:rPr lang="en-US" dirty="0" err="1" smtClean="0"/>
            <a:t>Membatasi</a:t>
          </a:r>
          <a:r>
            <a:rPr lang="en-US" dirty="0" smtClean="0"/>
            <a:t> </a:t>
          </a:r>
          <a:r>
            <a:rPr lang="en-US" dirty="0" err="1" smtClean="0"/>
            <a:t>studi</a:t>
          </a:r>
          <a:r>
            <a:rPr lang="en-US" dirty="0" smtClean="0"/>
            <a:t> area</a:t>
          </a:r>
        </a:p>
        <a:p>
          <a:r>
            <a:rPr lang="en-US" dirty="0" smtClean="0"/>
            <a:t>-</a:t>
          </a:r>
          <a:r>
            <a:rPr lang="en-US" dirty="0" err="1" smtClean="0"/>
            <a:t>Mebatasi</a:t>
          </a:r>
          <a:r>
            <a:rPr lang="en-US" dirty="0" smtClean="0"/>
            <a:t> </a:t>
          </a:r>
          <a:r>
            <a:rPr lang="en-US" dirty="0" err="1" smtClean="0"/>
            <a:t>batas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(</a:t>
          </a:r>
          <a:r>
            <a:rPr lang="en-US" dirty="0" err="1" smtClean="0"/>
            <a:t>rentang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time boundaries)</a:t>
          </a:r>
          <a:endParaRPr lang="en-US" dirty="0"/>
        </a:p>
      </dgm:t>
    </dgm:pt>
    <dgm:pt modelId="{0F001B86-3936-48FF-A132-6B880A07A2F7}" type="parTrans" cxnId="{5BD7779F-A392-494D-92F7-B50DF9745B87}">
      <dgm:prSet/>
      <dgm:spPr/>
      <dgm:t>
        <a:bodyPr/>
        <a:lstStyle/>
        <a:p>
          <a:endParaRPr lang="en-US"/>
        </a:p>
      </dgm:t>
    </dgm:pt>
    <dgm:pt modelId="{3FD80799-20B2-4607-ABFB-787DC235140B}" type="sibTrans" cxnId="{5BD7779F-A392-494D-92F7-B50DF9745B87}">
      <dgm:prSet/>
      <dgm:spPr/>
      <dgm:t>
        <a:bodyPr/>
        <a:lstStyle/>
        <a:p>
          <a:endParaRPr lang="en-US"/>
        </a:p>
      </dgm:t>
    </dgm:pt>
    <dgm:pt modelId="{C97DD462-40FC-4E2C-AB53-52494ACEDE02}">
      <dgm:prSet phldrT="[Text]"/>
      <dgm:spPr/>
      <dgm:t>
        <a:bodyPr/>
        <a:lstStyle/>
        <a:p>
          <a:r>
            <a:rPr lang="en-US" dirty="0" err="1" smtClean="0"/>
            <a:t>Mebatasi</a:t>
          </a:r>
          <a:r>
            <a:rPr lang="en-US" dirty="0" smtClean="0"/>
            <a:t> </a:t>
          </a:r>
          <a:r>
            <a:rPr lang="en-US" dirty="0" err="1" smtClean="0"/>
            <a:t>isu</a:t>
          </a:r>
          <a:r>
            <a:rPr lang="en-US" dirty="0" smtClean="0"/>
            <a:t> </a:t>
          </a:r>
          <a:r>
            <a:rPr lang="en-US" dirty="0" err="1" smtClean="0"/>
            <a:t>utama</a:t>
          </a:r>
          <a:r>
            <a:rPr lang="en-US" dirty="0" smtClean="0"/>
            <a:t> (</a:t>
          </a:r>
          <a:r>
            <a:rPr lang="en-US" dirty="0" err="1" smtClean="0"/>
            <a:t>aspek-aspek</a:t>
          </a:r>
          <a:r>
            <a:rPr lang="en-US" dirty="0" smtClean="0"/>
            <a:t> yang </a:t>
          </a:r>
          <a:r>
            <a:rPr lang="en-US" dirty="0" err="1" smtClean="0"/>
            <a:t>dikaji</a:t>
          </a:r>
          <a:r>
            <a:rPr lang="en-US" dirty="0" smtClean="0"/>
            <a:t>)</a:t>
          </a:r>
        </a:p>
        <a:p>
          <a:r>
            <a:rPr lang="en-US" dirty="0" err="1" smtClean="0"/>
            <a:t>Membatasi</a:t>
          </a:r>
          <a:r>
            <a:rPr lang="en-US" dirty="0" smtClean="0"/>
            <a:t> unit </a:t>
          </a:r>
          <a:r>
            <a:rPr lang="en-US" dirty="0" err="1" smtClean="0"/>
            <a:t>analisis</a:t>
          </a:r>
          <a:endParaRPr lang="en-US" dirty="0"/>
        </a:p>
      </dgm:t>
    </dgm:pt>
    <dgm:pt modelId="{61BFD62C-18C2-4580-AA82-FF36D792F86F}" type="parTrans" cxnId="{9BF9ABC1-1491-4494-8631-FBC0D82B301E}">
      <dgm:prSet/>
      <dgm:spPr/>
      <dgm:t>
        <a:bodyPr/>
        <a:lstStyle/>
        <a:p>
          <a:endParaRPr lang="en-US"/>
        </a:p>
      </dgm:t>
    </dgm:pt>
    <dgm:pt modelId="{4725F91E-6093-4747-814D-8C1B8731C629}" type="sibTrans" cxnId="{9BF9ABC1-1491-4494-8631-FBC0D82B301E}">
      <dgm:prSet/>
      <dgm:spPr/>
      <dgm:t>
        <a:bodyPr/>
        <a:lstStyle/>
        <a:p>
          <a:endParaRPr lang="en-US"/>
        </a:p>
      </dgm:t>
    </dgm:pt>
    <dgm:pt modelId="{D6A92268-5B1C-4332-963A-5A80AF84566A}">
      <dgm:prSet phldrT="[Text]"/>
      <dgm:spPr/>
      <dgm:t>
        <a:bodyPr/>
        <a:lstStyle/>
        <a:p>
          <a:r>
            <a:rPr lang="en-US" dirty="0" err="1" smtClean="0"/>
            <a:t>Rangkuman</a:t>
          </a:r>
          <a:r>
            <a:rPr lang="en-US" dirty="0" smtClean="0"/>
            <a:t> </a:t>
          </a:r>
          <a:r>
            <a:rPr lang="en-US" dirty="0" err="1" smtClean="0"/>
            <a:t>materi</a:t>
          </a:r>
          <a:endParaRPr lang="en-US" dirty="0"/>
        </a:p>
      </dgm:t>
    </dgm:pt>
    <dgm:pt modelId="{0576DCC5-06FB-406D-9938-3D177DE92416}" type="parTrans" cxnId="{C99677AA-2706-407B-8ECB-9F9F43DAAD50}">
      <dgm:prSet/>
      <dgm:spPr/>
      <dgm:t>
        <a:bodyPr/>
        <a:lstStyle/>
        <a:p>
          <a:endParaRPr lang="en-US"/>
        </a:p>
      </dgm:t>
    </dgm:pt>
    <dgm:pt modelId="{37E2FB8E-707D-4608-95C7-296DB168CFD3}" type="sibTrans" cxnId="{C99677AA-2706-407B-8ECB-9F9F43DAAD50}">
      <dgm:prSet/>
      <dgm:spPr/>
      <dgm:t>
        <a:bodyPr/>
        <a:lstStyle/>
        <a:p>
          <a:endParaRPr lang="en-US"/>
        </a:p>
      </dgm:t>
    </dgm:pt>
    <dgm:pt modelId="{295E6C97-C482-4598-A4F2-5B845E4BA87C}">
      <dgm:prSet phldrT="[Text]"/>
      <dgm:spPr/>
      <dgm:t>
        <a:bodyPr/>
        <a:lstStyle/>
        <a:p>
          <a:r>
            <a:rPr lang="en-US" smtClean="0"/>
            <a:t>Pilih orang yang relevan</a:t>
          </a:r>
          <a:endParaRPr lang="en-US" dirty="0"/>
        </a:p>
      </dgm:t>
    </dgm:pt>
    <dgm:pt modelId="{C64752D4-34CE-4D89-AD36-EF5121FB7944}" type="parTrans" cxnId="{3E853F4F-A0B7-47A1-88C2-A1AA231989D3}">
      <dgm:prSet/>
      <dgm:spPr/>
      <dgm:t>
        <a:bodyPr/>
        <a:lstStyle/>
        <a:p>
          <a:endParaRPr lang="en-US"/>
        </a:p>
      </dgm:t>
    </dgm:pt>
    <dgm:pt modelId="{8D2A2A7C-83D7-4351-AF2C-8350B1F19BAD}" type="sibTrans" cxnId="{3E853F4F-A0B7-47A1-88C2-A1AA231989D3}">
      <dgm:prSet/>
      <dgm:spPr/>
      <dgm:t>
        <a:bodyPr/>
        <a:lstStyle/>
        <a:p>
          <a:endParaRPr lang="en-US"/>
        </a:p>
      </dgm:t>
    </dgm:pt>
    <dgm:pt modelId="{D19E16EE-53F4-4BA0-9BA9-3921F6B9645E}" type="pres">
      <dgm:prSet presAssocID="{90D7A217-E5AE-4717-8C8C-BD4A2DF0F7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AE25EA-D1C5-4000-93CC-4F555E43B53A}" type="pres">
      <dgm:prSet presAssocID="{13025AB1-DEE1-46CA-8032-10D51118A007}" presName="boxAndChildren" presStyleCnt="0"/>
      <dgm:spPr/>
    </dgm:pt>
    <dgm:pt modelId="{44C74152-B555-4A4C-9D04-2BCD194E8782}" type="pres">
      <dgm:prSet presAssocID="{13025AB1-DEE1-46CA-8032-10D51118A007}" presName="parentTextBox" presStyleLbl="node1" presStyleIdx="0" presStyleCnt="3"/>
      <dgm:spPr/>
      <dgm:t>
        <a:bodyPr/>
        <a:lstStyle/>
        <a:p>
          <a:endParaRPr lang="en-US"/>
        </a:p>
      </dgm:t>
    </dgm:pt>
    <dgm:pt modelId="{5121B9F6-E6D3-4503-8084-2DE6BECB116D}" type="pres">
      <dgm:prSet presAssocID="{13025AB1-DEE1-46CA-8032-10D51118A007}" presName="entireBox" presStyleLbl="node1" presStyleIdx="0" presStyleCnt="3"/>
      <dgm:spPr/>
      <dgm:t>
        <a:bodyPr/>
        <a:lstStyle/>
        <a:p>
          <a:endParaRPr lang="en-US"/>
        </a:p>
      </dgm:t>
    </dgm:pt>
    <dgm:pt modelId="{0F610542-41CF-4DAC-84EE-013474212071}" type="pres">
      <dgm:prSet presAssocID="{13025AB1-DEE1-46CA-8032-10D51118A007}" presName="descendantBox" presStyleCnt="0"/>
      <dgm:spPr/>
    </dgm:pt>
    <dgm:pt modelId="{7FBBD8D1-EA32-462C-8414-B98AFF61C4AA}" type="pres">
      <dgm:prSet presAssocID="{90C205EF-8730-4A37-8D09-70C0E3AD3961}" presName="childTextBox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BAB38-E34E-44E2-ABDC-0ED4FD34B922}" type="pres">
      <dgm:prSet presAssocID="{C97DD462-40FC-4E2C-AB53-52494ACEDE02}" presName="childTextBox" presStyleLbl="f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AA38C6-2F80-4B0C-B035-F9D1D49D31C6}" type="pres">
      <dgm:prSet presAssocID="{690FED3C-27CC-49E2-9755-481E943BCFCF}" presName="sp" presStyleCnt="0"/>
      <dgm:spPr/>
    </dgm:pt>
    <dgm:pt modelId="{BB6C923C-FE3A-4960-BF87-E9B95B1AEF90}" type="pres">
      <dgm:prSet presAssocID="{4ECB9CDC-A37E-4C8C-A986-CFF34AA87E89}" presName="arrowAndChildren" presStyleCnt="0"/>
      <dgm:spPr/>
    </dgm:pt>
    <dgm:pt modelId="{1C5A5DE7-3D78-4E20-BDC4-BA191F664F57}" type="pres">
      <dgm:prSet presAssocID="{4ECB9CDC-A37E-4C8C-A986-CFF34AA87E89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8D47E2A5-B71A-48BB-81C7-324374077054}" type="pres">
      <dgm:prSet presAssocID="{4ECB9CDC-A37E-4C8C-A986-CFF34AA87E89}" presName="arrow" presStyleLbl="node1" presStyleIdx="1" presStyleCnt="3"/>
      <dgm:spPr/>
      <dgm:t>
        <a:bodyPr/>
        <a:lstStyle/>
        <a:p>
          <a:endParaRPr lang="en-US"/>
        </a:p>
      </dgm:t>
    </dgm:pt>
    <dgm:pt modelId="{6BB2B65A-D79B-45D7-93BB-E067D09231FD}" type="pres">
      <dgm:prSet presAssocID="{4ECB9CDC-A37E-4C8C-A986-CFF34AA87E89}" presName="descendantArrow" presStyleCnt="0"/>
      <dgm:spPr/>
    </dgm:pt>
    <dgm:pt modelId="{17984CA9-0005-4BBF-B31F-A7CA6A40E7DF}" type="pres">
      <dgm:prSet presAssocID="{44AC47E9-6A6B-4649-8A0C-2202A2651C1A}" presName="childTextArrow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CF1A0-8E36-443E-8A61-3BE5610104C9}" type="pres">
      <dgm:prSet presAssocID="{1AA8C8AC-D858-45CA-86DF-0B4AAF0978C3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E56FDF-E92B-47B8-A235-8713380CC8CD}" type="pres">
      <dgm:prSet presAssocID="{07D64A15-3610-4790-877B-41D51D536CCD}" presName="sp" presStyleCnt="0"/>
      <dgm:spPr/>
    </dgm:pt>
    <dgm:pt modelId="{E958B1E7-136C-43E8-915B-D7D01D8C9CF5}" type="pres">
      <dgm:prSet presAssocID="{42EC97C1-C543-4E49-B473-141EB1E195AF}" presName="arrowAndChildren" presStyleCnt="0"/>
      <dgm:spPr/>
    </dgm:pt>
    <dgm:pt modelId="{7756C2D8-6FC3-4828-92C8-AAEDEA5D0F63}" type="pres">
      <dgm:prSet presAssocID="{42EC97C1-C543-4E49-B473-141EB1E195A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74E93600-9BFB-4A32-A83F-76576C6D6612}" type="pres">
      <dgm:prSet presAssocID="{42EC97C1-C543-4E49-B473-141EB1E195AF}" presName="arrow" presStyleLbl="node1" presStyleIdx="2" presStyleCnt="3" custScaleY="69543" custLinFactNeighborX="926" custLinFactNeighborY="-55"/>
      <dgm:spPr/>
      <dgm:t>
        <a:bodyPr/>
        <a:lstStyle/>
        <a:p>
          <a:endParaRPr lang="en-US"/>
        </a:p>
      </dgm:t>
    </dgm:pt>
    <dgm:pt modelId="{F7725B8A-F0A0-42D0-B07D-A96D22C854BD}" type="pres">
      <dgm:prSet presAssocID="{42EC97C1-C543-4E49-B473-141EB1E195AF}" presName="descendantArrow" presStyleCnt="0"/>
      <dgm:spPr/>
    </dgm:pt>
    <dgm:pt modelId="{613350F7-91E7-484A-9970-46382DCB8F83}" type="pres">
      <dgm:prSet presAssocID="{295E6C97-C482-4598-A4F2-5B845E4BA87C}" presName="childTextArrow" presStyleLbl="fgAccFollowNode1" presStyleIdx="4" presStyleCnt="7" custLinFactNeighborY="23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B88C1C-C3F4-43C4-823B-188CBD93D26F}" type="pres">
      <dgm:prSet presAssocID="{50832FFE-68D0-40BF-B8F9-CC00FB683075}" presName="childTextArrow" presStyleLbl="fgAccFollowNode1" presStyleIdx="5" presStyleCnt="7" custScaleY="96179" custLinFactNeighborY="253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70FAA-3329-457A-A603-554039846CDF}" type="pres">
      <dgm:prSet presAssocID="{D6A92268-5B1C-4332-963A-5A80AF84566A}" presName="childTextArrow" presStyleLbl="fgAccFollowNode1" presStyleIdx="6" presStyleCnt="7" custLinFactNeighborY="22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23E746-3A4B-4C81-9643-C536AAC99285}" type="presOf" srcId="{295E6C97-C482-4598-A4F2-5B845E4BA87C}" destId="{613350F7-91E7-484A-9970-46382DCB8F83}" srcOrd="0" destOrd="0" presId="urn:microsoft.com/office/officeart/2005/8/layout/process4"/>
    <dgm:cxn modelId="{EE462598-44DA-452A-B9F3-661AF681D2FD}" srcId="{4ECB9CDC-A37E-4C8C-A986-CFF34AA87E89}" destId="{1AA8C8AC-D858-45CA-86DF-0B4AAF0978C3}" srcOrd="1" destOrd="0" parTransId="{D81B1953-B162-437A-A0DD-F3B6F9F0F9FB}" sibTransId="{A75D4E25-1827-4AC8-8BE6-D55BDCB5E4BE}"/>
    <dgm:cxn modelId="{B711FC37-72D3-4951-A2C2-63FFCD99E2C1}" type="presOf" srcId="{4ECB9CDC-A37E-4C8C-A986-CFF34AA87E89}" destId="{8D47E2A5-B71A-48BB-81C7-324374077054}" srcOrd="1" destOrd="0" presId="urn:microsoft.com/office/officeart/2005/8/layout/process4"/>
    <dgm:cxn modelId="{95967E75-F096-451A-9813-24455E202323}" type="presOf" srcId="{42EC97C1-C543-4E49-B473-141EB1E195AF}" destId="{7756C2D8-6FC3-4828-92C8-AAEDEA5D0F63}" srcOrd="0" destOrd="0" presId="urn:microsoft.com/office/officeart/2005/8/layout/process4"/>
    <dgm:cxn modelId="{088BA614-B28B-4B12-8A30-2CC5E6CA05DE}" type="presOf" srcId="{42EC97C1-C543-4E49-B473-141EB1E195AF}" destId="{74E93600-9BFB-4A32-A83F-76576C6D6612}" srcOrd="1" destOrd="0" presId="urn:microsoft.com/office/officeart/2005/8/layout/process4"/>
    <dgm:cxn modelId="{F5FBE503-897F-48D2-B5EB-F26A052943F7}" type="presOf" srcId="{90C205EF-8730-4A37-8D09-70C0E3AD3961}" destId="{7FBBD8D1-EA32-462C-8414-B98AFF61C4AA}" srcOrd="0" destOrd="0" presId="urn:microsoft.com/office/officeart/2005/8/layout/process4"/>
    <dgm:cxn modelId="{5BD7779F-A392-494D-92F7-B50DF9745B87}" srcId="{13025AB1-DEE1-46CA-8032-10D51118A007}" destId="{90C205EF-8730-4A37-8D09-70C0E3AD3961}" srcOrd="0" destOrd="0" parTransId="{0F001B86-3936-48FF-A132-6B880A07A2F7}" sibTransId="{3FD80799-20B2-4607-ABFB-787DC235140B}"/>
    <dgm:cxn modelId="{7295CAAB-68EC-4367-9F16-4C0630715C4E}" srcId="{90D7A217-E5AE-4717-8C8C-BD4A2DF0F7CF}" destId="{4ECB9CDC-A37E-4C8C-A986-CFF34AA87E89}" srcOrd="1" destOrd="0" parTransId="{4AC2857C-9A46-4A87-AF45-0781A532FFDF}" sibTransId="{690FED3C-27CC-49E2-9755-481E943BCFCF}"/>
    <dgm:cxn modelId="{9E34B637-6504-453F-B13D-FA302943D6EE}" type="presOf" srcId="{44AC47E9-6A6B-4649-8A0C-2202A2651C1A}" destId="{17984CA9-0005-4BBF-B31F-A7CA6A40E7DF}" srcOrd="0" destOrd="0" presId="urn:microsoft.com/office/officeart/2005/8/layout/process4"/>
    <dgm:cxn modelId="{A1CF3A1E-71E4-42AC-AB0D-1D7E89F623FD}" type="presOf" srcId="{4ECB9CDC-A37E-4C8C-A986-CFF34AA87E89}" destId="{1C5A5DE7-3D78-4E20-BDC4-BA191F664F57}" srcOrd="0" destOrd="0" presId="urn:microsoft.com/office/officeart/2005/8/layout/process4"/>
    <dgm:cxn modelId="{AB926D48-1327-4D1B-BF65-16E42A67B09E}" type="presOf" srcId="{50832FFE-68D0-40BF-B8F9-CC00FB683075}" destId="{A2B88C1C-C3F4-43C4-823B-188CBD93D26F}" srcOrd="0" destOrd="0" presId="urn:microsoft.com/office/officeart/2005/8/layout/process4"/>
    <dgm:cxn modelId="{9A54B319-4E2E-499A-B8A2-EC2AD46A1A10}" type="presOf" srcId="{1AA8C8AC-D858-45CA-86DF-0B4AAF0978C3}" destId="{1F1CF1A0-8E36-443E-8A61-3BE5610104C9}" srcOrd="0" destOrd="0" presId="urn:microsoft.com/office/officeart/2005/8/layout/process4"/>
    <dgm:cxn modelId="{57C2C099-6F3C-49CE-9697-EFF26A0B0B7D}" type="presOf" srcId="{13025AB1-DEE1-46CA-8032-10D51118A007}" destId="{5121B9F6-E6D3-4503-8084-2DE6BECB116D}" srcOrd="1" destOrd="0" presId="urn:microsoft.com/office/officeart/2005/8/layout/process4"/>
    <dgm:cxn modelId="{65991AE3-3DC7-4E11-A6DF-EB2E8CA5ED7A}" type="presOf" srcId="{13025AB1-DEE1-46CA-8032-10D51118A007}" destId="{44C74152-B555-4A4C-9D04-2BCD194E8782}" srcOrd="0" destOrd="0" presId="urn:microsoft.com/office/officeart/2005/8/layout/process4"/>
    <dgm:cxn modelId="{4D7E3115-9055-4960-9137-5C4BC6BC0999}" type="presOf" srcId="{D6A92268-5B1C-4332-963A-5A80AF84566A}" destId="{91C70FAA-3329-457A-A603-554039846CDF}" srcOrd="0" destOrd="0" presId="urn:microsoft.com/office/officeart/2005/8/layout/process4"/>
    <dgm:cxn modelId="{3FC88553-3E2B-4AC5-AA23-A3CD20F35FD1}" srcId="{90D7A217-E5AE-4717-8C8C-BD4A2DF0F7CF}" destId="{13025AB1-DEE1-46CA-8032-10D51118A007}" srcOrd="2" destOrd="0" parTransId="{3D360074-3FBE-4956-84D5-A4BE4F359165}" sibTransId="{F3274258-BEA2-4D4A-AC12-421FCAA5FD85}"/>
    <dgm:cxn modelId="{E5373AFB-0D21-4CDD-A3D0-201C2CC408C0}" type="presOf" srcId="{C97DD462-40FC-4E2C-AB53-52494ACEDE02}" destId="{16EBAB38-E34E-44E2-ABDC-0ED4FD34B922}" srcOrd="0" destOrd="0" presId="urn:microsoft.com/office/officeart/2005/8/layout/process4"/>
    <dgm:cxn modelId="{F7F412F8-DCFE-4482-9CB2-022CF51DA5F8}" srcId="{42EC97C1-C543-4E49-B473-141EB1E195AF}" destId="{50832FFE-68D0-40BF-B8F9-CC00FB683075}" srcOrd="1" destOrd="0" parTransId="{58973193-F152-4261-86D1-2E56EDE2740C}" sibTransId="{D1F5EB0A-9549-4E20-87B8-AB89EBE7EFE4}"/>
    <dgm:cxn modelId="{42487E5E-E858-409E-AE25-126E868A4DB9}" type="presOf" srcId="{90D7A217-E5AE-4717-8C8C-BD4A2DF0F7CF}" destId="{D19E16EE-53F4-4BA0-9BA9-3921F6B9645E}" srcOrd="0" destOrd="0" presId="urn:microsoft.com/office/officeart/2005/8/layout/process4"/>
    <dgm:cxn modelId="{3E853F4F-A0B7-47A1-88C2-A1AA231989D3}" srcId="{42EC97C1-C543-4E49-B473-141EB1E195AF}" destId="{295E6C97-C482-4598-A4F2-5B845E4BA87C}" srcOrd="0" destOrd="0" parTransId="{C64752D4-34CE-4D89-AD36-EF5121FB7944}" sibTransId="{8D2A2A7C-83D7-4351-AF2C-8350B1F19BAD}"/>
    <dgm:cxn modelId="{16D41F1B-9BD0-49F0-9FED-9161E5DB562B}" srcId="{4ECB9CDC-A37E-4C8C-A986-CFF34AA87E89}" destId="{44AC47E9-6A6B-4649-8A0C-2202A2651C1A}" srcOrd="0" destOrd="0" parTransId="{8A99C382-EF94-444C-9747-735E10AF0388}" sibTransId="{8641C131-0068-4556-96F8-85D70B9E13FC}"/>
    <dgm:cxn modelId="{04FE0635-18D7-497C-B520-9CE7EAFCD1B8}" srcId="{90D7A217-E5AE-4717-8C8C-BD4A2DF0F7CF}" destId="{42EC97C1-C543-4E49-B473-141EB1E195AF}" srcOrd="0" destOrd="0" parTransId="{0A6247AD-C9CD-4F02-B204-2CBFF89DCED3}" sibTransId="{07D64A15-3610-4790-877B-41D51D536CCD}"/>
    <dgm:cxn modelId="{9BF9ABC1-1491-4494-8631-FBC0D82B301E}" srcId="{13025AB1-DEE1-46CA-8032-10D51118A007}" destId="{C97DD462-40FC-4E2C-AB53-52494ACEDE02}" srcOrd="1" destOrd="0" parTransId="{61BFD62C-18C2-4580-AA82-FF36D792F86F}" sibTransId="{4725F91E-6093-4747-814D-8C1B8731C629}"/>
    <dgm:cxn modelId="{C99677AA-2706-407B-8ECB-9F9F43DAAD50}" srcId="{42EC97C1-C543-4E49-B473-141EB1E195AF}" destId="{D6A92268-5B1C-4332-963A-5A80AF84566A}" srcOrd="2" destOrd="0" parTransId="{0576DCC5-06FB-406D-9938-3D177DE92416}" sibTransId="{37E2FB8E-707D-4608-95C7-296DB168CFD3}"/>
    <dgm:cxn modelId="{3D786D08-F200-4148-AC06-8AA31BAD12CF}" type="presParOf" srcId="{D19E16EE-53F4-4BA0-9BA9-3921F6B9645E}" destId="{0EAE25EA-D1C5-4000-93CC-4F555E43B53A}" srcOrd="0" destOrd="0" presId="urn:microsoft.com/office/officeart/2005/8/layout/process4"/>
    <dgm:cxn modelId="{D6B6588C-D14F-4A68-91E7-3BA760E5E0EE}" type="presParOf" srcId="{0EAE25EA-D1C5-4000-93CC-4F555E43B53A}" destId="{44C74152-B555-4A4C-9D04-2BCD194E8782}" srcOrd="0" destOrd="0" presId="urn:microsoft.com/office/officeart/2005/8/layout/process4"/>
    <dgm:cxn modelId="{ADFD6E60-51DB-4EDF-BC83-FE75B03F0594}" type="presParOf" srcId="{0EAE25EA-D1C5-4000-93CC-4F555E43B53A}" destId="{5121B9F6-E6D3-4503-8084-2DE6BECB116D}" srcOrd="1" destOrd="0" presId="urn:microsoft.com/office/officeart/2005/8/layout/process4"/>
    <dgm:cxn modelId="{D38EB206-7535-42CC-A63E-4F934CD25FE9}" type="presParOf" srcId="{0EAE25EA-D1C5-4000-93CC-4F555E43B53A}" destId="{0F610542-41CF-4DAC-84EE-013474212071}" srcOrd="2" destOrd="0" presId="urn:microsoft.com/office/officeart/2005/8/layout/process4"/>
    <dgm:cxn modelId="{20C48856-2E6C-4DDB-A4C2-0CCDC292503B}" type="presParOf" srcId="{0F610542-41CF-4DAC-84EE-013474212071}" destId="{7FBBD8D1-EA32-462C-8414-B98AFF61C4AA}" srcOrd="0" destOrd="0" presId="urn:microsoft.com/office/officeart/2005/8/layout/process4"/>
    <dgm:cxn modelId="{72AC9A10-B90B-4688-B941-50F9465CE340}" type="presParOf" srcId="{0F610542-41CF-4DAC-84EE-013474212071}" destId="{16EBAB38-E34E-44E2-ABDC-0ED4FD34B922}" srcOrd="1" destOrd="0" presId="urn:microsoft.com/office/officeart/2005/8/layout/process4"/>
    <dgm:cxn modelId="{C85A3335-E47E-4AC2-B78C-4111066906D0}" type="presParOf" srcId="{D19E16EE-53F4-4BA0-9BA9-3921F6B9645E}" destId="{DBAA38C6-2F80-4B0C-B035-F9D1D49D31C6}" srcOrd="1" destOrd="0" presId="urn:microsoft.com/office/officeart/2005/8/layout/process4"/>
    <dgm:cxn modelId="{B4C6FE53-0C55-454D-B2C1-FA7FB1E6F07F}" type="presParOf" srcId="{D19E16EE-53F4-4BA0-9BA9-3921F6B9645E}" destId="{BB6C923C-FE3A-4960-BF87-E9B95B1AEF90}" srcOrd="2" destOrd="0" presId="urn:microsoft.com/office/officeart/2005/8/layout/process4"/>
    <dgm:cxn modelId="{C43CA99E-26C1-4D16-9CC8-C42B70FBD5BE}" type="presParOf" srcId="{BB6C923C-FE3A-4960-BF87-E9B95B1AEF90}" destId="{1C5A5DE7-3D78-4E20-BDC4-BA191F664F57}" srcOrd="0" destOrd="0" presId="urn:microsoft.com/office/officeart/2005/8/layout/process4"/>
    <dgm:cxn modelId="{2E8300A1-4F15-41A7-8F2C-C27B881F322C}" type="presParOf" srcId="{BB6C923C-FE3A-4960-BF87-E9B95B1AEF90}" destId="{8D47E2A5-B71A-48BB-81C7-324374077054}" srcOrd="1" destOrd="0" presId="urn:microsoft.com/office/officeart/2005/8/layout/process4"/>
    <dgm:cxn modelId="{77CFD0CC-F887-406A-8078-0CE6F6BD653A}" type="presParOf" srcId="{BB6C923C-FE3A-4960-BF87-E9B95B1AEF90}" destId="{6BB2B65A-D79B-45D7-93BB-E067D09231FD}" srcOrd="2" destOrd="0" presId="urn:microsoft.com/office/officeart/2005/8/layout/process4"/>
    <dgm:cxn modelId="{477D6B11-C6B7-4D59-B1EA-D956146FF24B}" type="presParOf" srcId="{6BB2B65A-D79B-45D7-93BB-E067D09231FD}" destId="{17984CA9-0005-4BBF-B31F-A7CA6A40E7DF}" srcOrd="0" destOrd="0" presId="urn:microsoft.com/office/officeart/2005/8/layout/process4"/>
    <dgm:cxn modelId="{9FE9BADA-CD02-4C82-885D-53C3E2A9A039}" type="presParOf" srcId="{6BB2B65A-D79B-45D7-93BB-E067D09231FD}" destId="{1F1CF1A0-8E36-443E-8A61-3BE5610104C9}" srcOrd="1" destOrd="0" presId="urn:microsoft.com/office/officeart/2005/8/layout/process4"/>
    <dgm:cxn modelId="{FA666F2A-546B-430A-93EE-CD776ABC6AC9}" type="presParOf" srcId="{D19E16EE-53F4-4BA0-9BA9-3921F6B9645E}" destId="{C7E56FDF-E92B-47B8-A235-8713380CC8CD}" srcOrd="3" destOrd="0" presId="urn:microsoft.com/office/officeart/2005/8/layout/process4"/>
    <dgm:cxn modelId="{EADB9179-5493-41DB-A691-718981655E4B}" type="presParOf" srcId="{D19E16EE-53F4-4BA0-9BA9-3921F6B9645E}" destId="{E958B1E7-136C-43E8-915B-D7D01D8C9CF5}" srcOrd="4" destOrd="0" presId="urn:microsoft.com/office/officeart/2005/8/layout/process4"/>
    <dgm:cxn modelId="{8375012F-ABC8-45CF-A097-63FED14B026C}" type="presParOf" srcId="{E958B1E7-136C-43E8-915B-D7D01D8C9CF5}" destId="{7756C2D8-6FC3-4828-92C8-AAEDEA5D0F63}" srcOrd="0" destOrd="0" presId="urn:microsoft.com/office/officeart/2005/8/layout/process4"/>
    <dgm:cxn modelId="{7B1379ED-DB9C-4C31-ACE6-BB7C112B0F30}" type="presParOf" srcId="{E958B1E7-136C-43E8-915B-D7D01D8C9CF5}" destId="{74E93600-9BFB-4A32-A83F-76576C6D6612}" srcOrd="1" destOrd="0" presId="urn:microsoft.com/office/officeart/2005/8/layout/process4"/>
    <dgm:cxn modelId="{ECF48D80-B908-46FD-8E56-776501727E14}" type="presParOf" srcId="{E958B1E7-136C-43E8-915B-D7D01D8C9CF5}" destId="{F7725B8A-F0A0-42D0-B07D-A96D22C854BD}" srcOrd="2" destOrd="0" presId="urn:microsoft.com/office/officeart/2005/8/layout/process4"/>
    <dgm:cxn modelId="{4B8568CD-DED5-45BA-AECC-90CF7E0EC92A}" type="presParOf" srcId="{F7725B8A-F0A0-42D0-B07D-A96D22C854BD}" destId="{613350F7-91E7-484A-9970-46382DCB8F83}" srcOrd="0" destOrd="0" presId="urn:microsoft.com/office/officeart/2005/8/layout/process4"/>
    <dgm:cxn modelId="{A10B8F95-274A-4E9B-A6E9-4B3C24F42411}" type="presParOf" srcId="{F7725B8A-F0A0-42D0-B07D-A96D22C854BD}" destId="{A2B88C1C-C3F4-43C4-823B-188CBD93D26F}" srcOrd="1" destOrd="0" presId="urn:microsoft.com/office/officeart/2005/8/layout/process4"/>
    <dgm:cxn modelId="{D86639E4-F658-4B7A-B59F-2A806D277674}" type="presParOf" srcId="{F7725B8A-F0A0-42D0-B07D-A96D22C854BD}" destId="{91C70FAA-3329-457A-A603-554039846CDF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8B8849-D538-4ACA-A75D-23C957BF8DC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25259A-6CBC-4360-A5AA-78A2F99EF2C6}">
      <dgm:prSet phldrT="[Text]"/>
      <dgm:spPr/>
      <dgm:t>
        <a:bodyPr/>
        <a:lstStyle/>
        <a:p>
          <a:r>
            <a:rPr lang="en-US" dirty="0" err="1" smtClean="0"/>
            <a:t>Pemindahan</a:t>
          </a:r>
          <a:r>
            <a:rPr lang="en-US" dirty="0" smtClean="0"/>
            <a:t> </a:t>
          </a:r>
          <a:r>
            <a:rPr lang="en-US" dirty="0" err="1" smtClean="0"/>
            <a:t>penduduk</a:t>
          </a:r>
          <a:endParaRPr lang="en-US" dirty="0"/>
        </a:p>
      </dgm:t>
    </dgm:pt>
    <dgm:pt modelId="{86B6F6D5-D78E-4B0B-986D-F19B17806A3D}" type="parTrans" cxnId="{CE0B2A52-3DB3-423D-9AA6-92C72BE5DC1C}">
      <dgm:prSet/>
      <dgm:spPr/>
      <dgm:t>
        <a:bodyPr/>
        <a:lstStyle/>
        <a:p>
          <a:endParaRPr lang="en-US"/>
        </a:p>
      </dgm:t>
    </dgm:pt>
    <dgm:pt modelId="{D64BE2D1-4E0F-45A6-B5B0-693E0D6AD078}" type="sibTrans" cxnId="{CE0B2A52-3DB3-423D-9AA6-92C72BE5DC1C}">
      <dgm:prSet/>
      <dgm:spPr/>
      <dgm:t>
        <a:bodyPr/>
        <a:lstStyle/>
        <a:p>
          <a:endParaRPr lang="en-US"/>
        </a:p>
      </dgm:t>
    </dgm:pt>
    <dgm:pt modelId="{0E9A1784-1C2E-474E-BBE1-3ED2A149302F}">
      <dgm:prSet phldrT="[Text]"/>
      <dgm:spPr/>
      <dgm:t>
        <a:bodyPr/>
        <a:lstStyle/>
        <a:p>
          <a:r>
            <a:rPr lang="en-US" dirty="0" err="1" smtClean="0"/>
            <a:t>Keresahan</a:t>
          </a:r>
          <a:endParaRPr lang="en-US" dirty="0"/>
        </a:p>
      </dgm:t>
    </dgm:pt>
    <dgm:pt modelId="{5C1FB698-76A3-422D-A4CE-3203124EBE27}" type="parTrans" cxnId="{CDA603E4-FD8A-449B-9826-47F1038AC6F7}">
      <dgm:prSet/>
      <dgm:spPr/>
      <dgm:t>
        <a:bodyPr/>
        <a:lstStyle/>
        <a:p>
          <a:endParaRPr lang="en-US"/>
        </a:p>
      </dgm:t>
    </dgm:pt>
    <dgm:pt modelId="{008F7DFE-0A7F-4902-B96C-F195F184E2E9}" type="sibTrans" cxnId="{CDA603E4-FD8A-449B-9826-47F1038AC6F7}">
      <dgm:prSet/>
      <dgm:spPr/>
      <dgm:t>
        <a:bodyPr/>
        <a:lstStyle/>
        <a:p>
          <a:endParaRPr lang="en-US"/>
        </a:p>
      </dgm:t>
    </dgm:pt>
    <dgm:pt modelId="{138102D1-272F-49DA-A759-F299C7497294}">
      <dgm:prSet phldrT="[Text]"/>
      <dgm:spPr/>
      <dgm:t>
        <a:bodyPr/>
        <a:lstStyle/>
        <a:p>
          <a:r>
            <a:rPr lang="en-US" dirty="0" err="1" smtClean="0"/>
            <a:t>Pola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1D48EEEF-A6EE-437D-9C53-D9B02CA3E24A}" type="parTrans" cxnId="{E8C50144-F560-4197-8916-EE39F8B1E833}">
      <dgm:prSet/>
      <dgm:spPr/>
      <dgm:t>
        <a:bodyPr/>
        <a:lstStyle/>
        <a:p>
          <a:endParaRPr lang="en-US"/>
        </a:p>
      </dgm:t>
    </dgm:pt>
    <dgm:pt modelId="{9B85E48E-B5BC-46DE-9C90-C71268422154}" type="sibTrans" cxnId="{E8C50144-F560-4197-8916-EE39F8B1E833}">
      <dgm:prSet/>
      <dgm:spPr/>
      <dgm:t>
        <a:bodyPr/>
        <a:lstStyle/>
        <a:p>
          <a:endParaRPr lang="en-US"/>
        </a:p>
      </dgm:t>
    </dgm:pt>
    <dgm:pt modelId="{142157C5-2B55-471C-A041-1CD75C6A66E7}">
      <dgm:prSet phldrT="[Text]"/>
      <dgm:spPr/>
      <dgm:t>
        <a:bodyPr/>
        <a:lstStyle/>
        <a:p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mata</a:t>
          </a:r>
          <a:r>
            <a:rPr lang="en-US" dirty="0" smtClean="0"/>
            <a:t> </a:t>
          </a:r>
          <a:r>
            <a:rPr lang="en-US" dirty="0" err="1" smtClean="0"/>
            <a:t>pencaharian</a:t>
          </a:r>
          <a:endParaRPr lang="en-US" dirty="0"/>
        </a:p>
      </dgm:t>
    </dgm:pt>
    <dgm:pt modelId="{7CE0EA2E-FD52-4F1D-847D-030FE7B1F7D9}" type="parTrans" cxnId="{19D5A381-30BF-4C89-B4CD-FE33E3E11395}">
      <dgm:prSet/>
      <dgm:spPr/>
      <dgm:t>
        <a:bodyPr/>
        <a:lstStyle/>
        <a:p>
          <a:endParaRPr lang="en-US"/>
        </a:p>
      </dgm:t>
    </dgm:pt>
    <dgm:pt modelId="{82D166B1-F681-4F19-A2C7-6E68FD7C5CB7}" type="sibTrans" cxnId="{19D5A381-30BF-4C89-B4CD-FE33E3E11395}">
      <dgm:prSet/>
      <dgm:spPr/>
      <dgm:t>
        <a:bodyPr/>
        <a:lstStyle/>
        <a:p>
          <a:endParaRPr lang="en-US"/>
        </a:p>
      </dgm:t>
    </dgm:pt>
    <dgm:pt modelId="{81608DE9-A02A-4264-9139-789D20E28136}">
      <dgm:prSet phldrT="[Text]"/>
      <dgm:spPr/>
      <dgm:t>
        <a:bodyPr/>
        <a:lstStyle/>
        <a:p>
          <a:r>
            <a:rPr lang="en-US" dirty="0" err="1" smtClean="0"/>
            <a:t>Perubahan</a:t>
          </a:r>
          <a:r>
            <a:rPr lang="en-US" dirty="0" smtClean="0"/>
            <a:t> </a:t>
          </a:r>
          <a:r>
            <a:rPr lang="en-US" dirty="0" err="1" smtClean="0"/>
            <a:t>pendapatan</a:t>
          </a:r>
          <a:endParaRPr lang="en-US" dirty="0"/>
        </a:p>
      </dgm:t>
    </dgm:pt>
    <dgm:pt modelId="{C9328361-6B91-487A-AA75-26ECA4E0B82C}" type="parTrans" cxnId="{5AF6BEF4-70DA-47C4-8BEC-AA07BB0E1091}">
      <dgm:prSet/>
      <dgm:spPr/>
      <dgm:t>
        <a:bodyPr/>
        <a:lstStyle/>
        <a:p>
          <a:endParaRPr lang="en-US"/>
        </a:p>
      </dgm:t>
    </dgm:pt>
    <dgm:pt modelId="{EA044470-FCA4-411F-88A6-6F21BB9F4E16}" type="sibTrans" cxnId="{5AF6BEF4-70DA-47C4-8BEC-AA07BB0E1091}">
      <dgm:prSet/>
      <dgm:spPr/>
      <dgm:t>
        <a:bodyPr/>
        <a:lstStyle/>
        <a:p>
          <a:endParaRPr lang="en-US"/>
        </a:p>
      </dgm:t>
    </dgm:pt>
    <dgm:pt modelId="{3E4682EE-358B-4401-9043-3C140AA8E296}">
      <dgm:prSet phldrT="[Text]"/>
      <dgm:spPr/>
      <dgm:t>
        <a:bodyPr/>
        <a:lstStyle/>
        <a:p>
          <a:r>
            <a:rPr lang="en-US" dirty="0" err="1" smtClean="0"/>
            <a:t>Pembebasan</a:t>
          </a:r>
          <a:r>
            <a:rPr lang="en-US" dirty="0" smtClean="0"/>
            <a:t> </a:t>
          </a:r>
          <a:r>
            <a:rPr lang="en-US" dirty="0" err="1" smtClean="0"/>
            <a:t>lahan</a:t>
          </a:r>
          <a:endParaRPr lang="en-US" dirty="0"/>
        </a:p>
      </dgm:t>
    </dgm:pt>
    <dgm:pt modelId="{52DFB7BC-783A-488E-AFBD-9007766F96E5}" type="parTrans" cxnId="{13524C2E-E46D-485F-AAC8-278A2641AC56}">
      <dgm:prSet/>
      <dgm:spPr/>
      <dgm:t>
        <a:bodyPr/>
        <a:lstStyle/>
        <a:p>
          <a:endParaRPr lang="en-US"/>
        </a:p>
      </dgm:t>
    </dgm:pt>
    <dgm:pt modelId="{5D81CD72-7BAE-4514-8A85-622B445878C7}" type="sibTrans" cxnId="{13524C2E-E46D-485F-AAC8-278A2641AC56}">
      <dgm:prSet/>
      <dgm:spPr/>
      <dgm:t>
        <a:bodyPr/>
        <a:lstStyle/>
        <a:p>
          <a:endParaRPr lang="en-US"/>
        </a:p>
      </dgm:t>
    </dgm:pt>
    <dgm:pt modelId="{AAE8A0C8-C22B-4B1B-8559-7962D5AAA1A1}">
      <dgm:prSet phldrT="[Text]"/>
      <dgm:spPr/>
      <dgm:t>
        <a:bodyPr/>
        <a:lstStyle/>
        <a:p>
          <a:r>
            <a:rPr lang="en-US" dirty="0" err="1" smtClean="0"/>
            <a:t>Stabilitas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0B974E95-F78D-44E1-AF85-6A4B4A6AB289}" type="parTrans" cxnId="{07195E9D-EB86-4EBF-A097-0434B1C6D196}">
      <dgm:prSet/>
      <dgm:spPr/>
      <dgm:t>
        <a:bodyPr/>
        <a:lstStyle/>
        <a:p>
          <a:endParaRPr lang="en-US"/>
        </a:p>
      </dgm:t>
    </dgm:pt>
    <dgm:pt modelId="{F7759712-16B1-45B7-83C4-27DD5E49D3DE}" type="sibTrans" cxnId="{07195E9D-EB86-4EBF-A097-0434B1C6D196}">
      <dgm:prSet/>
      <dgm:spPr/>
      <dgm:t>
        <a:bodyPr/>
        <a:lstStyle/>
        <a:p>
          <a:endParaRPr lang="en-US"/>
        </a:p>
      </dgm:t>
    </dgm:pt>
    <dgm:pt modelId="{D871CECC-73AB-4F0C-B1CC-64F1196F14B0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konstruksi</a:t>
          </a:r>
          <a:endParaRPr lang="en-US" dirty="0"/>
        </a:p>
      </dgm:t>
    </dgm:pt>
    <dgm:pt modelId="{3463F547-1CFD-4D2C-8159-0C7A53AED749}" type="sibTrans" cxnId="{C80714A5-C42C-449E-93E3-51914C334FAD}">
      <dgm:prSet/>
      <dgm:spPr/>
      <dgm:t>
        <a:bodyPr/>
        <a:lstStyle/>
        <a:p>
          <a:endParaRPr lang="en-US"/>
        </a:p>
      </dgm:t>
    </dgm:pt>
    <dgm:pt modelId="{93B16DD5-7516-4BC8-B258-230350DDC849}" type="parTrans" cxnId="{C80714A5-C42C-449E-93E3-51914C334FAD}">
      <dgm:prSet/>
      <dgm:spPr/>
      <dgm:t>
        <a:bodyPr/>
        <a:lstStyle/>
        <a:p>
          <a:endParaRPr lang="en-US"/>
        </a:p>
      </dgm:t>
    </dgm:pt>
    <dgm:pt modelId="{1595C217-3FEF-4ED8-BB8D-49BC8C8C7E81}" type="pres">
      <dgm:prSet presAssocID="{2A8B8849-D538-4ACA-A75D-23C957BF8D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230F527-F2EF-4E98-8E29-AF2E2A7425E1}" type="pres">
      <dgm:prSet presAssocID="{D871CECC-73AB-4F0C-B1CC-64F1196F14B0}" presName="hierRoot1" presStyleCnt="0"/>
      <dgm:spPr/>
    </dgm:pt>
    <dgm:pt modelId="{509DE20A-9AED-47F9-8078-243EEE31725E}" type="pres">
      <dgm:prSet presAssocID="{D871CECC-73AB-4F0C-B1CC-64F1196F14B0}" presName="composite" presStyleCnt="0"/>
      <dgm:spPr/>
    </dgm:pt>
    <dgm:pt modelId="{79462669-A4A9-4EB3-B20E-587A3264F853}" type="pres">
      <dgm:prSet presAssocID="{D871CECC-73AB-4F0C-B1CC-64F1196F14B0}" presName="background" presStyleLbl="node0" presStyleIdx="0" presStyleCnt="2"/>
      <dgm:spPr/>
    </dgm:pt>
    <dgm:pt modelId="{8981EC56-C697-4905-A1FC-FBC38F2C14E1}" type="pres">
      <dgm:prSet presAssocID="{D871CECC-73AB-4F0C-B1CC-64F1196F14B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D0D6A8-CE93-4417-8231-1912BE203A45}" type="pres">
      <dgm:prSet presAssocID="{D871CECC-73AB-4F0C-B1CC-64F1196F14B0}" presName="hierChild2" presStyleCnt="0"/>
      <dgm:spPr/>
    </dgm:pt>
    <dgm:pt modelId="{88A1AD32-0E4B-44C8-B549-CA55BDB99ADF}" type="pres">
      <dgm:prSet presAssocID="{3E4682EE-358B-4401-9043-3C140AA8E296}" presName="hierRoot1" presStyleCnt="0"/>
      <dgm:spPr/>
    </dgm:pt>
    <dgm:pt modelId="{79431545-CBE6-4B1D-999F-D5313E98F8E9}" type="pres">
      <dgm:prSet presAssocID="{3E4682EE-358B-4401-9043-3C140AA8E296}" presName="composite" presStyleCnt="0"/>
      <dgm:spPr/>
    </dgm:pt>
    <dgm:pt modelId="{4BDA3F89-FC40-4597-AC05-F35B74950F29}" type="pres">
      <dgm:prSet presAssocID="{3E4682EE-358B-4401-9043-3C140AA8E296}" presName="background" presStyleLbl="node0" presStyleIdx="1" presStyleCnt="2"/>
      <dgm:spPr/>
    </dgm:pt>
    <dgm:pt modelId="{B8290BEE-30F3-47D0-AC59-D3863288DF1E}" type="pres">
      <dgm:prSet presAssocID="{3E4682EE-358B-4401-9043-3C140AA8E296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CA1D5B-C55A-4AFA-A59D-AB1F8742DB59}" type="pres">
      <dgm:prSet presAssocID="{3E4682EE-358B-4401-9043-3C140AA8E296}" presName="hierChild2" presStyleCnt="0"/>
      <dgm:spPr/>
    </dgm:pt>
    <dgm:pt modelId="{6F9821D7-87E9-4254-A0DD-906CD7969711}" type="pres">
      <dgm:prSet presAssocID="{86B6F6D5-D78E-4B0B-986D-F19B17806A3D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FED50DF-FBC2-4C87-AD9A-215464F4F7D9}" type="pres">
      <dgm:prSet presAssocID="{5E25259A-6CBC-4360-A5AA-78A2F99EF2C6}" presName="hierRoot2" presStyleCnt="0"/>
      <dgm:spPr/>
    </dgm:pt>
    <dgm:pt modelId="{5B467059-BB4F-4A99-8DCA-EEBE6A8B935B}" type="pres">
      <dgm:prSet presAssocID="{5E25259A-6CBC-4360-A5AA-78A2F99EF2C6}" presName="composite2" presStyleCnt="0"/>
      <dgm:spPr/>
    </dgm:pt>
    <dgm:pt modelId="{EA93F7CE-9FB6-4CC3-8A01-90A13D2FB745}" type="pres">
      <dgm:prSet presAssocID="{5E25259A-6CBC-4360-A5AA-78A2F99EF2C6}" presName="background2" presStyleLbl="node2" presStyleIdx="0" presStyleCnt="2"/>
      <dgm:spPr/>
    </dgm:pt>
    <dgm:pt modelId="{3CC16488-7534-4D12-BB54-79886B78D070}" type="pres">
      <dgm:prSet presAssocID="{5E25259A-6CBC-4360-A5AA-78A2F99EF2C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768A20-FE2E-4A5B-800D-DC53CE9BEA71}" type="pres">
      <dgm:prSet presAssocID="{5E25259A-6CBC-4360-A5AA-78A2F99EF2C6}" presName="hierChild3" presStyleCnt="0"/>
      <dgm:spPr/>
    </dgm:pt>
    <dgm:pt modelId="{2A255F1F-89A9-4BA6-970C-D8D99D5CCF2E}" type="pres">
      <dgm:prSet presAssocID="{5C1FB698-76A3-422D-A4CE-3203124EBE27}" presName="Name17" presStyleLbl="parChTrans1D3" presStyleIdx="0" presStyleCnt="3"/>
      <dgm:spPr/>
      <dgm:t>
        <a:bodyPr/>
        <a:lstStyle/>
        <a:p>
          <a:endParaRPr lang="en-US"/>
        </a:p>
      </dgm:t>
    </dgm:pt>
    <dgm:pt modelId="{63F2CFFC-4D0D-4B85-B69C-F32B8148323A}" type="pres">
      <dgm:prSet presAssocID="{0E9A1784-1C2E-474E-BBE1-3ED2A149302F}" presName="hierRoot3" presStyleCnt="0"/>
      <dgm:spPr/>
    </dgm:pt>
    <dgm:pt modelId="{530704E9-EC9E-4468-9D0B-2DD35EC4F300}" type="pres">
      <dgm:prSet presAssocID="{0E9A1784-1C2E-474E-BBE1-3ED2A149302F}" presName="composite3" presStyleCnt="0"/>
      <dgm:spPr/>
    </dgm:pt>
    <dgm:pt modelId="{D4478981-A8B9-4D5C-BB3A-2A673CE5E115}" type="pres">
      <dgm:prSet presAssocID="{0E9A1784-1C2E-474E-BBE1-3ED2A149302F}" presName="background3" presStyleLbl="node3" presStyleIdx="0" presStyleCnt="3"/>
      <dgm:spPr/>
    </dgm:pt>
    <dgm:pt modelId="{B2DEE673-1983-4162-8840-C9263B2215EA}" type="pres">
      <dgm:prSet presAssocID="{0E9A1784-1C2E-474E-BBE1-3ED2A149302F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79C5FA-30A5-42AE-AF4F-70911BD17969}" type="pres">
      <dgm:prSet presAssocID="{0E9A1784-1C2E-474E-BBE1-3ED2A149302F}" presName="hierChild4" presStyleCnt="0"/>
      <dgm:spPr/>
    </dgm:pt>
    <dgm:pt modelId="{720043C9-F002-4F95-9B9B-AB3C7D4FFA01}" type="pres">
      <dgm:prSet presAssocID="{0B974E95-F78D-44E1-AF85-6A4B4A6AB289}" presName="Name23" presStyleLbl="parChTrans1D4" presStyleIdx="0" presStyleCnt="1"/>
      <dgm:spPr/>
      <dgm:t>
        <a:bodyPr/>
        <a:lstStyle/>
        <a:p>
          <a:endParaRPr lang="en-US"/>
        </a:p>
      </dgm:t>
    </dgm:pt>
    <dgm:pt modelId="{A07BC4F2-7D3D-4A87-A176-57BC8CFFC80F}" type="pres">
      <dgm:prSet presAssocID="{AAE8A0C8-C22B-4B1B-8559-7962D5AAA1A1}" presName="hierRoot4" presStyleCnt="0"/>
      <dgm:spPr/>
    </dgm:pt>
    <dgm:pt modelId="{CF13873B-5762-418B-9797-825DCA1221F1}" type="pres">
      <dgm:prSet presAssocID="{AAE8A0C8-C22B-4B1B-8559-7962D5AAA1A1}" presName="composite4" presStyleCnt="0"/>
      <dgm:spPr/>
    </dgm:pt>
    <dgm:pt modelId="{27155250-BF7A-47FC-A97A-659FEE474062}" type="pres">
      <dgm:prSet presAssocID="{AAE8A0C8-C22B-4B1B-8559-7962D5AAA1A1}" presName="background4" presStyleLbl="node4" presStyleIdx="0" presStyleCnt="1"/>
      <dgm:spPr/>
    </dgm:pt>
    <dgm:pt modelId="{6914A39C-5EF6-4F09-8092-B98B1A82BD57}" type="pres">
      <dgm:prSet presAssocID="{AAE8A0C8-C22B-4B1B-8559-7962D5AAA1A1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3CD61E-524C-46BD-B077-4C676CD57929}" type="pres">
      <dgm:prSet presAssocID="{AAE8A0C8-C22B-4B1B-8559-7962D5AAA1A1}" presName="hierChild5" presStyleCnt="0"/>
      <dgm:spPr/>
    </dgm:pt>
    <dgm:pt modelId="{F3A1CBD3-D9D2-4E51-92AD-44471EE2BEF3}" type="pres">
      <dgm:prSet presAssocID="{1D48EEEF-A6EE-437D-9C53-D9B02CA3E24A}" presName="Name17" presStyleLbl="parChTrans1D3" presStyleIdx="1" presStyleCnt="3"/>
      <dgm:spPr/>
      <dgm:t>
        <a:bodyPr/>
        <a:lstStyle/>
        <a:p>
          <a:endParaRPr lang="en-US"/>
        </a:p>
      </dgm:t>
    </dgm:pt>
    <dgm:pt modelId="{03BFD5A9-C0B1-45EA-AF75-39B379718AAA}" type="pres">
      <dgm:prSet presAssocID="{138102D1-272F-49DA-A759-F299C7497294}" presName="hierRoot3" presStyleCnt="0"/>
      <dgm:spPr/>
    </dgm:pt>
    <dgm:pt modelId="{39795E84-C107-45E5-860A-20446D6DD125}" type="pres">
      <dgm:prSet presAssocID="{138102D1-272F-49DA-A759-F299C7497294}" presName="composite3" presStyleCnt="0"/>
      <dgm:spPr/>
    </dgm:pt>
    <dgm:pt modelId="{3ACEE9B6-F5C8-4A31-A15D-FDE3FA1FF88C}" type="pres">
      <dgm:prSet presAssocID="{138102D1-272F-49DA-A759-F299C7497294}" presName="background3" presStyleLbl="node3" presStyleIdx="1" presStyleCnt="3"/>
      <dgm:spPr/>
    </dgm:pt>
    <dgm:pt modelId="{8BC31536-4365-46C1-94AA-4A915DECA135}" type="pres">
      <dgm:prSet presAssocID="{138102D1-272F-49DA-A759-F299C749729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6E06E7-00FA-4155-A836-AFAF97BD5E36}" type="pres">
      <dgm:prSet presAssocID="{138102D1-272F-49DA-A759-F299C7497294}" presName="hierChild4" presStyleCnt="0"/>
      <dgm:spPr/>
    </dgm:pt>
    <dgm:pt modelId="{96A5D2E1-5086-42F9-88A2-85F0CDF7F309}" type="pres">
      <dgm:prSet presAssocID="{7CE0EA2E-FD52-4F1D-847D-030FE7B1F7D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C44227F-07B9-4EAE-899B-9DB3E9E4930F}" type="pres">
      <dgm:prSet presAssocID="{142157C5-2B55-471C-A041-1CD75C6A66E7}" presName="hierRoot2" presStyleCnt="0"/>
      <dgm:spPr/>
    </dgm:pt>
    <dgm:pt modelId="{26083DF5-4C6D-405D-B6F6-E785CE4C9D71}" type="pres">
      <dgm:prSet presAssocID="{142157C5-2B55-471C-A041-1CD75C6A66E7}" presName="composite2" presStyleCnt="0"/>
      <dgm:spPr/>
    </dgm:pt>
    <dgm:pt modelId="{94343A5D-069D-446B-BFE0-3F3B660B0165}" type="pres">
      <dgm:prSet presAssocID="{142157C5-2B55-471C-A041-1CD75C6A66E7}" presName="background2" presStyleLbl="node2" presStyleIdx="1" presStyleCnt="2"/>
      <dgm:spPr/>
    </dgm:pt>
    <dgm:pt modelId="{7EB3B30A-D2D1-439C-9924-D4C026EE7632}" type="pres">
      <dgm:prSet presAssocID="{142157C5-2B55-471C-A041-1CD75C6A66E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A01FDB-7BB9-4AA0-83E0-4FD8CE3BD6FD}" type="pres">
      <dgm:prSet presAssocID="{142157C5-2B55-471C-A041-1CD75C6A66E7}" presName="hierChild3" presStyleCnt="0"/>
      <dgm:spPr/>
    </dgm:pt>
    <dgm:pt modelId="{813C0AEA-6A36-4A33-875A-F84378445992}" type="pres">
      <dgm:prSet presAssocID="{C9328361-6B91-487A-AA75-26ECA4E0B82C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1DD8CF0-9A33-4F6D-A9DB-3271B02E88F3}" type="pres">
      <dgm:prSet presAssocID="{81608DE9-A02A-4264-9139-789D20E28136}" presName="hierRoot3" presStyleCnt="0"/>
      <dgm:spPr/>
    </dgm:pt>
    <dgm:pt modelId="{C60E1EBC-EC17-4C66-A2FC-848D567F5F92}" type="pres">
      <dgm:prSet presAssocID="{81608DE9-A02A-4264-9139-789D20E28136}" presName="composite3" presStyleCnt="0"/>
      <dgm:spPr/>
    </dgm:pt>
    <dgm:pt modelId="{C7D772C0-C19B-4EAD-BDED-FFCDEEFEEADC}" type="pres">
      <dgm:prSet presAssocID="{81608DE9-A02A-4264-9139-789D20E28136}" presName="background3" presStyleLbl="node3" presStyleIdx="2" presStyleCnt="3"/>
      <dgm:spPr/>
    </dgm:pt>
    <dgm:pt modelId="{8A8FBD09-9307-4D9D-A046-0306BABE28DC}" type="pres">
      <dgm:prSet presAssocID="{81608DE9-A02A-4264-9139-789D20E28136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0DD342-F795-442E-AAE3-E8767227967D}" type="pres">
      <dgm:prSet presAssocID="{81608DE9-A02A-4264-9139-789D20E28136}" presName="hierChild4" presStyleCnt="0"/>
      <dgm:spPr/>
    </dgm:pt>
  </dgm:ptLst>
  <dgm:cxnLst>
    <dgm:cxn modelId="{1529549E-A0AD-4ED8-88E9-C946B07001E5}" type="presOf" srcId="{0B974E95-F78D-44E1-AF85-6A4B4A6AB289}" destId="{720043C9-F002-4F95-9B9B-AB3C7D4FFA01}" srcOrd="0" destOrd="0" presId="urn:microsoft.com/office/officeart/2005/8/layout/hierarchy1"/>
    <dgm:cxn modelId="{C80714A5-C42C-449E-93E3-51914C334FAD}" srcId="{2A8B8849-D538-4ACA-A75D-23C957BF8DC8}" destId="{D871CECC-73AB-4F0C-B1CC-64F1196F14B0}" srcOrd="0" destOrd="0" parTransId="{93B16DD5-7516-4BC8-B258-230350DDC849}" sibTransId="{3463F547-1CFD-4D2C-8159-0C7A53AED749}"/>
    <dgm:cxn modelId="{00B49508-3C6B-481B-B141-609D77830D09}" type="presOf" srcId="{C9328361-6B91-487A-AA75-26ECA4E0B82C}" destId="{813C0AEA-6A36-4A33-875A-F84378445992}" srcOrd="0" destOrd="0" presId="urn:microsoft.com/office/officeart/2005/8/layout/hierarchy1"/>
    <dgm:cxn modelId="{BCF92F88-7AC2-42D8-819F-DC4D98E8C889}" type="presOf" srcId="{81608DE9-A02A-4264-9139-789D20E28136}" destId="{8A8FBD09-9307-4D9D-A046-0306BABE28DC}" srcOrd="0" destOrd="0" presId="urn:microsoft.com/office/officeart/2005/8/layout/hierarchy1"/>
    <dgm:cxn modelId="{44F2D0CB-7663-4EAF-A889-5FCB3E5E6916}" type="presOf" srcId="{86B6F6D5-D78E-4B0B-986D-F19B17806A3D}" destId="{6F9821D7-87E9-4254-A0DD-906CD7969711}" srcOrd="0" destOrd="0" presId="urn:microsoft.com/office/officeart/2005/8/layout/hierarchy1"/>
    <dgm:cxn modelId="{E8C50144-F560-4197-8916-EE39F8B1E833}" srcId="{5E25259A-6CBC-4360-A5AA-78A2F99EF2C6}" destId="{138102D1-272F-49DA-A759-F299C7497294}" srcOrd="1" destOrd="0" parTransId="{1D48EEEF-A6EE-437D-9C53-D9B02CA3E24A}" sibTransId="{9B85E48E-B5BC-46DE-9C90-C71268422154}"/>
    <dgm:cxn modelId="{13132E72-F5A7-4DB1-86C5-5F7D514142B1}" type="presOf" srcId="{5E25259A-6CBC-4360-A5AA-78A2F99EF2C6}" destId="{3CC16488-7534-4D12-BB54-79886B78D070}" srcOrd="0" destOrd="0" presId="urn:microsoft.com/office/officeart/2005/8/layout/hierarchy1"/>
    <dgm:cxn modelId="{8AC9C175-C22E-4296-A5C1-204626CA3043}" type="presOf" srcId="{D871CECC-73AB-4F0C-B1CC-64F1196F14B0}" destId="{8981EC56-C697-4905-A1FC-FBC38F2C14E1}" srcOrd="0" destOrd="0" presId="urn:microsoft.com/office/officeart/2005/8/layout/hierarchy1"/>
    <dgm:cxn modelId="{CDA603E4-FD8A-449B-9826-47F1038AC6F7}" srcId="{5E25259A-6CBC-4360-A5AA-78A2F99EF2C6}" destId="{0E9A1784-1C2E-474E-BBE1-3ED2A149302F}" srcOrd="0" destOrd="0" parTransId="{5C1FB698-76A3-422D-A4CE-3203124EBE27}" sibTransId="{008F7DFE-0A7F-4902-B96C-F195F184E2E9}"/>
    <dgm:cxn modelId="{CE0B2A52-3DB3-423D-9AA6-92C72BE5DC1C}" srcId="{3E4682EE-358B-4401-9043-3C140AA8E296}" destId="{5E25259A-6CBC-4360-A5AA-78A2F99EF2C6}" srcOrd="0" destOrd="0" parTransId="{86B6F6D5-D78E-4B0B-986D-F19B17806A3D}" sibTransId="{D64BE2D1-4E0F-45A6-B5B0-693E0D6AD078}"/>
    <dgm:cxn modelId="{E49DF9A2-9D70-4343-B6B7-9C73E040C1EF}" type="presOf" srcId="{0E9A1784-1C2E-474E-BBE1-3ED2A149302F}" destId="{B2DEE673-1983-4162-8840-C9263B2215EA}" srcOrd="0" destOrd="0" presId="urn:microsoft.com/office/officeart/2005/8/layout/hierarchy1"/>
    <dgm:cxn modelId="{07195E9D-EB86-4EBF-A097-0434B1C6D196}" srcId="{0E9A1784-1C2E-474E-BBE1-3ED2A149302F}" destId="{AAE8A0C8-C22B-4B1B-8559-7962D5AAA1A1}" srcOrd="0" destOrd="0" parTransId="{0B974E95-F78D-44E1-AF85-6A4B4A6AB289}" sibTransId="{F7759712-16B1-45B7-83C4-27DD5E49D3DE}"/>
    <dgm:cxn modelId="{4039CDCD-F2EE-430B-B5C0-D91B7281E2E5}" type="presOf" srcId="{AAE8A0C8-C22B-4B1B-8559-7962D5AAA1A1}" destId="{6914A39C-5EF6-4F09-8092-B98B1A82BD57}" srcOrd="0" destOrd="0" presId="urn:microsoft.com/office/officeart/2005/8/layout/hierarchy1"/>
    <dgm:cxn modelId="{5AF6BEF4-70DA-47C4-8BEC-AA07BB0E1091}" srcId="{142157C5-2B55-471C-A041-1CD75C6A66E7}" destId="{81608DE9-A02A-4264-9139-789D20E28136}" srcOrd="0" destOrd="0" parTransId="{C9328361-6B91-487A-AA75-26ECA4E0B82C}" sibTransId="{EA044470-FCA4-411F-88A6-6F21BB9F4E16}"/>
    <dgm:cxn modelId="{CF6C027E-C202-4A67-A7E5-828EC1EC6508}" type="presOf" srcId="{7CE0EA2E-FD52-4F1D-847D-030FE7B1F7D9}" destId="{96A5D2E1-5086-42F9-88A2-85F0CDF7F309}" srcOrd="0" destOrd="0" presId="urn:microsoft.com/office/officeart/2005/8/layout/hierarchy1"/>
    <dgm:cxn modelId="{AF6414E8-C0FC-4AE0-97F4-95F94EB2D62C}" type="presOf" srcId="{1D48EEEF-A6EE-437D-9C53-D9B02CA3E24A}" destId="{F3A1CBD3-D9D2-4E51-92AD-44471EE2BEF3}" srcOrd="0" destOrd="0" presId="urn:microsoft.com/office/officeart/2005/8/layout/hierarchy1"/>
    <dgm:cxn modelId="{C79ED102-0954-4879-BB7A-6D5866F43EB0}" type="presOf" srcId="{138102D1-272F-49DA-A759-F299C7497294}" destId="{8BC31536-4365-46C1-94AA-4A915DECA135}" srcOrd="0" destOrd="0" presId="urn:microsoft.com/office/officeart/2005/8/layout/hierarchy1"/>
    <dgm:cxn modelId="{9594CC2F-103C-467B-9CFE-12873B61C6E3}" type="presOf" srcId="{142157C5-2B55-471C-A041-1CD75C6A66E7}" destId="{7EB3B30A-D2D1-439C-9924-D4C026EE7632}" srcOrd="0" destOrd="0" presId="urn:microsoft.com/office/officeart/2005/8/layout/hierarchy1"/>
    <dgm:cxn modelId="{E4E6AD24-2771-46E1-9A85-A55A697800F4}" type="presOf" srcId="{3E4682EE-358B-4401-9043-3C140AA8E296}" destId="{B8290BEE-30F3-47D0-AC59-D3863288DF1E}" srcOrd="0" destOrd="0" presId="urn:microsoft.com/office/officeart/2005/8/layout/hierarchy1"/>
    <dgm:cxn modelId="{F8ADBE7D-D3CC-4B35-A6D9-EFE8C0979AC5}" type="presOf" srcId="{5C1FB698-76A3-422D-A4CE-3203124EBE27}" destId="{2A255F1F-89A9-4BA6-970C-D8D99D5CCF2E}" srcOrd="0" destOrd="0" presId="urn:microsoft.com/office/officeart/2005/8/layout/hierarchy1"/>
    <dgm:cxn modelId="{1FFBF1A5-27D1-4C2B-A785-1D4196C6D71F}" type="presOf" srcId="{2A8B8849-D538-4ACA-A75D-23C957BF8DC8}" destId="{1595C217-3FEF-4ED8-BB8D-49BC8C8C7E81}" srcOrd="0" destOrd="0" presId="urn:microsoft.com/office/officeart/2005/8/layout/hierarchy1"/>
    <dgm:cxn modelId="{13524C2E-E46D-485F-AAC8-278A2641AC56}" srcId="{2A8B8849-D538-4ACA-A75D-23C957BF8DC8}" destId="{3E4682EE-358B-4401-9043-3C140AA8E296}" srcOrd="1" destOrd="0" parTransId="{52DFB7BC-783A-488E-AFBD-9007766F96E5}" sibTransId="{5D81CD72-7BAE-4514-8A85-622B445878C7}"/>
    <dgm:cxn modelId="{19D5A381-30BF-4C89-B4CD-FE33E3E11395}" srcId="{3E4682EE-358B-4401-9043-3C140AA8E296}" destId="{142157C5-2B55-471C-A041-1CD75C6A66E7}" srcOrd="1" destOrd="0" parTransId="{7CE0EA2E-FD52-4F1D-847D-030FE7B1F7D9}" sibTransId="{82D166B1-F681-4F19-A2C7-6E68FD7C5CB7}"/>
    <dgm:cxn modelId="{E939FC73-0DAB-4E41-B28B-5A5A2532ACFC}" type="presParOf" srcId="{1595C217-3FEF-4ED8-BB8D-49BC8C8C7E81}" destId="{E230F527-F2EF-4E98-8E29-AF2E2A7425E1}" srcOrd="0" destOrd="0" presId="urn:microsoft.com/office/officeart/2005/8/layout/hierarchy1"/>
    <dgm:cxn modelId="{E8DDEE06-96DD-4226-A316-CED456DC2DFA}" type="presParOf" srcId="{E230F527-F2EF-4E98-8E29-AF2E2A7425E1}" destId="{509DE20A-9AED-47F9-8078-243EEE31725E}" srcOrd="0" destOrd="0" presId="urn:microsoft.com/office/officeart/2005/8/layout/hierarchy1"/>
    <dgm:cxn modelId="{33C89E7B-E33B-449A-AB31-A7F5AD071975}" type="presParOf" srcId="{509DE20A-9AED-47F9-8078-243EEE31725E}" destId="{79462669-A4A9-4EB3-B20E-587A3264F853}" srcOrd="0" destOrd="0" presId="urn:microsoft.com/office/officeart/2005/8/layout/hierarchy1"/>
    <dgm:cxn modelId="{7B40F8B1-5205-4EC3-86F9-5B9695DB9FEA}" type="presParOf" srcId="{509DE20A-9AED-47F9-8078-243EEE31725E}" destId="{8981EC56-C697-4905-A1FC-FBC38F2C14E1}" srcOrd="1" destOrd="0" presId="urn:microsoft.com/office/officeart/2005/8/layout/hierarchy1"/>
    <dgm:cxn modelId="{5E7F9DEA-5DF0-4489-B866-FC422C5777D6}" type="presParOf" srcId="{E230F527-F2EF-4E98-8E29-AF2E2A7425E1}" destId="{CCD0D6A8-CE93-4417-8231-1912BE203A45}" srcOrd="1" destOrd="0" presId="urn:microsoft.com/office/officeart/2005/8/layout/hierarchy1"/>
    <dgm:cxn modelId="{E160362E-2940-4EE1-B33A-76492608F5A0}" type="presParOf" srcId="{1595C217-3FEF-4ED8-BB8D-49BC8C8C7E81}" destId="{88A1AD32-0E4B-44C8-B549-CA55BDB99ADF}" srcOrd="1" destOrd="0" presId="urn:microsoft.com/office/officeart/2005/8/layout/hierarchy1"/>
    <dgm:cxn modelId="{BAC68039-3D5D-42B8-8624-F5D1995AE5F9}" type="presParOf" srcId="{88A1AD32-0E4B-44C8-B549-CA55BDB99ADF}" destId="{79431545-CBE6-4B1D-999F-D5313E98F8E9}" srcOrd="0" destOrd="0" presId="urn:microsoft.com/office/officeart/2005/8/layout/hierarchy1"/>
    <dgm:cxn modelId="{B5290D46-516E-4921-BA96-7A43B6D3D914}" type="presParOf" srcId="{79431545-CBE6-4B1D-999F-D5313E98F8E9}" destId="{4BDA3F89-FC40-4597-AC05-F35B74950F29}" srcOrd="0" destOrd="0" presId="urn:microsoft.com/office/officeart/2005/8/layout/hierarchy1"/>
    <dgm:cxn modelId="{E8B85D6A-4C6A-4422-9242-76BD69EE1C55}" type="presParOf" srcId="{79431545-CBE6-4B1D-999F-D5313E98F8E9}" destId="{B8290BEE-30F3-47D0-AC59-D3863288DF1E}" srcOrd="1" destOrd="0" presId="urn:microsoft.com/office/officeart/2005/8/layout/hierarchy1"/>
    <dgm:cxn modelId="{EE1890B7-EB74-471B-9785-208E216B82A1}" type="presParOf" srcId="{88A1AD32-0E4B-44C8-B549-CA55BDB99ADF}" destId="{69CA1D5B-C55A-4AFA-A59D-AB1F8742DB59}" srcOrd="1" destOrd="0" presId="urn:microsoft.com/office/officeart/2005/8/layout/hierarchy1"/>
    <dgm:cxn modelId="{17112752-8639-468A-B216-EA414F7E1B97}" type="presParOf" srcId="{69CA1D5B-C55A-4AFA-A59D-AB1F8742DB59}" destId="{6F9821D7-87E9-4254-A0DD-906CD7969711}" srcOrd="0" destOrd="0" presId="urn:microsoft.com/office/officeart/2005/8/layout/hierarchy1"/>
    <dgm:cxn modelId="{8928EDFF-DC7E-4DA2-BAE7-C59C25879118}" type="presParOf" srcId="{69CA1D5B-C55A-4AFA-A59D-AB1F8742DB59}" destId="{CFED50DF-FBC2-4C87-AD9A-215464F4F7D9}" srcOrd="1" destOrd="0" presId="urn:microsoft.com/office/officeart/2005/8/layout/hierarchy1"/>
    <dgm:cxn modelId="{ADB773F6-3C8C-48E9-B008-E7D71CFBE951}" type="presParOf" srcId="{CFED50DF-FBC2-4C87-AD9A-215464F4F7D9}" destId="{5B467059-BB4F-4A99-8DCA-EEBE6A8B935B}" srcOrd="0" destOrd="0" presId="urn:microsoft.com/office/officeart/2005/8/layout/hierarchy1"/>
    <dgm:cxn modelId="{3F4CB814-75E7-477A-BEE7-56D036754020}" type="presParOf" srcId="{5B467059-BB4F-4A99-8DCA-EEBE6A8B935B}" destId="{EA93F7CE-9FB6-4CC3-8A01-90A13D2FB745}" srcOrd="0" destOrd="0" presId="urn:microsoft.com/office/officeart/2005/8/layout/hierarchy1"/>
    <dgm:cxn modelId="{BC7234C0-7353-4D53-8D0E-A108B7B3CE19}" type="presParOf" srcId="{5B467059-BB4F-4A99-8DCA-EEBE6A8B935B}" destId="{3CC16488-7534-4D12-BB54-79886B78D070}" srcOrd="1" destOrd="0" presId="urn:microsoft.com/office/officeart/2005/8/layout/hierarchy1"/>
    <dgm:cxn modelId="{922B30DE-88DD-42ED-ACD4-22C4FBCB1ABF}" type="presParOf" srcId="{CFED50DF-FBC2-4C87-AD9A-215464F4F7D9}" destId="{14768A20-FE2E-4A5B-800D-DC53CE9BEA71}" srcOrd="1" destOrd="0" presId="urn:microsoft.com/office/officeart/2005/8/layout/hierarchy1"/>
    <dgm:cxn modelId="{3C2EF414-E056-4436-8C69-508D66B76622}" type="presParOf" srcId="{14768A20-FE2E-4A5B-800D-DC53CE9BEA71}" destId="{2A255F1F-89A9-4BA6-970C-D8D99D5CCF2E}" srcOrd="0" destOrd="0" presId="urn:microsoft.com/office/officeart/2005/8/layout/hierarchy1"/>
    <dgm:cxn modelId="{DDAA6E54-1493-451A-B091-705C95247004}" type="presParOf" srcId="{14768A20-FE2E-4A5B-800D-DC53CE9BEA71}" destId="{63F2CFFC-4D0D-4B85-B69C-F32B8148323A}" srcOrd="1" destOrd="0" presId="urn:microsoft.com/office/officeart/2005/8/layout/hierarchy1"/>
    <dgm:cxn modelId="{A11BD782-BC8F-4F82-935E-A608FF243703}" type="presParOf" srcId="{63F2CFFC-4D0D-4B85-B69C-F32B8148323A}" destId="{530704E9-EC9E-4468-9D0B-2DD35EC4F300}" srcOrd="0" destOrd="0" presId="urn:microsoft.com/office/officeart/2005/8/layout/hierarchy1"/>
    <dgm:cxn modelId="{A540C422-036B-46A8-9155-C1B8CD16DA8A}" type="presParOf" srcId="{530704E9-EC9E-4468-9D0B-2DD35EC4F300}" destId="{D4478981-A8B9-4D5C-BB3A-2A673CE5E115}" srcOrd="0" destOrd="0" presId="urn:microsoft.com/office/officeart/2005/8/layout/hierarchy1"/>
    <dgm:cxn modelId="{27F3AD48-F650-4587-B3E5-22143290BDCD}" type="presParOf" srcId="{530704E9-EC9E-4468-9D0B-2DD35EC4F300}" destId="{B2DEE673-1983-4162-8840-C9263B2215EA}" srcOrd="1" destOrd="0" presId="urn:microsoft.com/office/officeart/2005/8/layout/hierarchy1"/>
    <dgm:cxn modelId="{DDFB3FE2-77DB-4624-9ED9-CFF4E28FCC29}" type="presParOf" srcId="{63F2CFFC-4D0D-4B85-B69C-F32B8148323A}" destId="{0B79C5FA-30A5-42AE-AF4F-70911BD17969}" srcOrd="1" destOrd="0" presId="urn:microsoft.com/office/officeart/2005/8/layout/hierarchy1"/>
    <dgm:cxn modelId="{B42F0093-9478-4739-93F8-8B9E53DAA7A7}" type="presParOf" srcId="{0B79C5FA-30A5-42AE-AF4F-70911BD17969}" destId="{720043C9-F002-4F95-9B9B-AB3C7D4FFA01}" srcOrd="0" destOrd="0" presId="urn:microsoft.com/office/officeart/2005/8/layout/hierarchy1"/>
    <dgm:cxn modelId="{ED3236F7-BBDC-47F6-945A-137541E0BED8}" type="presParOf" srcId="{0B79C5FA-30A5-42AE-AF4F-70911BD17969}" destId="{A07BC4F2-7D3D-4A87-A176-57BC8CFFC80F}" srcOrd="1" destOrd="0" presId="urn:microsoft.com/office/officeart/2005/8/layout/hierarchy1"/>
    <dgm:cxn modelId="{B0EDB3FE-3B2B-4CB0-80B6-5DE22C89DC79}" type="presParOf" srcId="{A07BC4F2-7D3D-4A87-A176-57BC8CFFC80F}" destId="{CF13873B-5762-418B-9797-825DCA1221F1}" srcOrd="0" destOrd="0" presId="urn:microsoft.com/office/officeart/2005/8/layout/hierarchy1"/>
    <dgm:cxn modelId="{93AD940F-D453-4488-8A4C-14C29E634C65}" type="presParOf" srcId="{CF13873B-5762-418B-9797-825DCA1221F1}" destId="{27155250-BF7A-47FC-A97A-659FEE474062}" srcOrd="0" destOrd="0" presId="urn:microsoft.com/office/officeart/2005/8/layout/hierarchy1"/>
    <dgm:cxn modelId="{084E230E-95A2-4C89-BF2A-AD55D4CA9B97}" type="presParOf" srcId="{CF13873B-5762-418B-9797-825DCA1221F1}" destId="{6914A39C-5EF6-4F09-8092-B98B1A82BD57}" srcOrd="1" destOrd="0" presId="urn:microsoft.com/office/officeart/2005/8/layout/hierarchy1"/>
    <dgm:cxn modelId="{F699D610-F9C2-481D-95B8-62E9C8C1E8FF}" type="presParOf" srcId="{A07BC4F2-7D3D-4A87-A176-57BC8CFFC80F}" destId="{453CD61E-524C-46BD-B077-4C676CD57929}" srcOrd="1" destOrd="0" presId="urn:microsoft.com/office/officeart/2005/8/layout/hierarchy1"/>
    <dgm:cxn modelId="{3A28A5CE-DEEA-457C-9AB8-7FF82FA97C39}" type="presParOf" srcId="{14768A20-FE2E-4A5B-800D-DC53CE9BEA71}" destId="{F3A1CBD3-D9D2-4E51-92AD-44471EE2BEF3}" srcOrd="2" destOrd="0" presId="urn:microsoft.com/office/officeart/2005/8/layout/hierarchy1"/>
    <dgm:cxn modelId="{69192B87-9EA7-469A-9273-DE0ACD9F938E}" type="presParOf" srcId="{14768A20-FE2E-4A5B-800D-DC53CE9BEA71}" destId="{03BFD5A9-C0B1-45EA-AF75-39B379718AAA}" srcOrd="3" destOrd="0" presId="urn:microsoft.com/office/officeart/2005/8/layout/hierarchy1"/>
    <dgm:cxn modelId="{CB30D142-B191-4F52-81B9-A1F4FA768706}" type="presParOf" srcId="{03BFD5A9-C0B1-45EA-AF75-39B379718AAA}" destId="{39795E84-C107-45E5-860A-20446D6DD125}" srcOrd="0" destOrd="0" presId="urn:microsoft.com/office/officeart/2005/8/layout/hierarchy1"/>
    <dgm:cxn modelId="{085A4EB4-0F30-4A37-9E44-8442E2E31AF4}" type="presParOf" srcId="{39795E84-C107-45E5-860A-20446D6DD125}" destId="{3ACEE9B6-F5C8-4A31-A15D-FDE3FA1FF88C}" srcOrd="0" destOrd="0" presId="urn:microsoft.com/office/officeart/2005/8/layout/hierarchy1"/>
    <dgm:cxn modelId="{98094269-538C-4642-99C8-9C88417C1576}" type="presParOf" srcId="{39795E84-C107-45E5-860A-20446D6DD125}" destId="{8BC31536-4365-46C1-94AA-4A915DECA135}" srcOrd="1" destOrd="0" presId="urn:microsoft.com/office/officeart/2005/8/layout/hierarchy1"/>
    <dgm:cxn modelId="{D98EE094-AEF4-48DF-8A38-25BB898D5069}" type="presParOf" srcId="{03BFD5A9-C0B1-45EA-AF75-39B379718AAA}" destId="{B26E06E7-00FA-4155-A836-AFAF97BD5E36}" srcOrd="1" destOrd="0" presId="urn:microsoft.com/office/officeart/2005/8/layout/hierarchy1"/>
    <dgm:cxn modelId="{388BDBDB-4B6C-4FF1-A8A7-AFB06548223E}" type="presParOf" srcId="{69CA1D5B-C55A-4AFA-A59D-AB1F8742DB59}" destId="{96A5D2E1-5086-42F9-88A2-85F0CDF7F309}" srcOrd="2" destOrd="0" presId="urn:microsoft.com/office/officeart/2005/8/layout/hierarchy1"/>
    <dgm:cxn modelId="{EB7710D1-9B9C-41F6-B42C-D5FC06F43228}" type="presParOf" srcId="{69CA1D5B-C55A-4AFA-A59D-AB1F8742DB59}" destId="{9C44227F-07B9-4EAE-899B-9DB3E9E4930F}" srcOrd="3" destOrd="0" presId="urn:microsoft.com/office/officeart/2005/8/layout/hierarchy1"/>
    <dgm:cxn modelId="{7E5C8367-A3DB-4AFF-9139-07C236187D8C}" type="presParOf" srcId="{9C44227F-07B9-4EAE-899B-9DB3E9E4930F}" destId="{26083DF5-4C6D-405D-B6F6-E785CE4C9D71}" srcOrd="0" destOrd="0" presId="urn:microsoft.com/office/officeart/2005/8/layout/hierarchy1"/>
    <dgm:cxn modelId="{8A9DC167-5D86-4B57-915B-6609C2E4E80D}" type="presParOf" srcId="{26083DF5-4C6D-405D-B6F6-E785CE4C9D71}" destId="{94343A5D-069D-446B-BFE0-3F3B660B0165}" srcOrd="0" destOrd="0" presId="urn:microsoft.com/office/officeart/2005/8/layout/hierarchy1"/>
    <dgm:cxn modelId="{467E71CB-49AD-407D-BB79-6E34DB99155E}" type="presParOf" srcId="{26083DF5-4C6D-405D-B6F6-E785CE4C9D71}" destId="{7EB3B30A-D2D1-439C-9924-D4C026EE7632}" srcOrd="1" destOrd="0" presId="urn:microsoft.com/office/officeart/2005/8/layout/hierarchy1"/>
    <dgm:cxn modelId="{7271B767-A050-4716-B1BB-CF955B15B099}" type="presParOf" srcId="{9C44227F-07B9-4EAE-899B-9DB3E9E4930F}" destId="{6DA01FDB-7BB9-4AA0-83E0-4FD8CE3BD6FD}" srcOrd="1" destOrd="0" presId="urn:microsoft.com/office/officeart/2005/8/layout/hierarchy1"/>
    <dgm:cxn modelId="{97D5062A-C2CC-4981-AA22-5364276D3E5A}" type="presParOf" srcId="{6DA01FDB-7BB9-4AA0-83E0-4FD8CE3BD6FD}" destId="{813C0AEA-6A36-4A33-875A-F84378445992}" srcOrd="0" destOrd="0" presId="urn:microsoft.com/office/officeart/2005/8/layout/hierarchy1"/>
    <dgm:cxn modelId="{039B0C14-643E-443F-A34C-98E4B7CCB99C}" type="presParOf" srcId="{6DA01FDB-7BB9-4AA0-83E0-4FD8CE3BD6FD}" destId="{31DD8CF0-9A33-4F6D-A9DB-3271B02E88F3}" srcOrd="1" destOrd="0" presId="urn:microsoft.com/office/officeart/2005/8/layout/hierarchy1"/>
    <dgm:cxn modelId="{29D1BDDD-A1C8-44B1-AB20-EDD6A4C73BA6}" type="presParOf" srcId="{31DD8CF0-9A33-4F6D-A9DB-3271B02E88F3}" destId="{C60E1EBC-EC17-4C66-A2FC-848D567F5F92}" srcOrd="0" destOrd="0" presId="urn:microsoft.com/office/officeart/2005/8/layout/hierarchy1"/>
    <dgm:cxn modelId="{26CC2719-480E-4D0F-B4D6-5E04C33EE15A}" type="presParOf" srcId="{C60E1EBC-EC17-4C66-A2FC-848D567F5F92}" destId="{C7D772C0-C19B-4EAD-BDED-FFCDEEFEEADC}" srcOrd="0" destOrd="0" presId="urn:microsoft.com/office/officeart/2005/8/layout/hierarchy1"/>
    <dgm:cxn modelId="{37420448-50E8-4FEF-B4C1-87588BE571EE}" type="presParOf" srcId="{C60E1EBC-EC17-4C66-A2FC-848D567F5F92}" destId="{8A8FBD09-9307-4D9D-A046-0306BABE28DC}" srcOrd="1" destOrd="0" presId="urn:microsoft.com/office/officeart/2005/8/layout/hierarchy1"/>
    <dgm:cxn modelId="{359A8B35-25FE-40DB-82E1-7463FE4EA915}" type="presParOf" srcId="{31DD8CF0-9A33-4F6D-A9DB-3271B02E88F3}" destId="{F40DD342-F795-442E-AAE3-E8767227967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BA153-B739-4D1B-BF1B-B1527D9B1697}">
      <dsp:nvSpPr>
        <dsp:cNvPr id="0" name=""/>
        <dsp:cNvSpPr/>
      </dsp:nvSpPr>
      <dsp:spPr>
        <a:xfrm>
          <a:off x="0" y="4116493"/>
          <a:ext cx="8229600" cy="1165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Pra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Survei</a:t>
          </a:r>
          <a:endParaRPr lang="en-US" sz="1800" kern="1200" dirty="0"/>
        </a:p>
      </dsp:txBody>
      <dsp:txXfrm>
        <a:off x="0" y="4116493"/>
        <a:ext cx="8229600" cy="629222"/>
      </dsp:txXfrm>
    </dsp:sp>
    <dsp:sp modelId="{C7CD283C-D8D4-42F8-BC1F-B5D447396185}">
      <dsp:nvSpPr>
        <dsp:cNvPr id="0" name=""/>
        <dsp:cNvSpPr/>
      </dsp:nvSpPr>
      <dsp:spPr>
        <a:xfrm>
          <a:off x="0" y="4728641"/>
          <a:ext cx="2057399" cy="6792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Diskusi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dengan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Dinas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instansi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terkait</a:t>
          </a:r>
          <a:r>
            <a:rPr lang="en-US" sz="1000" kern="1200" dirty="0" smtClean="0"/>
            <a:t> di </a:t>
          </a:r>
          <a:r>
            <a:rPr lang="en-US" sz="1000" kern="1200" dirty="0" err="1" smtClean="0"/>
            <a:t>tingkat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Provinsi</a:t>
          </a:r>
          <a:r>
            <a:rPr lang="en-US" sz="1000" kern="1200" dirty="0" smtClean="0"/>
            <a:t>, </a:t>
          </a:r>
          <a:r>
            <a:rPr lang="en-US" sz="1000" kern="1200" dirty="0" err="1" smtClean="0"/>
            <a:t>Kabupaen</a:t>
          </a:r>
          <a:r>
            <a:rPr lang="en-US" sz="1000" kern="1200" dirty="0" smtClean="0"/>
            <a:t>, </a:t>
          </a:r>
          <a:r>
            <a:rPr lang="en-US" sz="1000" kern="1200" dirty="0" err="1" smtClean="0"/>
            <a:t>Kecamatan</a:t>
          </a:r>
          <a:endParaRPr lang="en-US" sz="1000" kern="1200" dirty="0"/>
        </a:p>
      </dsp:txBody>
      <dsp:txXfrm>
        <a:off x="0" y="4728641"/>
        <a:ext cx="2057399" cy="679286"/>
      </dsp:txXfrm>
    </dsp:sp>
    <dsp:sp modelId="{8A315F92-EEDF-4690-BE8A-1AC3CC066187}">
      <dsp:nvSpPr>
        <dsp:cNvPr id="0" name=""/>
        <dsp:cNvSpPr/>
      </dsp:nvSpPr>
      <dsp:spPr>
        <a:xfrm>
          <a:off x="2057400" y="4728641"/>
          <a:ext cx="2057399" cy="6792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Diskusi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dengan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perangkat</a:t>
          </a:r>
          <a:r>
            <a:rPr lang="en-US" sz="1000" kern="1200" dirty="0" smtClean="0"/>
            <a:t>/</a:t>
          </a:r>
          <a:r>
            <a:rPr lang="en-US" sz="1000" kern="1200" dirty="0" err="1" smtClean="0"/>
            <a:t>kelurahan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desa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pimpinan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infirmal</a:t>
          </a:r>
          <a:endParaRPr lang="en-US" sz="1000" kern="1200" dirty="0"/>
        </a:p>
      </dsp:txBody>
      <dsp:txXfrm>
        <a:off x="2057400" y="4728641"/>
        <a:ext cx="2057399" cy="679286"/>
      </dsp:txXfrm>
    </dsp:sp>
    <dsp:sp modelId="{590E6B05-58C4-464C-9700-9901B6A4D5D7}">
      <dsp:nvSpPr>
        <dsp:cNvPr id="0" name=""/>
        <dsp:cNvSpPr/>
      </dsp:nvSpPr>
      <dsp:spPr>
        <a:xfrm>
          <a:off x="4114800" y="4728641"/>
          <a:ext cx="2057399" cy="6792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Kumpulkan</a:t>
          </a:r>
          <a:r>
            <a:rPr lang="en-US" sz="10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data </a:t>
          </a:r>
          <a:r>
            <a:rPr lang="en-US" sz="1000" kern="1200" dirty="0" err="1" smtClean="0"/>
            <a:t>sekunder</a:t>
          </a:r>
          <a:endParaRPr lang="en-US" sz="1000" kern="1200" dirty="0"/>
        </a:p>
      </dsp:txBody>
      <dsp:txXfrm>
        <a:off x="4114800" y="4728641"/>
        <a:ext cx="2057399" cy="679286"/>
      </dsp:txXfrm>
    </dsp:sp>
    <dsp:sp modelId="{27ADA91A-A23F-486F-8E1C-22279C29FE58}">
      <dsp:nvSpPr>
        <dsp:cNvPr id="0" name=""/>
        <dsp:cNvSpPr/>
      </dsp:nvSpPr>
      <dsp:spPr>
        <a:xfrm>
          <a:off x="6172199" y="4728641"/>
          <a:ext cx="2057399" cy="6792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Identifikasi</a:t>
          </a:r>
          <a:r>
            <a:rPr lang="en-US" sz="10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i="1" kern="1200" dirty="0" smtClean="0"/>
            <a:t>concern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isu</a:t>
          </a:r>
          <a:endParaRPr lang="en-US" sz="1000" kern="1200" dirty="0"/>
        </a:p>
      </dsp:txBody>
      <dsp:txXfrm>
        <a:off x="6172199" y="4728641"/>
        <a:ext cx="2057399" cy="679286"/>
      </dsp:txXfrm>
    </dsp:sp>
    <dsp:sp modelId="{85C9FC40-749B-4B8C-8854-A9927D1E8DEC}">
      <dsp:nvSpPr>
        <dsp:cNvPr id="0" name=""/>
        <dsp:cNvSpPr/>
      </dsp:nvSpPr>
      <dsp:spPr>
        <a:xfrm rot="10800000">
          <a:off x="0" y="2739506"/>
          <a:ext cx="8229600" cy="12990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Review </a:t>
          </a:r>
          <a:r>
            <a:rPr lang="en-US" sz="1800" kern="1200" dirty="0" err="1" smtClean="0"/>
            <a:t>Proyek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distudi</a:t>
          </a:r>
          <a:endParaRPr lang="en-US" sz="1800" kern="1200" dirty="0"/>
        </a:p>
      </dsp:txBody>
      <dsp:txXfrm rot="-10800000">
        <a:off x="0" y="2739506"/>
        <a:ext cx="8229600" cy="455981"/>
      </dsp:txXfrm>
    </dsp:sp>
    <dsp:sp modelId="{3F160FA1-645E-4543-9F6F-48A7259DB992}">
      <dsp:nvSpPr>
        <dsp:cNvPr id="0" name=""/>
        <dsp:cNvSpPr/>
      </dsp:nvSpPr>
      <dsp:spPr>
        <a:xfrm>
          <a:off x="4018" y="3150692"/>
          <a:ext cx="2740521" cy="679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Diskusi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pemrakarsa</a:t>
          </a:r>
          <a:endParaRPr lang="en-US" sz="1400" kern="1200" dirty="0"/>
        </a:p>
      </dsp:txBody>
      <dsp:txXfrm>
        <a:off x="4018" y="3150692"/>
        <a:ext cx="2740521" cy="679082"/>
      </dsp:txXfrm>
    </dsp:sp>
    <dsp:sp modelId="{075FEE52-D1CF-43E1-BF3D-3CB359A6DFEC}">
      <dsp:nvSpPr>
        <dsp:cNvPr id="0" name=""/>
        <dsp:cNvSpPr/>
      </dsp:nvSpPr>
      <dsp:spPr>
        <a:xfrm>
          <a:off x="2744539" y="3150692"/>
          <a:ext cx="2740521" cy="679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Diskusi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teknisi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ahli</a:t>
          </a:r>
          <a:endParaRPr lang="en-US" sz="1600" kern="1200" dirty="0"/>
        </a:p>
      </dsp:txBody>
      <dsp:txXfrm>
        <a:off x="2744539" y="3150692"/>
        <a:ext cx="2740521" cy="679082"/>
      </dsp:txXfrm>
    </dsp:sp>
    <dsp:sp modelId="{ACEB0D20-EE05-4420-8806-3E040828B8B1}">
      <dsp:nvSpPr>
        <dsp:cNvPr id="0" name=""/>
        <dsp:cNvSpPr/>
      </dsp:nvSpPr>
      <dsp:spPr>
        <a:xfrm>
          <a:off x="5485060" y="3150692"/>
          <a:ext cx="2740521" cy="679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Diskripsi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proyek</a:t>
          </a:r>
          <a:r>
            <a:rPr lang="en-US" sz="1600" kern="1200" dirty="0" smtClean="0"/>
            <a:t> detail</a:t>
          </a:r>
          <a:endParaRPr lang="en-US" sz="1600" kern="1200" dirty="0"/>
        </a:p>
      </dsp:txBody>
      <dsp:txXfrm>
        <a:off x="5485060" y="3150692"/>
        <a:ext cx="2740521" cy="679082"/>
      </dsp:txXfrm>
    </dsp:sp>
    <dsp:sp modelId="{728FA577-48E1-41CD-943F-216B8976B6EB}">
      <dsp:nvSpPr>
        <dsp:cNvPr id="0" name=""/>
        <dsp:cNvSpPr/>
      </dsp:nvSpPr>
      <dsp:spPr>
        <a:xfrm rot="10800000">
          <a:off x="0" y="1559567"/>
          <a:ext cx="8229600" cy="13021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Kunjungan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Lapangan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Proyek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Sejenis</a:t>
          </a:r>
          <a:endParaRPr lang="en-US" sz="1800" kern="1200" dirty="0"/>
        </a:p>
      </dsp:txBody>
      <dsp:txXfrm rot="10800000">
        <a:off x="0" y="1559567"/>
        <a:ext cx="8229600" cy="846088"/>
      </dsp:txXfrm>
    </dsp:sp>
    <dsp:sp modelId="{F15A0F63-F6A5-425B-B5E1-2DA55582ABCF}">
      <dsp:nvSpPr>
        <dsp:cNvPr id="0" name=""/>
        <dsp:cNvSpPr/>
      </dsp:nvSpPr>
      <dsp:spPr>
        <a:xfrm rot="10800000">
          <a:off x="0" y="1022"/>
          <a:ext cx="8229600" cy="157944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Review </a:t>
          </a:r>
          <a:r>
            <a:rPr lang="en-US" sz="2000" kern="1200" dirty="0" err="1" smtClean="0"/>
            <a:t>literatur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data </a:t>
          </a:r>
          <a:r>
            <a:rPr lang="en-US" sz="2000" kern="1200" dirty="0" err="1" smtClean="0"/>
            <a:t>sekunder</a:t>
          </a:r>
          <a:endParaRPr lang="en-US" sz="2000" kern="1200" dirty="0"/>
        </a:p>
      </dsp:txBody>
      <dsp:txXfrm rot="-10800000">
        <a:off x="0" y="1022"/>
        <a:ext cx="8229600" cy="554385"/>
      </dsp:txXfrm>
    </dsp:sp>
    <dsp:sp modelId="{9DD68EF3-DFB9-4B76-8609-E974021F2FE4}">
      <dsp:nvSpPr>
        <dsp:cNvPr id="0" name=""/>
        <dsp:cNvSpPr/>
      </dsp:nvSpPr>
      <dsp:spPr>
        <a:xfrm>
          <a:off x="0" y="453589"/>
          <a:ext cx="4114799" cy="679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Dapatkan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dokumen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relevan</a:t>
          </a:r>
          <a:r>
            <a:rPr lang="en-US" sz="1600" kern="1200" dirty="0" smtClean="0"/>
            <a:t>:</a:t>
          </a:r>
          <a:endParaRPr lang="en-US" sz="1600" kern="1200" dirty="0"/>
        </a:p>
      </dsp:txBody>
      <dsp:txXfrm>
        <a:off x="0" y="453589"/>
        <a:ext cx="4114799" cy="679082"/>
      </dsp:txXfrm>
    </dsp:sp>
    <dsp:sp modelId="{045A3D35-F6C3-4F97-A10D-71B90D429D2D}">
      <dsp:nvSpPr>
        <dsp:cNvPr id="0" name=""/>
        <dsp:cNvSpPr/>
      </dsp:nvSpPr>
      <dsp:spPr>
        <a:xfrm>
          <a:off x="4114800" y="453589"/>
          <a:ext cx="4114799" cy="679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proyek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sejenis</a:t>
          </a:r>
          <a:r>
            <a:rPr lang="en-US" sz="1600" kern="1200" dirty="0" smtClean="0"/>
            <a:t> yang lain</a:t>
          </a:r>
          <a:endParaRPr lang="en-US" sz="1600" kern="1200" dirty="0"/>
        </a:p>
      </dsp:txBody>
      <dsp:txXfrm>
        <a:off x="4114800" y="453589"/>
        <a:ext cx="4114799" cy="679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1B9F6-E6D3-4503-8084-2DE6BECB116D}">
      <dsp:nvSpPr>
        <dsp:cNvPr id="0" name=""/>
        <dsp:cNvSpPr/>
      </dsp:nvSpPr>
      <dsp:spPr>
        <a:xfrm>
          <a:off x="0" y="3369850"/>
          <a:ext cx="8229600" cy="1306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Hasil</a:t>
          </a:r>
          <a:endParaRPr lang="en-US" sz="1800" kern="1200" dirty="0"/>
        </a:p>
      </dsp:txBody>
      <dsp:txXfrm>
        <a:off x="0" y="3369850"/>
        <a:ext cx="8229600" cy="705592"/>
      </dsp:txXfrm>
    </dsp:sp>
    <dsp:sp modelId="{7FBBD8D1-EA32-462C-8414-B98AFF61C4AA}">
      <dsp:nvSpPr>
        <dsp:cNvPr id="0" name=""/>
        <dsp:cNvSpPr/>
      </dsp:nvSpPr>
      <dsp:spPr>
        <a:xfrm>
          <a:off x="0" y="4049309"/>
          <a:ext cx="4114799" cy="6010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-</a:t>
          </a:r>
          <a:r>
            <a:rPr lang="en-US" sz="1000" kern="1200" dirty="0" err="1" smtClean="0"/>
            <a:t>Membatasi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studi</a:t>
          </a:r>
          <a:r>
            <a:rPr lang="en-US" sz="1000" kern="1200" dirty="0" smtClean="0"/>
            <a:t> area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-</a:t>
          </a:r>
          <a:r>
            <a:rPr lang="en-US" sz="1000" kern="1200" dirty="0" err="1" smtClean="0"/>
            <a:t>Mebatasi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batas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waktu</a:t>
          </a:r>
          <a:r>
            <a:rPr lang="en-US" sz="1000" kern="1200" dirty="0" smtClean="0"/>
            <a:t> (</a:t>
          </a:r>
          <a:r>
            <a:rPr lang="en-US" sz="1000" kern="1200" dirty="0" err="1" smtClean="0"/>
            <a:t>rentang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waktu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atau</a:t>
          </a:r>
          <a:r>
            <a:rPr lang="en-US" sz="1000" kern="1200" dirty="0" smtClean="0"/>
            <a:t> time boundaries)</a:t>
          </a:r>
          <a:endParaRPr lang="en-US" sz="1000" kern="1200" dirty="0"/>
        </a:p>
      </dsp:txBody>
      <dsp:txXfrm>
        <a:off x="0" y="4049309"/>
        <a:ext cx="4114799" cy="601059"/>
      </dsp:txXfrm>
    </dsp:sp>
    <dsp:sp modelId="{16EBAB38-E34E-44E2-ABDC-0ED4FD34B922}">
      <dsp:nvSpPr>
        <dsp:cNvPr id="0" name=""/>
        <dsp:cNvSpPr/>
      </dsp:nvSpPr>
      <dsp:spPr>
        <a:xfrm>
          <a:off x="4114800" y="4049309"/>
          <a:ext cx="4114799" cy="6010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Mebatasi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isu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utama</a:t>
          </a:r>
          <a:r>
            <a:rPr lang="en-US" sz="1000" kern="1200" dirty="0" smtClean="0"/>
            <a:t> (</a:t>
          </a:r>
          <a:r>
            <a:rPr lang="en-US" sz="1000" kern="1200" dirty="0" err="1" smtClean="0"/>
            <a:t>aspek-aspek</a:t>
          </a:r>
          <a:r>
            <a:rPr lang="en-US" sz="1000" kern="1200" dirty="0" smtClean="0"/>
            <a:t> yang </a:t>
          </a:r>
          <a:r>
            <a:rPr lang="en-US" sz="1000" kern="1200" dirty="0" err="1" smtClean="0"/>
            <a:t>dikaji</a:t>
          </a:r>
          <a:r>
            <a:rPr lang="en-US" sz="1000" kern="1200" dirty="0" smtClean="0"/>
            <a:t>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Membatasi</a:t>
          </a:r>
          <a:r>
            <a:rPr lang="en-US" sz="1000" kern="1200" dirty="0" smtClean="0"/>
            <a:t> unit </a:t>
          </a:r>
          <a:r>
            <a:rPr lang="en-US" sz="1000" kern="1200" dirty="0" err="1" smtClean="0"/>
            <a:t>analisis</a:t>
          </a:r>
          <a:endParaRPr lang="en-US" sz="1000" kern="1200" dirty="0"/>
        </a:p>
      </dsp:txBody>
      <dsp:txXfrm>
        <a:off x="4114800" y="4049309"/>
        <a:ext cx="4114799" cy="601059"/>
      </dsp:txXfrm>
    </dsp:sp>
    <dsp:sp modelId="{8D47E2A5-B71A-48BB-81C7-324374077054}">
      <dsp:nvSpPr>
        <dsp:cNvPr id="0" name=""/>
        <dsp:cNvSpPr/>
      </dsp:nvSpPr>
      <dsp:spPr>
        <a:xfrm rot="10800000">
          <a:off x="0" y="1379818"/>
          <a:ext cx="8229600" cy="20096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Analisis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evaluasi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hasil</a:t>
          </a:r>
          <a:endParaRPr lang="en-US" sz="1600" kern="1200" dirty="0"/>
        </a:p>
      </dsp:txBody>
      <dsp:txXfrm rot="-10800000">
        <a:off x="0" y="1379818"/>
        <a:ext cx="8229600" cy="705380"/>
      </dsp:txXfrm>
    </dsp:sp>
    <dsp:sp modelId="{17984CA9-0005-4BBF-B31F-A7CA6A40E7DF}">
      <dsp:nvSpPr>
        <dsp:cNvPr id="0" name=""/>
        <dsp:cNvSpPr/>
      </dsp:nvSpPr>
      <dsp:spPr>
        <a:xfrm>
          <a:off x="0" y="2085199"/>
          <a:ext cx="4114799" cy="6008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Persiapkan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materi</a:t>
          </a:r>
          <a:endParaRPr lang="en-US" sz="1000" kern="1200" dirty="0"/>
        </a:p>
      </dsp:txBody>
      <dsp:txXfrm>
        <a:off x="0" y="2085199"/>
        <a:ext cx="4114799" cy="600879"/>
      </dsp:txXfrm>
    </dsp:sp>
    <dsp:sp modelId="{1F1CF1A0-8E36-443E-8A61-3BE5610104C9}">
      <dsp:nvSpPr>
        <dsp:cNvPr id="0" name=""/>
        <dsp:cNvSpPr/>
      </dsp:nvSpPr>
      <dsp:spPr>
        <a:xfrm>
          <a:off x="4114800" y="2085199"/>
          <a:ext cx="4114799" cy="6008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Gunakan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penilaian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para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ahli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atau</a:t>
          </a:r>
          <a:r>
            <a:rPr lang="en-US" sz="1000" kern="1200" dirty="0" smtClean="0"/>
            <a:t> brainstorming</a:t>
          </a:r>
          <a:endParaRPr lang="en-US" sz="1000" kern="1200" dirty="0"/>
        </a:p>
      </dsp:txBody>
      <dsp:txXfrm>
        <a:off x="4114800" y="2085199"/>
        <a:ext cx="4114799" cy="600879"/>
      </dsp:txXfrm>
    </dsp:sp>
    <dsp:sp modelId="{74E93600-9BFB-4A32-A83F-76576C6D6612}">
      <dsp:nvSpPr>
        <dsp:cNvPr id="0" name=""/>
        <dsp:cNvSpPr/>
      </dsp:nvSpPr>
      <dsp:spPr>
        <a:xfrm rot="10800000">
          <a:off x="0" y="755"/>
          <a:ext cx="8229600" cy="1397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Diskusi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orang-orang yang </a:t>
          </a:r>
          <a:r>
            <a:rPr lang="en-US" sz="1400" kern="1200" dirty="0" err="1" smtClean="0"/>
            <a:t>dianggap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mengetahui</a:t>
          </a:r>
          <a:r>
            <a:rPr lang="en-US" sz="1400" kern="1200" dirty="0" smtClean="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(knowledgeable people)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kunjungan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lapangan</a:t>
          </a:r>
          <a:r>
            <a:rPr lang="en-US" sz="1400" kern="1200" dirty="0" smtClean="0"/>
            <a:t> (walk and talk)</a:t>
          </a:r>
          <a:endParaRPr lang="en-US" sz="1400" kern="1200" dirty="0"/>
        </a:p>
      </dsp:txBody>
      <dsp:txXfrm rot="-10800000">
        <a:off x="0" y="755"/>
        <a:ext cx="8229600" cy="490542"/>
      </dsp:txXfrm>
    </dsp:sp>
    <dsp:sp modelId="{613350F7-91E7-484A-9970-46382DCB8F83}">
      <dsp:nvSpPr>
        <dsp:cNvPr id="0" name=""/>
        <dsp:cNvSpPr/>
      </dsp:nvSpPr>
      <dsp:spPr>
        <a:xfrm>
          <a:off x="4018" y="542122"/>
          <a:ext cx="2740521" cy="6008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Pilih orang yang relevan</a:t>
          </a:r>
          <a:endParaRPr lang="en-US" sz="1000" kern="1200" dirty="0"/>
        </a:p>
      </dsp:txBody>
      <dsp:txXfrm>
        <a:off x="4018" y="542122"/>
        <a:ext cx="2740521" cy="600879"/>
      </dsp:txXfrm>
    </dsp:sp>
    <dsp:sp modelId="{A2B88C1C-C3F4-43C4-823B-188CBD93D26F}">
      <dsp:nvSpPr>
        <dsp:cNvPr id="0" name=""/>
        <dsp:cNvSpPr/>
      </dsp:nvSpPr>
      <dsp:spPr>
        <a:xfrm>
          <a:off x="2744539" y="565079"/>
          <a:ext cx="2740521" cy="5779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Wawancara</a:t>
          </a:r>
          <a:endParaRPr lang="en-US" sz="1000" kern="1200" dirty="0"/>
        </a:p>
      </dsp:txBody>
      <dsp:txXfrm>
        <a:off x="2744539" y="565079"/>
        <a:ext cx="2740521" cy="577920"/>
      </dsp:txXfrm>
    </dsp:sp>
    <dsp:sp modelId="{91C70FAA-3329-457A-A603-554039846CDF}">
      <dsp:nvSpPr>
        <dsp:cNvPr id="0" name=""/>
        <dsp:cNvSpPr/>
      </dsp:nvSpPr>
      <dsp:spPr>
        <a:xfrm>
          <a:off x="5485060" y="533398"/>
          <a:ext cx="2740521" cy="6008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Rangkuman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materi</a:t>
          </a:r>
          <a:endParaRPr lang="en-US" sz="1000" kern="1200" dirty="0"/>
        </a:p>
      </dsp:txBody>
      <dsp:txXfrm>
        <a:off x="5485060" y="533398"/>
        <a:ext cx="2740521" cy="6008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70D1A4-95BF-40E6-AACC-321F0512269A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361143-599D-4181-8CDB-82BB3D5372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PELINGKUPAN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5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endParaRPr lang="en-US" dirty="0" smtClean="0"/>
          </a:p>
          <a:p>
            <a:pPr marL="520700" indent="0">
              <a:buNone/>
            </a:pP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alir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check list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, </a:t>
            </a:r>
            <a:r>
              <a:rPr lang="en-US" dirty="0" err="1" smtClean="0"/>
              <a:t>telaah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marL="520700" indent="-520700">
              <a:buAutoNum type="arabicPeriod" startAt="2"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endParaRPr lang="en-US" dirty="0" smtClean="0"/>
          </a:p>
          <a:p>
            <a:pPr marL="520700" indent="0"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menyeleksi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ditelaah</a:t>
            </a:r>
            <a:r>
              <a:rPr lang="en-US" dirty="0" smtClean="0"/>
              <a:t>.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3 </a:t>
            </a:r>
            <a:r>
              <a:rPr lang="en-US" dirty="0" err="1" smtClean="0"/>
              <a:t>pertanyaan</a:t>
            </a:r>
            <a:r>
              <a:rPr lang="en-US" dirty="0" smtClean="0"/>
              <a:t>:</a:t>
            </a:r>
          </a:p>
          <a:p>
            <a:pPr marL="1035050" indent="-514350">
              <a:buAutoNum type="alphaL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(</a:t>
            </a:r>
            <a:r>
              <a:rPr lang="en-US" dirty="0" err="1" smtClean="0"/>
              <a:t>kepadatan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mobilitas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)?</a:t>
            </a:r>
          </a:p>
          <a:p>
            <a:pPr marL="1035050" indent="-514350">
              <a:buAutoNum type="alphaL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pemilikan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?</a:t>
            </a:r>
          </a:p>
          <a:p>
            <a:pPr marL="1035050" indent="-514350">
              <a:buAutoNum type="alphaL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kekerabatan</a:t>
            </a:r>
            <a:r>
              <a:rPr lang="en-US" dirty="0" smtClean="0"/>
              <a:t>, 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?</a:t>
            </a:r>
          </a:p>
          <a:p>
            <a:pPr marL="514350" indent="-514350">
              <a:buAutoNum type="arabicPeriod" startAt="3"/>
            </a:pP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(</a:t>
            </a:r>
            <a:r>
              <a:rPr lang="en-US" i="1" dirty="0" err="1" smtClean="0"/>
              <a:t>focussing</a:t>
            </a:r>
            <a:r>
              <a:rPr lang="en-US" dirty="0" smtClean="0"/>
              <a:t>)</a:t>
            </a:r>
          </a:p>
          <a:p>
            <a:pPr marL="508000" indent="0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diprakirakan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08000" indent="0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dikaji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dihimpun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dianalisa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)</a:t>
            </a:r>
          </a:p>
          <a:p>
            <a:pPr marL="520700" indent="0">
              <a:buNone/>
            </a:pPr>
            <a:endParaRPr lang="en-US" dirty="0" smtClean="0"/>
          </a:p>
          <a:p>
            <a:pPr marL="0" indent="52070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Proses </a:t>
            </a: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68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84188" y="2078038"/>
            <a:ext cx="1841500" cy="2478087"/>
            <a:chOff x="144" y="1030"/>
            <a:chExt cx="1160" cy="1561"/>
          </a:xfrm>
        </p:grpSpPr>
        <p:sp>
          <p:nvSpPr>
            <p:cNvPr id="33815" name="Text Box 5"/>
            <p:cNvSpPr txBox="1">
              <a:spLocks noChangeArrowheads="1"/>
            </p:cNvSpPr>
            <p:nvPr/>
          </p:nvSpPr>
          <p:spPr bwMode="auto">
            <a:xfrm>
              <a:off x="144" y="1030"/>
              <a:ext cx="1149" cy="41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905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b="1">
                  <a:solidFill>
                    <a:schemeClr val="bg1"/>
                  </a:solidFill>
                  <a:latin typeface="Arial Narrow" pitchFamily="34" charset="0"/>
                </a:rPr>
                <a:t>Deskripsi</a:t>
              </a:r>
            </a:p>
            <a:p>
              <a:pPr algn="ctr"/>
              <a:r>
                <a:rPr lang="en-US" b="1">
                  <a:solidFill>
                    <a:schemeClr val="bg1"/>
                  </a:solidFill>
                  <a:latin typeface="Arial Narrow" pitchFamily="34" charset="0"/>
                </a:rPr>
                <a:t>Rencana Kegiatan</a:t>
              </a:r>
            </a:p>
          </p:txBody>
        </p:sp>
        <p:sp>
          <p:nvSpPr>
            <p:cNvPr id="33816" name="Text Box 6"/>
            <p:cNvSpPr txBox="1">
              <a:spLocks noChangeArrowheads="1"/>
            </p:cNvSpPr>
            <p:nvPr/>
          </p:nvSpPr>
          <p:spPr bwMode="auto">
            <a:xfrm>
              <a:off x="144" y="2179"/>
              <a:ext cx="1160" cy="41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905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b="1">
                  <a:solidFill>
                    <a:schemeClr val="bg1"/>
                  </a:solidFill>
                  <a:latin typeface="Arial Narrow" pitchFamily="34" charset="0"/>
                </a:rPr>
                <a:t>Rona</a:t>
              </a:r>
            </a:p>
            <a:p>
              <a:pPr algn="ctr"/>
              <a:r>
                <a:rPr lang="en-US" b="1">
                  <a:solidFill>
                    <a:schemeClr val="bg1"/>
                  </a:solidFill>
                  <a:latin typeface="Arial Narrow" pitchFamily="34" charset="0"/>
                </a:rPr>
                <a:t>Lingkungan Hidup</a:t>
              </a:r>
            </a:p>
          </p:txBody>
        </p:sp>
      </p:grp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581400" y="1933575"/>
            <a:ext cx="1295400" cy="25765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/>
          </a:p>
          <a:p>
            <a:endParaRPr lang="en-US"/>
          </a:p>
          <a:p>
            <a:endParaRPr lang="en-US"/>
          </a:p>
          <a:p>
            <a:pPr algn="ctr"/>
            <a:r>
              <a:rPr lang="en-US" b="1">
                <a:solidFill>
                  <a:schemeClr val="bg1"/>
                </a:solidFill>
              </a:rPr>
              <a:t>Dampak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Potensial</a:t>
            </a:r>
          </a:p>
          <a:p>
            <a:endParaRPr lang="en-US" b="1">
              <a:solidFill>
                <a:schemeClr val="bg1"/>
              </a:solidFill>
            </a:endParaRPr>
          </a:p>
          <a:p>
            <a:endParaRPr lang="en-US" b="1"/>
          </a:p>
          <a:p>
            <a:endParaRPr lang="en-US"/>
          </a:p>
          <a:p>
            <a:endParaRPr 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813425" y="1717675"/>
            <a:ext cx="1295400" cy="25765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b="1"/>
          </a:p>
          <a:p>
            <a:endParaRPr lang="en-US" b="1"/>
          </a:p>
          <a:p>
            <a:endParaRPr lang="en-US" b="1"/>
          </a:p>
          <a:p>
            <a:pPr algn="ctr"/>
            <a:r>
              <a:rPr lang="en-US" b="1">
                <a:solidFill>
                  <a:schemeClr val="bg1"/>
                </a:solidFill>
              </a:rPr>
              <a:t>Dampak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Penting Hipotetik</a:t>
            </a:r>
          </a:p>
          <a:p>
            <a:endParaRPr lang="en-US" b="1">
              <a:solidFill>
                <a:schemeClr val="bg1"/>
              </a:solidFill>
            </a:endParaRPr>
          </a:p>
          <a:p>
            <a:endParaRPr lang="en-US" b="1"/>
          </a:p>
          <a:p>
            <a:endParaRPr lang="en-US" b="1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900988" y="1069975"/>
            <a:ext cx="1547812" cy="3400425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b="1"/>
          </a:p>
          <a:p>
            <a:endParaRPr lang="en-US" b="1"/>
          </a:p>
          <a:p>
            <a:endParaRPr lang="en-US" b="1"/>
          </a:p>
          <a:p>
            <a:pPr algn="ctr"/>
            <a:r>
              <a:rPr lang="en-US" b="1">
                <a:solidFill>
                  <a:schemeClr val="bg1"/>
                </a:solidFill>
              </a:rPr>
              <a:t>Prioritas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Dampak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Penting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Hipotetik</a:t>
            </a:r>
          </a:p>
          <a:p>
            <a:endParaRPr lang="en-US" b="1">
              <a:solidFill>
                <a:schemeClr val="bg1"/>
              </a:solidFill>
            </a:endParaRP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4948238" y="3157538"/>
            <a:ext cx="8382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arrow" w="lg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4660900" y="3228975"/>
            <a:ext cx="1371600" cy="2286000"/>
          </a:xfrm>
          <a:prstGeom prst="upArrowCallout">
            <a:avLst>
              <a:gd name="adj1" fmla="val 7500"/>
              <a:gd name="adj2" fmla="val 25000"/>
              <a:gd name="adj3" fmla="val 31944"/>
              <a:gd name="adj4" fmla="val 38394"/>
            </a:avLst>
          </a:prstGeom>
          <a:solidFill>
            <a:schemeClr val="tx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Evaluasi</a:t>
            </a:r>
          </a:p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Dampak</a:t>
            </a:r>
          </a:p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Potensial</a:t>
            </a:r>
            <a:endParaRPr lang="id-ID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7181850" y="3086100"/>
            <a:ext cx="838200" cy="0"/>
          </a:xfrm>
          <a:prstGeom prst="line">
            <a:avLst/>
          </a:prstGeom>
          <a:noFill/>
          <a:ln w="57150" cap="sq">
            <a:solidFill>
              <a:srgbClr val="FFFF00"/>
            </a:solidFill>
            <a:round/>
            <a:headEnd type="none" w="sm" len="sm"/>
            <a:tailEnd type="arrow" w="lg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6892925" y="3157538"/>
            <a:ext cx="1447800" cy="2286000"/>
          </a:xfrm>
          <a:prstGeom prst="upArrowCallout">
            <a:avLst>
              <a:gd name="adj1" fmla="val 7500"/>
              <a:gd name="adj2" fmla="val 25000"/>
              <a:gd name="adj3" fmla="val 30263"/>
              <a:gd name="adj4" fmla="val 38394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Klassifikasi</a:t>
            </a:r>
          </a:p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&amp; Prioritas</a:t>
            </a:r>
            <a:endParaRPr lang="id-ID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2355850" y="3302000"/>
            <a:ext cx="1371600" cy="2286000"/>
          </a:xfrm>
          <a:prstGeom prst="upArrowCallout">
            <a:avLst>
              <a:gd name="adj1" fmla="val 7500"/>
              <a:gd name="adj2" fmla="val 25000"/>
              <a:gd name="adj3" fmla="val 31944"/>
              <a:gd name="adj4" fmla="val 38394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latin typeface="Arial" charset="0"/>
              </a:rPr>
              <a:t>Identifikasi</a:t>
            </a:r>
          </a:p>
          <a:p>
            <a:pPr algn="ctr">
              <a:defRPr/>
            </a:pPr>
            <a:r>
              <a:rPr lang="en-US" b="1">
                <a:latin typeface="Arial" charset="0"/>
              </a:rPr>
              <a:t>Dampak</a:t>
            </a:r>
          </a:p>
          <a:p>
            <a:pPr algn="ctr">
              <a:defRPr/>
            </a:pPr>
            <a:r>
              <a:rPr lang="en-US" b="1">
                <a:latin typeface="Arial" charset="0"/>
              </a:rPr>
              <a:t>Potensial</a:t>
            </a:r>
            <a:endParaRPr lang="id-ID" b="1">
              <a:latin typeface="Arial" charset="0"/>
            </a:endParaRPr>
          </a:p>
        </p:txBody>
      </p:sp>
      <p:cxnSp>
        <p:nvCxnSpPr>
          <p:cNvPr id="13" name="AutoShape 15"/>
          <p:cNvCxnSpPr>
            <a:cxnSpLocks noChangeShapeType="1"/>
          </p:cNvCxnSpPr>
          <p:nvPr/>
        </p:nvCxnSpPr>
        <p:spPr bwMode="auto">
          <a:xfrm>
            <a:off x="2355850" y="2365375"/>
            <a:ext cx="17463" cy="1824038"/>
          </a:xfrm>
          <a:prstGeom prst="bentConnector3">
            <a:avLst>
              <a:gd name="adj1" fmla="val 1409093"/>
            </a:avLst>
          </a:prstGeom>
          <a:noFill/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2644775" y="3228975"/>
            <a:ext cx="8382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arrow" w="lg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1636713" y="5605463"/>
            <a:ext cx="2362200" cy="1195387"/>
            <a:chOff x="816" y="3360"/>
            <a:chExt cx="1488" cy="669"/>
          </a:xfrm>
        </p:grpSpPr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816" y="3560"/>
              <a:ext cx="1488" cy="469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marL="174625" indent="-174625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Konsultasi publik</a:t>
              </a:r>
            </a:p>
            <a:p>
              <a:pPr marL="174625" indent="-174625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Matriks, Bagan Alir  </a:t>
              </a:r>
            </a:p>
            <a:p>
              <a:pPr marL="174625" indent="-174625" eaLnBrk="0" hangingPunct="0">
                <a:buSzPct val="60000"/>
                <a:buFont typeface="Monotype Sorts" pitchFamily="2" charset="2"/>
                <a:buNone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          (Metode ?)</a:t>
              </a:r>
            </a:p>
          </p:txBody>
        </p:sp>
        <p:sp>
          <p:nvSpPr>
            <p:cNvPr id="33814" name="Line 19"/>
            <p:cNvSpPr>
              <a:spLocks noChangeShapeType="1"/>
            </p:cNvSpPr>
            <p:nvPr/>
          </p:nvSpPr>
          <p:spPr bwMode="auto">
            <a:xfrm>
              <a:off x="1728" y="3360"/>
              <a:ext cx="0" cy="192"/>
            </a:xfrm>
            <a:prstGeom prst="line">
              <a:avLst/>
            </a:prstGeom>
            <a:noFill/>
            <a:ln w="31750" cap="sq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20"/>
          <p:cNvGrpSpPr>
            <a:grpSpLocks/>
          </p:cNvGrpSpPr>
          <p:nvPr/>
        </p:nvGrpSpPr>
        <p:grpSpPr bwMode="auto">
          <a:xfrm>
            <a:off x="4300538" y="5678488"/>
            <a:ext cx="2362200" cy="1143000"/>
            <a:chOff x="2496" y="3360"/>
            <a:chExt cx="1488" cy="720"/>
          </a:xfrm>
        </p:grpSpPr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2496" y="3552"/>
              <a:ext cx="1488" cy="528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marL="174625" indent="-174625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Konsultasi publik</a:t>
              </a:r>
            </a:p>
            <a:p>
              <a:pPr marL="174625" indent="-174625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Observasi lapangan</a:t>
              </a:r>
            </a:p>
            <a:p>
              <a:pPr marL="174625" indent="-174625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Telaah pustaka</a:t>
              </a:r>
            </a:p>
          </p:txBody>
        </p:sp>
        <p:sp>
          <p:nvSpPr>
            <p:cNvPr id="33812" name="Line 22"/>
            <p:cNvSpPr>
              <a:spLocks noChangeShapeType="1"/>
            </p:cNvSpPr>
            <p:nvPr/>
          </p:nvSpPr>
          <p:spPr bwMode="auto">
            <a:xfrm>
              <a:off x="3168" y="3360"/>
              <a:ext cx="0" cy="192"/>
            </a:xfrm>
            <a:prstGeom prst="line">
              <a:avLst/>
            </a:prstGeom>
            <a:noFill/>
            <a:ln w="31750" cap="sq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oup 23"/>
          <p:cNvGrpSpPr>
            <a:grpSpLocks/>
          </p:cNvGrpSpPr>
          <p:nvPr/>
        </p:nvGrpSpPr>
        <p:grpSpPr bwMode="auto">
          <a:xfrm>
            <a:off x="6964363" y="5605463"/>
            <a:ext cx="2057400" cy="1162050"/>
            <a:chOff x="4128" y="3360"/>
            <a:chExt cx="1296" cy="688"/>
          </a:xfrm>
        </p:grpSpPr>
        <p:sp>
          <p:nvSpPr>
            <p:cNvPr id="33809" name="Line 24"/>
            <p:cNvSpPr>
              <a:spLocks noChangeShapeType="1"/>
            </p:cNvSpPr>
            <p:nvPr/>
          </p:nvSpPr>
          <p:spPr bwMode="auto">
            <a:xfrm>
              <a:off x="4560" y="3360"/>
              <a:ext cx="0" cy="192"/>
            </a:xfrm>
            <a:prstGeom prst="line">
              <a:avLst/>
            </a:prstGeom>
            <a:noFill/>
            <a:ln w="31750" cap="sq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128" y="3552"/>
              <a:ext cx="1296" cy="496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marL="228600" indent="-228600" eaLnBrk="0" hangingPunct="0">
                <a:buSzPct val="60000"/>
                <a:buFont typeface="Monotype Sorts" pitchFamily="2" charset="2"/>
                <a:buChar char="l"/>
                <a:defRPr/>
              </a:pPr>
              <a:r>
                <a:rPr lang="en-US" sz="1600" b="1">
                  <a:solidFill>
                    <a:srgbClr val="000066"/>
                  </a:solidFill>
                  <a:latin typeface="Arial" charset="0"/>
                </a:rPr>
                <a:t>Keterkaitan antara satu dg yg. lain</a:t>
              </a:r>
            </a:p>
          </p:txBody>
        </p:sp>
      </p:grpSp>
      <p:sp>
        <p:nvSpPr>
          <p:cNvPr id="33808" name="WordArt 26"/>
          <p:cNvSpPr>
            <a:spLocks noChangeArrowheads="1" noChangeShapeType="1" noTextEdit="1"/>
          </p:cNvSpPr>
          <p:nvPr/>
        </p:nvSpPr>
        <p:spPr bwMode="auto">
          <a:xfrm>
            <a:off x="304800" y="304800"/>
            <a:ext cx="820896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Proses Pelingkupan</a:t>
            </a:r>
          </a:p>
        </p:txBody>
      </p:sp>
    </p:spTree>
    <p:extLst>
      <p:ext uri="{BB962C8B-B14F-4D97-AF65-F5344CB8AC3E}">
        <p14:creationId xmlns:p14="http://schemas.microsoft.com/office/powerpoint/2010/main" val="297151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0" y="3352800"/>
            <a:ext cx="2209800" cy="3276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RONA LING.AWAL</a:t>
            </a:r>
          </a:p>
          <a:p>
            <a:endParaRPr lang="en-US">
              <a:solidFill>
                <a:schemeClr val="bg2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Geo-Fisik-Kimia</a:t>
            </a:r>
          </a:p>
          <a:p>
            <a:r>
              <a:rPr lang="en-US">
                <a:solidFill>
                  <a:schemeClr val="bg2"/>
                </a:solidFill>
              </a:rPr>
              <a:t>…………………?</a:t>
            </a:r>
          </a:p>
          <a:p>
            <a:r>
              <a:rPr lang="en-US">
                <a:solidFill>
                  <a:schemeClr val="bg2"/>
                </a:solidFill>
              </a:rPr>
              <a:t>Biologi</a:t>
            </a:r>
          </a:p>
          <a:p>
            <a:r>
              <a:rPr lang="en-US">
                <a:solidFill>
                  <a:schemeClr val="bg2"/>
                </a:solidFill>
              </a:rPr>
              <a:t>………………… ?</a:t>
            </a:r>
          </a:p>
          <a:p>
            <a:r>
              <a:rPr lang="en-US">
                <a:solidFill>
                  <a:schemeClr val="bg2"/>
                </a:solidFill>
              </a:rPr>
              <a:t>Sos. Ek. Bud</a:t>
            </a:r>
          </a:p>
          <a:p>
            <a:r>
              <a:rPr lang="en-US">
                <a:solidFill>
                  <a:schemeClr val="bg2"/>
                </a:solidFill>
              </a:rPr>
              <a:t>…………………. ?</a:t>
            </a:r>
          </a:p>
          <a:p>
            <a:r>
              <a:rPr lang="en-US">
                <a:solidFill>
                  <a:schemeClr val="bg2"/>
                </a:solidFill>
              </a:rPr>
              <a:t>Kes. Masy.</a:t>
            </a:r>
          </a:p>
          <a:p>
            <a:r>
              <a:rPr lang="en-US">
                <a:solidFill>
                  <a:schemeClr val="bg2"/>
                </a:solidFill>
              </a:rPr>
              <a:t>…………………. ?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21336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RENCANA </a:t>
            </a:r>
          </a:p>
          <a:p>
            <a:pPr algn="ctr"/>
            <a:r>
              <a:rPr lang="en-US"/>
              <a:t>KEGIATAN</a:t>
            </a:r>
          </a:p>
          <a:p>
            <a:pPr algn="ctr"/>
            <a:r>
              <a:rPr lang="en-US"/>
              <a:t>Tahap</a:t>
            </a:r>
          </a:p>
          <a:p>
            <a:pPr algn="ctr"/>
            <a:r>
              <a:rPr lang="en-US"/>
              <a:t>Pra Konstruksi</a:t>
            </a:r>
          </a:p>
          <a:p>
            <a:pPr algn="ctr"/>
            <a:r>
              <a:rPr lang="en-US"/>
              <a:t>1…………………….</a:t>
            </a:r>
          </a:p>
          <a:p>
            <a:pPr algn="ctr"/>
            <a:r>
              <a:rPr lang="en-US"/>
              <a:t>2…………………….</a:t>
            </a:r>
          </a:p>
          <a:p>
            <a:pPr algn="ctr"/>
            <a:r>
              <a:rPr lang="en-US"/>
              <a:t>3…………………….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762000" y="2209800"/>
            <a:ext cx="0" cy="11430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838200" y="2362200"/>
            <a:ext cx="2286000" cy="762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IDENTIFIKASI  DP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2286000" y="457200"/>
            <a:ext cx="914400" cy="1752600"/>
          </a:xfrm>
          <a:prstGeom prst="cloudCallout">
            <a:avLst>
              <a:gd name="adj1" fmla="val -56944"/>
              <a:gd name="adj2" fmla="val 65579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METODE ?</a:t>
            </a:r>
          </a:p>
        </p:txBody>
      </p:sp>
      <p:sp>
        <p:nvSpPr>
          <p:cNvPr id="7" name="AutoShape 9"/>
          <p:cNvSpPr>
            <a:spLocks/>
          </p:cNvSpPr>
          <p:nvPr/>
        </p:nvSpPr>
        <p:spPr bwMode="auto">
          <a:xfrm>
            <a:off x="3124200" y="0"/>
            <a:ext cx="304800" cy="5486400"/>
          </a:xfrm>
          <a:prstGeom prst="lef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260725" y="112713"/>
            <a:ext cx="1555750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G-F-K: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BIOLOGI: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Sos-Ek-Bud: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Kes. Masy.: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  <a:p>
            <a:pPr eaLnBrk="1" hangingPunct="1"/>
            <a:r>
              <a:rPr lang="en-US" b="1"/>
              <a:t>…………….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3048000" y="5486400"/>
            <a:ext cx="1676400" cy="13716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</a:rPr>
              <a:t>Dpk.</a:t>
            </a:r>
          </a:p>
          <a:p>
            <a:pPr algn="ctr"/>
            <a:r>
              <a:rPr lang="en-US" sz="2000" b="1">
                <a:solidFill>
                  <a:srgbClr val="FFFF00"/>
                </a:solidFill>
              </a:rPr>
              <a:t>Pot.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4800600" y="1981200"/>
            <a:ext cx="762000" cy="1524000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9900CC"/>
              </a:gs>
              <a:gs pos="100000">
                <a:srgbClr val="47005E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EVLS</a:t>
            </a:r>
          </a:p>
        </p:txBody>
      </p:sp>
      <p:sp>
        <p:nvSpPr>
          <p:cNvPr id="11" name="AutoShape 13"/>
          <p:cNvSpPr>
            <a:spLocks/>
          </p:cNvSpPr>
          <p:nvPr/>
        </p:nvSpPr>
        <p:spPr bwMode="auto">
          <a:xfrm>
            <a:off x="5638800" y="609600"/>
            <a:ext cx="228600" cy="4191000"/>
          </a:xfrm>
          <a:prstGeom prst="leftBrace">
            <a:avLst>
              <a:gd name="adj1" fmla="val 152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5775325" y="646113"/>
            <a:ext cx="1454150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G-F-K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BIOLOGI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Sos.Ek.Bud</a:t>
            </a:r>
          </a:p>
          <a:p>
            <a:pPr eaLnBrk="1" hangingPunct="1"/>
            <a:r>
              <a:rPr lang="en-US" b="1"/>
              <a:t>…………..</a:t>
            </a:r>
          </a:p>
          <a:p>
            <a:pPr eaLnBrk="1" hangingPunct="1"/>
            <a:r>
              <a:rPr lang="en-US" b="1"/>
              <a:t>…………..</a:t>
            </a:r>
          </a:p>
          <a:p>
            <a:pPr eaLnBrk="1" hangingPunct="1"/>
            <a:r>
              <a:rPr lang="en-US" b="1"/>
              <a:t>…………..</a:t>
            </a:r>
          </a:p>
          <a:p>
            <a:pPr eaLnBrk="1" hangingPunct="1"/>
            <a:r>
              <a:rPr lang="en-US" b="1"/>
              <a:t>………….</a:t>
            </a:r>
          </a:p>
          <a:p>
            <a:pPr eaLnBrk="1" hangingPunct="1"/>
            <a:r>
              <a:rPr lang="en-US" b="1"/>
              <a:t>Kes. Masy.</a:t>
            </a:r>
          </a:p>
          <a:p>
            <a:pPr eaLnBrk="1" hangingPunct="1"/>
            <a:r>
              <a:rPr lang="en-US" b="1"/>
              <a:t>……………</a:t>
            </a:r>
          </a:p>
          <a:p>
            <a:pPr eaLnBrk="1" hangingPunct="1"/>
            <a:r>
              <a:rPr lang="en-US" b="1"/>
              <a:t>……………</a:t>
            </a: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>
            <a:off x="5486400" y="5105400"/>
            <a:ext cx="1752600" cy="17526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</a:rPr>
              <a:t>Dpk.</a:t>
            </a:r>
          </a:p>
          <a:p>
            <a:pPr algn="ctr"/>
            <a:r>
              <a:rPr lang="en-US" sz="2000" b="1">
                <a:solidFill>
                  <a:srgbClr val="FFFF00"/>
                </a:solidFill>
              </a:rPr>
              <a:t>Hipo</a:t>
            </a:r>
          </a:p>
          <a:p>
            <a:pPr algn="ctr"/>
            <a:r>
              <a:rPr lang="en-US" sz="2000" b="1">
                <a:solidFill>
                  <a:srgbClr val="FFFF00"/>
                </a:solidFill>
              </a:rPr>
              <a:t>tetik</a:t>
            </a: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7239000" y="1981200"/>
            <a:ext cx="609600" cy="1524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Klsf</a:t>
            </a:r>
          </a:p>
        </p:txBody>
      </p:sp>
      <p:sp>
        <p:nvSpPr>
          <p:cNvPr id="15" name="AutoShape 17"/>
          <p:cNvSpPr>
            <a:spLocks/>
          </p:cNvSpPr>
          <p:nvPr/>
        </p:nvSpPr>
        <p:spPr bwMode="auto">
          <a:xfrm>
            <a:off x="7848600" y="1905000"/>
            <a:ext cx="304800" cy="1600200"/>
          </a:xfrm>
          <a:prstGeom prst="lef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8077200" y="1981200"/>
            <a:ext cx="8318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1…….</a:t>
            </a:r>
          </a:p>
          <a:p>
            <a:pPr eaLnBrk="1" hangingPunct="1"/>
            <a:r>
              <a:rPr lang="en-US" b="1"/>
              <a:t>2…….</a:t>
            </a:r>
          </a:p>
          <a:p>
            <a:pPr eaLnBrk="1" hangingPunct="1"/>
            <a:r>
              <a:rPr lang="en-US" b="1"/>
              <a:t>3…….</a:t>
            </a:r>
          </a:p>
          <a:p>
            <a:pPr eaLnBrk="1" hangingPunct="1"/>
            <a:r>
              <a:rPr lang="en-US" b="1"/>
              <a:t>4…….</a:t>
            </a:r>
          </a:p>
          <a:p>
            <a:pPr eaLnBrk="1" hangingPunct="1"/>
            <a:r>
              <a:rPr lang="en-US" b="1"/>
              <a:t>5…….</a:t>
            </a:r>
          </a:p>
        </p:txBody>
      </p:sp>
      <p:sp>
        <p:nvSpPr>
          <p:cNvPr id="17" name="AutoShape 19"/>
          <p:cNvSpPr>
            <a:spLocks noChangeArrowheads="1"/>
          </p:cNvSpPr>
          <p:nvPr/>
        </p:nvSpPr>
        <p:spPr bwMode="auto">
          <a:xfrm>
            <a:off x="7696200" y="4114800"/>
            <a:ext cx="1447800" cy="2743200"/>
          </a:xfrm>
          <a:prstGeom prst="upArrow">
            <a:avLst>
              <a:gd name="adj1" fmla="val 50000"/>
              <a:gd name="adj2" fmla="val 4736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Dpk.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Hipts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Prts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0" y="0"/>
            <a:ext cx="2133600" cy="2133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RENCANA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KEGIATAN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Tahap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………………..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1……………………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2……………………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dst</a:t>
            </a: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4800600" y="152400"/>
            <a:ext cx="762000" cy="1676400"/>
          </a:xfrm>
          <a:prstGeom prst="cloudCallout">
            <a:avLst>
              <a:gd name="adj1" fmla="val -17500"/>
              <a:gd name="adj2" fmla="val 76514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b="1">
                <a:solidFill>
                  <a:srgbClr val="FF0000"/>
                </a:solidFill>
              </a:rPr>
              <a:t>METODE</a:t>
            </a:r>
          </a:p>
        </p:txBody>
      </p:sp>
      <p:sp>
        <p:nvSpPr>
          <p:cNvPr id="34836" name="Text Box 22"/>
          <p:cNvSpPr txBox="1">
            <a:spLocks noChangeArrowheads="1"/>
          </p:cNvSpPr>
          <p:nvPr/>
        </p:nvSpPr>
        <p:spPr bwMode="auto">
          <a:xfrm>
            <a:off x="6689725" y="39688"/>
            <a:ext cx="2403475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>
                <a:solidFill>
                  <a:schemeClr val="bg2"/>
                </a:solidFill>
              </a:rPr>
              <a:t>PELINGKUPAN</a:t>
            </a:r>
          </a:p>
        </p:txBody>
      </p:sp>
    </p:spTree>
    <p:extLst>
      <p:ext uri="{BB962C8B-B14F-4D97-AF65-F5344CB8AC3E}">
        <p14:creationId xmlns:p14="http://schemas.microsoft.com/office/powerpoint/2010/main" val="269087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9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4" grpId="0" animBg="1"/>
      <p:bldP spid="15" grpId="0" animBg="1"/>
      <p:bldP spid="16" grpId="0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0" y="0"/>
            <a:ext cx="1439863" cy="1871663"/>
          </a:xfrm>
          <a:prstGeom prst="flowChartDocumen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000099"/>
                </a:solidFill>
                <a:latin typeface="Impact" pitchFamily="34" charset="0"/>
              </a:rPr>
              <a:t>R.K.</a:t>
            </a:r>
          </a:p>
          <a:p>
            <a:pPr algn="ctr" eaLnBrk="0" hangingPunct="0"/>
            <a:r>
              <a:rPr lang="en-US" sz="2400">
                <a:solidFill>
                  <a:srgbClr val="000099"/>
                </a:solidFill>
                <a:latin typeface="Impact" pitchFamily="34" charset="0"/>
              </a:rPr>
              <a:t>Tahap</a:t>
            </a:r>
          </a:p>
          <a:p>
            <a:pPr algn="ctr" eaLnBrk="0" hangingPunct="0"/>
            <a:r>
              <a:rPr lang="en-US" sz="2400">
                <a:solidFill>
                  <a:srgbClr val="000099"/>
                </a:solidFill>
                <a:latin typeface="Impact" pitchFamily="34" charset="0"/>
              </a:rPr>
              <a:t>Pra Konst.</a:t>
            </a: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0" y="4005263"/>
            <a:ext cx="2879725" cy="2665412"/>
          </a:xfrm>
          <a:custGeom>
            <a:avLst/>
            <a:gdLst>
              <a:gd name="T0" fmla="*/ 191963399 w 21600"/>
              <a:gd name="T1" fmla="*/ 0 h 21600"/>
              <a:gd name="T2" fmla="*/ 56220361 w 21600"/>
              <a:gd name="T3" fmla="*/ 48163746 h 21600"/>
              <a:gd name="T4" fmla="*/ 0 w 21600"/>
              <a:gd name="T5" fmla="*/ 164454195 h 21600"/>
              <a:gd name="T6" fmla="*/ 56220361 w 21600"/>
              <a:gd name="T7" fmla="*/ 280744659 h 21600"/>
              <a:gd name="T8" fmla="*/ 191963399 w 21600"/>
              <a:gd name="T9" fmla="*/ 328908390 h 21600"/>
              <a:gd name="T10" fmla="*/ 327706320 w 21600"/>
              <a:gd name="T11" fmla="*/ 280744659 h 21600"/>
              <a:gd name="T12" fmla="*/ 383926531 w 21600"/>
              <a:gd name="T13" fmla="*/ 164454195 h 21600"/>
              <a:gd name="T14" fmla="*/ 327706320 w 21600"/>
              <a:gd name="T15" fmla="*/ 481637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FFFF00"/>
                </a:solidFill>
                <a:latin typeface="Tahoma" pitchFamily="34" charset="0"/>
              </a:rPr>
              <a:t>G-F-K</a:t>
            </a:r>
          </a:p>
          <a:p>
            <a:pPr algn="ctr" eaLnBrk="0" hangingPunct="0"/>
            <a:r>
              <a:rPr lang="en-US" sz="20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  <a:p>
            <a:pPr algn="ctr" eaLnBrk="0" hangingPunct="0"/>
            <a:r>
              <a:rPr lang="en-US" sz="2000" b="1">
                <a:solidFill>
                  <a:srgbClr val="FFFF00"/>
                </a:solidFill>
                <a:latin typeface="Tahoma" pitchFamily="34" charset="0"/>
              </a:rPr>
              <a:t>S-E-B</a:t>
            </a:r>
          </a:p>
          <a:p>
            <a:pPr algn="ctr" eaLnBrk="0" hangingPunct="0"/>
            <a:r>
              <a:rPr lang="en-US" sz="2000" b="1">
                <a:solidFill>
                  <a:srgbClr val="FFFF00"/>
                </a:solidFill>
                <a:latin typeface="Tahoma" pitchFamily="34" charset="0"/>
              </a:rPr>
              <a:t>K.M</a:t>
            </a: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684213" y="2708275"/>
            <a:ext cx="647700" cy="1296988"/>
          </a:xfrm>
          <a:prstGeom prst="upDownArrow">
            <a:avLst>
              <a:gd name="adj1" fmla="val 50000"/>
              <a:gd name="adj2" fmla="val 40049"/>
            </a:avLst>
          </a:prstGeom>
          <a:gradFill rotWithShape="1">
            <a:gsLst>
              <a:gs pos="0">
                <a:srgbClr val="CCCCFF"/>
              </a:gs>
              <a:gs pos="50000">
                <a:schemeClr val="hlink"/>
              </a:gs>
              <a:gs pos="100000">
                <a:srgbClr val="CC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id-ID">
              <a:latin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187450" y="2852738"/>
            <a:ext cx="2305050" cy="936625"/>
          </a:xfrm>
          <a:custGeom>
            <a:avLst/>
            <a:gdLst>
              <a:gd name="T0" fmla="*/ 184487972 w 21600"/>
              <a:gd name="T1" fmla="*/ 0 h 21600"/>
              <a:gd name="T2" fmla="*/ 0 w 21600"/>
              <a:gd name="T3" fmla="*/ 20307112 h 21600"/>
              <a:gd name="T4" fmla="*/ 184487972 w 21600"/>
              <a:gd name="T5" fmla="*/ 40614181 h 21600"/>
              <a:gd name="T6" fmla="*/ 245984069 w 21600"/>
              <a:gd name="T7" fmla="*/ 2030711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bg2"/>
                </a:solidFill>
                <a:latin typeface="Impact" pitchFamily="34" charset="0"/>
              </a:rPr>
              <a:t>PELINGKUPAN</a:t>
            </a: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348038" y="0"/>
            <a:ext cx="5795962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DAMPAK HIPOTETIK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23850" y="333375"/>
            <a:ext cx="1368425" cy="1871663"/>
          </a:xfrm>
          <a:prstGeom prst="flowChartDocumen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D60093"/>
                </a:solidFill>
                <a:latin typeface="Impact" pitchFamily="34" charset="0"/>
              </a:rPr>
              <a:t>R.K.</a:t>
            </a:r>
          </a:p>
          <a:p>
            <a:pPr algn="ctr" eaLnBrk="0" hangingPunct="0"/>
            <a:r>
              <a:rPr lang="en-US" sz="2000">
                <a:solidFill>
                  <a:srgbClr val="D60093"/>
                </a:solidFill>
                <a:latin typeface="Impact" pitchFamily="34" charset="0"/>
              </a:rPr>
              <a:t>TAHAP</a:t>
            </a:r>
          </a:p>
          <a:p>
            <a:pPr algn="ctr" eaLnBrk="0" hangingPunct="0"/>
            <a:r>
              <a:rPr lang="en-US" sz="2000">
                <a:solidFill>
                  <a:srgbClr val="D60093"/>
                </a:solidFill>
                <a:latin typeface="Impact" pitchFamily="34" charset="0"/>
              </a:rPr>
              <a:t>KONSTRUKSI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684213" y="620713"/>
            <a:ext cx="1295400" cy="1871662"/>
          </a:xfrm>
          <a:prstGeom prst="flowChartDocumen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993300"/>
                </a:solidFill>
                <a:latin typeface="Impact" pitchFamily="34" charset="0"/>
              </a:rPr>
              <a:t>R.K.</a:t>
            </a:r>
          </a:p>
          <a:p>
            <a:pPr algn="ctr" eaLnBrk="0" hangingPunct="0"/>
            <a:r>
              <a:rPr lang="en-US" sz="2000">
                <a:solidFill>
                  <a:srgbClr val="993300"/>
                </a:solidFill>
                <a:latin typeface="Impact" pitchFamily="34" charset="0"/>
              </a:rPr>
              <a:t>TAHAP</a:t>
            </a:r>
          </a:p>
          <a:p>
            <a:pPr algn="ctr" eaLnBrk="0" hangingPunct="0"/>
            <a:r>
              <a:rPr lang="en-US" sz="2000">
                <a:solidFill>
                  <a:srgbClr val="993300"/>
                </a:solidFill>
                <a:latin typeface="Impact" pitchFamily="34" charset="0"/>
              </a:rPr>
              <a:t>OPERASI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1042988" y="981075"/>
            <a:ext cx="1296987" cy="1800225"/>
          </a:xfrm>
          <a:prstGeom prst="flowChartDocumen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FFFFCC"/>
                </a:solidFill>
                <a:latin typeface="Impact" pitchFamily="34" charset="0"/>
              </a:rPr>
              <a:t>R.K.</a:t>
            </a:r>
          </a:p>
          <a:p>
            <a:pPr algn="ctr" eaLnBrk="0" hangingPunct="0"/>
            <a:r>
              <a:rPr lang="en-US" sz="2000">
                <a:solidFill>
                  <a:srgbClr val="FFFFCC"/>
                </a:solidFill>
                <a:latin typeface="Impact" pitchFamily="34" charset="0"/>
              </a:rPr>
              <a:t>TAHAP</a:t>
            </a:r>
          </a:p>
          <a:p>
            <a:pPr algn="ctr" eaLnBrk="0" hangingPunct="0"/>
            <a:r>
              <a:rPr lang="en-US" sz="2000">
                <a:solidFill>
                  <a:srgbClr val="FFFFCC"/>
                </a:solidFill>
                <a:latin typeface="Impact" pitchFamily="34" charset="0"/>
              </a:rPr>
              <a:t>PASCA </a:t>
            </a:r>
          </a:p>
          <a:p>
            <a:pPr algn="ctr" eaLnBrk="0" hangingPunct="0"/>
            <a:r>
              <a:rPr lang="en-US" sz="2000">
                <a:solidFill>
                  <a:srgbClr val="FFFFCC"/>
                </a:solidFill>
                <a:latin typeface="Impact" pitchFamily="34" charset="0"/>
              </a:rPr>
              <a:t>OPERASI</a:t>
            </a:r>
          </a:p>
        </p:txBody>
      </p:sp>
      <p:graphicFrame>
        <p:nvGraphicFramePr>
          <p:cNvPr id="10" name="Group 12"/>
          <p:cNvGraphicFramePr>
            <a:graphicFrameLocks noGrp="1"/>
          </p:cNvGraphicFramePr>
          <p:nvPr/>
        </p:nvGraphicFramePr>
        <p:xfrm>
          <a:off x="3563938" y="620713"/>
          <a:ext cx="1800225" cy="5976938"/>
        </p:xfrm>
        <a:graphic>
          <a:graphicData uri="http://schemas.openxmlformats.org/drawingml/2006/table">
            <a:tbl>
              <a:tblPr/>
              <a:tblGrid>
                <a:gridCol w="1800225"/>
              </a:tblGrid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49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oup 24"/>
          <p:cNvGraphicFramePr>
            <a:graphicFrameLocks noGrp="1"/>
          </p:cNvGraphicFramePr>
          <p:nvPr/>
        </p:nvGraphicFramePr>
        <p:xfrm>
          <a:off x="5003800" y="620713"/>
          <a:ext cx="1655763" cy="5976938"/>
        </p:xfrm>
        <a:graphic>
          <a:graphicData uri="http://schemas.openxmlformats.org/drawingml/2006/table">
            <a:tbl>
              <a:tblPr/>
              <a:tblGrid>
                <a:gridCol w="1655763"/>
              </a:tblGrid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49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Group 36"/>
          <p:cNvGraphicFramePr>
            <a:graphicFrameLocks noGrp="1"/>
          </p:cNvGraphicFramePr>
          <p:nvPr/>
        </p:nvGraphicFramePr>
        <p:xfrm>
          <a:off x="6156325" y="620713"/>
          <a:ext cx="1871663" cy="5975352"/>
        </p:xfrm>
        <a:graphic>
          <a:graphicData uri="http://schemas.openxmlformats.org/drawingml/2006/table">
            <a:tbl>
              <a:tblPr/>
              <a:tblGrid>
                <a:gridCol w="1871663"/>
              </a:tblGrid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48"/>
          <p:cNvGraphicFramePr>
            <a:graphicFrameLocks noGrp="1"/>
          </p:cNvGraphicFramePr>
          <p:nvPr/>
        </p:nvGraphicFramePr>
        <p:xfrm>
          <a:off x="7524750" y="620713"/>
          <a:ext cx="1619250" cy="5976938"/>
        </p:xfrm>
        <a:graphic>
          <a:graphicData uri="http://schemas.openxmlformats.org/drawingml/2006/table">
            <a:tbl>
              <a:tblPr/>
              <a:tblGrid>
                <a:gridCol w="1619250"/>
              </a:tblGrid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</a:tr>
              <a:tr h="149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</a:tr>
            </a:tbl>
          </a:graphicData>
        </a:graphic>
      </p:graphicFrame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3543300" y="6584950"/>
            <a:ext cx="5195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>
                <a:latin typeface="Impact" pitchFamily="34" charset="0"/>
              </a:rPr>
              <a:t>PRA  KONSTR         KONSTRK          OPERASI             PASCA  OPERASI</a:t>
            </a:r>
          </a:p>
        </p:txBody>
      </p:sp>
      <p:sp>
        <p:nvSpPr>
          <p:cNvPr id="15" name="Text Box 61"/>
          <p:cNvSpPr txBox="1">
            <a:spLocks noChangeArrowheads="1"/>
          </p:cNvSpPr>
          <p:nvPr/>
        </p:nvSpPr>
        <p:spPr bwMode="auto">
          <a:xfrm>
            <a:off x="2971800" y="1219200"/>
            <a:ext cx="561975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000">
                <a:solidFill>
                  <a:srgbClr val="FFFF00"/>
                </a:solidFill>
                <a:latin typeface="Impact" pitchFamily="34" charset="0"/>
              </a:rPr>
              <a:t>GFK</a:t>
            </a: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r>
              <a:rPr lang="en-US" sz="2000">
                <a:solidFill>
                  <a:srgbClr val="FFFF00"/>
                </a:solidFill>
                <a:latin typeface="Impact" pitchFamily="34" charset="0"/>
              </a:rPr>
              <a:t>B</a:t>
            </a: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r>
              <a:rPr lang="en-US" sz="2000">
                <a:solidFill>
                  <a:srgbClr val="FFFF00"/>
                </a:solidFill>
                <a:latin typeface="Impact" pitchFamily="34" charset="0"/>
              </a:rPr>
              <a:t>SEB</a:t>
            </a: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endParaRPr lang="en-US" sz="2000">
              <a:solidFill>
                <a:srgbClr val="FFFF00"/>
              </a:solidFill>
              <a:latin typeface="Impact" pitchFamily="34" charset="0"/>
            </a:endParaRPr>
          </a:p>
          <a:p>
            <a:r>
              <a:rPr lang="en-US" sz="2000">
                <a:solidFill>
                  <a:srgbClr val="FFFF00"/>
                </a:solidFill>
                <a:latin typeface="Impact" pitchFamily="34" charset="0"/>
              </a:rPr>
              <a:t>KM</a:t>
            </a:r>
          </a:p>
        </p:txBody>
      </p:sp>
    </p:spTree>
    <p:extLst>
      <p:ext uri="{BB962C8B-B14F-4D97-AF65-F5344CB8AC3E}">
        <p14:creationId xmlns:p14="http://schemas.microsoft.com/office/powerpoint/2010/main" val="64789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menkonsentrasikan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paling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smtClean="0"/>
              <a:t>Wilayah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dukuh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primer,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tersier</a:t>
            </a:r>
            <a:r>
              <a:rPr lang="en-US" dirty="0" smtClean="0"/>
              <a:t>.</a:t>
            </a:r>
          </a:p>
          <a:p>
            <a:pPr marL="863600" indent="-457200">
              <a:buFontTx/>
              <a:buChar char="-"/>
            </a:pPr>
            <a:r>
              <a:rPr lang="en-US" dirty="0" smtClean="0"/>
              <a:t>Daerah </a:t>
            </a:r>
            <a:r>
              <a:rPr lang="en-US" dirty="0" err="1" smtClean="0"/>
              <a:t>Dampak</a:t>
            </a:r>
            <a:r>
              <a:rPr lang="en-US" dirty="0" smtClean="0"/>
              <a:t> primer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diperkirakan</a:t>
            </a:r>
            <a:r>
              <a:rPr lang="en-US" dirty="0" smtClean="0"/>
              <a:t> paling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paling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863600" indent="-457200">
              <a:buFontTx/>
              <a:buChar char="-"/>
            </a:pPr>
            <a:r>
              <a:rPr lang="en-US" dirty="0" smtClean="0"/>
              <a:t>Daerah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primer (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).</a:t>
            </a:r>
          </a:p>
          <a:p>
            <a:pPr marL="863600" indent="-457200">
              <a:buFontTx/>
              <a:buChar char="-"/>
            </a:pPr>
            <a:r>
              <a:rPr lang="en-US" dirty="0" smtClean="0"/>
              <a:t>Daerah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tersier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yang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.</a:t>
            </a:r>
          </a:p>
          <a:p>
            <a:pPr marL="0" indent="40640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Membatasi</a:t>
            </a:r>
            <a:r>
              <a:rPr lang="en-US" dirty="0" smtClean="0"/>
              <a:t> Wilayah </a:t>
            </a:r>
            <a:r>
              <a:rPr lang="en-US" dirty="0" err="1" smtClean="0"/>
              <a:t>Studi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1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daerah</a:t>
            </a:r>
            <a:r>
              <a:rPr lang="en-US" sz="3200" dirty="0" smtClean="0"/>
              <a:t> </a:t>
            </a:r>
            <a:r>
              <a:rPr lang="en-US" sz="3200" dirty="0" err="1" smtClean="0"/>
              <a:t>dampak</a:t>
            </a:r>
            <a:r>
              <a:rPr lang="en-US" sz="3200" dirty="0" smtClean="0"/>
              <a:t> </a:t>
            </a:r>
            <a:r>
              <a:rPr lang="en-US" sz="3200" dirty="0" err="1" smtClean="0"/>
              <a:t>diperlukan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20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Batas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0" indent="339725">
              <a:buNone/>
            </a:pPr>
            <a:r>
              <a:rPr lang="en-US" dirty="0" smtClean="0"/>
              <a:t>Area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Batas </a:t>
            </a:r>
            <a:r>
              <a:rPr lang="en-US" dirty="0" err="1" smtClean="0"/>
              <a:t>ekologis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smtClean="0"/>
              <a:t>Area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Batas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398463" indent="-398463">
              <a:buNone/>
            </a:pPr>
            <a:r>
              <a:rPr lang="en-US" dirty="0"/>
              <a:t>	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Batas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marL="398463" indent="0">
              <a:buNone/>
            </a:pP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Wilayah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2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Batas Stu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Line 5"/>
          <p:cNvSpPr>
            <a:spLocks noChangeShapeType="1"/>
          </p:cNvSpPr>
          <p:nvPr/>
        </p:nvSpPr>
        <p:spPr bwMode="auto">
          <a:xfrm>
            <a:off x="4067175" y="2276475"/>
            <a:ext cx="576263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6"/>
          <p:cNvSpPr>
            <a:spLocks noChangeShapeType="1"/>
          </p:cNvSpPr>
          <p:nvPr/>
        </p:nvSpPr>
        <p:spPr bwMode="auto">
          <a:xfrm>
            <a:off x="4067175" y="2276475"/>
            <a:ext cx="0" cy="64770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Line 7"/>
          <p:cNvSpPr>
            <a:spLocks noChangeShapeType="1"/>
          </p:cNvSpPr>
          <p:nvPr/>
        </p:nvSpPr>
        <p:spPr bwMode="auto">
          <a:xfrm>
            <a:off x="4640263" y="2276475"/>
            <a:ext cx="0" cy="64770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8"/>
          <p:cNvSpPr>
            <a:spLocks noChangeShapeType="1"/>
          </p:cNvSpPr>
          <p:nvPr/>
        </p:nvSpPr>
        <p:spPr bwMode="auto">
          <a:xfrm>
            <a:off x="4067175" y="2924175"/>
            <a:ext cx="217488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9"/>
          <p:cNvSpPr>
            <a:spLocks noChangeShapeType="1"/>
          </p:cNvSpPr>
          <p:nvPr/>
        </p:nvSpPr>
        <p:spPr bwMode="auto">
          <a:xfrm>
            <a:off x="4427538" y="2924175"/>
            <a:ext cx="215900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10"/>
          <p:cNvSpPr>
            <a:spLocks noChangeShapeType="1"/>
          </p:cNvSpPr>
          <p:nvPr/>
        </p:nvSpPr>
        <p:spPr bwMode="auto">
          <a:xfrm>
            <a:off x="4284663" y="2924175"/>
            <a:ext cx="0" cy="433388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Line 11"/>
          <p:cNvSpPr>
            <a:spLocks noChangeShapeType="1"/>
          </p:cNvSpPr>
          <p:nvPr/>
        </p:nvSpPr>
        <p:spPr bwMode="auto">
          <a:xfrm>
            <a:off x="4427538" y="2924175"/>
            <a:ext cx="0" cy="504825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Line 12"/>
          <p:cNvSpPr>
            <a:spLocks noChangeShapeType="1"/>
          </p:cNvSpPr>
          <p:nvPr/>
        </p:nvSpPr>
        <p:spPr bwMode="auto">
          <a:xfrm flipH="1">
            <a:off x="3563938" y="3357563"/>
            <a:ext cx="720725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3"/>
          <p:cNvSpPr>
            <a:spLocks noChangeShapeType="1"/>
          </p:cNvSpPr>
          <p:nvPr/>
        </p:nvSpPr>
        <p:spPr bwMode="auto">
          <a:xfrm>
            <a:off x="3563938" y="3357563"/>
            <a:ext cx="0" cy="1223962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>
            <a:off x="3563938" y="4581525"/>
            <a:ext cx="1223962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 flipV="1">
            <a:off x="4787900" y="4149725"/>
            <a:ext cx="0" cy="43180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16"/>
          <p:cNvSpPr>
            <a:spLocks noChangeShapeType="1"/>
          </p:cNvSpPr>
          <p:nvPr/>
        </p:nvSpPr>
        <p:spPr bwMode="auto">
          <a:xfrm>
            <a:off x="4787900" y="4149725"/>
            <a:ext cx="720725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17"/>
          <p:cNvSpPr>
            <a:spLocks noChangeShapeType="1"/>
          </p:cNvSpPr>
          <p:nvPr/>
        </p:nvSpPr>
        <p:spPr bwMode="auto">
          <a:xfrm flipH="1">
            <a:off x="4787900" y="3860800"/>
            <a:ext cx="792163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18"/>
          <p:cNvSpPr>
            <a:spLocks noChangeShapeType="1"/>
          </p:cNvSpPr>
          <p:nvPr/>
        </p:nvSpPr>
        <p:spPr bwMode="auto">
          <a:xfrm flipV="1">
            <a:off x="4787900" y="3573463"/>
            <a:ext cx="0" cy="287337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5" name="Line 19"/>
          <p:cNvSpPr>
            <a:spLocks noChangeShapeType="1"/>
          </p:cNvSpPr>
          <p:nvPr/>
        </p:nvSpPr>
        <p:spPr bwMode="auto">
          <a:xfrm flipH="1">
            <a:off x="4427538" y="3573463"/>
            <a:ext cx="360362" cy="0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Line 20"/>
          <p:cNvSpPr>
            <a:spLocks noChangeShapeType="1"/>
          </p:cNvSpPr>
          <p:nvPr/>
        </p:nvSpPr>
        <p:spPr bwMode="auto">
          <a:xfrm flipV="1">
            <a:off x="4427538" y="3429000"/>
            <a:ext cx="0" cy="144463"/>
          </a:xfrm>
          <a:prstGeom prst="line">
            <a:avLst/>
          </a:prstGeom>
          <a:noFill/>
          <a:ln w="3810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Line 21"/>
          <p:cNvSpPr>
            <a:spLocks noChangeShapeType="1"/>
          </p:cNvSpPr>
          <p:nvPr/>
        </p:nvSpPr>
        <p:spPr bwMode="auto">
          <a:xfrm flipV="1">
            <a:off x="2843213" y="5156200"/>
            <a:ext cx="576262" cy="730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Line 22"/>
          <p:cNvSpPr>
            <a:spLocks noChangeShapeType="1"/>
          </p:cNvSpPr>
          <p:nvPr/>
        </p:nvSpPr>
        <p:spPr bwMode="auto">
          <a:xfrm flipV="1">
            <a:off x="7524750" y="908050"/>
            <a:ext cx="431800" cy="43338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Line 23"/>
          <p:cNvSpPr>
            <a:spLocks noChangeShapeType="1"/>
          </p:cNvSpPr>
          <p:nvPr/>
        </p:nvSpPr>
        <p:spPr bwMode="auto">
          <a:xfrm flipV="1">
            <a:off x="3851275" y="5013325"/>
            <a:ext cx="2449513" cy="503238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0" name="Line 24"/>
          <p:cNvSpPr>
            <a:spLocks noChangeShapeType="1"/>
          </p:cNvSpPr>
          <p:nvPr/>
        </p:nvSpPr>
        <p:spPr bwMode="auto">
          <a:xfrm flipV="1">
            <a:off x="3924300" y="4652963"/>
            <a:ext cx="2016125" cy="504825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1" name="Line 25"/>
          <p:cNvSpPr>
            <a:spLocks noChangeShapeType="1"/>
          </p:cNvSpPr>
          <p:nvPr/>
        </p:nvSpPr>
        <p:spPr bwMode="auto">
          <a:xfrm flipV="1">
            <a:off x="5940425" y="2060575"/>
            <a:ext cx="503238" cy="2592388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2" name="Line 26"/>
          <p:cNvSpPr>
            <a:spLocks noChangeShapeType="1"/>
          </p:cNvSpPr>
          <p:nvPr/>
        </p:nvSpPr>
        <p:spPr bwMode="auto">
          <a:xfrm flipV="1">
            <a:off x="6300788" y="2060575"/>
            <a:ext cx="576262" cy="295275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Line 27"/>
          <p:cNvSpPr>
            <a:spLocks noChangeShapeType="1"/>
          </p:cNvSpPr>
          <p:nvPr/>
        </p:nvSpPr>
        <p:spPr bwMode="auto">
          <a:xfrm>
            <a:off x="6443663" y="2060575"/>
            <a:ext cx="433387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4" name="Line 28"/>
          <p:cNvSpPr>
            <a:spLocks noChangeShapeType="1"/>
          </p:cNvSpPr>
          <p:nvPr/>
        </p:nvSpPr>
        <p:spPr bwMode="auto">
          <a:xfrm>
            <a:off x="3754438" y="5373688"/>
            <a:ext cx="71437" cy="142875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5" name="Line 29"/>
          <p:cNvSpPr>
            <a:spLocks noChangeShapeType="1"/>
          </p:cNvSpPr>
          <p:nvPr/>
        </p:nvSpPr>
        <p:spPr bwMode="auto">
          <a:xfrm flipH="1">
            <a:off x="1547813" y="1052513"/>
            <a:ext cx="936625" cy="4752975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6" name="Line 30"/>
          <p:cNvSpPr>
            <a:spLocks noChangeShapeType="1"/>
          </p:cNvSpPr>
          <p:nvPr/>
        </p:nvSpPr>
        <p:spPr bwMode="auto">
          <a:xfrm>
            <a:off x="2484438" y="1052513"/>
            <a:ext cx="1223962" cy="360362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7" name="Line 31"/>
          <p:cNvSpPr>
            <a:spLocks noChangeShapeType="1"/>
          </p:cNvSpPr>
          <p:nvPr/>
        </p:nvSpPr>
        <p:spPr bwMode="auto">
          <a:xfrm>
            <a:off x="3708400" y="1412875"/>
            <a:ext cx="287338" cy="1944688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8" name="Line 32"/>
          <p:cNvSpPr>
            <a:spLocks noChangeShapeType="1"/>
          </p:cNvSpPr>
          <p:nvPr/>
        </p:nvSpPr>
        <p:spPr bwMode="auto">
          <a:xfrm>
            <a:off x="1547813" y="5805488"/>
            <a:ext cx="1152525" cy="6477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9" name="Line 33"/>
          <p:cNvSpPr>
            <a:spLocks noChangeShapeType="1"/>
          </p:cNvSpPr>
          <p:nvPr/>
        </p:nvSpPr>
        <p:spPr bwMode="auto">
          <a:xfrm flipV="1">
            <a:off x="2700338" y="4581525"/>
            <a:ext cx="1366837" cy="1871663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4"/>
          <p:cNvSpPr txBox="1">
            <a:spLocks noChangeArrowheads="1"/>
          </p:cNvSpPr>
          <p:nvPr/>
        </p:nvSpPr>
        <p:spPr bwMode="auto">
          <a:xfrm>
            <a:off x="7648575" y="3532188"/>
            <a:ext cx="11017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Batas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Ekologi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Air</a:t>
            </a:r>
          </a:p>
        </p:txBody>
      </p:sp>
      <p:sp>
        <p:nvSpPr>
          <p:cNvPr id="37921" name="Line 35"/>
          <p:cNvSpPr>
            <a:spLocks noChangeShapeType="1"/>
          </p:cNvSpPr>
          <p:nvPr/>
        </p:nvSpPr>
        <p:spPr bwMode="auto">
          <a:xfrm flipH="1">
            <a:off x="6659563" y="3933825"/>
            <a:ext cx="1008062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2" name="Text Box 36"/>
          <p:cNvSpPr txBox="1">
            <a:spLocks noChangeArrowheads="1"/>
          </p:cNvSpPr>
          <p:nvPr/>
        </p:nvSpPr>
        <p:spPr bwMode="auto">
          <a:xfrm>
            <a:off x="230188" y="2128838"/>
            <a:ext cx="11017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Batas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Ekologi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sz="2000" b="1">
                <a:solidFill>
                  <a:srgbClr val="000099"/>
                </a:solidFill>
                <a:cs typeface="Arial" pitchFamily="34" charset="0"/>
              </a:rPr>
              <a:t>Udara</a:t>
            </a:r>
          </a:p>
        </p:txBody>
      </p:sp>
      <p:sp>
        <p:nvSpPr>
          <p:cNvPr id="37923" name="Line 37"/>
          <p:cNvSpPr>
            <a:spLocks noChangeShapeType="1"/>
          </p:cNvSpPr>
          <p:nvPr/>
        </p:nvSpPr>
        <p:spPr bwMode="auto">
          <a:xfrm>
            <a:off x="1403350" y="2565400"/>
            <a:ext cx="6477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4" name="Text Box 38"/>
          <p:cNvSpPr txBox="1">
            <a:spLocks noChangeArrowheads="1"/>
          </p:cNvSpPr>
          <p:nvPr/>
        </p:nvSpPr>
        <p:spPr bwMode="auto">
          <a:xfrm>
            <a:off x="7888288" y="2205038"/>
            <a:ext cx="9318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CC0066"/>
                </a:solidFill>
                <a:cs typeface="Arial" pitchFamily="34" charset="0"/>
              </a:rPr>
              <a:t>Batas</a:t>
            </a:r>
          </a:p>
          <a:p>
            <a:pPr algn="ctr" eaLnBrk="1" hangingPunct="1"/>
            <a:r>
              <a:rPr lang="en-US" sz="2000" b="1">
                <a:solidFill>
                  <a:srgbClr val="CC0066"/>
                </a:solidFill>
                <a:cs typeface="Arial" pitchFamily="34" charset="0"/>
              </a:rPr>
              <a:t>Sosial</a:t>
            </a:r>
          </a:p>
        </p:txBody>
      </p:sp>
      <p:sp>
        <p:nvSpPr>
          <p:cNvPr id="37925" name="Line 39"/>
          <p:cNvSpPr>
            <a:spLocks noChangeShapeType="1"/>
          </p:cNvSpPr>
          <p:nvPr/>
        </p:nvSpPr>
        <p:spPr bwMode="auto">
          <a:xfrm flipH="1">
            <a:off x="7164388" y="2565400"/>
            <a:ext cx="720725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6" name="Text Box 40"/>
          <p:cNvSpPr txBox="1">
            <a:spLocks noChangeArrowheads="1"/>
          </p:cNvSpPr>
          <p:nvPr/>
        </p:nvSpPr>
        <p:spPr bwMode="auto">
          <a:xfrm>
            <a:off x="2416175" y="3206750"/>
            <a:ext cx="1031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000000"/>
                </a:solidFill>
                <a:cs typeface="Arial" pitchFamily="34" charset="0"/>
              </a:rPr>
              <a:t>Batas</a:t>
            </a:r>
          </a:p>
          <a:p>
            <a:pPr algn="ctr" eaLnBrk="1" hangingPunct="1"/>
            <a:r>
              <a:rPr lang="en-US" sz="2000" b="1">
                <a:solidFill>
                  <a:srgbClr val="000000"/>
                </a:solidFill>
                <a:cs typeface="Arial" pitchFamily="34" charset="0"/>
              </a:rPr>
              <a:t>Proyek</a:t>
            </a:r>
          </a:p>
        </p:txBody>
      </p:sp>
      <p:sp>
        <p:nvSpPr>
          <p:cNvPr id="37927" name="Line 41"/>
          <p:cNvSpPr>
            <a:spLocks noChangeShapeType="1"/>
          </p:cNvSpPr>
          <p:nvPr/>
        </p:nvSpPr>
        <p:spPr bwMode="auto">
          <a:xfrm>
            <a:off x="2555875" y="4005263"/>
            <a:ext cx="863600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8" name="Text Box 42"/>
          <p:cNvSpPr txBox="1">
            <a:spLocks noChangeArrowheads="1"/>
          </p:cNvSpPr>
          <p:nvPr/>
        </p:nvSpPr>
        <p:spPr bwMode="auto">
          <a:xfrm>
            <a:off x="176213" y="3332163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000000"/>
                </a:solidFill>
                <a:cs typeface="Arial" pitchFamily="34" charset="0"/>
              </a:rPr>
              <a:t>BATAS</a:t>
            </a:r>
          </a:p>
          <a:p>
            <a:pPr algn="ctr" eaLnBrk="1" hangingPunct="1"/>
            <a:r>
              <a:rPr lang="en-US" sz="2000" b="1">
                <a:solidFill>
                  <a:srgbClr val="000000"/>
                </a:solidFill>
                <a:cs typeface="Arial" pitchFamily="34" charset="0"/>
              </a:rPr>
              <a:t>WILAYAH</a:t>
            </a:r>
          </a:p>
          <a:p>
            <a:pPr algn="ctr" eaLnBrk="1" hangingPunct="1"/>
            <a:r>
              <a:rPr lang="en-US" sz="2000" b="1">
                <a:solidFill>
                  <a:srgbClr val="000000"/>
                </a:solidFill>
                <a:cs typeface="Arial" pitchFamily="34" charset="0"/>
              </a:rPr>
              <a:t>STUDI</a:t>
            </a:r>
          </a:p>
        </p:txBody>
      </p:sp>
      <p:sp>
        <p:nvSpPr>
          <p:cNvPr id="37929" name="Line 43"/>
          <p:cNvSpPr>
            <a:spLocks noChangeShapeType="1"/>
          </p:cNvSpPr>
          <p:nvPr/>
        </p:nvSpPr>
        <p:spPr bwMode="auto">
          <a:xfrm>
            <a:off x="4211638" y="836613"/>
            <a:ext cx="0" cy="492125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0" name="Line 44"/>
          <p:cNvSpPr>
            <a:spLocks noChangeShapeType="1"/>
          </p:cNvSpPr>
          <p:nvPr/>
        </p:nvSpPr>
        <p:spPr bwMode="auto">
          <a:xfrm>
            <a:off x="1331913" y="260350"/>
            <a:ext cx="4464050" cy="1800225"/>
          </a:xfrm>
          <a:prstGeom prst="line">
            <a:avLst/>
          </a:prstGeom>
          <a:noFill/>
          <a:ln w="28575">
            <a:solidFill>
              <a:srgbClr val="9900CC"/>
            </a:solidFill>
            <a:prstDash val="lgDashDot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1" name="Line 45"/>
          <p:cNvSpPr>
            <a:spLocks noChangeShapeType="1"/>
          </p:cNvSpPr>
          <p:nvPr/>
        </p:nvSpPr>
        <p:spPr bwMode="auto">
          <a:xfrm>
            <a:off x="5795963" y="20605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2" name="Line 46"/>
          <p:cNvSpPr>
            <a:spLocks noChangeShapeType="1"/>
          </p:cNvSpPr>
          <p:nvPr/>
        </p:nvSpPr>
        <p:spPr bwMode="auto">
          <a:xfrm>
            <a:off x="5795963" y="2060575"/>
            <a:ext cx="2376487" cy="1368425"/>
          </a:xfrm>
          <a:prstGeom prst="line">
            <a:avLst/>
          </a:prstGeom>
          <a:noFill/>
          <a:ln w="28575">
            <a:solidFill>
              <a:srgbClr val="9900CC"/>
            </a:solidFill>
            <a:prstDash val="lgDashDot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3" name="Line 47"/>
          <p:cNvSpPr>
            <a:spLocks noChangeShapeType="1"/>
          </p:cNvSpPr>
          <p:nvPr/>
        </p:nvSpPr>
        <p:spPr bwMode="auto">
          <a:xfrm flipV="1">
            <a:off x="5745163" y="404813"/>
            <a:ext cx="2520950" cy="1655762"/>
          </a:xfrm>
          <a:prstGeom prst="line">
            <a:avLst/>
          </a:prstGeom>
          <a:noFill/>
          <a:ln w="28575">
            <a:solidFill>
              <a:srgbClr val="9900CC"/>
            </a:solidFill>
            <a:prstDash val="lgDashDot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4" name="Text Box 48"/>
          <p:cNvSpPr txBox="1">
            <a:spLocks noChangeArrowheads="1"/>
          </p:cNvSpPr>
          <p:nvPr/>
        </p:nvSpPr>
        <p:spPr bwMode="auto">
          <a:xfrm>
            <a:off x="3343275" y="134938"/>
            <a:ext cx="17478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9900CC"/>
                </a:solidFill>
                <a:cs typeface="Arial" pitchFamily="34" charset="0"/>
              </a:rPr>
              <a:t>Batas</a:t>
            </a:r>
          </a:p>
          <a:p>
            <a:pPr algn="ctr" eaLnBrk="1" hangingPunct="1"/>
            <a:r>
              <a:rPr lang="en-US" sz="2000" b="1">
                <a:solidFill>
                  <a:srgbClr val="9900CC"/>
                </a:solidFill>
                <a:cs typeface="Arial" pitchFamily="34" charset="0"/>
              </a:rPr>
              <a:t>Administratif</a:t>
            </a:r>
          </a:p>
        </p:txBody>
      </p:sp>
      <p:sp>
        <p:nvSpPr>
          <p:cNvPr id="37935" name="Line 49"/>
          <p:cNvSpPr>
            <a:spLocks noChangeShapeType="1"/>
          </p:cNvSpPr>
          <p:nvPr/>
        </p:nvSpPr>
        <p:spPr bwMode="auto">
          <a:xfrm>
            <a:off x="5076825" y="835025"/>
            <a:ext cx="935038" cy="865188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6" name="Line 50"/>
          <p:cNvSpPr>
            <a:spLocks noChangeShapeType="1"/>
          </p:cNvSpPr>
          <p:nvPr/>
        </p:nvSpPr>
        <p:spPr bwMode="auto">
          <a:xfrm>
            <a:off x="468313" y="4437063"/>
            <a:ext cx="1008062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7" name="Oval 51"/>
          <p:cNvSpPr>
            <a:spLocks noChangeArrowheads="1"/>
          </p:cNvSpPr>
          <p:nvPr/>
        </p:nvSpPr>
        <p:spPr bwMode="auto">
          <a:xfrm>
            <a:off x="3581400" y="4343400"/>
            <a:ext cx="2286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37938" name="Line 52"/>
          <p:cNvSpPr>
            <a:spLocks noChangeShapeType="1"/>
          </p:cNvSpPr>
          <p:nvPr/>
        </p:nvSpPr>
        <p:spPr bwMode="auto">
          <a:xfrm>
            <a:off x="3657600" y="4419600"/>
            <a:ext cx="152400" cy="838200"/>
          </a:xfrm>
          <a:prstGeom prst="line">
            <a:avLst/>
          </a:prstGeom>
          <a:noFill/>
          <a:ln w="76200" cap="rnd">
            <a:solidFill>
              <a:schemeClr val="bg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9" name="AutoShape 53"/>
          <p:cNvSpPr>
            <a:spLocks noChangeArrowheads="1"/>
          </p:cNvSpPr>
          <p:nvPr/>
        </p:nvSpPr>
        <p:spPr bwMode="auto">
          <a:xfrm>
            <a:off x="3657600" y="38862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244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 (TOR)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. TOR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,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,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/>
              <a:t>aspek-aspek</a:t>
            </a:r>
            <a:r>
              <a:rPr lang="en-US" dirty="0" smtClean="0"/>
              <a:t> yang di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Memformulasikan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yag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input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Armour</a:t>
            </a:r>
            <a:r>
              <a:rPr lang="en-US" i="1" dirty="0" smtClean="0"/>
              <a:t>, Audrey</a:t>
            </a:r>
          </a:p>
          <a:p>
            <a:pPr marL="457200" lvl="1" indent="0">
              <a:buNone/>
            </a:pP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, </a:t>
            </a:r>
            <a:r>
              <a:rPr lang="en-US" dirty="0" err="1" smtClean="0"/>
              <a:t>pemrakarsa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i="1" dirty="0" smtClean="0"/>
              <a:t>concern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issue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en-US" i="1" dirty="0" smtClean="0"/>
              <a:t>Couch, William J</a:t>
            </a:r>
          </a:p>
          <a:p>
            <a:pPr marL="398463" lvl="1" indent="58738">
              <a:buNone/>
            </a:pP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dikaji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seksama</a:t>
            </a:r>
            <a:r>
              <a:rPr lang="en-US" dirty="0" smtClean="0"/>
              <a:t>.</a:t>
            </a:r>
          </a:p>
          <a:p>
            <a:pPr lvl="1"/>
            <a:endParaRPr lang="en-US" i="1" dirty="0"/>
          </a:p>
          <a:p>
            <a:pPr marL="457200" lvl="1" indent="-457200">
              <a:buFont typeface="Arial" pitchFamily="34" charset="0"/>
              <a:buChar char="•"/>
            </a:pPr>
            <a:endParaRPr lang="en-US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3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Burdge</a:t>
            </a:r>
            <a:r>
              <a:rPr lang="en-US" dirty="0" smtClean="0"/>
              <a:t>, </a:t>
            </a:r>
            <a:r>
              <a:rPr lang="en-US" dirty="0" err="1" smtClean="0"/>
              <a:t>Rabel</a:t>
            </a:r>
            <a:endParaRPr lang="en-US" dirty="0" smtClean="0"/>
          </a:p>
          <a:p>
            <a:pPr marL="796925" indent="-457200">
              <a:buAutoNum type="arabicPeriod"/>
              <a:tabLst>
                <a:tab pos="796925" algn="l"/>
              </a:tabLst>
            </a:pP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</a:t>
            </a:r>
          </a:p>
          <a:p>
            <a:pPr marL="796925" indent="-457200">
              <a:buAutoNum type="arabicPeriod"/>
              <a:tabLst>
                <a:tab pos="796925" algn="l"/>
              </a:tabLst>
            </a:pP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.</a:t>
            </a:r>
          </a:p>
          <a:p>
            <a:pPr marL="796925" indent="-457200">
              <a:buAutoNum type="arabicPeriod"/>
              <a:tabLst>
                <a:tab pos="796925" algn="l"/>
              </a:tabLst>
            </a:pP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(</a:t>
            </a:r>
            <a:r>
              <a:rPr lang="en-US" i="1" dirty="0" smtClean="0"/>
              <a:t>key </a:t>
            </a:r>
            <a:r>
              <a:rPr lang="en-US" i="1" dirty="0" err="1" smtClean="0"/>
              <a:t>stakesholders</a:t>
            </a:r>
            <a:r>
              <a:rPr lang="en-US" dirty="0" smtClean="0"/>
              <a:t>).</a:t>
            </a:r>
          </a:p>
          <a:p>
            <a:pPr marL="796925" indent="-457200">
              <a:buAutoNum type="arabicPeriod"/>
              <a:tabLst>
                <a:tab pos="796925" algn="l"/>
              </a:tabLst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data.</a:t>
            </a:r>
          </a:p>
          <a:p>
            <a:pPr marL="796925" indent="-457200">
              <a:buAutoNum type="arabicPeriod"/>
              <a:tabLst>
                <a:tab pos="796925" algn="l"/>
              </a:tabLst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83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i="1" dirty="0" err="1" smtClean="0"/>
              <a:t>issu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concern</a:t>
            </a:r>
            <a:r>
              <a:rPr lang="en-US" dirty="0" smtClean="0"/>
              <a:t>: </a:t>
            </a:r>
            <a:r>
              <a:rPr lang="en-US" dirty="0" err="1" smtClean="0"/>
              <a:t>menetukan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(</a:t>
            </a:r>
            <a:r>
              <a:rPr lang="en-US" dirty="0" err="1" smtClean="0"/>
              <a:t>komponen</a:t>
            </a:r>
            <a:r>
              <a:rPr lang="en-US" dirty="0" smtClean="0"/>
              <a:t>)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area </a:t>
            </a:r>
            <a:r>
              <a:rPr lang="en-US" dirty="0" err="1" smtClean="0"/>
              <a:t>studi</a:t>
            </a:r>
            <a:r>
              <a:rPr lang="en-US" dirty="0" smtClean="0"/>
              <a:t>: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frame: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memprakirakan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pPr marL="0" indent="515938">
              <a:buNone/>
            </a:pP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Pelingkupan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01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Survai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r>
              <a:rPr lang="en-US" dirty="0" smtClean="0"/>
              <a:t>Workshop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 err="1" smtClean="0"/>
              <a:t>Literatur</a:t>
            </a:r>
            <a:endParaRPr lang="en-US" dirty="0" smtClean="0"/>
          </a:p>
          <a:p>
            <a:r>
              <a:rPr lang="en-US" dirty="0" err="1" smtClean="0"/>
              <a:t>dll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Pelingkupan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218262"/>
              </p:ext>
            </p:extLst>
          </p:nvPr>
        </p:nvGraphicFramePr>
        <p:xfrm>
          <a:off x="457200" y="1219200"/>
          <a:ext cx="8229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Pelingkupan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9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230374"/>
              </p:ext>
            </p:extLst>
          </p:nvPr>
        </p:nvGraphicFramePr>
        <p:xfrm>
          <a:off x="457200" y="1447800"/>
          <a:ext cx="8229600" cy="467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…</a:t>
            </a:r>
            <a:r>
              <a:rPr lang="en-US" dirty="0" err="1" smtClean="0"/>
              <a:t>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0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err="1" smtClean="0"/>
              <a:t>Menentukan</a:t>
            </a:r>
            <a:r>
              <a:rPr lang="en-US" sz="3600" dirty="0" smtClean="0"/>
              <a:t> </a:t>
            </a:r>
            <a:r>
              <a:rPr lang="en-US" sz="3600" dirty="0" err="1" smtClean="0"/>
              <a:t>issu-issu</a:t>
            </a:r>
            <a:r>
              <a:rPr lang="en-US" sz="3600" dirty="0" smtClean="0"/>
              <a:t> </a:t>
            </a:r>
            <a:r>
              <a:rPr lang="en-US" sz="3600" dirty="0" err="1" smtClean="0"/>
              <a:t>utama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1. </a:t>
            </a:r>
            <a:r>
              <a:rPr lang="en-US" sz="3600" dirty="0" err="1" smtClean="0"/>
              <a:t>Metode</a:t>
            </a:r>
            <a:r>
              <a:rPr lang="en-US" sz="3600" dirty="0" smtClean="0"/>
              <a:t> Checklist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381699"/>
              </p:ext>
            </p:extLst>
          </p:nvPr>
        </p:nvGraphicFramePr>
        <p:xfrm>
          <a:off x="838200" y="1447800"/>
          <a:ext cx="8077200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27940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Komponen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Konstruksi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Konstruksi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        2          3</a:t>
                      </a:r>
                      <a:r>
                        <a:rPr lang="en-US" dirty="0" smtClean="0"/>
                        <a:t>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4     5     6     7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8      9</a:t>
                      </a:r>
                      <a:r>
                        <a:rPr lang="en-US" baseline="0" dirty="0" smtClean="0"/>
                        <a:t>         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Mata </a:t>
                      </a:r>
                      <a:r>
                        <a:rPr lang="en-US" dirty="0" err="1" smtClean="0"/>
                        <a:t>Pencaharian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Penduduk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</a:p>
                    <a:p>
                      <a:endParaRPr lang="en-US" dirty="0" smtClean="0"/>
                    </a:p>
                    <a:p>
                      <a:endParaRPr lang="en-US" smtClean="0"/>
                    </a:p>
                    <a:p>
                      <a:r>
                        <a:rPr lang="en-US" smtClean="0"/>
                        <a:t>V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27100" y="5486400"/>
            <a:ext cx="3352800" cy="63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Kegiatan</a:t>
            </a:r>
            <a:r>
              <a:rPr lang="en-US" dirty="0" smtClean="0"/>
              <a:t> 1: </a:t>
            </a:r>
            <a:r>
              <a:rPr lang="en-US" dirty="0" err="1" smtClean="0"/>
              <a:t>Pembebasan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9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58706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2.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Bagan</a:t>
            </a:r>
            <a:r>
              <a:rPr lang="en-US" sz="3200" dirty="0" smtClean="0"/>
              <a:t> </a:t>
            </a:r>
            <a:r>
              <a:rPr lang="en-US" sz="3200" dirty="0" err="1" smtClean="0"/>
              <a:t>Alir</a:t>
            </a:r>
            <a:endParaRPr lang="en-US" sz="3200" dirty="0"/>
          </a:p>
        </p:txBody>
      </p:sp>
      <p:sp>
        <p:nvSpPr>
          <p:cNvPr id="5" name="Right Arrow 4"/>
          <p:cNvSpPr/>
          <p:nvPr/>
        </p:nvSpPr>
        <p:spPr>
          <a:xfrm>
            <a:off x="4114800" y="1981200"/>
            <a:ext cx="152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0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582</TotalTime>
  <Words>987</Words>
  <Application>Microsoft Office PowerPoint</Application>
  <PresentationFormat>On-screen Show (4:3)</PresentationFormat>
  <Paragraphs>294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PELINGKUPAN</vt:lpstr>
      <vt:lpstr>Pengertian</vt:lpstr>
      <vt:lpstr>Tujuan</vt:lpstr>
      <vt:lpstr>Tiga aspek Pelingkupan</vt:lpstr>
      <vt:lpstr>Teknik Pelingkupan</vt:lpstr>
      <vt:lpstr>Prosedur Pelingkupan</vt:lpstr>
      <vt:lpstr>…lanjutan</vt:lpstr>
      <vt:lpstr>Menentukan issu-issu utama 1. Metode Checklist</vt:lpstr>
      <vt:lpstr>2. Metode Bagan Alir</vt:lpstr>
      <vt:lpstr> Proses Pelingkupan Dampak Penting</vt:lpstr>
      <vt:lpstr>PowerPoint Presentation</vt:lpstr>
      <vt:lpstr>PowerPoint Presentation</vt:lpstr>
      <vt:lpstr>PowerPoint Presentation</vt:lpstr>
      <vt:lpstr>Membatasi Wilayah Studi</vt:lpstr>
      <vt:lpstr>Untuk menentukan daerah dampak diperlukan beberapa informasi:</vt:lpstr>
      <vt:lpstr>Wilayah Studi ditentukan berdasarkan pertimbangan: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PELINGKUPAN</dc:title>
  <dc:creator>Widati</dc:creator>
  <cp:lastModifiedBy>Widati</cp:lastModifiedBy>
  <cp:revision>29</cp:revision>
  <dcterms:created xsi:type="dcterms:W3CDTF">2014-04-22T00:29:21Z</dcterms:created>
  <dcterms:modified xsi:type="dcterms:W3CDTF">2014-06-12T04:20:42Z</dcterms:modified>
</cp:coreProperties>
</file>