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57" r:id="rId3"/>
    <p:sldId id="261" r:id="rId4"/>
    <p:sldId id="260" r:id="rId5"/>
    <p:sldId id="262" r:id="rId6"/>
    <p:sldId id="263" r:id="rId7"/>
    <p:sldId id="265" r:id="rId8"/>
    <p:sldId id="264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66F6C-EDFA-4035-AF21-054CB69CEA1A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237CE-337B-41CB-BC0E-AD2E6889D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21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DE18AC4-B4CF-4A5F-A01E-0D72891FED85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F609329-B1DE-47F9-AA69-5938F11772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Pembangunan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24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mengkaitkan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,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Pertanyaan-pertanyaan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:</a:t>
            </a:r>
          </a:p>
          <a:p>
            <a:pPr marL="574675" indent="-234950">
              <a:buNone/>
            </a:pPr>
            <a:r>
              <a:rPr lang="en-US" dirty="0" smtClean="0"/>
              <a:t>-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pembangunanberkelanjutan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dorong</a:t>
            </a:r>
            <a:r>
              <a:rPr lang="en-US" dirty="0" smtClean="0"/>
              <a:t>?</a:t>
            </a:r>
          </a:p>
          <a:p>
            <a:pPr marL="574675" indent="-234950">
              <a:buNone/>
            </a:pPr>
            <a:r>
              <a:rPr lang="en-US" dirty="0" smtClean="0"/>
              <a:t>-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dirubah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didorong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40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553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Mobilisasi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693738" indent="-236538">
              <a:buFontTx/>
              <a:buChar char="-"/>
            </a:pPr>
            <a:r>
              <a:rPr lang="en-US" dirty="0" err="1" smtClean="0"/>
              <a:t>Mengeliminasi</a:t>
            </a:r>
            <a:r>
              <a:rPr lang="en-US" dirty="0" smtClean="0"/>
              <a:t> </a:t>
            </a:r>
            <a:r>
              <a:rPr lang="en-US" dirty="0" err="1" smtClean="0"/>
              <a:t>kontradiksi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endParaRPr lang="en-US" dirty="0" smtClean="0"/>
          </a:p>
          <a:p>
            <a:pPr marL="693738" indent="-236538">
              <a:buFontTx/>
              <a:buChar char="-"/>
            </a:pP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693738" indent="-236538">
              <a:buFontTx/>
              <a:buChar char="-"/>
            </a:pP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menterjemahkan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diperkaya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pelajaran-pelajaran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endParaRPr lang="en-US" dirty="0"/>
          </a:p>
          <a:p>
            <a:pPr marL="693738" indent="-236538">
              <a:buFontTx/>
              <a:buChar char="-"/>
            </a:pP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kolektif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endParaRPr lang="en-US" dirty="0" smtClean="0"/>
          </a:p>
          <a:p>
            <a:pPr marL="457200" indent="0">
              <a:buNone/>
            </a:pP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:</a:t>
            </a:r>
          </a:p>
          <a:p>
            <a:pPr marL="914400" indent="-457200">
              <a:buFontTx/>
              <a:buChar char="-"/>
            </a:pPr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  <a:p>
            <a:pPr marL="914400" indent="-45720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tersisih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  <a:p>
            <a:pPr marL="914400" indent="-457200">
              <a:buFontTx/>
              <a:buChar char="-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akademisi</a:t>
            </a:r>
            <a:r>
              <a:rPr lang="en-US" dirty="0" smtClean="0"/>
              <a:t>, </a:t>
            </a:r>
            <a:r>
              <a:rPr lang="en-US" dirty="0" err="1" smtClean="0"/>
              <a:t>pengorganisasi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LSM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  <a:p>
            <a:pPr marL="914400" indent="-45720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dilestarikan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global?</a:t>
            </a:r>
          </a:p>
          <a:p>
            <a:pPr marL="914400" indent="-457200">
              <a:buFontTx/>
              <a:buChar char="-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5498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(fulfillment of human needs)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Kebutuhan</a:t>
            </a:r>
            <a:r>
              <a:rPr lang="en-US" dirty="0" smtClean="0"/>
              <a:t> non </a:t>
            </a:r>
            <a:r>
              <a:rPr lang="en-US" dirty="0" err="1" smtClean="0"/>
              <a:t>materi</a:t>
            </a:r>
            <a:endParaRPr lang="en-US" dirty="0"/>
          </a:p>
          <a:p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(maintenance of ecological integrity)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Konservasi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endParaRPr lang="en-US" dirty="0"/>
          </a:p>
          <a:p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(social </a:t>
            </a:r>
            <a:r>
              <a:rPr lang="en-US" dirty="0" err="1" smtClean="0"/>
              <a:t>equety</a:t>
            </a:r>
            <a:r>
              <a:rPr lang="en-US" dirty="0" smtClean="0"/>
              <a:t>)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endParaRPr lang="en-US" dirty="0" smtClean="0"/>
          </a:p>
          <a:p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nasib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(self determination)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Partisipatori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Ada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08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: </a:t>
            </a:r>
            <a:r>
              <a:rPr lang="en-US" dirty="0" err="1" smtClean="0"/>
              <a:t>sandang</a:t>
            </a:r>
            <a:r>
              <a:rPr lang="en-US" dirty="0" smtClean="0"/>
              <a:t>, </a:t>
            </a:r>
            <a:r>
              <a:rPr lang="en-US" dirty="0" err="1" smtClean="0"/>
              <a:t>pangan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papan</a:t>
            </a:r>
            <a:endParaRPr lang="en-US" dirty="0" smtClean="0"/>
          </a:p>
          <a:p>
            <a:r>
              <a:rPr lang="en-US" dirty="0" err="1" smtClean="0"/>
              <a:t>Kebutuhan</a:t>
            </a:r>
            <a:r>
              <a:rPr lang="en-US" dirty="0" smtClean="0"/>
              <a:t> non </a:t>
            </a:r>
            <a:r>
              <a:rPr lang="en-US" dirty="0" err="1" smtClean="0"/>
              <a:t>materi</a:t>
            </a:r>
            <a:r>
              <a:rPr lang="en-US" dirty="0" smtClean="0"/>
              <a:t>: rasa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berkumpul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mengekspresikan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rendahnya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Rusaknya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Kebutuhan</a:t>
            </a:r>
            <a:r>
              <a:rPr lang="en-US" dirty="0" smtClean="0"/>
              <a:t> non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tercermin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r>
              <a:rPr lang="en-US" dirty="0" smtClean="0"/>
              <a:t>,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rasa </a:t>
            </a:r>
            <a:r>
              <a:rPr lang="en-US" dirty="0" err="1" smtClean="0"/>
              <a:t>tertekan</a:t>
            </a:r>
            <a:r>
              <a:rPr lang="en-US" dirty="0" smtClean="0"/>
              <a:t>,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Keikutsertaan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  <a:p>
            <a:pPr marL="339725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maksudnya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)</a:t>
            </a:r>
          </a:p>
          <a:p>
            <a:pPr marL="339725" indent="0">
              <a:buNone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sumberdaya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dukung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</a:p>
          <a:p>
            <a:pPr marL="339725" indent="0">
              <a:buNone/>
            </a:pP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di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algn="l"/>
            <a:r>
              <a:rPr lang="en-US" sz="3600" dirty="0" err="1" smtClean="0"/>
              <a:t>Pemeliharaan</a:t>
            </a:r>
            <a:r>
              <a:rPr lang="en-US" sz="3600" dirty="0" smtClean="0"/>
              <a:t> </a:t>
            </a:r>
            <a:r>
              <a:rPr lang="en-US" sz="3600" dirty="0" err="1" smtClean="0"/>
              <a:t>lingkungan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9797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:</a:t>
            </a:r>
          </a:p>
          <a:p>
            <a:pPr marL="693738" indent="-354013">
              <a:buFont typeface="Wingdings" pitchFamily="2" charset="2"/>
              <a:buChar char="ü"/>
            </a:pP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693738" indent="-354013">
              <a:buFont typeface="Wingdings" pitchFamily="2" charset="2"/>
              <a:buChar char="ü"/>
            </a:pPr>
            <a:r>
              <a:rPr lang="en-US" dirty="0" err="1" smtClean="0"/>
              <a:t>Pengalokasian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endParaRPr lang="en-US" dirty="0" smtClean="0"/>
          </a:p>
          <a:p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:</a:t>
            </a:r>
          </a:p>
          <a:p>
            <a:pPr marL="693738" indent="-354013">
              <a:buFont typeface="Wingdings" pitchFamily="2" charset="2"/>
              <a:buChar char="ü"/>
            </a:pP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solidaritas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endParaRPr lang="en-US" dirty="0"/>
          </a:p>
          <a:p>
            <a:pPr marL="693738" indent="-354013">
              <a:buFont typeface="Wingdings" pitchFamily="2" charset="2"/>
              <a:buChar char="ü"/>
            </a:pP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datur</a:t>
            </a:r>
            <a:r>
              <a:rPr lang="en-US" dirty="0" smtClean="0"/>
              <a:t> </a:t>
            </a:r>
            <a:r>
              <a:rPr lang="en-US" dirty="0" err="1" smtClean="0"/>
              <a:t>penggunaannya</a:t>
            </a:r>
            <a:r>
              <a:rPr lang="en-US" dirty="0" smtClean="0"/>
              <a:t> (pro </a:t>
            </a:r>
            <a:r>
              <a:rPr lang="en-US" dirty="0" err="1" smtClean="0"/>
              <a:t>jobs,pro</a:t>
            </a:r>
            <a:r>
              <a:rPr lang="en-US" dirty="0" smtClean="0"/>
              <a:t> people, pro nature)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Keadilan</a:t>
            </a:r>
            <a:r>
              <a:rPr lang="en-US" sz="3200" dirty="0"/>
              <a:t> </a:t>
            </a:r>
            <a:r>
              <a:rPr lang="en-US" sz="3200" dirty="0" err="1" smtClean="0"/>
              <a:t>sosial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7964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partisipatori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 smtClean="0"/>
          </a:p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nasib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partisipatori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transparansi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/>
              <a:t>N</a:t>
            </a:r>
            <a:r>
              <a:rPr lang="en-US" dirty="0" err="1" smtClean="0"/>
              <a:t>asib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endiri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39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derajad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pengenalan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didorong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yang </a:t>
            </a:r>
            <a:r>
              <a:rPr lang="en-US" dirty="0" err="1" smtClean="0"/>
              <a:t>bagaimana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pemabngunan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Berkelanjutan</a:t>
            </a:r>
            <a:r>
              <a:rPr lang="en-US" sz="3200" dirty="0" smtClean="0"/>
              <a:t> </a:t>
            </a:r>
            <a:r>
              <a:rPr lang="en-US" sz="3200" dirty="0" err="1" smtClean="0"/>
              <a:t>mengarahkan</a:t>
            </a:r>
            <a:r>
              <a:rPr lang="en-US" sz="3200" dirty="0" smtClean="0"/>
              <a:t> </a:t>
            </a:r>
            <a:r>
              <a:rPr lang="en-US" sz="3200" dirty="0" err="1" smtClean="0"/>
              <a:t>kita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pertanyaan-pertanyaan</a:t>
            </a:r>
            <a:r>
              <a:rPr lang="en-US" sz="3200" dirty="0" smtClean="0"/>
              <a:t> </a:t>
            </a:r>
            <a:r>
              <a:rPr lang="en-US" sz="3200" dirty="0" err="1" smtClean="0"/>
              <a:t>berikut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791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pPr marL="339725" indent="-339725">
              <a:buFont typeface="+mj-lt"/>
              <a:buAutoNum type="arabicPeriod"/>
            </a:pP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usaha-usaha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r>
              <a:rPr lang="en-US" dirty="0" err="1" smtClean="0"/>
              <a:t>Pertanyaan-pertanyaan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: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dilanjutkan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?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dilembagakan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 marL="0" indent="176213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/>
              <a:t>Pendekatan</a:t>
            </a:r>
            <a:r>
              <a:rPr lang="en-US" sz="2800" dirty="0" smtClean="0"/>
              <a:t> 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tradisi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prinsip-prinsip</a:t>
            </a:r>
            <a:r>
              <a:rPr lang="en-US" sz="2800" dirty="0" smtClean="0"/>
              <a:t> Pembangunan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040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00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 smtClean="0"/>
          </a:p>
          <a:p>
            <a:pPr marL="574675" indent="-234950">
              <a:buFontTx/>
              <a:buChar char="-"/>
            </a:pPr>
            <a:r>
              <a:rPr lang="en-US" dirty="0" err="1" smtClean="0"/>
              <a:t>Memfokuskan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yang paling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menstruktur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ddiakhiri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program yang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 smtClean="0"/>
          </a:p>
          <a:p>
            <a:pPr marL="0" indent="339725">
              <a:buNone/>
            </a:pPr>
            <a:r>
              <a:rPr lang="en-US" dirty="0" err="1" smtClean="0"/>
              <a:t>Pertanyaan-pertanyaan</a:t>
            </a:r>
            <a:r>
              <a:rPr lang="en-US" dirty="0" smtClean="0"/>
              <a:t>:</a:t>
            </a:r>
          </a:p>
          <a:p>
            <a:pPr marL="574675" indent="-234950">
              <a:buFontTx/>
              <a:buChar char="-"/>
            </a:pPr>
            <a:r>
              <a:rPr lang="en-US" dirty="0" smtClean="0"/>
              <a:t>Model-model </a:t>
            </a:r>
            <a:r>
              <a:rPr lang="en-US" dirty="0" err="1" smtClean="0"/>
              <a:t>apakah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merekomendasi</a:t>
            </a:r>
            <a:r>
              <a:rPr lang="en-US" dirty="0" smtClean="0"/>
              <a:t> </a:t>
            </a:r>
            <a:r>
              <a:rPr lang="en-US" dirty="0" err="1" smtClean="0"/>
              <a:t>pilihan-pilihan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?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harga-harga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dimodifikasi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merefleksikan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?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prakiraan</a:t>
            </a:r>
            <a:r>
              <a:rPr lang="en-US" dirty="0" smtClean="0"/>
              <a:t> yang paling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?</a:t>
            </a:r>
          </a:p>
          <a:p>
            <a:pPr marL="574675" indent="-234950">
              <a:buFontTx/>
              <a:buChar char="-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merencanakan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275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1319</TotalTime>
  <Words>687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Pendekatan Pembangunan Berkelanjutan</vt:lpstr>
      <vt:lpstr>Ada empat prinsip dalam mencapai pembangunan berkelanjutan</vt:lpstr>
      <vt:lpstr>Pemenuhan Kebutuhan Dasar</vt:lpstr>
      <vt:lpstr>Pemeliharaan lingkungan</vt:lpstr>
      <vt:lpstr>Keadilan sosial</vt:lpstr>
      <vt:lpstr>Penentuan Nasib Sendiri</vt:lpstr>
      <vt:lpstr>Konsep pembangunan Berkelanjutan mengarahkan kita pada pertanyaan-pertanyaan berikut:</vt:lpstr>
      <vt:lpstr>Pendekatan  yang menjadi tradisi yang sesuai dengan prinsip-prinsip Pembangunan Berkelanjutan: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Widati</dc:creator>
  <cp:lastModifiedBy>Widati</cp:lastModifiedBy>
  <cp:revision>40</cp:revision>
  <dcterms:created xsi:type="dcterms:W3CDTF">2017-03-02T05:11:25Z</dcterms:created>
  <dcterms:modified xsi:type="dcterms:W3CDTF">2018-03-19T09:59:43Z</dcterms:modified>
</cp:coreProperties>
</file>