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E470A2-FA5D-43E6-88B4-94830B3B5904}" type="datetimeFigureOut">
              <a:rPr lang="en-US" smtClean="0"/>
              <a:t>10/7/2018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8AA18E-D6D2-49F3-B7A8-68CB023BC61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7696200" cy="41910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mempunyai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pengertian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dekat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moral.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Moral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Latin </a:t>
            </a:r>
            <a:r>
              <a:rPr lang="en-US" i="1" dirty="0" err="1" smtClean="0">
                <a:solidFill>
                  <a:schemeClr val="tx1"/>
                </a:solidFill>
              </a:rPr>
              <a:t>mos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jamaknya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mores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artinya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KBI 1988 </a:t>
            </a:r>
            <a:r>
              <a:rPr lang="en-US" i="1" dirty="0" smtClean="0">
                <a:solidFill>
                  <a:schemeClr val="tx1"/>
                </a:solidFill>
              </a:rPr>
              <a:t>mores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Jadi</a:t>
            </a:r>
            <a:r>
              <a:rPr lang="en-US" dirty="0" smtClean="0">
                <a:solidFill>
                  <a:schemeClr val="tx1"/>
                </a:solidFill>
              </a:rPr>
              <a:t> moral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makna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hampir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yakni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36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moral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Di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tadi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lihat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moral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moral (</a:t>
            </a:r>
            <a:r>
              <a:rPr lang="en-US" sz="2800" dirty="0" err="1" smtClean="0"/>
              <a:t>Mufid</a:t>
            </a:r>
            <a:r>
              <a:rPr lang="en-US" sz="2800" dirty="0" smtClean="0"/>
              <a:t>, 2015: 180):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condong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cenderung</a:t>
            </a:r>
            <a:r>
              <a:rPr lang="en-US" sz="2800" dirty="0" smtClean="0"/>
              <a:t> </a:t>
            </a:r>
            <a:r>
              <a:rPr lang="en-US" sz="2800" dirty="0" err="1" smtClean="0"/>
              <a:t>termaktub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sifat</a:t>
            </a:r>
            <a:r>
              <a:rPr lang="en-US" sz="2800" dirty="0" smtClean="0"/>
              <a:t> moral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moral: 1)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=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berbuat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siapa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; 2)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,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mempertimbangkan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orang lain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908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moralnya</a:t>
            </a:r>
            <a:r>
              <a:rPr lang="en-US" dirty="0" smtClean="0"/>
              <a:t>,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/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moral.</a:t>
            </a:r>
          </a:p>
          <a:p>
            <a:pPr algn="just"/>
            <a:r>
              <a:rPr lang="en-US" dirty="0" smtClean="0"/>
              <a:t>Moral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moral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mengambang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dikukuhkan</a:t>
            </a:r>
            <a:r>
              <a:rPr lang="en-US" dirty="0" smtClean="0"/>
              <a:t>, </a:t>
            </a:r>
            <a:r>
              <a:rPr lang="en-US" dirty="0" err="1" smtClean="0"/>
              <a:t>diungkapkan</a:t>
            </a:r>
            <a:r>
              <a:rPr lang="en-US" dirty="0" smtClean="0"/>
              <a:t>, </a:t>
            </a:r>
            <a:r>
              <a:rPr lang="en-US" dirty="0" err="1" smtClean="0"/>
              <a:t>dilembagakan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moralitas</a:t>
            </a:r>
            <a:r>
              <a:rPr lang="en-US" dirty="0" smtClean="0"/>
              <a:t>.   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9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/>
              <a:t>Perbedaan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hukum</a:t>
            </a:r>
            <a:r>
              <a:rPr lang="en-US" sz="2800" b="1" dirty="0" smtClean="0"/>
              <a:t> </a:t>
            </a:r>
            <a:br>
              <a:rPr lang="en-US" sz="2800" b="1" dirty="0" smtClean="0"/>
            </a:br>
            <a:r>
              <a:rPr lang="en-US" sz="2800" dirty="0" smtClean="0"/>
              <a:t>(</a:t>
            </a:r>
            <a:r>
              <a:rPr lang="en-US" sz="2800" dirty="0" err="1" smtClean="0"/>
              <a:t>Mufid</a:t>
            </a:r>
            <a:r>
              <a:rPr lang="en-US" sz="2800" dirty="0" smtClean="0"/>
              <a:t>, 2015: 179-180)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objektif</a:t>
            </a:r>
            <a:r>
              <a:rPr lang="en-US" sz="2800" dirty="0" smtClean="0"/>
              <a:t> </a:t>
            </a:r>
            <a:r>
              <a:rPr lang="en-US" sz="2800" dirty="0" err="1" smtClean="0"/>
              <a:t>karenanya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kitab</a:t>
            </a:r>
            <a:r>
              <a:rPr lang="en-US" sz="2800" dirty="0" smtClean="0"/>
              <a:t> UU.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kepastian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Norma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subjektif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akibatnya</a:t>
            </a:r>
            <a:r>
              <a:rPr lang="en-US" sz="2800" dirty="0" smtClean="0"/>
              <a:t> </a:t>
            </a:r>
            <a:r>
              <a:rPr lang="en-US" sz="2800" dirty="0" err="1" smtClean="0"/>
              <a:t>seringkali</a:t>
            </a:r>
            <a:r>
              <a:rPr lang="en-US" sz="2800" dirty="0" smtClean="0"/>
              <a:t> </a:t>
            </a:r>
            <a:r>
              <a:rPr lang="en-US" sz="2800" dirty="0" err="1" smtClean="0"/>
              <a:t>diganggu</a:t>
            </a:r>
            <a:r>
              <a:rPr lang="en-US" sz="2800" dirty="0" smtClean="0"/>
              <a:t> </a:t>
            </a:r>
            <a:r>
              <a:rPr lang="en-US" sz="2800" dirty="0" err="1" smtClean="0"/>
              <a:t>pertanyaan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menginginkan</a:t>
            </a:r>
            <a:r>
              <a:rPr lang="en-US" sz="2800" dirty="0" smtClean="0"/>
              <a:t> </a:t>
            </a:r>
            <a:r>
              <a:rPr lang="en-US" sz="2800" dirty="0" err="1" smtClean="0"/>
              <a:t>kejelasan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etis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tidaknya</a:t>
            </a:r>
            <a:r>
              <a:rPr lang="en-US" sz="28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membatasi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lingkupnya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tingkah</a:t>
            </a:r>
            <a:r>
              <a:rPr lang="en-US" sz="2800" dirty="0" smtClean="0"/>
              <a:t> </a:t>
            </a:r>
            <a:r>
              <a:rPr lang="en-US" sz="2800" dirty="0" err="1" smtClean="0"/>
              <a:t>laku</a:t>
            </a:r>
            <a:r>
              <a:rPr lang="en-US" sz="2800" dirty="0" smtClean="0"/>
              <a:t> </a:t>
            </a:r>
            <a:r>
              <a:rPr lang="en-US" sz="2800" dirty="0" err="1" smtClean="0"/>
              <a:t>lahiriah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bathin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Sanksi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dipaksakan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Sanksi</a:t>
            </a:r>
            <a:r>
              <a:rPr lang="en-US" sz="2800" dirty="0" smtClean="0"/>
              <a:t> moral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hati</a:t>
            </a:r>
            <a:r>
              <a:rPr lang="en-US" sz="2800" dirty="0" smtClean="0"/>
              <a:t> </a:t>
            </a:r>
            <a:r>
              <a:rPr lang="en-US" sz="2800" dirty="0" err="1" smtClean="0"/>
              <a:t>nurani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tenang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kehendak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/>
              <a:t>Moralitas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diubah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515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Etika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etiket</a:t>
            </a:r>
            <a:r>
              <a:rPr lang="en-US" sz="3200" dirty="0" smtClean="0"/>
              <a:t> (</a:t>
            </a:r>
            <a:r>
              <a:rPr lang="en-US" sz="3200" dirty="0" err="1" smtClean="0"/>
              <a:t>Mufid</a:t>
            </a:r>
            <a:r>
              <a:rPr lang="en-US" sz="3200" dirty="0" smtClean="0"/>
              <a:t>, 2015: 177)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Persamaannya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normatif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Perbedaannya</a:t>
            </a:r>
            <a:r>
              <a:rPr lang="en-US" sz="2800" dirty="0" smtClean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 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.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endParaRPr lang="en-US" sz="28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9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pergaulan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orang lain.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orang lain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relatif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menafsirkan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mutlak</a:t>
            </a:r>
            <a:r>
              <a:rPr lang="en-US" sz="2800" dirty="0" smtClean="0"/>
              <a:t>,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universal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tawar</a:t>
            </a:r>
            <a:r>
              <a:rPr lang="en-US" sz="2800" dirty="0" smtClean="0"/>
              <a:t> </a:t>
            </a:r>
            <a:r>
              <a:rPr lang="en-US" sz="2800" dirty="0" err="1" smtClean="0"/>
              <a:t>menawar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Etiket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segi</a:t>
            </a:r>
            <a:r>
              <a:rPr lang="en-US" sz="2800" dirty="0" smtClean="0"/>
              <a:t> </a:t>
            </a:r>
            <a:r>
              <a:rPr lang="en-US" sz="2800" dirty="0" err="1" smtClean="0"/>
              <a:t>lahiriah</a:t>
            </a:r>
            <a:r>
              <a:rPr lang="en-US" sz="2800" dirty="0" smtClean="0"/>
              <a:t>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internal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etikat</a:t>
            </a:r>
            <a:r>
              <a:rPr lang="en-US" sz="2800" dirty="0" smtClean="0"/>
              <a:t> orang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munafik</a:t>
            </a:r>
            <a:r>
              <a:rPr lang="en-US" sz="2800" dirty="0" smtClean="0"/>
              <a:t>.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etis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kontradiktif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406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Mufid</a:t>
            </a:r>
            <a:r>
              <a:rPr lang="en-US" dirty="0" smtClean="0"/>
              <a:t>, 2015: 180)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agama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sanggup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fikiran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moral agama.</a:t>
            </a:r>
          </a:p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argumentasi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Agama </a:t>
            </a:r>
            <a:r>
              <a:rPr lang="en-US" dirty="0" err="1" smtClean="0"/>
              <a:t>menuntun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wahyu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agama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51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agama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agama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.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Keberagaman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memerhatikan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memerhatikan</a:t>
            </a:r>
            <a:r>
              <a:rPr lang="en-US" dirty="0" smtClean="0"/>
              <a:t> agama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5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</TotalTime>
  <Words>536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Etika dan Moral </vt:lpstr>
      <vt:lpstr>Perbedaan etika dan moral </vt:lpstr>
      <vt:lpstr>Moral dan Hukum</vt:lpstr>
      <vt:lpstr>Perbedaan moral dan hukum  (Mufid, 2015: 179-180) </vt:lpstr>
      <vt:lpstr>Etika dan etiket (Mufid, 2015: 177)</vt:lpstr>
      <vt:lpstr>PowerPoint Presentation</vt:lpstr>
      <vt:lpstr>Etika dan agama  (Mufid, 2015: 180)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dan Moral</dc:title>
  <dc:creator>BU FAJAR</dc:creator>
  <cp:lastModifiedBy>BU FAJAR</cp:lastModifiedBy>
  <cp:revision>7</cp:revision>
  <dcterms:created xsi:type="dcterms:W3CDTF">2018-10-07T01:24:51Z</dcterms:created>
  <dcterms:modified xsi:type="dcterms:W3CDTF">2018-10-07T02:11:29Z</dcterms:modified>
</cp:coreProperties>
</file>