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DCD88-E565-4BF8-B4F9-C1E7720EF941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20088-C5ED-44CF-ABB2-86C9D5DC4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96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BD0614F-5FF6-4A02-8064-BF1C5CD5BD54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342A8EA-AC4E-45D2-92BB-59985B7C5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00199"/>
          </a:xfrm>
        </p:spPr>
        <p:txBody>
          <a:bodyPr>
            <a:normAutofit/>
          </a:bodyPr>
          <a:lstStyle/>
          <a:p>
            <a:r>
              <a:rPr lang="en-US" dirty="0" smtClean="0"/>
              <a:t>MEDIA RELATION DI SAAT </a:t>
            </a:r>
            <a:r>
              <a:rPr lang="en-US" dirty="0" smtClean="0"/>
              <a:t>KRISIS</a:t>
            </a:r>
            <a:br>
              <a:rPr lang="en-US" dirty="0" smtClean="0"/>
            </a:br>
            <a:r>
              <a:rPr lang="en-US" sz="2000" dirty="0" smtClean="0"/>
              <a:t>Mata </a:t>
            </a:r>
            <a:r>
              <a:rPr lang="en-US" sz="2000" dirty="0" err="1" smtClean="0"/>
              <a:t>Kuliah</a:t>
            </a:r>
            <a:r>
              <a:rPr lang="en-US" sz="2000" dirty="0" smtClean="0"/>
              <a:t> HUMAS – Dr. </a:t>
            </a:r>
            <a:r>
              <a:rPr lang="en-US" sz="2000" dirty="0" err="1" smtClean="0"/>
              <a:t>Yuli</a:t>
            </a:r>
            <a:r>
              <a:rPr lang="en-US" sz="2000" dirty="0" smtClean="0"/>
              <a:t> </a:t>
            </a:r>
            <a:r>
              <a:rPr lang="en-US" sz="2000" dirty="0" err="1" smtClean="0"/>
              <a:t>Setyowati</a:t>
            </a:r>
            <a:r>
              <a:rPr lang="en-US" sz="2000" dirty="0" smtClean="0"/>
              <a:t>, </a:t>
            </a:r>
            <a:r>
              <a:rPr lang="en-US" sz="2000" dirty="0" err="1" smtClean="0"/>
              <a:t>M.Si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r"/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  <a:ln w="285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Era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sekarang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era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informasi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informasi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menerus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bergerak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menuju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ruang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alat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perputaran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informasi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memiliki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peranan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sangat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vital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menyampaikan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informasi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luas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Perusahaan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memiliki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memandang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remeh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kekuatan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media. Dari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opini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dibentuk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Opini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membangun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sekaligus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mampu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menjatuhkan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reputasi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Tugas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ditawar-tawar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oleh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membangun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relasi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harmoni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Karena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mengambil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keuntungan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mendapatkan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informasi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terbaru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erat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jalannya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tersebut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924800" cy="990600"/>
          </a:xfrm>
        </p:spPr>
        <p:txBody>
          <a:bodyPr/>
          <a:lstStyle/>
          <a:p>
            <a:pPr algn="r"/>
            <a:r>
              <a:rPr lang="en-US" dirty="0" err="1" smtClean="0"/>
              <a:t>Peran</a:t>
            </a:r>
            <a:r>
              <a:rPr lang="en-US" dirty="0" smtClean="0"/>
              <a:t>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PR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memantau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tren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kejadian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terbaru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dimasyarakat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didapatkan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diberitakan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media.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berharga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PR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acuan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sifatnya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diramalkan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tapi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diduga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kejadiannya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PR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membina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relasi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meminimalisir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informasi-informasi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sekiranya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merusak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citra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Fungsi</a:t>
            </a:r>
            <a:r>
              <a:rPr lang="en-US" b="1" dirty="0" smtClean="0"/>
              <a:t> Media Relations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Calibri" pitchFamily="34" charset="0"/>
                <a:cs typeface="Calibri" pitchFamily="34" charset="0"/>
              </a:rPr>
              <a:t>Mengutip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definisi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PRSSA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Stanley J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(2004)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mendefinisikan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media relations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“…the public relations professional maintain good relations with professionals in the media,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undestrand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their deadlines and other restraints, and earn their trust”.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Philip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Lesly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(1991)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memberikan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definisi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Media Relations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melakukan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publisitas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merespon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Yosal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Iriantara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(2005),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mengartikan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media relations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merupakan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Public Relations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eksternal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membina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mengembangkan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antara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mencapai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tujuan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Dari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pengertian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definisi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tampak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bahwa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media relations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simpul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ruang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dimana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membina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sekaligus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menjalin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/>
          <a:lstStyle/>
          <a:p>
            <a:pPr algn="r"/>
            <a:r>
              <a:rPr lang="en-US" dirty="0" smtClean="0"/>
              <a:t>3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Menurut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John Vivian (2008):</a:t>
            </a: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Pertama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relasi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eksternal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relasi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mengoptimalkan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pihak-pihak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luar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Pihak-pihak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nanti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acuan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seberapa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kuat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citra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luar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Stakeholder,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konsumen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pemerintah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membentuk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opini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Kedua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relasi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internal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dilakukan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harmonis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dinamis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melibatkan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internal,meliputi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karyawan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manajer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pemegang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saham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kelompok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lingkup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Mereka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semua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memegang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roda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berjalannya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Ketiga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relasi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media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relasi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dijalin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perusahaan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melakukan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massa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2800" b="1" dirty="0" smtClean="0"/>
              <a:t>Hal-</a:t>
            </a:r>
            <a:r>
              <a:rPr lang="en-US" sz="2800" b="1" dirty="0" err="1" smtClean="0"/>
              <a:t>hal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pokok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pers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perlu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diketahui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oleh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seorang</a:t>
            </a:r>
            <a:r>
              <a:rPr lang="en-US" sz="2800" b="1" dirty="0" smtClean="0"/>
              <a:t> PR</a:t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057400"/>
            <a:ext cx="5715000" cy="3810000"/>
          </a:xfrm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redaksi</a:t>
            </a:r>
            <a:endParaRPr lang="en-US" dirty="0" smtClean="0"/>
          </a:p>
          <a:p>
            <a:pPr lvl="0"/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/</a:t>
            </a:r>
            <a:r>
              <a:rPr lang="en-US" dirty="0" err="1" smtClean="0"/>
              <a:t>penayangan</a:t>
            </a:r>
            <a:endParaRPr lang="en-US" dirty="0" smtClean="0"/>
          </a:p>
          <a:p>
            <a:pPr lvl="0"/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terbit</a:t>
            </a:r>
            <a:r>
              <a:rPr lang="en-US" dirty="0" smtClean="0"/>
              <a:t>/</a:t>
            </a:r>
            <a:r>
              <a:rPr lang="en-US" dirty="0" err="1" smtClean="0"/>
              <a:t>tayang</a:t>
            </a:r>
            <a:endParaRPr lang="en-US" dirty="0" smtClean="0"/>
          </a:p>
          <a:p>
            <a:pPr lvl="0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percetakan</a:t>
            </a:r>
            <a:endParaRPr lang="en-US" dirty="0" smtClean="0"/>
          </a:p>
          <a:p>
            <a:pPr lvl="0"/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sirkulasi</a:t>
            </a:r>
            <a:endParaRPr lang="en-US" dirty="0" smtClean="0"/>
          </a:p>
          <a:p>
            <a:pPr lvl="0"/>
            <a:r>
              <a:rPr lang="en-US" dirty="0" err="1" smtClean="0"/>
              <a:t>segmen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 smtClean="0"/>
          </a:p>
          <a:p>
            <a:pPr lvl="0"/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endParaRPr lang="en-US" dirty="0" smtClean="0"/>
          </a:p>
          <a:p>
            <a:pPr lvl="0"/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200" b="1" dirty="0" err="1" smtClean="0"/>
              <a:t>Prinsip-prinsip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hubungan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pers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baik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148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 smtClean="0"/>
          </a:p>
          <a:p>
            <a:pPr lvl="0"/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reputasi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endParaRPr lang="en-US" dirty="0" smtClean="0"/>
          </a:p>
          <a:p>
            <a:pPr lvl="0"/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salinan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 lvl="0"/>
            <a:r>
              <a:rPr lang="en-US" dirty="0" err="1" smtClean="0"/>
              <a:t>bekerjasama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 smtClean="0"/>
          </a:p>
          <a:p>
            <a:pPr lvl="0"/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endParaRPr lang="en-US" dirty="0" smtClean="0"/>
          </a:p>
          <a:p>
            <a:pPr lvl="0"/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personal yang </a:t>
            </a:r>
            <a:r>
              <a:rPr lang="en-US" dirty="0" err="1" smtClean="0"/>
              <a:t>kokoh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b="1" dirty="0" smtClean="0"/>
              <a:t>PROSES HARMONISASI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Profesor</a:t>
            </a:r>
            <a:r>
              <a:rPr lang="en-US" b="1" dirty="0" smtClean="0"/>
              <a:t> Melvin Sharpe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“</a:t>
            </a:r>
            <a:r>
              <a:rPr lang="en-US" dirty="0" err="1" smtClean="0"/>
              <a:t>harmonis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publiknya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Sharpe, </a:t>
            </a:r>
            <a:r>
              <a:rPr lang="en-US" dirty="0" err="1" smtClean="0"/>
              <a:t>ada</a:t>
            </a:r>
            <a:r>
              <a:rPr lang="en-US" dirty="0" smtClean="0"/>
              <a:t> 5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</a:t>
            </a:r>
          </a:p>
          <a:p>
            <a:pPr>
              <a:buNone/>
            </a:pPr>
            <a:r>
              <a:rPr lang="en-US" dirty="0" err="1" smtClean="0"/>
              <a:t>harmonis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endParaRPr lang="en-US" dirty="0" smtClean="0"/>
          </a:p>
          <a:p>
            <a:pPr lvl="0"/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</a:p>
          <a:p>
            <a:pPr lvl="0"/>
            <a:r>
              <a:rPr lang="en-US" dirty="0" err="1" smtClean="0"/>
              <a:t>Langkah-langkah</a:t>
            </a:r>
            <a:r>
              <a:rPr lang="en-US" dirty="0" smtClean="0"/>
              <a:t> yang </a:t>
            </a:r>
            <a:r>
              <a:rPr lang="en-US" i="1" dirty="0" smtClean="0"/>
              <a:t>fair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goodwill</a:t>
            </a:r>
            <a:endParaRPr lang="en-US" dirty="0" smtClean="0"/>
          </a:p>
          <a:p>
            <a:pPr lvl="0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yang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keterasingan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 smtClean="0"/>
          </a:p>
          <a:p>
            <a:pPr lvl="0"/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i="1" dirty="0" smtClean="0"/>
              <a:t>social harmony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</TotalTime>
  <Words>600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MEDIA RELATION DI SAAT KRISIS Mata Kuliah HUMAS – Dr. Yuli Setyowati, M.Si</vt:lpstr>
      <vt:lpstr>Dasar pemikiran</vt:lpstr>
      <vt:lpstr>Peran PR</vt:lpstr>
      <vt:lpstr> Fungsi Media Relations </vt:lpstr>
      <vt:lpstr>3 Tanggung jawab Fungsional PR</vt:lpstr>
      <vt:lpstr>Hal-hal pokok pers yang perlu diketahui oleh seorang PR </vt:lpstr>
      <vt:lpstr>Prinsip-prinsip hubungan pers yang baik </vt:lpstr>
      <vt:lpstr>PROSES HARMONISASI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RELATION DI SAAT KRISIS</dc:title>
  <dc:creator>user</dc:creator>
  <cp:lastModifiedBy>Acer1</cp:lastModifiedBy>
  <cp:revision>19</cp:revision>
  <dcterms:created xsi:type="dcterms:W3CDTF">2012-05-03T02:12:56Z</dcterms:created>
  <dcterms:modified xsi:type="dcterms:W3CDTF">2018-03-27T14:50:21Z</dcterms:modified>
</cp:coreProperties>
</file>