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3" d="100"/>
          <a:sy n="63" d="100"/>
        </p:scale>
        <p:origin x="-636" y="-4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166446C-6C05-40B4-9EF0-1E77F28306C4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6590996-A410-42AC-8676-B0607BE08F2D}">
      <dgm:prSet phldrT="[Text]"/>
      <dgm:spPr/>
      <dgm:t>
        <a:bodyPr/>
        <a:lstStyle/>
        <a:p>
          <a:r>
            <a:rPr lang="en-US" dirty="0" err="1" smtClean="0"/>
            <a:t>Mengelompokkan</a:t>
          </a:r>
          <a:r>
            <a:rPr lang="en-US" dirty="0" smtClean="0"/>
            <a:t> </a:t>
          </a:r>
          <a:r>
            <a:rPr lang="en-US" dirty="0" err="1" smtClean="0"/>
            <a:t>Dampak</a:t>
          </a:r>
          <a:endParaRPr lang="en-US" dirty="0"/>
        </a:p>
      </dgm:t>
    </dgm:pt>
    <dgm:pt modelId="{ACC7A537-B411-4D81-8399-9CF643881D9D}" type="parTrans" cxnId="{E62B2914-7B13-4A14-865D-0BC4779D7A63}">
      <dgm:prSet/>
      <dgm:spPr/>
      <dgm:t>
        <a:bodyPr/>
        <a:lstStyle/>
        <a:p>
          <a:endParaRPr lang="en-US"/>
        </a:p>
      </dgm:t>
    </dgm:pt>
    <dgm:pt modelId="{4B506E8D-D22C-403D-88CC-54AC4DA6AFF4}" type="sibTrans" cxnId="{E62B2914-7B13-4A14-865D-0BC4779D7A63}">
      <dgm:prSet/>
      <dgm:spPr/>
      <dgm:t>
        <a:bodyPr/>
        <a:lstStyle/>
        <a:p>
          <a:endParaRPr lang="en-US"/>
        </a:p>
      </dgm:t>
    </dgm:pt>
    <dgm:pt modelId="{94C2A17B-EE17-4957-92C4-2333FCBB05C9}">
      <dgm:prSet phldrT="[Text]"/>
      <dgm:spPr/>
      <dgm:t>
        <a:bodyPr/>
        <a:lstStyle/>
        <a:p>
          <a:r>
            <a:rPr lang="en-US" dirty="0" err="1" smtClean="0"/>
            <a:t>Satuan</a:t>
          </a:r>
          <a:r>
            <a:rPr lang="en-US" dirty="0" smtClean="0"/>
            <a:t> </a:t>
          </a:r>
          <a:r>
            <a:rPr lang="en-US" dirty="0" err="1" smtClean="0"/>
            <a:t>analisis</a:t>
          </a:r>
          <a:endParaRPr lang="en-US" dirty="0"/>
        </a:p>
      </dgm:t>
    </dgm:pt>
    <dgm:pt modelId="{734B7C46-7532-47F7-AAB8-5DB7B7D109DA}" type="parTrans" cxnId="{63914244-C9C1-499D-94DD-CCBC6CAAC391}">
      <dgm:prSet/>
      <dgm:spPr/>
      <dgm:t>
        <a:bodyPr/>
        <a:lstStyle/>
        <a:p>
          <a:endParaRPr lang="en-US"/>
        </a:p>
      </dgm:t>
    </dgm:pt>
    <dgm:pt modelId="{10369740-3A2C-4340-B90B-932E1DBBE018}" type="sibTrans" cxnId="{63914244-C9C1-499D-94DD-CCBC6CAAC391}">
      <dgm:prSet/>
      <dgm:spPr/>
      <dgm:t>
        <a:bodyPr/>
        <a:lstStyle/>
        <a:p>
          <a:endParaRPr lang="en-US"/>
        </a:p>
      </dgm:t>
    </dgm:pt>
    <dgm:pt modelId="{A11DA7E5-5DB9-403B-B9D8-0597B7CB24A1}">
      <dgm:prSet phldrT="[Text]"/>
      <dgm:spPr/>
      <dgm:t>
        <a:bodyPr/>
        <a:lstStyle/>
        <a:p>
          <a:r>
            <a:rPr lang="en-US" dirty="0" err="1" smtClean="0"/>
            <a:t>Kategori</a:t>
          </a:r>
          <a:r>
            <a:rPr lang="en-US" dirty="0" smtClean="0"/>
            <a:t> </a:t>
          </a:r>
          <a:r>
            <a:rPr lang="en-US" dirty="0" err="1" smtClean="0"/>
            <a:t>dampak</a:t>
          </a:r>
          <a:r>
            <a:rPr lang="en-US" dirty="0" smtClean="0"/>
            <a:t> (</a:t>
          </a:r>
          <a:r>
            <a:rPr lang="en-US" dirty="0" err="1" smtClean="0"/>
            <a:t>standar</a:t>
          </a:r>
          <a:r>
            <a:rPr lang="en-US" dirty="0" smtClean="0"/>
            <a:t>/</a:t>
          </a:r>
          <a:r>
            <a:rPr lang="en-US" dirty="0" err="1" smtClean="0"/>
            <a:t>spesial</a:t>
          </a:r>
          <a:r>
            <a:rPr lang="en-US" dirty="0" smtClean="0"/>
            <a:t>)</a:t>
          </a:r>
          <a:endParaRPr lang="en-US" dirty="0"/>
        </a:p>
      </dgm:t>
    </dgm:pt>
    <dgm:pt modelId="{5F55A5F7-C997-4072-9195-0C4B82555F64}" type="parTrans" cxnId="{CD3F9848-4092-4FE9-ADE2-8FF95FE4DDE8}">
      <dgm:prSet/>
      <dgm:spPr/>
      <dgm:t>
        <a:bodyPr/>
        <a:lstStyle/>
        <a:p>
          <a:endParaRPr lang="en-US"/>
        </a:p>
      </dgm:t>
    </dgm:pt>
    <dgm:pt modelId="{4C88D153-D1D9-4AA4-841D-EFE6146976B9}" type="sibTrans" cxnId="{CD3F9848-4092-4FE9-ADE2-8FF95FE4DDE8}">
      <dgm:prSet/>
      <dgm:spPr/>
      <dgm:t>
        <a:bodyPr/>
        <a:lstStyle/>
        <a:p>
          <a:endParaRPr lang="en-US"/>
        </a:p>
      </dgm:t>
    </dgm:pt>
    <dgm:pt modelId="{845ACA55-A276-4327-9847-7B9821B687B2}">
      <dgm:prSet phldrT="[Text]"/>
      <dgm:spPr/>
      <dgm:t>
        <a:bodyPr/>
        <a:lstStyle/>
        <a:p>
          <a:r>
            <a:rPr lang="en-US" dirty="0" err="1" smtClean="0"/>
            <a:t>Menyusun</a:t>
          </a:r>
          <a:r>
            <a:rPr lang="en-US" dirty="0" smtClean="0"/>
            <a:t> </a:t>
          </a:r>
          <a:r>
            <a:rPr lang="en-US" dirty="0" err="1" smtClean="0"/>
            <a:t>Kategori</a:t>
          </a:r>
          <a:r>
            <a:rPr lang="en-US" dirty="0" smtClean="0"/>
            <a:t> (</a:t>
          </a:r>
          <a:r>
            <a:rPr lang="en-US" dirty="0" err="1" smtClean="0"/>
            <a:t>Komponen</a:t>
          </a:r>
          <a:r>
            <a:rPr lang="en-US" dirty="0" smtClean="0"/>
            <a:t>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indikator</a:t>
          </a:r>
          <a:r>
            <a:rPr lang="en-US" dirty="0" smtClean="0"/>
            <a:t>)</a:t>
          </a:r>
          <a:endParaRPr lang="en-US" dirty="0"/>
        </a:p>
      </dgm:t>
    </dgm:pt>
    <dgm:pt modelId="{D84AE729-F4EF-4793-A96E-6241EE9C9368}" type="parTrans" cxnId="{475122C8-B81F-47CA-9D0C-CD1CF932E2CE}">
      <dgm:prSet/>
      <dgm:spPr/>
      <dgm:t>
        <a:bodyPr/>
        <a:lstStyle/>
        <a:p>
          <a:endParaRPr lang="en-US"/>
        </a:p>
      </dgm:t>
    </dgm:pt>
    <dgm:pt modelId="{E8FC49C6-3F04-4EF6-B562-9BA38AA9B7C2}" type="sibTrans" cxnId="{475122C8-B81F-47CA-9D0C-CD1CF932E2CE}">
      <dgm:prSet/>
      <dgm:spPr/>
      <dgm:t>
        <a:bodyPr/>
        <a:lstStyle/>
        <a:p>
          <a:endParaRPr lang="en-US"/>
        </a:p>
      </dgm:t>
    </dgm:pt>
    <dgm:pt modelId="{B19ACB86-F3C3-4928-A8B1-CFDFC2CE91EF}">
      <dgm:prSet phldrT="[Text]"/>
      <dgm:spPr/>
      <dgm:t>
        <a:bodyPr/>
        <a:lstStyle/>
        <a:p>
          <a:r>
            <a:rPr lang="en-US" dirty="0" err="1" smtClean="0"/>
            <a:t>Mereview</a:t>
          </a:r>
          <a:r>
            <a:rPr lang="en-US" dirty="0" smtClean="0"/>
            <a:t> </a:t>
          </a:r>
          <a:r>
            <a:rPr lang="en-US" dirty="0" err="1" smtClean="0"/>
            <a:t>isu-isu</a:t>
          </a:r>
          <a:r>
            <a:rPr lang="en-US" dirty="0" smtClean="0"/>
            <a:t> </a:t>
          </a:r>
          <a:r>
            <a:rPr lang="en-US" dirty="0" err="1" smtClean="0"/>
            <a:t>utama</a:t>
          </a:r>
          <a:r>
            <a:rPr lang="en-US" dirty="0" smtClean="0"/>
            <a:t> </a:t>
          </a:r>
          <a:r>
            <a:rPr lang="en-US" dirty="0" err="1" smtClean="0"/>
            <a:t>dari</a:t>
          </a:r>
          <a:r>
            <a:rPr lang="en-US" dirty="0" smtClean="0"/>
            <a:t> </a:t>
          </a:r>
          <a:r>
            <a:rPr lang="en-US" dirty="0" err="1" smtClean="0"/>
            <a:t>pelingkupan</a:t>
          </a:r>
          <a:endParaRPr lang="en-US" dirty="0"/>
        </a:p>
      </dgm:t>
    </dgm:pt>
    <dgm:pt modelId="{6FB6730A-C7E6-4214-BCE3-14B0240EC260}" type="parTrans" cxnId="{0927F43C-5782-4020-8AA6-75B9C89121C2}">
      <dgm:prSet/>
      <dgm:spPr/>
      <dgm:t>
        <a:bodyPr/>
        <a:lstStyle/>
        <a:p>
          <a:endParaRPr lang="en-US"/>
        </a:p>
      </dgm:t>
    </dgm:pt>
    <dgm:pt modelId="{FDB44599-ECF5-47FF-AD31-D4A1891AACE5}" type="sibTrans" cxnId="{0927F43C-5782-4020-8AA6-75B9C89121C2}">
      <dgm:prSet/>
      <dgm:spPr/>
      <dgm:t>
        <a:bodyPr/>
        <a:lstStyle/>
        <a:p>
          <a:endParaRPr lang="en-US"/>
        </a:p>
      </dgm:t>
    </dgm:pt>
    <dgm:pt modelId="{852AD6BD-E4F7-49F2-B4DC-3BA7E167D5AA}">
      <dgm:prSet phldrT="[Text]"/>
      <dgm:spPr/>
      <dgm:t>
        <a:bodyPr/>
        <a:lstStyle/>
        <a:p>
          <a:pPr algn="ctr"/>
          <a:r>
            <a:rPr lang="en-US" dirty="0" err="1" smtClean="0"/>
            <a:t>Kunjungan</a:t>
          </a:r>
          <a:r>
            <a:rPr lang="en-US" dirty="0" smtClean="0"/>
            <a:t> </a:t>
          </a:r>
          <a:r>
            <a:rPr lang="en-US" dirty="0" err="1" smtClean="0"/>
            <a:t>lapangan</a:t>
          </a:r>
          <a:r>
            <a:rPr lang="en-US" dirty="0" smtClean="0"/>
            <a:t>, </a:t>
          </a:r>
          <a:r>
            <a:rPr lang="en-US" dirty="0" err="1" smtClean="0"/>
            <a:t>Skenario</a:t>
          </a:r>
          <a:r>
            <a:rPr lang="en-US" dirty="0" smtClean="0"/>
            <a:t>, </a:t>
          </a:r>
          <a:r>
            <a:rPr lang="en-US" dirty="0" err="1" smtClean="0"/>
            <a:t>Penilaian</a:t>
          </a:r>
          <a:r>
            <a:rPr lang="en-US" dirty="0" smtClean="0"/>
            <a:t> </a:t>
          </a:r>
          <a:r>
            <a:rPr lang="en-US" dirty="0" err="1" smtClean="0"/>
            <a:t>para</a:t>
          </a:r>
          <a:r>
            <a:rPr lang="en-US" dirty="0" smtClean="0"/>
            <a:t> </a:t>
          </a:r>
          <a:r>
            <a:rPr lang="en-US" dirty="0" err="1" smtClean="0"/>
            <a:t>ahli</a:t>
          </a:r>
          <a:endParaRPr lang="en-US" dirty="0"/>
        </a:p>
      </dgm:t>
    </dgm:pt>
    <dgm:pt modelId="{1E60F256-CE5E-42C3-8514-DD7C1E995FF3}" type="parTrans" cxnId="{9AD835A7-B5FE-4EE4-BCF4-B7E104215028}">
      <dgm:prSet/>
      <dgm:spPr/>
      <dgm:t>
        <a:bodyPr/>
        <a:lstStyle/>
        <a:p>
          <a:endParaRPr lang="en-US"/>
        </a:p>
      </dgm:t>
    </dgm:pt>
    <dgm:pt modelId="{63FCF1F4-996B-4713-9D53-43F0380031E2}" type="sibTrans" cxnId="{9AD835A7-B5FE-4EE4-BCF4-B7E104215028}">
      <dgm:prSet/>
      <dgm:spPr/>
      <dgm:t>
        <a:bodyPr/>
        <a:lstStyle/>
        <a:p>
          <a:endParaRPr lang="en-US"/>
        </a:p>
      </dgm:t>
    </dgm:pt>
    <dgm:pt modelId="{DD48B184-8FCC-4617-9D16-09DAC223D6D8}">
      <dgm:prSet phldrT="[Text]"/>
      <dgm:spPr/>
      <dgm:t>
        <a:bodyPr/>
        <a:lstStyle/>
        <a:p>
          <a:r>
            <a:rPr lang="en-US" dirty="0" err="1" smtClean="0"/>
            <a:t>Mereview</a:t>
          </a:r>
          <a:r>
            <a:rPr lang="en-US" dirty="0" smtClean="0"/>
            <a:t> data </a:t>
          </a:r>
          <a:r>
            <a:rPr lang="en-US" dirty="0" err="1" smtClean="0"/>
            <a:t>dasar</a:t>
          </a:r>
          <a:r>
            <a:rPr lang="en-US" dirty="0" smtClean="0"/>
            <a:t> </a:t>
          </a:r>
          <a:r>
            <a:rPr lang="en-US" dirty="0" err="1" smtClean="0"/>
            <a:t>dari</a:t>
          </a:r>
          <a:r>
            <a:rPr lang="en-US" dirty="0" smtClean="0"/>
            <a:t> </a:t>
          </a:r>
          <a:r>
            <a:rPr lang="en-US" dirty="0" err="1" smtClean="0"/>
            <a:t>rona</a:t>
          </a:r>
          <a:r>
            <a:rPr lang="en-US" dirty="0" smtClean="0"/>
            <a:t> </a:t>
          </a:r>
          <a:r>
            <a:rPr lang="en-US" dirty="0" err="1" smtClean="0"/>
            <a:t>lingkungan</a:t>
          </a:r>
          <a:endParaRPr lang="en-US" dirty="0"/>
        </a:p>
      </dgm:t>
    </dgm:pt>
    <dgm:pt modelId="{3F741A82-7A3A-4CEF-8D33-A21E637EBF5B}" type="parTrans" cxnId="{D5D06A11-2D8A-4D10-9726-ED0B7B9EA7DA}">
      <dgm:prSet/>
      <dgm:spPr/>
      <dgm:t>
        <a:bodyPr/>
        <a:lstStyle/>
        <a:p>
          <a:endParaRPr lang="en-US"/>
        </a:p>
      </dgm:t>
    </dgm:pt>
    <dgm:pt modelId="{521992AB-9BEF-46D8-ABEF-73E6A410CC96}" type="sibTrans" cxnId="{D5D06A11-2D8A-4D10-9726-ED0B7B9EA7DA}">
      <dgm:prSet/>
      <dgm:spPr/>
      <dgm:t>
        <a:bodyPr/>
        <a:lstStyle/>
        <a:p>
          <a:endParaRPr lang="en-US"/>
        </a:p>
      </dgm:t>
    </dgm:pt>
    <dgm:pt modelId="{F07D8EBC-1B6E-4E01-8D95-4457823ED188}">
      <dgm:prSet phldrT="[Text]"/>
      <dgm:spPr/>
      <dgm:t>
        <a:bodyPr/>
        <a:lstStyle/>
        <a:p>
          <a:r>
            <a:rPr lang="en-US" dirty="0" err="1" smtClean="0"/>
            <a:t>Komponen</a:t>
          </a:r>
          <a:r>
            <a:rPr lang="en-US" dirty="0" smtClean="0"/>
            <a:t>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Indikator</a:t>
          </a:r>
          <a:endParaRPr lang="en-US" dirty="0"/>
        </a:p>
      </dgm:t>
    </dgm:pt>
    <dgm:pt modelId="{8CB5CB70-EB69-4F71-9CB2-CC5103839621}" type="parTrans" cxnId="{B4843A9C-18F5-4A5E-A90F-195191E425D0}">
      <dgm:prSet/>
      <dgm:spPr/>
      <dgm:t>
        <a:bodyPr/>
        <a:lstStyle/>
        <a:p>
          <a:endParaRPr lang="en-US"/>
        </a:p>
      </dgm:t>
    </dgm:pt>
    <dgm:pt modelId="{5C2F632A-1637-4CC3-BA15-0212E41A5190}" type="sibTrans" cxnId="{B4843A9C-18F5-4A5E-A90F-195191E425D0}">
      <dgm:prSet/>
      <dgm:spPr/>
      <dgm:t>
        <a:bodyPr/>
        <a:lstStyle/>
        <a:p>
          <a:endParaRPr lang="en-US"/>
        </a:p>
      </dgm:t>
    </dgm:pt>
    <dgm:pt modelId="{87B02868-F7E5-4BCD-9DC0-82A99135561A}">
      <dgm:prSet phldrT="[Text]"/>
      <dgm:spPr/>
      <dgm:t>
        <a:bodyPr/>
        <a:lstStyle/>
        <a:p>
          <a:r>
            <a:rPr lang="en-US" dirty="0" err="1" smtClean="0"/>
            <a:t>Prakiraan</a:t>
          </a:r>
          <a:endParaRPr lang="en-US" dirty="0"/>
        </a:p>
      </dgm:t>
    </dgm:pt>
    <dgm:pt modelId="{4706CACF-9B32-472B-966A-109B1FD34F5A}" type="parTrans" cxnId="{4A9D0916-AC2D-40B0-9AA8-7767679D9453}">
      <dgm:prSet/>
      <dgm:spPr/>
      <dgm:t>
        <a:bodyPr/>
        <a:lstStyle/>
        <a:p>
          <a:endParaRPr lang="en-US"/>
        </a:p>
      </dgm:t>
    </dgm:pt>
    <dgm:pt modelId="{7943ECB9-A0AD-473E-8B39-1CE79D21FC0C}" type="sibTrans" cxnId="{4A9D0916-AC2D-40B0-9AA8-7767679D9453}">
      <dgm:prSet/>
      <dgm:spPr/>
      <dgm:t>
        <a:bodyPr/>
        <a:lstStyle/>
        <a:p>
          <a:endParaRPr lang="en-US"/>
        </a:p>
      </dgm:t>
    </dgm:pt>
    <dgm:pt modelId="{5EC4EA46-B9AE-435E-8E0F-1EC2EB0E9871}" type="pres">
      <dgm:prSet presAssocID="{3166446C-6C05-40B4-9EF0-1E77F28306C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BD65989-C06F-473A-B958-00A4102AE7E5}" type="pres">
      <dgm:prSet presAssocID="{87B02868-F7E5-4BCD-9DC0-82A99135561A}" presName="boxAndChildren" presStyleCnt="0"/>
      <dgm:spPr/>
    </dgm:pt>
    <dgm:pt modelId="{881BD5B5-D80A-476B-A401-FEB4857498D4}" type="pres">
      <dgm:prSet presAssocID="{87B02868-F7E5-4BCD-9DC0-82A99135561A}" presName="parentTextBox" presStyleLbl="node1" presStyleIdx="0" presStyleCnt="6"/>
      <dgm:spPr/>
      <dgm:t>
        <a:bodyPr/>
        <a:lstStyle/>
        <a:p>
          <a:endParaRPr lang="en-US"/>
        </a:p>
      </dgm:t>
    </dgm:pt>
    <dgm:pt modelId="{AEB1A6AB-B70B-40F1-BD76-A5D54033EC35}" type="pres">
      <dgm:prSet presAssocID="{87B02868-F7E5-4BCD-9DC0-82A99135561A}" presName="entireBox" presStyleLbl="node1" presStyleIdx="0" presStyleCnt="6"/>
      <dgm:spPr/>
      <dgm:t>
        <a:bodyPr/>
        <a:lstStyle/>
        <a:p>
          <a:endParaRPr lang="en-US"/>
        </a:p>
      </dgm:t>
    </dgm:pt>
    <dgm:pt modelId="{6518E819-D3FC-4904-9410-7DFAA71F2579}" type="pres">
      <dgm:prSet presAssocID="{87B02868-F7E5-4BCD-9DC0-82A99135561A}" presName="descendantBox" presStyleCnt="0"/>
      <dgm:spPr/>
    </dgm:pt>
    <dgm:pt modelId="{2BDD6FD5-60AF-4F9F-BC55-4A79932953F4}" type="pres">
      <dgm:prSet presAssocID="{852AD6BD-E4F7-49F2-B4DC-3BA7E167D5AA}" presName="childTextBox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C823EDE-C7C6-4B1A-BB55-BC82C0E70B2A}" type="pres">
      <dgm:prSet presAssocID="{5C2F632A-1637-4CC3-BA15-0212E41A5190}" presName="sp" presStyleCnt="0"/>
      <dgm:spPr/>
    </dgm:pt>
    <dgm:pt modelId="{EA993BC6-EA5F-45E5-A217-0948A4B954D7}" type="pres">
      <dgm:prSet presAssocID="{F07D8EBC-1B6E-4E01-8D95-4457823ED188}" presName="arrowAndChildren" presStyleCnt="0"/>
      <dgm:spPr/>
    </dgm:pt>
    <dgm:pt modelId="{19DF6E43-FA02-4F35-A4C2-C12E1AEE5180}" type="pres">
      <dgm:prSet presAssocID="{F07D8EBC-1B6E-4E01-8D95-4457823ED188}" presName="parentTextArrow" presStyleLbl="node1" presStyleIdx="1" presStyleCnt="6"/>
      <dgm:spPr/>
      <dgm:t>
        <a:bodyPr/>
        <a:lstStyle/>
        <a:p>
          <a:endParaRPr lang="en-US"/>
        </a:p>
      </dgm:t>
    </dgm:pt>
    <dgm:pt modelId="{F47265BB-EF50-4980-9CE9-5DB8821CA683}" type="pres">
      <dgm:prSet presAssocID="{521992AB-9BEF-46D8-ABEF-73E6A410CC96}" presName="sp" presStyleCnt="0"/>
      <dgm:spPr/>
    </dgm:pt>
    <dgm:pt modelId="{106C2161-D517-4FD2-BF6E-386364588ECF}" type="pres">
      <dgm:prSet presAssocID="{DD48B184-8FCC-4617-9D16-09DAC223D6D8}" presName="arrowAndChildren" presStyleCnt="0"/>
      <dgm:spPr/>
    </dgm:pt>
    <dgm:pt modelId="{0D02E47F-9108-433F-B7D9-BEB7CBCFDEB6}" type="pres">
      <dgm:prSet presAssocID="{DD48B184-8FCC-4617-9D16-09DAC223D6D8}" presName="parentTextArrow" presStyleLbl="node1" presStyleIdx="2" presStyleCnt="6"/>
      <dgm:spPr/>
      <dgm:t>
        <a:bodyPr/>
        <a:lstStyle/>
        <a:p>
          <a:endParaRPr lang="en-US"/>
        </a:p>
      </dgm:t>
    </dgm:pt>
    <dgm:pt modelId="{48065D41-BC1B-480F-B2E1-62B59834BD71}" type="pres">
      <dgm:prSet presAssocID="{FDB44599-ECF5-47FF-AD31-D4A1891AACE5}" presName="sp" presStyleCnt="0"/>
      <dgm:spPr/>
    </dgm:pt>
    <dgm:pt modelId="{A6270A7D-0897-4BFF-BC3F-E8395B25E2E4}" type="pres">
      <dgm:prSet presAssocID="{B19ACB86-F3C3-4928-A8B1-CFDFC2CE91EF}" presName="arrowAndChildren" presStyleCnt="0"/>
      <dgm:spPr/>
    </dgm:pt>
    <dgm:pt modelId="{E3851420-5E35-47B8-9389-62482FAB1EA4}" type="pres">
      <dgm:prSet presAssocID="{B19ACB86-F3C3-4928-A8B1-CFDFC2CE91EF}" presName="parentTextArrow" presStyleLbl="node1" presStyleIdx="3" presStyleCnt="6"/>
      <dgm:spPr/>
      <dgm:t>
        <a:bodyPr/>
        <a:lstStyle/>
        <a:p>
          <a:endParaRPr lang="en-US"/>
        </a:p>
      </dgm:t>
    </dgm:pt>
    <dgm:pt modelId="{BFF1325F-B6FC-4763-9C22-51ADDF41E08C}" type="pres">
      <dgm:prSet presAssocID="{E8FC49C6-3F04-4EF6-B562-9BA38AA9B7C2}" presName="sp" presStyleCnt="0"/>
      <dgm:spPr/>
    </dgm:pt>
    <dgm:pt modelId="{52063A28-7E8B-44A1-8D5F-C97B14D9A821}" type="pres">
      <dgm:prSet presAssocID="{845ACA55-A276-4327-9847-7B9821B687B2}" presName="arrowAndChildren" presStyleCnt="0"/>
      <dgm:spPr/>
    </dgm:pt>
    <dgm:pt modelId="{D1D4C583-DC9D-4A2D-8F9C-FEF522423A9F}" type="pres">
      <dgm:prSet presAssocID="{845ACA55-A276-4327-9847-7B9821B687B2}" presName="parentTextArrow" presStyleLbl="node1" presStyleIdx="4" presStyleCnt="6"/>
      <dgm:spPr/>
      <dgm:t>
        <a:bodyPr/>
        <a:lstStyle/>
        <a:p>
          <a:endParaRPr lang="en-US"/>
        </a:p>
      </dgm:t>
    </dgm:pt>
    <dgm:pt modelId="{B979E8BE-4187-4CC4-885C-2B9182F26C02}" type="pres">
      <dgm:prSet presAssocID="{4B506E8D-D22C-403D-88CC-54AC4DA6AFF4}" presName="sp" presStyleCnt="0"/>
      <dgm:spPr/>
    </dgm:pt>
    <dgm:pt modelId="{B0928C29-4FA8-4000-81DE-8AC8F14A3193}" type="pres">
      <dgm:prSet presAssocID="{56590996-A410-42AC-8676-B0607BE08F2D}" presName="arrowAndChildren" presStyleCnt="0"/>
      <dgm:spPr/>
    </dgm:pt>
    <dgm:pt modelId="{CB84F167-8AF2-47E1-AC0A-B61F0CA4719D}" type="pres">
      <dgm:prSet presAssocID="{56590996-A410-42AC-8676-B0607BE08F2D}" presName="parentTextArrow" presStyleLbl="node1" presStyleIdx="4" presStyleCnt="6"/>
      <dgm:spPr/>
      <dgm:t>
        <a:bodyPr/>
        <a:lstStyle/>
        <a:p>
          <a:endParaRPr lang="en-US"/>
        </a:p>
      </dgm:t>
    </dgm:pt>
    <dgm:pt modelId="{E3816AB5-CCE1-4F72-9F17-3673F4D6D54A}" type="pres">
      <dgm:prSet presAssocID="{56590996-A410-42AC-8676-B0607BE08F2D}" presName="arrow" presStyleLbl="node1" presStyleIdx="5" presStyleCnt="6"/>
      <dgm:spPr/>
      <dgm:t>
        <a:bodyPr/>
        <a:lstStyle/>
        <a:p>
          <a:endParaRPr lang="en-US"/>
        </a:p>
      </dgm:t>
    </dgm:pt>
    <dgm:pt modelId="{7AB78848-21F5-4715-910F-38A6C6F8B1A6}" type="pres">
      <dgm:prSet presAssocID="{56590996-A410-42AC-8676-B0607BE08F2D}" presName="descendantArrow" presStyleCnt="0"/>
      <dgm:spPr/>
    </dgm:pt>
    <dgm:pt modelId="{71726B34-598F-4609-BE8E-5EC358F9574E}" type="pres">
      <dgm:prSet presAssocID="{94C2A17B-EE17-4957-92C4-2333FCBB05C9}" presName="childTextArrow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F930401-8A8A-412B-BDAB-2990F8B46F5F}" type="pres">
      <dgm:prSet presAssocID="{A11DA7E5-5DB9-403B-B9D8-0597B7CB24A1}" presName="childTextArrow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3DE8B10-9202-46F7-BE22-693E56CA6908}" type="presOf" srcId="{845ACA55-A276-4327-9847-7B9821B687B2}" destId="{D1D4C583-DC9D-4A2D-8F9C-FEF522423A9F}" srcOrd="0" destOrd="0" presId="urn:microsoft.com/office/officeart/2005/8/layout/process4"/>
    <dgm:cxn modelId="{807AF7CC-FACB-4DD0-86ED-64B872A2ABC6}" type="presOf" srcId="{56590996-A410-42AC-8676-B0607BE08F2D}" destId="{E3816AB5-CCE1-4F72-9F17-3673F4D6D54A}" srcOrd="1" destOrd="0" presId="urn:microsoft.com/office/officeart/2005/8/layout/process4"/>
    <dgm:cxn modelId="{5F034106-38C7-4B10-919D-C67303A8C76F}" type="presOf" srcId="{3166446C-6C05-40B4-9EF0-1E77F28306C4}" destId="{5EC4EA46-B9AE-435E-8E0F-1EC2EB0E9871}" srcOrd="0" destOrd="0" presId="urn:microsoft.com/office/officeart/2005/8/layout/process4"/>
    <dgm:cxn modelId="{CD3F9848-4092-4FE9-ADE2-8FF95FE4DDE8}" srcId="{56590996-A410-42AC-8676-B0607BE08F2D}" destId="{A11DA7E5-5DB9-403B-B9D8-0597B7CB24A1}" srcOrd="1" destOrd="0" parTransId="{5F55A5F7-C997-4072-9195-0C4B82555F64}" sibTransId="{4C88D153-D1D9-4AA4-841D-EFE6146976B9}"/>
    <dgm:cxn modelId="{B015CB2B-98D6-4BF5-A967-66E1E605BC39}" type="presOf" srcId="{B19ACB86-F3C3-4928-A8B1-CFDFC2CE91EF}" destId="{E3851420-5E35-47B8-9389-62482FAB1EA4}" srcOrd="0" destOrd="0" presId="urn:microsoft.com/office/officeart/2005/8/layout/process4"/>
    <dgm:cxn modelId="{D5D06A11-2D8A-4D10-9726-ED0B7B9EA7DA}" srcId="{3166446C-6C05-40B4-9EF0-1E77F28306C4}" destId="{DD48B184-8FCC-4617-9D16-09DAC223D6D8}" srcOrd="3" destOrd="0" parTransId="{3F741A82-7A3A-4CEF-8D33-A21E637EBF5B}" sibTransId="{521992AB-9BEF-46D8-ABEF-73E6A410CC96}"/>
    <dgm:cxn modelId="{1B5BE99F-B9DC-474B-A2B0-36D4612A4269}" type="presOf" srcId="{87B02868-F7E5-4BCD-9DC0-82A99135561A}" destId="{AEB1A6AB-B70B-40F1-BD76-A5D54033EC35}" srcOrd="1" destOrd="0" presId="urn:microsoft.com/office/officeart/2005/8/layout/process4"/>
    <dgm:cxn modelId="{284A620F-4FEC-43BA-BFAA-621DA105EC46}" type="presOf" srcId="{F07D8EBC-1B6E-4E01-8D95-4457823ED188}" destId="{19DF6E43-FA02-4F35-A4C2-C12E1AEE5180}" srcOrd="0" destOrd="0" presId="urn:microsoft.com/office/officeart/2005/8/layout/process4"/>
    <dgm:cxn modelId="{9AD835A7-B5FE-4EE4-BCF4-B7E104215028}" srcId="{87B02868-F7E5-4BCD-9DC0-82A99135561A}" destId="{852AD6BD-E4F7-49F2-B4DC-3BA7E167D5AA}" srcOrd="0" destOrd="0" parTransId="{1E60F256-CE5E-42C3-8514-DD7C1E995FF3}" sibTransId="{63FCF1F4-996B-4713-9D53-43F0380031E2}"/>
    <dgm:cxn modelId="{4260C47B-6651-4853-BBDB-64B10217E2A4}" type="presOf" srcId="{94C2A17B-EE17-4957-92C4-2333FCBB05C9}" destId="{71726B34-598F-4609-BE8E-5EC358F9574E}" srcOrd="0" destOrd="0" presId="urn:microsoft.com/office/officeart/2005/8/layout/process4"/>
    <dgm:cxn modelId="{005C7B0B-88A4-4059-AEC3-DE9D36570F3F}" type="presOf" srcId="{56590996-A410-42AC-8676-B0607BE08F2D}" destId="{CB84F167-8AF2-47E1-AC0A-B61F0CA4719D}" srcOrd="0" destOrd="0" presId="urn:microsoft.com/office/officeart/2005/8/layout/process4"/>
    <dgm:cxn modelId="{0927F43C-5782-4020-8AA6-75B9C89121C2}" srcId="{3166446C-6C05-40B4-9EF0-1E77F28306C4}" destId="{B19ACB86-F3C3-4928-A8B1-CFDFC2CE91EF}" srcOrd="2" destOrd="0" parTransId="{6FB6730A-C7E6-4214-BCE3-14B0240EC260}" sibTransId="{FDB44599-ECF5-47FF-AD31-D4A1891AACE5}"/>
    <dgm:cxn modelId="{637F301C-1A16-4E6E-9DC1-62D16011F43D}" type="presOf" srcId="{852AD6BD-E4F7-49F2-B4DC-3BA7E167D5AA}" destId="{2BDD6FD5-60AF-4F9F-BC55-4A79932953F4}" srcOrd="0" destOrd="0" presId="urn:microsoft.com/office/officeart/2005/8/layout/process4"/>
    <dgm:cxn modelId="{E62B2914-7B13-4A14-865D-0BC4779D7A63}" srcId="{3166446C-6C05-40B4-9EF0-1E77F28306C4}" destId="{56590996-A410-42AC-8676-B0607BE08F2D}" srcOrd="0" destOrd="0" parTransId="{ACC7A537-B411-4D81-8399-9CF643881D9D}" sibTransId="{4B506E8D-D22C-403D-88CC-54AC4DA6AFF4}"/>
    <dgm:cxn modelId="{475122C8-B81F-47CA-9D0C-CD1CF932E2CE}" srcId="{3166446C-6C05-40B4-9EF0-1E77F28306C4}" destId="{845ACA55-A276-4327-9847-7B9821B687B2}" srcOrd="1" destOrd="0" parTransId="{D84AE729-F4EF-4793-A96E-6241EE9C9368}" sibTransId="{E8FC49C6-3F04-4EF6-B562-9BA38AA9B7C2}"/>
    <dgm:cxn modelId="{52C7A879-4418-487C-95CD-EE5CD2A983FF}" type="presOf" srcId="{DD48B184-8FCC-4617-9D16-09DAC223D6D8}" destId="{0D02E47F-9108-433F-B7D9-BEB7CBCFDEB6}" srcOrd="0" destOrd="0" presId="urn:microsoft.com/office/officeart/2005/8/layout/process4"/>
    <dgm:cxn modelId="{4A9D0916-AC2D-40B0-9AA8-7767679D9453}" srcId="{3166446C-6C05-40B4-9EF0-1E77F28306C4}" destId="{87B02868-F7E5-4BCD-9DC0-82A99135561A}" srcOrd="5" destOrd="0" parTransId="{4706CACF-9B32-472B-966A-109B1FD34F5A}" sibTransId="{7943ECB9-A0AD-473E-8B39-1CE79D21FC0C}"/>
    <dgm:cxn modelId="{C78558EF-EC3B-41BC-806F-AC0B67553CFF}" type="presOf" srcId="{A11DA7E5-5DB9-403B-B9D8-0597B7CB24A1}" destId="{BF930401-8A8A-412B-BDAB-2990F8B46F5F}" srcOrd="0" destOrd="0" presId="urn:microsoft.com/office/officeart/2005/8/layout/process4"/>
    <dgm:cxn modelId="{44C43B61-1239-414D-85C8-0067F395AC7B}" type="presOf" srcId="{87B02868-F7E5-4BCD-9DC0-82A99135561A}" destId="{881BD5B5-D80A-476B-A401-FEB4857498D4}" srcOrd="0" destOrd="0" presId="urn:microsoft.com/office/officeart/2005/8/layout/process4"/>
    <dgm:cxn modelId="{63914244-C9C1-499D-94DD-CCBC6CAAC391}" srcId="{56590996-A410-42AC-8676-B0607BE08F2D}" destId="{94C2A17B-EE17-4957-92C4-2333FCBB05C9}" srcOrd="0" destOrd="0" parTransId="{734B7C46-7532-47F7-AAB8-5DB7B7D109DA}" sibTransId="{10369740-3A2C-4340-B90B-932E1DBBE018}"/>
    <dgm:cxn modelId="{B4843A9C-18F5-4A5E-A90F-195191E425D0}" srcId="{3166446C-6C05-40B4-9EF0-1E77F28306C4}" destId="{F07D8EBC-1B6E-4E01-8D95-4457823ED188}" srcOrd="4" destOrd="0" parTransId="{8CB5CB70-EB69-4F71-9CB2-CC5103839621}" sibTransId="{5C2F632A-1637-4CC3-BA15-0212E41A5190}"/>
    <dgm:cxn modelId="{7F119D0D-740B-4711-976A-A9602C93145D}" type="presParOf" srcId="{5EC4EA46-B9AE-435E-8E0F-1EC2EB0E9871}" destId="{6BD65989-C06F-473A-B958-00A4102AE7E5}" srcOrd="0" destOrd="0" presId="urn:microsoft.com/office/officeart/2005/8/layout/process4"/>
    <dgm:cxn modelId="{09C4D2EF-8447-4BB1-AE21-CFD214624D11}" type="presParOf" srcId="{6BD65989-C06F-473A-B958-00A4102AE7E5}" destId="{881BD5B5-D80A-476B-A401-FEB4857498D4}" srcOrd="0" destOrd="0" presId="urn:microsoft.com/office/officeart/2005/8/layout/process4"/>
    <dgm:cxn modelId="{0846E348-466D-4DBE-B81F-D3B947CF2367}" type="presParOf" srcId="{6BD65989-C06F-473A-B958-00A4102AE7E5}" destId="{AEB1A6AB-B70B-40F1-BD76-A5D54033EC35}" srcOrd="1" destOrd="0" presId="urn:microsoft.com/office/officeart/2005/8/layout/process4"/>
    <dgm:cxn modelId="{14BDA413-8478-4568-89FE-C14EC6B456E8}" type="presParOf" srcId="{6BD65989-C06F-473A-B958-00A4102AE7E5}" destId="{6518E819-D3FC-4904-9410-7DFAA71F2579}" srcOrd="2" destOrd="0" presId="urn:microsoft.com/office/officeart/2005/8/layout/process4"/>
    <dgm:cxn modelId="{552150B9-5E99-4F33-9B76-0533405C9C15}" type="presParOf" srcId="{6518E819-D3FC-4904-9410-7DFAA71F2579}" destId="{2BDD6FD5-60AF-4F9F-BC55-4A79932953F4}" srcOrd="0" destOrd="0" presId="urn:microsoft.com/office/officeart/2005/8/layout/process4"/>
    <dgm:cxn modelId="{3B4D5D66-1682-48AC-A9E5-1D14CD8B7556}" type="presParOf" srcId="{5EC4EA46-B9AE-435E-8E0F-1EC2EB0E9871}" destId="{BC823EDE-C7C6-4B1A-BB55-BC82C0E70B2A}" srcOrd="1" destOrd="0" presId="urn:microsoft.com/office/officeart/2005/8/layout/process4"/>
    <dgm:cxn modelId="{212242AA-E97B-47F3-A6E0-3DB4FC090848}" type="presParOf" srcId="{5EC4EA46-B9AE-435E-8E0F-1EC2EB0E9871}" destId="{EA993BC6-EA5F-45E5-A217-0948A4B954D7}" srcOrd="2" destOrd="0" presId="urn:microsoft.com/office/officeart/2005/8/layout/process4"/>
    <dgm:cxn modelId="{572A489E-8E5F-49FD-99EA-244F02C6CDAB}" type="presParOf" srcId="{EA993BC6-EA5F-45E5-A217-0948A4B954D7}" destId="{19DF6E43-FA02-4F35-A4C2-C12E1AEE5180}" srcOrd="0" destOrd="0" presId="urn:microsoft.com/office/officeart/2005/8/layout/process4"/>
    <dgm:cxn modelId="{FCA6153A-A7EC-4989-8891-F4E6113366F5}" type="presParOf" srcId="{5EC4EA46-B9AE-435E-8E0F-1EC2EB0E9871}" destId="{F47265BB-EF50-4980-9CE9-5DB8821CA683}" srcOrd="3" destOrd="0" presId="urn:microsoft.com/office/officeart/2005/8/layout/process4"/>
    <dgm:cxn modelId="{BC20D17F-230E-46B1-8DBF-39D94722F2C6}" type="presParOf" srcId="{5EC4EA46-B9AE-435E-8E0F-1EC2EB0E9871}" destId="{106C2161-D517-4FD2-BF6E-386364588ECF}" srcOrd="4" destOrd="0" presId="urn:microsoft.com/office/officeart/2005/8/layout/process4"/>
    <dgm:cxn modelId="{36A29A95-367F-415B-853C-0E25B0404A57}" type="presParOf" srcId="{106C2161-D517-4FD2-BF6E-386364588ECF}" destId="{0D02E47F-9108-433F-B7D9-BEB7CBCFDEB6}" srcOrd="0" destOrd="0" presId="urn:microsoft.com/office/officeart/2005/8/layout/process4"/>
    <dgm:cxn modelId="{62194D4A-C033-4419-A777-31ACD0A0520F}" type="presParOf" srcId="{5EC4EA46-B9AE-435E-8E0F-1EC2EB0E9871}" destId="{48065D41-BC1B-480F-B2E1-62B59834BD71}" srcOrd="5" destOrd="0" presId="urn:microsoft.com/office/officeart/2005/8/layout/process4"/>
    <dgm:cxn modelId="{9438F44C-58E6-45E1-A3C5-FE8E53E437F5}" type="presParOf" srcId="{5EC4EA46-B9AE-435E-8E0F-1EC2EB0E9871}" destId="{A6270A7D-0897-4BFF-BC3F-E8395B25E2E4}" srcOrd="6" destOrd="0" presId="urn:microsoft.com/office/officeart/2005/8/layout/process4"/>
    <dgm:cxn modelId="{256F7E43-103E-4C8D-9D71-E40C205C2D3B}" type="presParOf" srcId="{A6270A7D-0897-4BFF-BC3F-E8395B25E2E4}" destId="{E3851420-5E35-47B8-9389-62482FAB1EA4}" srcOrd="0" destOrd="0" presId="urn:microsoft.com/office/officeart/2005/8/layout/process4"/>
    <dgm:cxn modelId="{0EF2B20D-D1A1-41B4-A1A0-EAE8D4304AC2}" type="presParOf" srcId="{5EC4EA46-B9AE-435E-8E0F-1EC2EB0E9871}" destId="{BFF1325F-B6FC-4763-9C22-51ADDF41E08C}" srcOrd="7" destOrd="0" presId="urn:microsoft.com/office/officeart/2005/8/layout/process4"/>
    <dgm:cxn modelId="{095CABFA-4E20-42F9-90E6-CEA6C6EA6D20}" type="presParOf" srcId="{5EC4EA46-B9AE-435E-8E0F-1EC2EB0E9871}" destId="{52063A28-7E8B-44A1-8D5F-C97B14D9A821}" srcOrd="8" destOrd="0" presId="urn:microsoft.com/office/officeart/2005/8/layout/process4"/>
    <dgm:cxn modelId="{374328AD-7C57-43C6-9DFD-DBDB61231E13}" type="presParOf" srcId="{52063A28-7E8B-44A1-8D5F-C97B14D9A821}" destId="{D1D4C583-DC9D-4A2D-8F9C-FEF522423A9F}" srcOrd="0" destOrd="0" presId="urn:microsoft.com/office/officeart/2005/8/layout/process4"/>
    <dgm:cxn modelId="{A43D3129-EC66-4A26-A863-CB83A2EE3C78}" type="presParOf" srcId="{5EC4EA46-B9AE-435E-8E0F-1EC2EB0E9871}" destId="{B979E8BE-4187-4CC4-885C-2B9182F26C02}" srcOrd="9" destOrd="0" presId="urn:microsoft.com/office/officeart/2005/8/layout/process4"/>
    <dgm:cxn modelId="{EA4996DC-07A9-4BFD-9AF2-CB2CCAB9B7ED}" type="presParOf" srcId="{5EC4EA46-B9AE-435E-8E0F-1EC2EB0E9871}" destId="{B0928C29-4FA8-4000-81DE-8AC8F14A3193}" srcOrd="10" destOrd="0" presId="urn:microsoft.com/office/officeart/2005/8/layout/process4"/>
    <dgm:cxn modelId="{7845343F-83C4-4609-8105-BFB3959CC9EE}" type="presParOf" srcId="{B0928C29-4FA8-4000-81DE-8AC8F14A3193}" destId="{CB84F167-8AF2-47E1-AC0A-B61F0CA4719D}" srcOrd="0" destOrd="0" presId="urn:microsoft.com/office/officeart/2005/8/layout/process4"/>
    <dgm:cxn modelId="{ACA3B884-6255-47BC-9A5E-3D01C968DD1D}" type="presParOf" srcId="{B0928C29-4FA8-4000-81DE-8AC8F14A3193}" destId="{E3816AB5-CCE1-4F72-9F17-3673F4D6D54A}" srcOrd="1" destOrd="0" presId="urn:microsoft.com/office/officeart/2005/8/layout/process4"/>
    <dgm:cxn modelId="{62019131-8962-46C9-ACC8-B5AB01F11BE8}" type="presParOf" srcId="{B0928C29-4FA8-4000-81DE-8AC8F14A3193}" destId="{7AB78848-21F5-4715-910F-38A6C6F8B1A6}" srcOrd="2" destOrd="0" presId="urn:microsoft.com/office/officeart/2005/8/layout/process4"/>
    <dgm:cxn modelId="{BD73CE72-A755-4CE6-BD68-1B22BF1210F4}" type="presParOf" srcId="{7AB78848-21F5-4715-910F-38A6C6F8B1A6}" destId="{71726B34-598F-4609-BE8E-5EC358F9574E}" srcOrd="0" destOrd="0" presId="urn:microsoft.com/office/officeart/2005/8/layout/process4"/>
    <dgm:cxn modelId="{69A46059-05F2-4B9E-93A4-B907A70B8953}" type="presParOf" srcId="{7AB78848-21F5-4715-910F-38A6C6F8B1A6}" destId="{BF930401-8A8A-412B-BDAB-2990F8B46F5F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B1A6AB-B70B-40F1-BD76-A5D54033EC35}">
      <dsp:nvSpPr>
        <dsp:cNvPr id="0" name=""/>
        <dsp:cNvSpPr/>
      </dsp:nvSpPr>
      <dsp:spPr>
        <a:xfrm>
          <a:off x="0" y="3878331"/>
          <a:ext cx="8229600" cy="50902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64008" rIns="64008" bIns="64008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err="1" smtClean="0"/>
            <a:t>Prakiraan</a:t>
          </a:r>
          <a:endParaRPr lang="en-US" sz="900" kern="1200" dirty="0"/>
        </a:p>
      </dsp:txBody>
      <dsp:txXfrm>
        <a:off x="0" y="3878331"/>
        <a:ext cx="8229600" cy="274875"/>
      </dsp:txXfrm>
    </dsp:sp>
    <dsp:sp modelId="{2BDD6FD5-60AF-4F9F-BC55-4A79932953F4}">
      <dsp:nvSpPr>
        <dsp:cNvPr id="0" name=""/>
        <dsp:cNvSpPr/>
      </dsp:nvSpPr>
      <dsp:spPr>
        <a:xfrm>
          <a:off x="0" y="4143026"/>
          <a:ext cx="8229600" cy="23415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/>
            <a:t>Kunjungan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lapangan</a:t>
          </a:r>
          <a:r>
            <a:rPr lang="en-US" sz="1400" kern="1200" dirty="0" smtClean="0"/>
            <a:t>, </a:t>
          </a:r>
          <a:r>
            <a:rPr lang="en-US" sz="1400" kern="1200" dirty="0" err="1" smtClean="0"/>
            <a:t>Skenario</a:t>
          </a:r>
          <a:r>
            <a:rPr lang="en-US" sz="1400" kern="1200" dirty="0" smtClean="0"/>
            <a:t>, </a:t>
          </a:r>
          <a:r>
            <a:rPr lang="en-US" sz="1400" kern="1200" dirty="0" err="1" smtClean="0"/>
            <a:t>Penilaian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para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ahli</a:t>
          </a:r>
          <a:endParaRPr lang="en-US" sz="1400" kern="1200" dirty="0"/>
        </a:p>
      </dsp:txBody>
      <dsp:txXfrm>
        <a:off x="0" y="4143026"/>
        <a:ext cx="8229600" cy="234153"/>
      </dsp:txXfrm>
    </dsp:sp>
    <dsp:sp modelId="{19DF6E43-FA02-4F35-A4C2-C12E1AEE5180}">
      <dsp:nvSpPr>
        <dsp:cNvPr id="0" name=""/>
        <dsp:cNvSpPr/>
      </dsp:nvSpPr>
      <dsp:spPr>
        <a:xfrm rot="10800000">
          <a:off x="0" y="3103080"/>
          <a:ext cx="8229600" cy="782886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64008" rIns="64008" bIns="64008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err="1" smtClean="0"/>
            <a:t>Komponen</a:t>
          </a:r>
          <a:r>
            <a:rPr lang="en-US" sz="900" kern="1200" dirty="0" smtClean="0"/>
            <a:t> </a:t>
          </a:r>
          <a:r>
            <a:rPr lang="en-US" sz="900" kern="1200" dirty="0" err="1" smtClean="0"/>
            <a:t>dan</a:t>
          </a:r>
          <a:r>
            <a:rPr lang="en-US" sz="900" kern="1200" dirty="0" smtClean="0"/>
            <a:t> </a:t>
          </a:r>
          <a:r>
            <a:rPr lang="en-US" sz="900" kern="1200" dirty="0" err="1" smtClean="0"/>
            <a:t>Indikator</a:t>
          </a:r>
          <a:endParaRPr lang="en-US" sz="900" kern="1200" dirty="0"/>
        </a:p>
      </dsp:txBody>
      <dsp:txXfrm rot="10800000">
        <a:off x="0" y="3103080"/>
        <a:ext cx="8229600" cy="508696"/>
      </dsp:txXfrm>
    </dsp:sp>
    <dsp:sp modelId="{0D02E47F-9108-433F-B7D9-BEB7CBCFDEB6}">
      <dsp:nvSpPr>
        <dsp:cNvPr id="0" name=""/>
        <dsp:cNvSpPr/>
      </dsp:nvSpPr>
      <dsp:spPr>
        <a:xfrm rot="10800000">
          <a:off x="0" y="2327829"/>
          <a:ext cx="8229600" cy="782886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64008" rIns="64008" bIns="64008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err="1" smtClean="0"/>
            <a:t>Mereview</a:t>
          </a:r>
          <a:r>
            <a:rPr lang="en-US" sz="900" kern="1200" dirty="0" smtClean="0"/>
            <a:t> data </a:t>
          </a:r>
          <a:r>
            <a:rPr lang="en-US" sz="900" kern="1200" dirty="0" err="1" smtClean="0"/>
            <a:t>dasar</a:t>
          </a:r>
          <a:r>
            <a:rPr lang="en-US" sz="900" kern="1200" dirty="0" smtClean="0"/>
            <a:t> </a:t>
          </a:r>
          <a:r>
            <a:rPr lang="en-US" sz="900" kern="1200" dirty="0" err="1" smtClean="0"/>
            <a:t>dari</a:t>
          </a:r>
          <a:r>
            <a:rPr lang="en-US" sz="900" kern="1200" dirty="0" smtClean="0"/>
            <a:t> </a:t>
          </a:r>
          <a:r>
            <a:rPr lang="en-US" sz="900" kern="1200" dirty="0" err="1" smtClean="0"/>
            <a:t>rona</a:t>
          </a:r>
          <a:r>
            <a:rPr lang="en-US" sz="900" kern="1200" dirty="0" smtClean="0"/>
            <a:t> </a:t>
          </a:r>
          <a:r>
            <a:rPr lang="en-US" sz="900" kern="1200" dirty="0" err="1" smtClean="0"/>
            <a:t>lingkungan</a:t>
          </a:r>
          <a:endParaRPr lang="en-US" sz="900" kern="1200" dirty="0"/>
        </a:p>
      </dsp:txBody>
      <dsp:txXfrm rot="10800000">
        <a:off x="0" y="2327829"/>
        <a:ext cx="8229600" cy="508696"/>
      </dsp:txXfrm>
    </dsp:sp>
    <dsp:sp modelId="{E3851420-5E35-47B8-9389-62482FAB1EA4}">
      <dsp:nvSpPr>
        <dsp:cNvPr id="0" name=""/>
        <dsp:cNvSpPr/>
      </dsp:nvSpPr>
      <dsp:spPr>
        <a:xfrm rot="10800000">
          <a:off x="0" y="1552578"/>
          <a:ext cx="8229600" cy="782886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64008" rIns="64008" bIns="64008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err="1" smtClean="0"/>
            <a:t>Mereview</a:t>
          </a:r>
          <a:r>
            <a:rPr lang="en-US" sz="900" kern="1200" dirty="0" smtClean="0"/>
            <a:t> </a:t>
          </a:r>
          <a:r>
            <a:rPr lang="en-US" sz="900" kern="1200" dirty="0" err="1" smtClean="0"/>
            <a:t>isu-isu</a:t>
          </a:r>
          <a:r>
            <a:rPr lang="en-US" sz="900" kern="1200" dirty="0" smtClean="0"/>
            <a:t> </a:t>
          </a:r>
          <a:r>
            <a:rPr lang="en-US" sz="900" kern="1200" dirty="0" err="1" smtClean="0"/>
            <a:t>utama</a:t>
          </a:r>
          <a:r>
            <a:rPr lang="en-US" sz="900" kern="1200" dirty="0" smtClean="0"/>
            <a:t> </a:t>
          </a:r>
          <a:r>
            <a:rPr lang="en-US" sz="900" kern="1200" dirty="0" err="1" smtClean="0"/>
            <a:t>dari</a:t>
          </a:r>
          <a:r>
            <a:rPr lang="en-US" sz="900" kern="1200" dirty="0" smtClean="0"/>
            <a:t> </a:t>
          </a:r>
          <a:r>
            <a:rPr lang="en-US" sz="900" kern="1200" dirty="0" err="1" smtClean="0"/>
            <a:t>pelingkupan</a:t>
          </a:r>
          <a:endParaRPr lang="en-US" sz="900" kern="1200" dirty="0"/>
        </a:p>
      </dsp:txBody>
      <dsp:txXfrm rot="10800000">
        <a:off x="0" y="1552578"/>
        <a:ext cx="8229600" cy="508696"/>
      </dsp:txXfrm>
    </dsp:sp>
    <dsp:sp modelId="{D1D4C583-DC9D-4A2D-8F9C-FEF522423A9F}">
      <dsp:nvSpPr>
        <dsp:cNvPr id="0" name=""/>
        <dsp:cNvSpPr/>
      </dsp:nvSpPr>
      <dsp:spPr>
        <a:xfrm rot="10800000">
          <a:off x="0" y="777327"/>
          <a:ext cx="8229600" cy="782886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64008" rIns="64008" bIns="64008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err="1" smtClean="0"/>
            <a:t>Menyusun</a:t>
          </a:r>
          <a:r>
            <a:rPr lang="en-US" sz="900" kern="1200" dirty="0" smtClean="0"/>
            <a:t> </a:t>
          </a:r>
          <a:r>
            <a:rPr lang="en-US" sz="900" kern="1200" dirty="0" err="1" smtClean="0"/>
            <a:t>Kategori</a:t>
          </a:r>
          <a:r>
            <a:rPr lang="en-US" sz="900" kern="1200" dirty="0" smtClean="0"/>
            <a:t> (</a:t>
          </a:r>
          <a:r>
            <a:rPr lang="en-US" sz="900" kern="1200" dirty="0" err="1" smtClean="0"/>
            <a:t>Komponen</a:t>
          </a:r>
          <a:r>
            <a:rPr lang="en-US" sz="900" kern="1200" dirty="0" smtClean="0"/>
            <a:t> </a:t>
          </a:r>
          <a:r>
            <a:rPr lang="en-US" sz="900" kern="1200" dirty="0" err="1" smtClean="0"/>
            <a:t>dan</a:t>
          </a:r>
          <a:r>
            <a:rPr lang="en-US" sz="900" kern="1200" dirty="0" smtClean="0"/>
            <a:t> </a:t>
          </a:r>
          <a:r>
            <a:rPr lang="en-US" sz="900" kern="1200" dirty="0" err="1" smtClean="0"/>
            <a:t>indikator</a:t>
          </a:r>
          <a:r>
            <a:rPr lang="en-US" sz="900" kern="1200" dirty="0" smtClean="0"/>
            <a:t>)</a:t>
          </a:r>
          <a:endParaRPr lang="en-US" sz="900" kern="1200" dirty="0"/>
        </a:p>
      </dsp:txBody>
      <dsp:txXfrm rot="10800000">
        <a:off x="0" y="777327"/>
        <a:ext cx="8229600" cy="508696"/>
      </dsp:txXfrm>
    </dsp:sp>
    <dsp:sp modelId="{E3816AB5-CCE1-4F72-9F17-3673F4D6D54A}">
      <dsp:nvSpPr>
        <dsp:cNvPr id="0" name=""/>
        <dsp:cNvSpPr/>
      </dsp:nvSpPr>
      <dsp:spPr>
        <a:xfrm rot="10800000">
          <a:off x="0" y="2076"/>
          <a:ext cx="8229600" cy="782886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64008" rIns="64008" bIns="64008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err="1" smtClean="0"/>
            <a:t>Mengelompokkan</a:t>
          </a:r>
          <a:r>
            <a:rPr lang="en-US" sz="900" kern="1200" dirty="0" smtClean="0"/>
            <a:t> </a:t>
          </a:r>
          <a:r>
            <a:rPr lang="en-US" sz="900" kern="1200" dirty="0" err="1" smtClean="0"/>
            <a:t>Dampak</a:t>
          </a:r>
          <a:endParaRPr lang="en-US" sz="900" kern="1200" dirty="0"/>
        </a:p>
      </dsp:txBody>
      <dsp:txXfrm rot="-10800000">
        <a:off x="0" y="2076"/>
        <a:ext cx="8229600" cy="274793"/>
      </dsp:txXfrm>
    </dsp:sp>
    <dsp:sp modelId="{71726B34-598F-4609-BE8E-5EC358F9574E}">
      <dsp:nvSpPr>
        <dsp:cNvPr id="0" name=""/>
        <dsp:cNvSpPr/>
      </dsp:nvSpPr>
      <dsp:spPr>
        <a:xfrm>
          <a:off x="0" y="276869"/>
          <a:ext cx="4114799" cy="23408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/>
            <a:t>Satuan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analisis</a:t>
          </a:r>
          <a:endParaRPr lang="en-US" sz="1400" kern="1200" dirty="0"/>
        </a:p>
      </dsp:txBody>
      <dsp:txXfrm>
        <a:off x="0" y="276869"/>
        <a:ext cx="4114799" cy="234083"/>
      </dsp:txXfrm>
    </dsp:sp>
    <dsp:sp modelId="{BF930401-8A8A-412B-BDAB-2990F8B46F5F}">
      <dsp:nvSpPr>
        <dsp:cNvPr id="0" name=""/>
        <dsp:cNvSpPr/>
      </dsp:nvSpPr>
      <dsp:spPr>
        <a:xfrm>
          <a:off x="4114800" y="276869"/>
          <a:ext cx="4114799" cy="23408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/>
            <a:t>Kategori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dampak</a:t>
          </a:r>
          <a:r>
            <a:rPr lang="en-US" sz="1400" kern="1200" dirty="0" smtClean="0"/>
            <a:t> (</a:t>
          </a:r>
          <a:r>
            <a:rPr lang="en-US" sz="1400" kern="1200" dirty="0" err="1" smtClean="0"/>
            <a:t>standar</a:t>
          </a:r>
          <a:r>
            <a:rPr lang="en-US" sz="1400" kern="1200" dirty="0" smtClean="0"/>
            <a:t>/</a:t>
          </a:r>
          <a:r>
            <a:rPr lang="en-US" sz="1400" kern="1200" dirty="0" err="1" smtClean="0"/>
            <a:t>spesial</a:t>
          </a:r>
          <a:r>
            <a:rPr lang="en-US" sz="1400" kern="1200" dirty="0" smtClean="0"/>
            <a:t>)</a:t>
          </a:r>
          <a:endParaRPr lang="en-US" sz="1400" kern="1200" dirty="0"/>
        </a:p>
      </dsp:txBody>
      <dsp:txXfrm>
        <a:off x="4114800" y="276869"/>
        <a:ext cx="4114799" cy="23408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292C6-ABC1-4D45-81C3-8962615B0989}" type="datetimeFigureOut">
              <a:rPr lang="en-US" smtClean="0"/>
              <a:t>11/25/2016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6CBA3-CBE1-4893-BCE1-B1E206635FE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292C6-ABC1-4D45-81C3-8962615B0989}" type="datetimeFigureOut">
              <a:rPr lang="en-US" smtClean="0"/>
              <a:t>11/25/2016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6CBA3-CBE1-4893-BCE1-B1E206635F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292C6-ABC1-4D45-81C3-8962615B0989}" type="datetimeFigureOut">
              <a:rPr lang="en-US" smtClean="0"/>
              <a:t>11/25/2016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6CBA3-CBE1-4893-BCE1-B1E206635F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292C6-ABC1-4D45-81C3-8962615B0989}" type="datetimeFigureOut">
              <a:rPr lang="en-US" smtClean="0"/>
              <a:t>11/25/2016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6CBA3-CBE1-4893-BCE1-B1E206635F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292C6-ABC1-4D45-81C3-8962615B0989}" type="datetimeFigureOut">
              <a:rPr lang="en-US" smtClean="0"/>
              <a:t>11/25/2016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6CBA3-CBE1-4893-BCE1-B1E206635FE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292C6-ABC1-4D45-81C3-8962615B0989}" type="datetimeFigureOut">
              <a:rPr lang="en-US" smtClean="0"/>
              <a:t>11/25/2016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6CBA3-CBE1-4893-BCE1-B1E206635F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292C6-ABC1-4D45-81C3-8962615B0989}" type="datetimeFigureOut">
              <a:rPr lang="en-US" smtClean="0"/>
              <a:t>11/25/2016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6CBA3-CBE1-4893-BCE1-B1E206635F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292C6-ABC1-4D45-81C3-8962615B0989}" type="datetimeFigureOut">
              <a:rPr lang="en-US" smtClean="0"/>
              <a:t>11/25/2016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6CBA3-CBE1-4893-BCE1-B1E206635F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292C6-ABC1-4D45-81C3-8962615B0989}" type="datetimeFigureOut">
              <a:rPr lang="en-US" smtClean="0"/>
              <a:t>11/25/2016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6CBA3-CBE1-4893-BCE1-B1E206635F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292C6-ABC1-4D45-81C3-8962615B0989}" type="datetimeFigureOut">
              <a:rPr lang="en-US" smtClean="0"/>
              <a:t>11/25/2016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6CBA3-CBE1-4893-BCE1-B1E206635F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292C6-ABC1-4D45-81C3-8962615B0989}" type="datetimeFigureOut">
              <a:rPr lang="en-US" smtClean="0"/>
              <a:t>11/25/2016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946CBA3-CBE1-4893-BCE1-B1E206635FE0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83292C6-ABC1-4D45-81C3-8962615B0989}" type="datetimeFigureOut">
              <a:rPr lang="en-US" smtClean="0"/>
              <a:t>11/25/2016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946CBA3-CBE1-4893-BCE1-B1E206635FE0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PRAKIRAAN DAMPAK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249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400050" indent="-400050">
              <a:buNone/>
            </a:pPr>
            <a:r>
              <a:rPr lang="en-US" dirty="0" smtClean="0"/>
              <a:t>5. </a:t>
            </a: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/>
              <a:t>K</a:t>
            </a:r>
            <a:r>
              <a:rPr lang="en-US" dirty="0" err="1" smtClean="0"/>
              <a:t>elompok</a:t>
            </a:r>
            <a:r>
              <a:rPr lang="en-US" dirty="0" smtClean="0"/>
              <a:t> </a:t>
            </a:r>
            <a:r>
              <a:rPr lang="en-US" dirty="0" err="1" smtClean="0"/>
              <a:t>Terfokus</a:t>
            </a:r>
            <a:r>
              <a:rPr lang="en-US" dirty="0" smtClean="0"/>
              <a:t> (</a:t>
            </a:r>
            <a:r>
              <a:rPr lang="en-US" i="1" dirty="0" smtClean="0"/>
              <a:t>Focus Group Discussion</a:t>
            </a:r>
            <a:r>
              <a:rPr lang="en-US" dirty="0" smtClean="0"/>
              <a:t>)</a:t>
            </a:r>
          </a:p>
          <a:p>
            <a:pPr marL="400050" indent="0">
              <a:buNone/>
            </a:pPr>
            <a:r>
              <a:rPr lang="en-US" dirty="0" err="1" smtClean="0"/>
              <a:t>Mendayagunakan</a:t>
            </a:r>
            <a:r>
              <a:rPr lang="en-US" dirty="0" smtClean="0"/>
              <a:t> orang-orang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interaktif</a:t>
            </a:r>
            <a:r>
              <a:rPr lang="en-US" dirty="0" smtClean="0"/>
              <a:t>.</a:t>
            </a:r>
          </a:p>
          <a:p>
            <a:pPr marL="400050" indent="0">
              <a:buNone/>
            </a:pP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diusahakan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disiplin</a:t>
            </a:r>
            <a:r>
              <a:rPr lang="en-US" dirty="0" smtClean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cukup</a:t>
            </a:r>
            <a:r>
              <a:rPr lang="en-US" dirty="0" smtClean="0"/>
              <a:t> </a:t>
            </a:r>
            <a:r>
              <a:rPr lang="en-US" dirty="0" err="1" smtClean="0"/>
              <a:t>sejajar</a:t>
            </a:r>
            <a:r>
              <a:rPr lang="en-US" dirty="0" smtClean="0"/>
              <a:t>.</a:t>
            </a:r>
          </a:p>
          <a:p>
            <a:pPr marL="400050" indent="0">
              <a:buNone/>
            </a:pPr>
            <a:r>
              <a:rPr lang="en-US" dirty="0" err="1" smtClean="0"/>
              <a:t>Prosesnya</a:t>
            </a:r>
            <a:r>
              <a:rPr lang="en-US" dirty="0" smtClean="0"/>
              <a:t>:</a:t>
            </a:r>
          </a:p>
          <a:p>
            <a:pPr marL="688975" indent="-288925">
              <a:buFontTx/>
              <a:buChar char="-"/>
            </a:pPr>
            <a:r>
              <a:rPr lang="en-US" dirty="0" err="1" smtClean="0"/>
              <a:t>Inventarisir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.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5 orang  (</a:t>
            </a:r>
            <a:r>
              <a:rPr lang="en-US" dirty="0" err="1" smtClean="0"/>
              <a:t>usahakan</a:t>
            </a:r>
            <a:r>
              <a:rPr lang="en-US" dirty="0" smtClean="0"/>
              <a:t> </a:t>
            </a:r>
            <a:r>
              <a:rPr lang="en-US" dirty="0" err="1" smtClean="0"/>
              <a:t>homogen</a:t>
            </a:r>
            <a:r>
              <a:rPr lang="en-US" dirty="0" smtClean="0"/>
              <a:t>: status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ekonominya</a:t>
            </a:r>
            <a:r>
              <a:rPr lang="en-US" dirty="0" smtClean="0"/>
              <a:t>)</a:t>
            </a:r>
          </a:p>
          <a:p>
            <a:pPr marL="688975" indent="-288925">
              <a:buFontTx/>
              <a:buChar char="-"/>
            </a:pPr>
            <a:r>
              <a:rPr lang="en-US" dirty="0" err="1" smtClean="0"/>
              <a:t>Kirimkan</a:t>
            </a:r>
            <a:r>
              <a:rPr lang="en-US" dirty="0" smtClean="0"/>
              <a:t>/</a:t>
            </a:r>
            <a:r>
              <a:rPr lang="en-US" dirty="0" err="1" smtClean="0"/>
              <a:t>sampaikan</a:t>
            </a:r>
            <a:r>
              <a:rPr lang="en-US" dirty="0" smtClean="0"/>
              <a:t> </a:t>
            </a:r>
            <a:r>
              <a:rPr lang="en-US" dirty="0" err="1" smtClean="0"/>
              <a:t>bahan-bahan</a:t>
            </a:r>
            <a:r>
              <a:rPr lang="en-US" dirty="0" smtClean="0"/>
              <a:t> 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meliputi</a:t>
            </a:r>
            <a:r>
              <a:rPr lang="en-US" dirty="0"/>
              <a:t> </a:t>
            </a:r>
            <a:r>
              <a:rPr lang="en-US" dirty="0" err="1" smtClean="0"/>
              <a:t>gambaran</a:t>
            </a:r>
            <a:r>
              <a:rPr lang="en-US" dirty="0" smtClean="0"/>
              <a:t>/</a:t>
            </a:r>
            <a:r>
              <a:rPr lang="en-US" dirty="0" err="1" smtClean="0"/>
              <a:t>deskripsi</a:t>
            </a:r>
            <a:r>
              <a:rPr lang="en-US" dirty="0" smtClean="0"/>
              <a:t> </a:t>
            </a:r>
            <a:r>
              <a:rPr lang="en-US" dirty="0" err="1" smtClean="0"/>
              <a:t>proyek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rona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lokasi</a:t>
            </a:r>
            <a:r>
              <a:rPr lang="en-US" dirty="0" smtClean="0"/>
              <a:t> </a:t>
            </a:r>
            <a:r>
              <a:rPr lang="en-US" dirty="0" err="1" smtClean="0"/>
              <a:t>proyek</a:t>
            </a:r>
            <a:r>
              <a:rPr lang="en-US" dirty="0" smtClean="0"/>
              <a:t>).</a:t>
            </a:r>
          </a:p>
          <a:p>
            <a:pPr marL="688975" indent="-288925">
              <a:buFontTx/>
              <a:buChar char="-"/>
            </a:pPr>
            <a:r>
              <a:rPr lang="en-US" dirty="0" err="1" smtClean="0"/>
              <a:t>Tunjuk</a:t>
            </a:r>
            <a:r>
              <a:rPr lang="en-US" dirty="0" smtClean="0"/>
              <a:t> </a:t>
            </a:r>
            <a:r>
              <a:rPr lang="en-US" dirty="0" err="1" smtClean="0"/>
              <a:t>fasilitator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ketua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sekretaris</a:t>
            </a:r>
            <a:r>
              <a:rPr lang="en-US" dirty="0" smtClean="0"/>
              <a:t>.</a:t>
            </a:r>
          </a:p>
          <a:p>
            <a:pPr marL="688975" indent="-288925">
              <a:buFontTx/>
              <a:buChar char="-"/>
            </a:pPr>
            <a:r>
              <a:rPr lang="en-US" dirty="0" err="1" smtClean="0"/>
              <a:t>Himpun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.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, </a:t>
            </a: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terfokus</a:t>
            </a:r>
            <a:r>
              <a:rPr lang="en-US" dirty="0" smtClean="0"/>
              <a:t> </a:t>
            </a:r>
            <a:r>
              <a:rPr lang="en-US" dirty="0" err="1" smtClean="0"/>
              <a:t>dibagi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topik</a:t>
            </a:r>
            <a:r>
              <a:rPr lang="en-US" dirty="0" smtClean="0"/>
              <a:t>. </a:t>
            </a:r>
            <a:r>
              <a:rPr lang="en-US" dirty="0" err="1" smtClean="0"/>
              <a:t>Misal</a:t>
            </a:r>
            <a:r>
              <a:rPr lang="en-US" dirty="0" smtClean="0"/>
              <a:t>: </a:t>
            </a:r>
            <a:r>
              <a:rPr lang="en-US" dirty="0" err="1" smtClean="0"/>
              <a:t>berdasar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proyek</a:t>
            </a:r>
            <a:r>
              <a:rPr lang="en-US" dirty="0" smtClean="0"/>
              <a:t> (</a:t>
            </a:r>
            <a:r>
              <a:rPr lang="en-US" dirty="0" err="1" smtClean="0"/>
              <a:t>pra</a:t>
            </a:r>
            <a:r>
              <a:rPr lang="en-US" dirty="0" smtClean="0"/>
              <a:t> </a:t>
            </a:r>
            <a:r>
              <a:rPr lang="en-US" dirty="0" err="1" smtClean="0"/>
              <a:t>konstruksi</a:t>
            </a:r>
            <a:r>
              <a:rPr lang="en-US" dirty="0" smtClean="0"/>
              <a:t>, </a:t>
            </a:r>
            <a:r>
              <a:rPr lang="en-US" dirty="0" err="1" smtClean="0"/>
              <a:t>konstruksi</a:t>
            </a:r>
            <a:r>
              <a:rPr lang="en-US" dirty="0" smtClean="0"/>
              <a:t>, </a:t>
            </a:r>
            <a:r>
              <a:rPr lang="en-US" dirty="0" err="1" smtClean="0"/>
              <a:t>operasi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paska</a:t>
            </a:r>
            <a:r>
              <a:rPr lang="en-US" dirty="0" smtClean="0"/>
              <a:t> </a:t>
            </a:r>
            <a:r>
              <a:rPr lang="en-US" dirty="0" err="1" smtClean="0"/>
              <a:t>operasi</a:t>
            </a:r>
            <a:r>
              <a:rPr lang="en-US" dirty="0" smtClean="0"/>
              <a:t>) </a:t>
            </a:r>
            <a:r>
              <a:rPr lang="en-US" dirty="0" err="1" smtClean="0"/>
              <a:t>atau</a:t>
            </a:r>
            <a:r>
              <a:rPr lang="en-US" dirty="0" smtClean="0"/>
              <a:t> 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komponen</a:t>
            </a:r>
            <a:r>
              <a:rPr lang="en-US" dirty="0" smtClean="0"/>
              <a:t> (</a:t>
            </a:r>
            <a:r>
              <a:rPr lang="en-US" dirty="0" err="1" smtClean="0"/>
              <a:t>fisik</a:t>
            </a:r>
            <a:r>
              <a:rPr lang="en-US" dirty="0" smtClean="0"/>
              <a:t>, </a:t>
            </a:r>
            <a:r>
              <a:rPr lang="en-US" dirty="0" err="1" smtClean="0"/>
              <a:t>biologi</a:t>
            </a:r>
            <a:r>
              <a:rPr lang="en-US" dirty="0" smtClean="0"/>
              <a:t>,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).</a:t>
            </a:r>
          </a:p>
          <a:p>
            <a:pPr marL="688975" indent="-288925">
              <a:buFontTx/>
              <a:buChar char="-"/>
            </a:pPr>
            <a:r>
              <a:rPr lang="en-US" dirty="0" err="1" smtClean="0"/>
              <a:t>Dimungkinkan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interaksi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argumentasi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.</a:t>
            </a:r>
          </a:p>
          <a:p>
            <a:pPr marL="688975" indent="-288925">
              <a:buFontTx/>
              <a:buChar char="-"/>
            </a:pPr>
            <a:r>
              <a:rPr lang="en-US" dirty="0" err="1" smtClean="0"/>
              <a:t>Rangkum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.</a:t>
            </a:r>
          </a:p>
          <a:p>
            <a:pPr marL="857250" indent="-457200">
              <a:buFontTx/>
              <a:buChar char="-"/>
            </a:pPr>
            <a:endParaRPr lang="en-US" dirty="0"/>
          </a:p>
          <a:p>
            <a:pPr marL="857250" indent="-457200">
              <a:buFontTx/>
              <a:buChar char="-"/>
            </a:pPr>
            <a:endParaRPr lang="en-US" dirty="0" smtClean="0"/>
          </a:p>
          <a:p>
            <a:pPr marL="857250" indent="-457200">
              <a:buFontTx/>
              <a:buChar char="-"/>
            </a:pPr>
            <a:endParaRPr lang="en-US" dirty="0"/>
          </a:p>
          <a:p>
            <a:pPr marL="857250" indent="-457200">
              <a:buFontTx/>
              <a:buChar char="-"/>
            </a:pPr>
            <a:endParaRPr lang="en-US" dirty="0" smtClean="0"/>
          </a:p>
          <a:p>
            <a:pPr marL="857250" indent="-457200">
              <a:buFontTx/>
              <a:buChar char="-"/>
            </a:pPr>
            <a:endParaRPr lang="en-US" dirty="0"/>
          </a:p>
          <a:p>
            <a:pPr marL="857250" indent="-457200">
              <a:buFontTx/>
              <a:buChar char="-"/>
            </a:pPr>
            <a:endParaRPr lang="en-US" dirty="0" smtClean="0"/>
          </a:p>
          <a:p>
            <a:pPr marL="857250" indent="-457200">
              <a:buFontTx/>
              <a:buChar char="-"/>
            </a:pPr>
            <a:endParaRPr lang="en-US" dirty="0"/>
          </a:p>
          <a:p>
            <a:pPr marL="857250" indent="-457200">
              <a:buFontTx/>
              <a:buChar char="-"/>
            </a:pPr>
            <a:endParaRPr lang="en-US" dirty="0" smtClean="0"/>
          </a:p>
          <a:p>
            <a:pPr marL="857250" indent="-457200">
              <a:buFontTx/>
              <a:buChar char="-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3846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Langkah</a:t>
            </a:r>
            <a:r>
              <a:rPr lang="en-US" dirty="0" smtClean="0"/>
              <a:t> </a:t>
            </a:r>
            <a:r>
              <a:rPr lang="en-US" dirty="0" err="1" smtClean="0"/>
              <a:t>Prakiraan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2004512"/>
              </p:ext>
            </p:extLst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70676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Pengertian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langkah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studi</a:t>
            </a:r>
            <a:r>
              <a:rPr lang="en-US" dirty="0" smtClean="0"/>
              <a:t> AMDAL yang </a:t>
            </a:r>
            <a:r>
              <a:rPr lang="en-US" dirty="0" err="1" smtClean="0"/>
              <a:t>merupakan</a:t>
            </a:r>
            <a:r>
              <a:rPr lang="en-US" dirty="0" smtClean="0"/>
              <a:t> proses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Suatu</a:t>
            </a:r>
            <a:r>
              <a:rPr lang="en-US" dirty="0" smtClean="0"/>
              <a:t> proses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siapa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terkena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,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(</a:t>
            </a:r>
            <a:r>
              <a:rPr lang="en-US" dirty="0" err="1" smtClean="0"/>
              <a:t>melalui</a:t>
            </a:r>
            <a:r>
              <a:rPr lang="en-US" dirty="0" smtClean="0"/>
              <a:t> proses)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berapa</a:t>
            </a:r>
            <a:r>
              <a:rPr lang="en-US" dirty="0" smtClean="0"/>
              <a:t> lama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berlangsung</a:t>
            </a:r>
            <a:r>
              <a:rPr lang="en-US" dirty="0" smtClean="0"/>
              <a:t>.</a:t>
            </a:r>
          </a:p>
          <a:p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langkah</a:t>
            </a:r>
            <a:r>
              <a:rPr lang="en-US" dirty="0"/>
              <a:t> </a:t>
            </a:r>
            <a:r>
              <a:rPr lang="en-US" dirty="0" err="1"/>
              <a:t>lanjutan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pelingkupan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rona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.</a:t>
            </a:r>
          </a:p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pelingkupan</a:t>
            </a:r>
            <a:r>
              <a:rPr lang="en-US" dirty="0" smtClean="0"/>
              <a:t>,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mengkaji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proyek</a:t>
            </a:r>
            <a:r>
              <a:rPr lang="en-US" dirty="0" smtClean="0"/>
              <a:t> yang </a:t>
            </a:r>
            <a:r>
              <a:rPr lang="en-US" dirty="0" err="1" smtClean="0"/>
              <a:t>diperkirakan</a:t>
            </a:r>
            <a:r>
              <a:rPr lang="en-US" dirty="0" smtClean="0"/>
              <a:t> </a:t>
            </a:r>
            <a:r>
              <a:rPr lang="en-US" dirty="0" err="1" smtClean="0"/>
              <a:t>menimbulkan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komponen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mengkaji</a:t>
            </a:r>
            <a:r>
              <a:rPr lang="en-US" dirty="0" smtClean="0"/>
              <a:t> </a:t>
            </a:r>
            <a:r>
              <a:rPr lang="en-US" dirty="0" err="1" smtClean="0"/>
              <a:t>isu</a:t>
            </a:r>
            <a:r>
              <a:rPr lang="en-US" dirty="0" smtClean="0"/>
              <a:t> yang </a:t>
            </a:r>
            <a:r>
              <a:rPr lang="en-US" dirty="0" err="1" smtClean="0"/>
              <a:t>timbul</a:t>
            </a:r>
            <a:r>
              <a:rPr lang="en-US" dirty="0" smtClean="0"/>
              <a:t> di </a:t>
            </a:r>
            <a:r>
              <a:rPr lang="en-US" dirty="0" err="1" smtClean="0"/>
              <a:t>masyarakat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Didalam</a:t>
            </a:r>
            <a:r>
              <a:rPr lang="en-US" dirty="0" smtClean="0"/>
              <a:t> </a:t>
            </a:r>
            <a:r>
              <a:rPr lang="en-US" dirty="0" err="1" smtClean="0"/>
              <a:t>rona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,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mengidentifikasi</a:t>
            </a:r>
            <a:r>
              <a:rPr lang="en-US" dirty="0" smtClean="0"/>
              <a:t> </a:t>
            </a:r>
            <a:r>
              <a:rPr lang="en-US" dirty="0" err="1" smtClean="0"/>
              <a:t>aspek-aspek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yang </a:t>
            </a:r>
            <a:r>
              <a:rPr lang="en-US" dirty="0" err="1" smtClean="0"/>
              <a:t>diperkirakan</a:t>
            </a:r>
            <a:r>
              <a:rPr lang="en-US" dirty="0" smtClean="0"/>
              <a:t> </a:t>
            </a:r>
            <a:r>
              <a:rPr lang="en-US" dirty="0" err="1" smtClean="0"/>
              <a:t>terkena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pelingkupan</a:t>
            </a:r>
            <a:r>
              <a:rPr lang="en-US" dirty="0" smtClean="0"/>
              <a:t> </a:t>
            </a:r>
            <a:r>
              <a:rPr lang="en-US" dirty="0" err="1" smtClean="0"/>
              <a:t>ditentukan</a:t>
            </a:r>
            <a:r>
              <a:rPr lang="en-US" dirty="0" smtClean="0"/>
              <a:t> </a:t>
            </a:r>
            <a:r>
              <a:rPr lang="en-US" dirty="0" err="1" smtClean="0"/>
              <a:t>ruang</a:t>
            </a:r>
            <a:r>
              <a:rPr lang="en-US" dirty="0" smtClean="0"/>
              <a:t> </a:t>
            </a:r>
            <a:r>
              <a:rPr lang="en-US" dirty="0" err="1" smtClean="0"/>
              <a:t>lingkup</a:t>
            </a:r>
            <a:r>
              <a:rPr lang="en-US" dirty="0" smtClean="0"/>
              <a:t> </a:t>
            </a:r>
            <a:r>
              <a:rPr lang="en-US" dirty="0" err="1" smtClean="0"/>
              <a:t>studi</a:t>
            </a:r>
            <a:r>
              <a:rPr lang="en-US" dirty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pengkajian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proyek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. </a:t>
            </a:r>
            <a:endParaRPr lang="en-US" dirty="0"/>
          </a:p>
          <a:p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 proses </a:t>
            </a:r>
            <a:r>
              <a:rPr lang="en-US" dirty="0" err="1" smtClean="0"/>
              <a:t>tsb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langkah</a:t>
            </a:r>
            <a:r>
              <a:rPr lang="en-US" dirty="0" smtClean="0"/>
              <a:t> </a:t>
            </a:r>
            <a:r>
              <a:rPr lang="en-US" dirty="0" err="1" smtClean="0"/>
              <a:t>proyeksi</a:t>
            </a:r>
            <a:r>
              <a:rPr lang="en-US" dirty="0" smtClean="0"/>
              <a:t> </a:t>
            </a:r>
            <a:r>
              <a:rPr lang="en-US" dirty="0" err="1" smtClean="0"/>
              <a:t>mudah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4652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Prakiraan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disajikan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Siapa</a:t>
            </a:r>
            <a:r>
              <a:rPr lang="en-US" dirty="0" smtClean="0"/>
              <a:t> yang </a:t>
            </a:r>
            <a:r>
              <a:rPr lang="en-US" dirty="0" err="1" smtClean="0"/>
              <a:t>terkena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(who are going to be affected). </a:t>
            </a:r>
            <a:r>
              <a:rPr lang="en-US" dirty="0" err="1" smtClean="0"/>
              <a:t>Menunjuk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orang yang </a:t>
            </a:r>
            <a:r>
              <a:rPr lang="en-US" dirty="0" err="1" smtClean="0"/>
              <a:t>terkena</a:t>
            </a:r>
            <a:r>
              <a:rPr lang="en-US" dirty="0" smtClean="0"/>
              <a:t>, </a:t>
            </a:r>
            <a:r>
              <a:rPr lang="en-US" dirty="0" err="1" smtClean="0"/>
              <a:t>ciri-ciri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.</a:t>
            </a:r>
          </a:p>
          <a:p>
            <a:pPr marL="398463" indent="0">
              <a:buNone/>
            </a:pP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menunjuk</a:t>
            </a:r>
            <a:r>
              <a:rPr lang="en-US" dirty="0" smtClean="0"/>
              <a:t> </a:t>
            </a:r>
            <a:r>
              <a:rPr lang="en-US" dirty="0" err="1" smtClean="0"/>
              <a:t>satuan</a:t>
            </a:r>
            <a:r>
              <a:rPr lang="en-US" dirty="0" smtClean="0"/>
              <a:t> </a:t>
            </a:r>
            <a:r>
              <a:rPr lang="en-US" dirty="0" err="1" smtClean="0"/>
              <a:t>analisa</a:t>
            </a:r>
            <a:r>
              <a:rPr lang="en-US" dirty="0" smtClean="0"/>
              <a:t>: </a:t>
            </a:r>
            <a:r>
              <a:rPr lang="en-US" dirty="0" err="1" smtClean="0"/>
              <a:t>individu</a:t>
            </a:r>
            <a:r>
              <a:rPr lang="en-US" dirty="0" smtClean="0"/>
              <a:t>, </a:t>
            </a:r>
            <a:r>
              <a:rPr lang="en-US" dirty="0" err="1" smtClean="0"/>
              <a:t>keluarga</a:t>
            </a:r>
            <a:r>
              <a:rPr lang="en-US" dirty="0" smtClean="0"/>
              <a:t>,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dll</a:t>
            </a:r>
            <a:endParaRPr lang="en-US" dirty="0" smtClean="0"/>
          </a:p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(in what way)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terkena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. </a:t>
            </a:r>
            <a:r>
              <a:rPr lang="en-US" dirty="0" err="1" smtClean="0"/>
              <a:t>Spesifikasi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diuraikan</a:t>
            </a:r>
            <a:endParaRPr lang="en-US" dirty="0" smtClean="0"/>
          </a:p>
          <a:p>
            <a:r>
              <a:rPr lang="en-US" dirty="0" err="1" smtClean="0"/>
              <a:t>Berapa</a:t>
            </a:r>
            <a:r>
              <a:rPr lang="en-US" dirty="0" smtClean="0"/>
              <a:t> lama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berlangsung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2814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0668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Prakiraan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229600" cy="4525963"/>
          </a:xfrm>
        </p:spPr>
        <p:txBody>
          <a:bodyPr>
            <a:normAutofit fontScale="85000" lnSpcReduction="10000"/>
          </a:bodyPr>
          <a:lstStyle/>
          <a:p>
            <a:pPr marL="347663" indent="-347663">
              <a:buNone/>
            </a:pPr>
            <a:r>
              <a:rPr lang="en-US" dirty="0" smtClean="0"/>
              <a:t>1. </a:t>
            </a:r>
            <a:r>
              <a:rPr lang="en-US" dirty="0" err="1" smtClean="0"/>
              <a:t>Skenario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Depan</a:t>
            </a:r>
            <a:r>
              <a:rPr lang="en-US" dirty="0" smtClean="0"/>
              <a:t> (</a:t>
            </a:r>
            <a:r>
              <a:rPr lang="en-US" i="1" dirty="0" smtClean="0"/>
              <a:t>future scenario</a:t>
            </a:r>
            <a:r>
              <a:rPr lang="en-US" dirty="0" smtClean="0"/>
              <a:t>)</a:t>
            </a:r>
          </a:p>
          <a:p>
            <a:pPr marL="347663" indent="0">
              <a:buNone/>
            </a:pP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menyajikan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cerita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potensi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yang </a:t>
            </a:r>
            <a:r>
              <a:rPr lang="en-US" dirty="0" err="1" smtClean="0"/>
              <a:t>didasarkan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sekarang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mengasumsikan</a:t>
            </a:r>
            <a:r>
              <a:rPr lang="en-US" dirty="0" smtClean="0"/>
              <a:t> </a:t>
            </a:r>
            <a:r>
              <a:rPr lang="en-US" dirty="0" err="1" smtClean="0"/>
              <a:t>kemungkinan</a:t>
            </a:r>
            <a:r>
              <a:rPr lang="en-US" dirty="0" smtClean="0"/>
              <a:t> yang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dimasa</a:t>
            </a:r>
            <a:r>
              <a:rPr lang="en-US" dirty="0" smtClean="0"/>
              <a:t> </a:t>
            </a:r>
            <a:r>
              <a:rPr lang="en-US" dirty="0" err="1" smtClean="0"/>
              <a:t>depan</a:t>
            </a:r>
            <a:r>
              <a:rPr lang="en-US" dirty="0" smtClean="0"/>
              <a:t>.</a:t>
            </a:r>
          </a:p>
          <a:p>
            <a:pPr marL="347663" indent="0">
              <a:buNone/>
            </a:pPr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kualitatif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holistik</a:t>
            </a:r>
            <a:r>
              <a:rPr lang="en-US" dirty="0" smtClean="0"/>
              <a:t> , </a:t>
            </a:r>
            <a:r>
              <a:rPr lang="en-US" dirty="0" err="1" smtClean="0"/>
              <a:t>menyangkut</a:t>
            </a:r>
            <a:r>
              <a:rPr lang="en-US" dirty="0" smtClean="0"/>
              <a:t> </a:t>
            </a:r>
            <a:r>
              <a:rPr lang="en-US" dirty="0" err="1" smtClean="0"/>
              <a:t>konteks</a:t>
            </a:r>
            <a:r>
              <a:rPr lang="en-US" dirty="0" smtClean="0"/>
              <a:t> yang </a:t>
            </a:r>
            <a:r>
              <a:rPr lang="en-US" dirty="0" err="1" smtClean="0"/>
              <a:t>menyeluruh</a:t>
            </a:r>
            <a:r>
              <a:rPr lang="en-US" dirty="0" smtClean="0"/>
              <a:t> </a:t>
            </a:r>
            <a:r>
              <a:rPr lang="en-US" dirty="0" err="1" smtClean="0"/>
              <a:t>dimasa</a:t>
            </a:r>
            <a:r>
              <a:rPr lang="en-US" dirty="0" smtClean="0"/>
              <a:t> </a:t>
            </a:r>
            <a:r>
              <a:rPr lang="en-US" dirty="0" err="1" smtClean="0"/>
              <a:t>depan</a:t>
            </a:r>
            <a:r>
              <a:rPr lang="en-US" dirty="0" smtClean="0"/>
              <a:t> yang </a:t>
            </a:r>
            <a:r>
              <a:rPr lang="en-US" dirty="0" err="1" smtClean="0"/>
              <a:t>didasarkan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penilaian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ahli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i="1" dirty="0" err="1" smtClean="0"/>
              <a:t>profesional</a:t>
            </a:r>
            <a:r>
              <a:rPr lang="en-US" i="1" dirty="0" smtClean="0"/>
              <a:t> </a:t>
            </a:r>
            <a:r>
              <a:rPr lang="en-US" i="1" dirty="0" err="1" smtClean="0"/>
              <a:t>judgement</a:t>
            </a:r>
            <a:r>
              <a:rPr lang="en-US" dirty="0" smtClean="0"/>
              <a:t>), </a:t>
            </a:r>
            <a:r>
              <a:rPr lang="en-US" dirty="0" err="1" smtClean="0"/>
              <a:t>analogi</a:t>
            </a:r>
            <a:r>
              <a:rPr lang="en-US" dirty="0" smtClean="0"/>
              <a:t> </a:t>
            </a:r>
            <a:r>
              <a:rPr lang="en-US" dirty="0" err="1" smtClean="0"/>
              <a:t>pengalaman</a:t>
            </a:r>
            <a:r>
              <a:rPr lang="en-US" dirty="0" smtClean="0"/>
              <a:t> </a:t>
            </a:r>
            <a:r>
              <a:rPr lang="en-US" dirty="0" err="1" smtClean="0"/>
              <a:t>ditempat</a:t>
            </a:r>
            <a:r>
              <a:rPr lang="en-US" dirty="0" smtClean="0"/>
              <a:t> lain yang </a:t>
            </a:r>
            <a:r>
              <a:rPr lang="en-US" dirty="0" err="1" smtClean="0"/>
              <a:t>sejenis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review </a:t>
            </a:r>
            <a:r>
              <a:rPr lang="en-US" dirty="0" err="1" smtClean="0"/>
              <a:t>literatur</a:t>
            </a:r>
            <a:r>
              <a:rPr lang="en-US" dirty="0" smtClean="0"/>
              <a:t>.</a:t>
            </a:r>
          </a:p>
          <a:p>
            <a:pPr marL="347663" indent="-347663">
              <a:buNone/>
            </a:pPr>
            <a:r>
              <a:rPr lang="en-US" dirty="0" smtClean="0"/>
              <a:t>2. </a:t>
            </a:r>
            <a:r>
              <a:rPr lang="en-US" dirty="0" err="1" smtClean="0"/>
              <a:t>Permainan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Simulasi</a:t>
            </a:r>
            <a:endParaRPr lang="en-US" dirty="0" smtClean="0"/>
          </a:p>
          <a:p>
            <a:pPr marL="347663" indent="0">
              <a:buNone/>
            </a:pPr>
            <a:r>
              <a:rPr lang="en-US" dirty="0" err="1" smtClean="0"/>
              <a:t>Situasi</a:t>
            </a:r>
            <a:r>
              <a:rPr lang="en-US" dirty="0" smtClean="0"/>
              <a:t> </a:t>
            </a:r>
            <a:r>
              <a:rPr lang="en-US" dirty="0" err="1" smtClean="0"/>
              <a:t>dimasa</a:t>
            </a:r>
            <a:r>
              <a:rPr lang="en-US" dirty="0" smtClean="0"/>
              <a:t> </a:t>
            </a:r>
            <a:r>
              <a:rPr lang="en-US" dirty="0" err="1" smtClean="0"/>
              <a:t>depan</a:t>
            </a:r>
            <a:r>
              <a:rPr lang="en-US" dirty="0" smtClean="0"/>
              <a:t> </a:t>
            </a:r>
            <a:r>
              <a:rPr lang="en-US" dirty="0" err="1" smtClean="0"/>
              <a:t>disimulasi</a:t>
            </a:r>
            <a:r>
              <a:rPr lang="en-US" dirty="0" smtClean="0"/>
              <a:t>.</a:t>
            </a:r>
          </a:p>
          <a:p>
            <a:pPr marL="347663" indent="0">
              <a:buNone/>
            </a:pPr>
            <a:r>
              <a:rPr lang="en-US" dirty="0" err="1" smtClean="0"/>
              <a:t>Prinsipnya</a:t>
            </a:r>
            <a:r>
              <a:rPr lang="en-US" dirty="0" smtClean="0"/>
              <a:t> </a:t>
            </a:r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mempertautkan</a:t>
            </a:r>
            <a:r>
              <a:rPr lang="en-US" dirty="0" smtClean="0"/>
              <a:t> </a:t>
            </a:r>
            <a:r>
              <a:rPr lang="en-US" dirty="0" err="1" smtClean="0"/>
              <a:t>interaksi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i="1" dirty="0" smtClean="0"/>
              <a:t>events</a:t>
            </a:r>
            <a:r>
              <a:rPr lang="en-US" dirty="0" smtClean="0"/>
              <a:t>.</a:t>
            </a:r>
          </a:p>
          <a:p>
            <a:pPr marL="347663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35464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3. Delphi.</a:t>
            </a:r>
          </a:p>
          <a:p>
            <a:pPr marL="406400" indent="58738">
              <a:buNone/>
            </a:pP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delphi</a:t>
            </a:r>
            <a:r>
              <a:rPr lang="en-US" dirty="0" smtClean="0"/>
              <a:t> </a:t>
            </a:r>
            <a:r>
              <a:rPr lang="en-US" dirty="0" err="1" smtClean="0"/>
              <a:t>konsensus</a:t>
            </a:r>
            <a:r>
              <a:rPr lang="en-US" dirty="0" smtClean="0"/>
              <a:t> </a:t>
            </a:r>
            <a:r>
              <a:rPr lang="en-US" dirty="0" err="1" smtClean="0"/>
              <a:t>diantara</a:t>
            </a:r>
            <a:r>
              <a:rPr lang="en-US" dirty="0" smtClean="0"/>
              <a:t> </a:t>
            </a:r>
            <a:r>
              <a:rPr lang="en-US" dirty="0" err="1" smtClean="0"/>
              <a:t>partisipan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keadaan</a:t>
            </a:r>
            <a:r>
              <a:rPr lang="en-US" dirty="0" smtClean="0"/>
              <a:t> </a:t>
            </a:r>
            <a:r>
              <a:rPr lang="en-US" dirty="0" err="1" smtClean="0"/>
              <a:t>dimasa</a:t>
            </a:r>
            <a:r>
              <a:rPr lang="en-US" dirty="0" smtClean="0"/>
              <a:t> </a:t>
            </a:r>
            <a:r>
              <a:rPr lang="en-US" dirty="0" err="1" smtClean="0"/>
              <a:t>depan</a:t>
            </a:r>
            <a:r>
              <a:rPr lang="en-US" dirty="0" smtClean="0"/>
              <a:t> </a:t>
            </a:r>
            <a:r>
              <a:rPr lang="en-US" dirty="0" err="1" smtClean="0"/>
              <a:t>disusun</a:t>
            </a:r>
            <a:r>
              <a:rPr lang="en-US" dirty="0" smtClean="0"/>
              <a:t>.</a:t>
            </a:r>
          </a:p>
          <a:p>
            <a:pPr marL="406400" indent="58738">
              <a:buNone/>
            </a:pP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delphi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proses yang </a:t>
            </a:r>
            <a:r>
              <a:rPr lang="en-US" dirty="0" err="1" smtClean="0"/>
              <a:t>berulang-ulang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menemukan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menemukan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sekelomok</a:t>
            </a:r>
            <a:r>
              <a:rPr lang="en-US" dirty="0" smtClean="0"/>
              <a:t> orang. </a:t>
            </a:r>
            <a:r>
              <a:rPr lang="en-US" dirty="0" err="1" smtClean="0"/>
              <a:t>Masing-masing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respon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.</a:t>
            </a:r>
          </a:p>
          <a:p>
            <a:pPr marL="406400" indent="-406400">
              <a:buNone/>
            </a:pPr>
            <a:r>
              <a:rPr lang="en-US" dirty="0" smtClean="0"/>
              <a:t>4. </a:t>
            </a:r>
            <a:r>
              <a:rPr lang="en-US" dirty="0" err="1" smtClean="0"/>
              <a:t>Proyeksi</a:t>
            </a:r>
            <a:r>
              <a:rPr lang="en-US" dirty="0" smtClean="0"/>
              <a:t> time series</a:t>
            </a:r>
          </a:p>
          <a:p>
            <a:pPr marL="406400" indent="-406400">
              <a:buNone/>
            </a:pPr>
            <a:r>
              <a:rPr lang="en-US" dirty="0" smtClean="0"/>
              <a:t>5. Model Input-output</a:t>
            </a:r>
          </a:p>
          <a:p>
            <a:pPr marL="406400" indent="-406400">
              <a:buNone/>
            </a:pPr>
            <a:r>
              <a:rPr lang="en-US" dirty="0" smtClean="0"/>
              <a:t>6. </a:t>
            </a:r>
            <a:r>
              <a:rPr lang="en-US" dirty="0" err="1" smtClean="0"/>
              <a:t>Penilaian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ahli</a:t>
            </a:r>
            <a:r>
              <a:rPr lang="en-US" dirty="0" smtClean="0"/>
              <a:t> (</a:t>
            </a:r>
            <a:r>
              <a:rPr lang="en-US" dirty="0" err="1" smtClean="0"/>
              <a:t>profesional</a:t>
            </a:r>
            <a:r>
              <a:rPr lang="en-US" dirty="0" smtClean="0"/>
              <a:t> </a:t>
            </a:r>
            <a:r>
              <a:rPr lang="en-US" dirty="0" err="1" smtClean="0"/>
              <a:t>judgement</a:t>
            </a:r>
            <a:r>
              <a:rPr lang="en-US" dirty="0" smtClean="0"/>
              <a:t>)</a:t>
            </a:r>
          </a:p>
          <a:p>
            <a:pPr marL="406400" indent="-406400">
              <a:buNone/>
            </a:pPr>
            <a:r>
              <a:rPr lang="en-US" dirty="0" smtClean="0"/>
              <a:t>7. </a:t>
            </a:r>
            <a:r>
              <a:rPr lang="en-US" dirty="0" err="1" smtClean="0"/>
              <a:t>Kunjungan</a:t>
            </a:r>
            <a:r>
              <a:rPr lang="en-US" dirty="0" smtClean="0"/>
              <a:t> </a:t>
            </a:r>
            <a:r>
              <a:rPr lang="en-US" dirty="0" err="1" smtClean="0"/>
              <a:t>lapangan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01891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err="1" smtClean="0"/>
              <a:t>Metode</a:t>
            </a:r>
            <a:r>
              <a:rPr lang="en-US" dirty="0" smtClean="0"/>
              <a:t> non </a:t>
            </a:r>
            <a:r>
              <a:rPr lang="en-US" dirty="0" err="1" smtClean="0"/>
              <a:t>Matematis</a:t>
            </a:r>
            <a:r>
              <a:rPr lang="en-US" dirty="0" smtClean="0"/>
              <a:t> </a:t>
            </a:r>
            <a:r>
              <a:rPr lang="en-US" dirty="0" err="1" smtClean="0"/>
              <a:t>Prakiraan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347663" indent="-347663">
              <a:buFont typeface="+mj-lt"/>
              <a:buAutoNum type="arabicPeriod"/>
            </a:pPr>
            <a:r>
              <a:rPr lang="en-US" dirty="0" err="1" smtClean="0"/>
              <a:t>Argumen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Analogi</a:t>
            </a:r>
            <a:r>
              <a:rPr lang="en-US" dirty="0" smtClean="0"/>
              <a:t> (</a:t>
            </a:r>
            <a:r>
              <a:rPr lang="en-US" i="1" dirty="0" smtClean="0"/>
              <a:t>argument by analogy</a:t>
            </a:r>
            <a:r>
              <a:rPr lang="en-US" dirty="0" smtClean="0"/>
              <a:t>)</a:t>
            </a:r>
          </a:p>
          <a:p>
            <a:pPr marL="347663" indent="0">
              <a:buNone/>
            </a:pP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penilaian</a:t>
            </a:r>
            <a:r>
              <a:rPr lang="en-US" dirty="0" smtClean="0"/>
              <a:t> </a:t>
            </a:r>
            <a:r>
              <a:rPr lang="en-US" dirty="0" err="1" smtClean="0"/>
              <a:t>profesional</a:t>
            </a:r>
            <a:r>
              <a:rPr lang="en-US" dirty="0" smtClean="0"/>
              <a:t> yang </a:t>
            </a:r>
            <a:r>
              <a:rPr lang="en-US" dirty="0" err="1" smtClean="0"/>
              <a:t>didasarkan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standar</a:t>
            </a:r>
            <a:r>
              <a:rPr lang="en-US" dirty="0" smtClean="0"/>
              <a:t> </a:t>
            </a:r>
            <a:r>
              <a:rPr lang="en-US" dirty="0" err="1" smtClean="0"/>
              <a:t>skenario</a:t>
            </a:r>
            <a:r>
              <a:rPr lang="en-US" dirty="0" smtClean="0"/>
              <a:t>. </a:t>
            </a:r>
          </a:p>
          <a:p>
            <a:pPr marL="347663" indent="0">
              <a:buNone/>
            </a:pPr>
            <a:r>
              <a:rPr lang="en-US" dirty="0" smtClean="0"/>
              <a:t>Para </a:t>
            </a:r>
            <a:r>
              <a:rPr lang="en-US" dirty="0" err="1" smtClean="0"/>
              <a:t>ahli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judgmement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mendasarkan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analogi</a:t>
            </a:r>
            <a:r>
              <a:rPr lang="en-US" dirty="0" smtClean="0"/>
              <a:t> yang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ditempat</a:t>
            </a:r>
            <a:r>
              <a:rPr lang="en-US" dirty="0" smtClean="0"/>
              <a:t> lain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literatur</a:t>
            </a:r>
            <a:r>
              <a:rPr lang="en-US" dirty="0" smtClean="0"/>
              <a:t>.</a:t>
            </a:r>
          </a:p>
          <a:p>
            <a:pPr marL="347663" indent="0">
              <a:buNone/>
            </a:pPr>
            <a:r>
              <a:rPr lang="en-US" dirty="0" err="1" smtClean="0"/>
              <a:t>Prosesnya</a:t>
            </a:r>
            <a:r>
              <a:rPr lang="en-US" dirty="0" smtClean="0"/>
              <a:t>: </a:t>
            </a:r>
          </a:p>
          <a:p>
            <a:pPr marL="804863" indent="-457200">
              <a:buFontTx/>
              <a:buChar char="-"/>
            </a:pPr>
            <a:r>
              <a:rPr lang="en-US" dirty="0" err="1" smtClean="0"/>
              <a:t>Persiapkan</a:t>
            </a:r>
            <a:r>
              <a:rPr lang="en-US" dirty="0" smtClean="0"/>
              <a:t> </a:t>
            </a:r>
            <a:r>
              <a:rPr lang="en-US" dirty="0" err="1" smtClean="0"/>
              <a:t>standar</a:t>
            </a:r>
            <a:r>
              <a:rPr lang="en-US" dirty="0" smtClean="0"/>
              <a:t> </a:t>
            </a:r>
            <a:r>
              <a:rPr lang="en-US" dirty="0" err="1" smtClean="0"/>
              <a:t>skenario</a:t>
            </a:r>
            <a:r>
              <a:rPr lang="en-US" dirty="0" smtClean="0"/>
              <a:t> yang </a:t>
            </a:r>
            <a:r>
              <a:rPr lang="en-US" dirty="0" err="1" smtClean="0"/>
              <a:t>didasarkan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review </a:t>
            </a:r>
            <a:r>
              <a:rPr lang="en-US" dirty="0" err="1" smtClean="0"/>
              <a:t>literatur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proyek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rencana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lain yang </a:t>
            </a:r>
            <a:r>
              <a:rPr lang="en-US" dirty="0" err="1" smtClean="0"/>
              <a:t>sejenis</a:t>
            </a:r>
            <a:r>
              <a:rPr lang="en-US" dirty="0" smtClean="0"/>
              <a:t>.</a:t>
            </a:r>
          </a:p>
          <a:p>
            <a:pPr marL="804863" indent="-457200">
              <a:buFontTx/>
              <a:buChar char="-"/>
            </a:pPr>
            <a:r>
              <a:rPr lang="en-US" dirty="0" err="1" smtClean="0"/>
              <a:t>Revisi</a:t>
            </a:r>
            <a:r>
              <a:rPr lang="en-US" dirty="0" smtClean="0"/>
              <a:t> </a:t>
            </a:r>
            <a:r>
              <a:rPr lang="en-US" dirty="0" err="1" smtClean="0"/>
              <a:t>standar</a:t>
            </a:r>
            <a:r>
              <a:rPr lang="en-US" dirty="0" smtClean="0"/>
              <a:t> </a:t>
            </a:r>
            <a:r>
              <a:rPr lang="en-US" dirty="0" err="1" smtClean="0"/>
              <a:t>skenario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mendasarkan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konsultasi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tipe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yang </a:t>
            </a: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studi</a:t>
            </a:r>
            <a:endParaRPr lang="en-US" dirty="0" smtClean="0"/>
          </a:p>
          <a:p>
            <a:pPr marL="804863" indent="-457200">
              <a:buFontTx/>
              <a:buChar char="-"/>
            </a:pPr>
            <a:r>
              <a:rPr lang="en-US" dirty="0" err="1" smtClean="0"/>
              <a:t>Lakukan</a:t>
            </a:r>
            <a:r>
              <a:rPr lang="en-US" dirty="0" smtClean="0"/>
              <a:t> </a:t>
            </a:r>
            <a:r>
              <a:rPr lang="en-US" dirty="0" err="1" smtClean="0"/>
              <a:t>penilaian</a:t>
            </a:r>
            <a:r>
              <a:rPr lang="en-US" dirty="0" smtClean="0"/>
              <a:t> </a:t>
            </a:r>
            <a:r>
              <a:rPr lang="en-US" dirty="0" err="1" smtClean="0"/>
              <a:t>profesional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konsultasi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ahli</a:t>
            </a:r>
            <a:r>
              <a:rPr lang="en-US" dirty="0" smtClean="0"/>
              <a:t> yang </a:t>
            </a:r>
            <a:r>
              <a:rPr lang="en-US" dirty="0" err="1" smtClean="0"/>
              <a:t>relevan</a:t>
            </a:r>
            <a:endParaRPr lang="en-US" dirty="0" smtClean="0"/>
          </a:p>
          <a:p>
            <a:pPr marL="804863" indent="-457200">
              <a:buFontTx/>
              <a:buChar char="-"/>
            </a:pPr>
            <a:r>
              <a:rPr lang="en-US" dirty="0" err="1" smtClean="0"/>
              <a:t>Tentukan</a:t>
            </a:r>
            <a:r>
              <a:rPr lang="en-US" dirty="0" smtClean="0"/>
              <a:t>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skenario</a:t>
            </a:r>
            <a:r>
              <a:rPr lang="en-US" dirty="0" smtClean="0"/>
              <a:t> </a:t>
            </a:r>
            <a:r>
              <a:rPr lang="en-US" dirty="0" err="1" smtClean="0"/>
              <a:t>standar</a:t>
            </a:r>
            <a:r>
              <a:rPr lang="en-US" dirty="0" smtClean="0"/>
              <a:t> </a:t>
            </a:r>
            <a:r>
              <a:rPr lang="en-US" dirty="0" err="1" smtClean="0"/>
              <a:t>relevan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rencana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yang </a:t>
            </a:r>
            <a:r>
              <a:rPr lang="en-US" dirty="0" err="1" smtClean="0"/>
              <a:t>sedang</a:t>
            </a:r>
            <a:r>
              <a:rPr lang="en-US" dirty="0" smtClean="0"/>
              <a:t> </a:t>
            </a: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studi</a:t>
            </a:r>
            <a:r>
              <a:rPr lang="en-US" dirty="0" smtClean="0"/>
              <a:t>.</a:t>
            </a:r>
          </a:p>
          <a:p>
            <a:pPr marL="406400" indent="-40640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1471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2. </a:t>
            </a:r>
            <a:r>
              <a:rPr lang="en-US" dirty="0" err="1" smtClean="0"/>
              <a:t>Studi</a:t>
            </a:r>
            <a:r>
              <a:rPr lang="en-US" dirty="0" smtClean="0"/>
              <a:t> </a:t>
            </a:r>
            <a:r>
              <a:rPr lang="en-US" dirty="0" err="1" smtClean="0"/>
              <a:t>Lapangan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Sejenis</a:t>
            </a:r>
            <a:r>
              <a:rPr lang="en-US" dirty="0" smtClean="0"/>
              <a:t> (</a:t>
            </a:r>
            <a:r>
              <a:rPr lang="en-US" i="1" dirty="0" smtClean="0"/>
              <a:t>field visit</a:t>
            </a:r>
            <a:r>
              <a:rPr lang="en-US" dirty="0" smtClean="0"/>
              <a:t>)</a:t>
            </a:r>
          </a:p>
          <a:p>
            <a:pPr marL="406400" indent="0">
              <a:buNone/>
            </a:pP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kunjungan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sejenis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setipe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terkena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sejenis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yang </a:t>
            </a:r>
            <a:r>
              <a:rPr lang="en-US" dirty="0" err="1" smtClean="0"/>
              <a:t>distudi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familier</a:t>
            </a:r>
            <a:r>
              <a:rPr lang="en-US" dirty="0" smtClean="0"/>
              <a:t> </a:t>
            </a:r>
            <a:r>
              <a:rPr lang="en-US" dirty="0" err="1" smtClean="0"/>
              <a:t>denga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yang </a:t>
            </a:r>
            <a:r>
              <a:rPr lang="en-US" dirty="0" err="1" smtClean="0"/>
              <a:t>kemungkinan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yang </a:t>
            </a:r>
            <a:r>
              <a:rPr lang="en-US" dirty="0" err="1" smtClean="0"/>
              <a:t>distudi</a:t>
            </a:r>
            <a:r>
              <a:rPr lang="en-US" dirty="0" smtClean="0"/>
              <a:t>.</a:t>
            </a:r>
          </a:p>
          <a:p>
            <a:pPr marL="406400" indent="0">
              <a:buNone/>
            </a:pPr>
            <a:r>
              <a:rPr lang="en-US" dirty="0" err="1" smtClean="0"/>
              <a:t>Prosesnya</a:t>
            </a:r>
            <a:r>
              <a:rPr lang="en-US" dirty="0" smtClean="0"/>
              <a:t>:</a:t>
            </a:r>
          </a:p>
          <a:p>
            <a:pPr marL="863600" indent="-457200">
              <a:buFontTx/>
              <a:buChar char="-"/>
            </a:pPr>
            <a:r>
              <a:rPr lang="en-US" dirty="0" err="1" smtClean="0"/>
              <a:t>Memilih</a:t>
            </a:r>
            <a:r>
              <a:rPr lang="en-US" dirty="0" smtClean="0"/>
              <a:t> </a:t>
            </a:r>
            <a:r>
              <a:rPr lang="en-US" dirty="0" err="1" smtClean="0"/>
              <a:t>tipe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sejenis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terkena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/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sejenis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distudi</a:t>
            </a:r>
            <a:r>
              <a:rPr lang="en-US" dirty="0" smtClean="0"/>
              <a:t>.</a:t>
            </a:r>
          </a:p>
          <a:p>
            <a:pPr marL="863600" indent="-457200">
              <a:buFontTx/>
              <a:buChar char="-"/>
            </a:pPr>
            <a:r>
              <a:rPr lang="en-US" dirty="0" err="1" smtClean="0"/>
              <a:t>Kunjungi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mengamati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lakukan</a:t>
            </a:r>
            <a:r>
              <a:rPr lang="en-US" dirty="0" smtClean="0"/>
              <a:t> </a:t>
            </a:r>
            <a:r>
              <a:rPr lang="en-US" dirty="0" err="1" smtClean="0"/>
              <a:t>wawancara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0241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 smtClean="0"/>
              <a:t>3. Delphi</a:t>
            </a:r>
          </a:p>
          <a:p>
            <a:pPr marL="406400" indent="0">
              <a:buNone/>
            </a:pP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disusun</a:t>
            </a:r>
            <a:r>
              <a:rPr lang="en-US" dirty="0" smtClean="0"/>
              <a:t> </a:t>
            </a:r>
            <a:r>
              <a:rPr lang="en-US" dirty="0" err="1" smtClean="0"/>
              <a:t>konsensus</a:t>
            </a:r>
            <a:r>
              <a:rPr lang="en-US" dirty="0" smtClean="0"/>
              <a:t> </a:t>
            </a:r>
            <a:r>
              <a:rPr lang="en-US" dirty="0" err="1" smtClean="0"/>
              <a:t>diantara</a:t>
            </a:r>
            <a:r>
              <a:rPr lang="en-US" dirty="0" smtClean="0"/>
              <a:t> </a:t>
            </a:r>
            <a:r>
              <a:rPr lang="en-US" dirty="0" err="1" smtClean="0"/>
              <a:t>partisipan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keadaan</a:t>
            </a:r>
            <a:r>
              <a:rPr lang="en-US" dirty="0" smtClean="0"/>
              <a:t> </a:t>
            </a:r>
            <a:r>
              <a:rPr lang="en-US" dirty="0" err="1" smtClean="0"/>
              <a:t>dimasa</a:t>
            </a:r>
            <a:r>
              <a:rPr lang="en-US" dirty="0" smtClean="0"/>
              <a:t> </a:t>
            </a:r>
            <a:r>
              <a:rPr lang="en-US" dirty="0" err="1" smtClean="0"/>
              <a:t>depan</a:t>
            </a:r>
            <a:r>
              <a:rPr lang="en-US" dirty="0" smtClean="0"/>
              <a:t>.</a:t>
            </a:r>
          </a:p>
          <a:p>
            <a:pPr marL="406400" indent="0">
              <a:buNone/>
            </a:pPr>
            <a:r>
              <a:rPr lang="en-US" dirty="0" err="1" smtClean="0"/>
              <a:t>Merupakan</a:t>
            </a:r>
            <a:r>
              <a:rPr lang="en-US" dirty="0" smtClean="0"/>
              <a:t> proses </a:t>
            </a:r>
            <a:r>
              <a:rPr lang="en-US" dirty="0" err="1" smtClean="0"/>
              <a:t>berulang-ulang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menemukan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menemukan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sekelompok</a:t>
            </a:r>
            <a:r>
              <a:rPr lang="en-US" dirty="0" smtClean="0"/>
              <a:t> orang.</a:t>
            </a:r>
          </a:p>
          <a:p>
            <a:pPr marL="406400" indent="0">
              <a:buNone/>
            </a:pPr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,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 </a:t>
            </a:r>
            <a:r>
              <a:rPr lang="en-US" dirty="0" err="1" smtClean="0"/>
              <a:t>bertahap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dijawab</a:t>
            </a:r>
            <a:r>
              <a:rPr lang="en-US" dirty="0" smtClean="0"/>
              <a:t>.</a:t>
            </a:r>
          </a:p>
          <a:p>
            <a:pPr marL="406400" indent="0">
              <a:buNone/>
            </a:pP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sebelumnya</a:t>
            </a:r>
            <a:r>
              <a:rPr lang="en-US" dirty="0" smtClean="0"/>
              <a:t>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merevisi</a:t>
            </a:r>
            <a:r>
              <a:rPr lang="en-US" dirty="0" smtClean="0"/>
              <a:t> </a:t>
            </a:r>
            <a:r>
              <a:rPr lang="en-US" dirty="0" err="1" smtClean="0"/>
              <a:t>jawaban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sebelumnya</a:t>
            </a:r>
            <a:r>
              <a:rPr lang="en-US" dirty="0" smtClean="0"/>
              <a:t>.</a:t>
            </a:r>
          </a:p>
          <a:p>
            <a:pPr marL="406400" indent="0">
              <a:buNone/>
            </a:pPr>
            <a:r>
              <a:rPr lang="en-US" dirty="0" err="1" smtClean="0"/>
              <a:t>Prosesnya</a:t>
            </a:r>
            <a:r>
              <a:rPr lang="en-US" dirty="0" smtClean="0"/>
              <a:t>:</a:t>
            </a:r>
          </a:p>
          <a:p>
            <a:pPr marL="576263" indent="-169863">
              <a:buFontTx/>
              <a:buChar char="-"/>
            </a:pPr>
            <a:r>
              <a:rPr lang="en-US" dirty="0" err="1" smtClean="0"/>
              <a:t>Inventarisir</a:t>
            </a:r>
            <a:r>
              <a:rPr lang="en-US" dirty="0" smtClean="0"/>
              <a:t> </a:t>
            </a:r>
            <a:r>
              <a:rPr lang="en-US" dirty="0" err="1" smtClean="0"/>
              <a:t>daftar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delphi</a:t>
            </a:r>
            <a:r>
              <a:rPr lang="en-US" dirty="0" smtClean="0"/>
              <a:t> yang </a:t>
            </a:r>
            <a:r>
              <a:rPr lang="en-US" dirty="0" err="1" smtClean="0"/>
              <a:t>dianggap</a:t>
            </a:r>
            <a:r>
              <a:rPr lang="en-US" dirty="0" smtClean="0"/>
              <a:t> </a:t>
            </a:r>
            <a:r>
              <a:rPr lang="en-US" dirty="0" err="1" smtClean="0"/>
              <a:t>relevan</a:t>
            </a:r>
            <a:r>
              <a:rPr lang="en-US" dirty="0" smtClean="0"/>
              <a:t>.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delphi</a:t>
            </a:r>
            <a:r>
              <a:rPr lang="en-US" dirty="0" smtClean="0"/>
              <a:t> </a:t>
            </a:r>
            <a:r>
              <a:rPr lang="en-US" dirty="0" err="1" smtClean="0"/>
              <a:t>mewakili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macam</a:t>
            </a:r>
            <a:r>
              <a:rPr lang="en-US" dirty="0" smtClean="0"/>
              <a:t> </a:t>
            </a:r>
            <a:r>
              <a:rPr lang="en-US" dirty="0" err="1" smtClean="0"/>
              <a:t>disiplin</a:t>
            </a:r>
            <a:r>
              <a:rPr lang="en-US" dirty="0" smtClean="0"/>
              <a:t>, </a:t>
            </a:r>
            <a:r>
              <a:rPr lang="en-US" dirty="0" err="1" smtClean="0"/>
              <a:t>latar</a:t>
            </a:r>
            <a:r>
              <a:rPr lang="en-US" dirty="0" smtClean="0"/>
              <a:t> </a:t>
            </a:r>
            <a:r>
              <a:rPr lang="en-US" dirty="0" err="1" smtClean="0"/>
              <a:t>belakang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pandangan</a:t>
            </a:r>
            <a:r>
              <a:rPr lang="en-US" dirty="0" smtClean="0"/>
              <a:t>.</a:t>
            </a:r>
          </a:p>
          <a:p>
            <a:pPr marL="576263" indent="-169863">
              <a:buFontTx/>
              <a:buChar char="-"/>
            </a:pPr>
            <a:r>
              <a:rPr lang="en-US" dirty="0" err="1" smtClean="0"/>
              <a:t>Persiapkan</a:t>
            </a:r>
            <a:r>
              <a:rPr lang="en-US" dirty="0" smtClean="0"/>
              <a:t> orang yang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keahlian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mendesain</a:t>
            </a:r>
            <a:r>
              <a:rPr lang="en-US" dirty="0" smtClean="0"/>
              <a:t> </a:t>
            </a:r>
            <a:r>
              <a:rPr lang="en-US" dirty="0" err="1" smtClean="0"/>
              <a:t>daftar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menganalisis</a:t>
            </a:r>
            <a:r>
              <a:rPr lang="en-US" dirty="0" smtClean="0"/>
              <a:t> data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delphi</a:t>
            </a:r>
            <a:r>
              <a:rPr lang="en-US" dirty="0" smtClean="0"/>
              <a:t>.</a:t>
            </a:r>
          </a:p>
          <a:p>
            <a:pPr marL="576263" indent="-169863">
              <a:buFontTx/>
              <a:buChar char="-"/>
            </a:pPr>
            <a:r>
              <a:rPr lang="en-US" dirty="0" err="1" smtClean="0"/>
              <a:t>Kirimkan</a:t>
            </a:r>
            <a:r>
              <a:rPr lang="en-US" dirty="0" smtClean="0"/>
              <a:t> </a:t>
            </a:r>
            <a:r>
              <a:rPr lang="en-US" dirty="0" err="1" smtClean="0"/>
              <a:t>daftar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delphi</a:t>
            </a:r>
            <a:r>
              <a:rPr lang="en-US" dirty="0" smtClean="0"/>
              <a:t>. </a:t>
            </a:r>
            <a:r>
              <a:rPr lang="en-US" dirty="0" err="1" smtClean="0"/>
              <a:t>Lampirkan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yang </a:t>
            </a:r>
            <a:r>
              <a:rPr lang="en-US" dirty="0" err="1" smtClean="0"/>
              <a:t>melatarbelakangi</a:t>
            </a:r>
            <a:r>
              <a:rPr lang="en-US" dirty="0" smtClean="0"/>
              <a:t> </a:t>
            </a:r>
            <a:r>
              <a:rPr lang="en-US" dirty="0" err="1" smtClean="0"/>
              <a:t>perlunya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penilaian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meliputi</a:t>
            </a:r>
            <a:r>
              <a:rPr lang="en-US" dirty="0" smtClean="0"/>
              <a:t> </a:t>
            </a:r>
            <a:r>
              <a:rPr lang="en-US" dirty="0" err="1" smtClean="0"/>
              <a:t>karakteristik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/</a:t>
            </a:r>
            <a:r>
              <a:rPr lang="en-US" dirty="0" err="1" smtClean="0"/>
              <a:t>rencana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lokasi</a:t>
            </a:r>
            <a:r>
              <a:rPr lang="en-US" dirty="0" smtClean="0"/>
              <a:t>).</a:t>
            </a:r>
          </a:p>
          <a:p>
            <a:pPr marL="576263" indent="-169863">
              <a:buFontTx/>
              <a:buChar char="-"/>
            </a:pPr>
            <a:r>
              <a:rPr lang="en-US" dirty="0" err="1" smtClean="0"/>
              <a:t>Rangkum</a:t>
            </a:r>
            <a:r>
              <a:rPr lang="en-US" dirty="0" smtClean="0"/>
              <a:t> </a:t>
            </a:r>
            <a:r>
              <a:rPr lang="en-US" dirty="0" err="1" smtClean="0"/>
              <a:t>jawaban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masing-masing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. </a:t>
            </a:r>
            <a:r>
              <a:rPr lang="en-US" dirty="0" err="1" smtClean="0"/>
              <a:t>Kirimkan</a:t>
            </a:r>
            <a:r>
              <a:rPr lang="en-US" dirty="0" smtClean="0"/>
              <a:t> </a:t>
            </a:r>
            <a:r>
              <a:rPr lang="en-US" dirty="0" err="1" smtClean="0"/>
              <a:t>rangkuman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. </a:t>
            </a:r>
            <a:r>
              <a:rPr lang="en-US" dirty="0" err="1" smtClean="0"/>
              <a:t>Minta</a:t>
            </a:r>
            <a:r>
              <a:rPr lang="en-US" dirty="0" smtClean="0"/>
              <a:t> </a:t>
            </a:r>
            <a:r>
              <a:rPr lang="en-US" dirty="0" err="1" smtClean="0"/>
              <a:t>komentar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masing-masing</a:t>
            </a:r>
            <a:r>
              <a:rPr lang="en-US" dirty="0" smtClean="0"/>
              <a:t> item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alasannya</a:t>
            </a:r>
            <a:r>
              <a:rPr lang="en-US" dirty="0" smtClean="0"/>
              <a:t>.</a:t>
            </a:r>
          </a:p>
          <a:p>
            <a:pPr marL="576263" indent="-169863">
              <a:buFontTx/>
              <a:buChar char="-"/>
            </a:pPr>
            <a:r>
              <a:rPr lang="en-US" dirty="0" smtClean="0"/>
              <a:t>Proses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berulang-ulang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meskipun</a:t>
            </a:r>
            <a:r>
              <a:rPr lang="en-US" dirty="0" smtClean="0"/>
              <a:t> </a:t>
            </a:r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en-US" dirty="0" err="1" smtClean="0"/>
              <a:t>delphi</a:t>
            </a:r>
            <a:r>
              <a:rPr lang="en-US" dirty="0" smtClean="0"/>
              <a:t> </a:t>
            </a:r>
            <a:r>
              <a:rPr lang="en-US" dirty="0" err="1" smtClean="0"/>
              <a:t>diakhiri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.</a:t>
            </a:r>
          </a:p>
          <a:p>
            <a:pPr marL="863600" indent="-457200">
              <a:buFontTx/>
              <a:buChar char="-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3927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400050" indent="-400050">
              <a:buNone/>
            </a:pPr>
            <a:r>
              <a:rPr lang="en-US" dirty="0" smtClean="0"/>
              <a:t>4. Proses </a:t>
            </a:r>
            <a:r>
              <a:rPr lang="en-US" dirty="0" err="1" smtClean="0"/>
              <a:t>Kelompok</a:t>
            </a:r>
            <a:r>
              <a:rPr lang="en-US" dirty="0" smtClean="0"/>
              <a:t> Nominal (Nominal Group Process)</a:t>
            </a:r>
          </a:p>
          <a:p>
            <a:pPr marL="400050" indent="0">
              <a:buNone/>
            </a:pPr>
            <a:r>
              <a:rPr lang="en-US" dirty="0" err="1" smtClean="0"/>
              <a:t>Beberapa</a:t>
            </a:r>
            <a:r>
              <a:rPr lang="en-US" dirty="0" smtClean="0"/>
              <a:t> orang (6-9 orang) </a:t>
            </a:r>
            <a:r>
              <a:rPr lang="en-US" dirty="0" err="1" smtClean="0"/>
              <a:t>berkumpul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berinteraksi</a:t>
            </a:r>
            <a:r>
              <a:rPr lang="en-US" dirty="0" smtClean="0"/>
              <a:t>.</a:t>
            </a:r>
          </a:p>
          <a:p>
            <a:pPr marL="400050" indent="0">
              <a:buNone/>
            </a:pPr>
            <a:r>
              <a:rPr lang="en-US" dirty="0" err="1" smtClean="0"/>
              <a:t>Prosesnya</a:t>
            </a:r>
            <a:r>
              <a:rPr lang="en-US" dirty="0" smtClean="0"/>
              <a:t>:</a:t>
            </a:r>
          </a:p>
          <a:p>
            <a:pPr marL="857250" indent="-457200">
              <a:buFontTx/>
              <a:buChar char="-"/>
            </a:pPr>
            <a:r>
              <a:rPr lang="en-US" dirty="0" err="1" smtClean="0"/>
              <a:t>Pilih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(6-9 orang)</a:t>
            </a:r>
          </a:p>
          <a:p>
            <a:pPr marL="857250" indent="-457200">
              <a:buFontTx/>
              <a:buChar char="-"/>
            </a:pP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ketua</a:t>
            </a:r>
            <a:r>
              <a:rPr lang="en-US" dirty="0" smtClean="0"/>
              <a:t> 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sekretaris</a:t>
            </a:r>
            <a:r>
              <a:rPr lang="en-US" dirty="0" smtClean="0"/>
              <a:t>. </a:t>
            </a:r>
            <a:r>
              <a:rPr lang="en-US" dirty="0" err="1" smtClean="0"/>
              <a:t>Masing-masing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dibagikan</a:t>
            </a:r>
            <a:r>
              <a:rPr lang="en-US" dirty="0" smtClean="0"/>
              <a:t> </a:t>
            </a:r>
            <a:r>
              <a:rPr lang="en-US" dirty="0" err="1" smtClean="0"/>
              <a:t>alat</a:t>
            </a:r>
            <a:r>
              <a:rPr lang="en-US" dirty="0" smtClean="0"/>
              <a:t> </a:t>
            </a:r>
            <a:r>
              <a:rPr lang="en-US" dirty="0" err="1" smtClean="0"/>
              <a:t>tulis</a:t>
            </a:r>
            <a:r>
              <a:rPr lang="en-US" dirty="0" smtClean="0"/>
              <a:t>, </a:t>
            </a:r>
            <a:r>
              <a:rPr lang="en-US" dirty="0" err="1" smtClean="0"/>
              <a:t>kertas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kartu</a:t>
            </a:r>
            <a:r>
              <a:rPr lang="en-US" dirty="0" smtClean="0"/>
              <a:t> </a:t>
            </a:r>
            <a:r>
              <a:rPr lang="en-US" dirty="0" err="1" smtClean="0"/>
              <a:t>indeks</a:t>
            </a:r>
            <a:r>
              <a:rPr lang="en-US" dirty="0" smtClean="0"/>
              <a:t> </a:t>
            </a:r>
            <a:r>
              <a:rPr lang="en-US" dirty="0" err="1" smtClean="0"/>
              <a:t>kecil</a:t>
            </a:r>
            <a:r>
              <a:rPr lang="en-US" dirty="0" smtClean="0"/>
              <a:t>.</a:t>
            </a:r>
          </a:p>
          <a:p>
            <a:pPr marL="857250" indent="-457200">
              <a:buFontTx/>
              <a:buChar char="-"/>
            </a:pPr>
            <a:r>
              <a:rPr lang="en-US" dirty="0" err="1" smtClean="0"/>
              <a:t>Ketua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menyampaikan</a:t>
            </a:r>
            <a:r>
              <a:rPr lang="en-US" dirty="0" smtClean="0"/>
              <a:t> </a:t>
            </a:r>
            <a:r>
              <a:rPr lang="en-US" dirty="0" err="1" smtClean="0"/>
              <a:t>aturan</a:t>
            </a:r>
            <a:r>
              <a:rPr lang="en-US" dirty="0" smtClean="0"/>
              <a:t> main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tujuannya</a:t>
            </a:r>
            <a:endParaRPr lang="en-US" dirty="0" smtClean="0"/>
          </a:p>
          <a:p>
            <a:pPr marL="857250" indent="-457200">
              <a:buFontTx/>
              <a:buChar char="-"/>
            </a:pPr>
            <a:r>
              <a:rPr lang="en-US" dirty="0" err="1" smtClean="0"/>
              <a:t>Prosesnya</a:t>
            </a:r>
            <a:r>
              <a:rPr lang="en-US" dirty="0" smtClean="0"/>
              <a:t> </a:t>
            </a:r>
            <a:r>
              <a:rPr lang="en-US" dirty="0" err="1" smtClean="0"/>
              <a:t>dimulai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ketua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mengajukan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. (</a:t>
            </a:r>
            <a:r>
              <a:rPr lang="en-US" dirty="0" err="1" smtClean="0"/>
              <a:t>misal</a:t>
            </a:r>
            <a:r>
              <a:rPr lang="en-US" dirty="0" smtClean="0"/>
              <a:t>: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akibat</a:t>
            </a:r>
            <a:r>
              <a:rPr lang="en-US" dirty="0" smtClean="0"/>
              <a:t> </a:t>
            </a:r>
            <a:r>
              <a:rPr lang="en-US" dirty="0" err="1" smtClean="0"/>
              <a:t>operasi</a:t>
            </a:r>
            <a:r>
              <a:rPr lang="en-US" dirty="0" smtClean="0"/>
              <a:t> </a:t>
            </a:r>
            <a:r>
              <a:rPr lang="en-US" dirty="0" err="1" smtClean="0"/>
              <a:t>pabrik</a:t>
            </a:r>
            <a:r>
              <a:rPr lang="en-US" dirty="0" smtClean="0"/>
              <a:t> yang </a:t>
            </a:r>
            <a:r>
              <a:rPr lang="en-US" dirty="0" err="1" smtClean="0"/>
              <a:t>menimbulkan</a:t>
            </a:r>
            <a:r>
              <a:rPr lang="en-US" dirty="0" smtClean="0"/>
              <a:t> </a:t>
            </a:r>
            <a:r>
              <a:rPr lang="en-US" dirty="0" err="1" smtClean="0"/>
              <a:t>kebisingan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 </a:t>
            </a:r>
            <a:r>
              <a:rPr lang="en-US" dirty="0" err="1" smtClean="0"/>
              <a:t>disekitarnya</a:t>
            </a:r>
            <a:r>
              <a:rPr lang="en-US" dirty="0" smtClean="0"/>
              <a:t>?)</a:t>
            </a:r>
          </a:p>
          <a:p>
            <a:pPr marL="857250" indent="-457200">
              <a:buFontTx/>
              <a:buChar char="-"/>
            </a:pP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diminta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menuliskan</a:t>
            </a:r>
            <a:r>
              <a:rPr lang="en-US" dirty="0" smtClean="0"/>
              <a:t> </a:t>
            </a:r>
            <a:r>
              <a:rPr lang="en-US" dirty="0" err="1" smtClean="0"/>
              <a:t>jawabannya</a:t>
            </a:r>
            <a:r>
              <a:rPr lang="en-US" dirty="0" smtClean="0"/>
              <a:t>.</a:t>
            </a:r>
          </a:p>
          <a:p>
            <a:pPr marL="857250" indent="-457200">
              <a:buFontTx/>
              <a:buChar char="-"/>
            </a:pPr>
            <a:r>
              <a:rPr lang="en-US" dirty="0" err="1" smtClean="0"/>
              <a:t>Ketua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menanyakan</a:t>
            </a:r>
            <a:r>
              <a:rPr lang="en-US" dirty="0" smtClean="0"/>
              <a:t> </a:t>
            </a:r>
            <a:r>
              <a:rPr lang="en-US" dirty="0" err="1" smtClean="0"/>
              <a:t>jawaban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.</a:t>
            </a:r>
          </a:p>
          <a:p>
            <a:pPr marL="857250" indent="-457200">
              <a:buFontTx/>
              <a:buChar char="-"/>
            </a:pPr>
            <a:r>
              <a:rPr lang="en-US" dirty="0" err="1" smtClean="0"/>
              <a:t>Jawaban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di </a:t>
            </a:r>
            <a:r>
              <a:rPr lang="en-US" dirty="0" err="1" smtClean="0"/>
              <a:t>daftar</a:t>
            </a:r>
            <a:r>
              <a:rPr lang="en-US" dirty="0" smtClean="0"/>
              <a:t> di flip chart </a:t>
            </a:r>
            <a:r>
              <a:rPr lang="en-US" dirty="0" err="1" smtClean="0"/>
              <a:t>atau</a:t>
            </a:r>
            <a:r>
              <a:rPr lang="en-US" dirty="0" smtClean="0"/>
              <a:t> white board.</a:t>
            </a:r>
          </a:p>
          <a:p>
            <a:pPr marL="857250" indent="-457200">
              <a:buFontTx/>
              <a:buChar char="-"/>
            </a:pPr>
            <a:r>
              <a:rPr lang="en-US" dirty="0" err="1" smtClean="0"/>
              <a:t>Sekretaris</a:t>
            </a:r>
            <a:r>
              <a:rPr lang="en-US" dirty="0" smtClean="0"/>
              <a:t> </a:t>
            </a:r>
            <a:r>
              <a:rPr lang="en-US" dirty="0" err="1" smtClean="0"/>
              <a:t>mengurutkan</a:t>
            </a:r>
            <a:r>
              <a:rPr lang="en-US" dirty="0" smtClean="0"/>
              <a:t> item </a:t>
            </a:r>
            <a:r>
              <a:rPr lang="en-US" dirty="0" err="1" smtClean="0"/>
              <a:t>jawaban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daftar</a:t>
            </a:r>
            <a:r>
              <a:rPr lang="en-US" dirty="0" smtClean="0"/>
              <a:t>.</a:t>
            </a:r>
          </a:p>
          <a:p>
            <a:pPr marL="857250" indent="-457200">
              <a:buFontTx/>
              <a:buChar char="-"/>
            </a:pPr>
            <a:r>
              <a:rPr lang="en-US" dirty="0" err="1" smtClean="0"/>
              <a:t>Ketua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 smtClean="0"/>
              <a:t>mendiskusikan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item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meminta</a:t>
            </a:r>
            <a:r>
              <a:rPr lang="en-US" dirty="0" smtClean="0"/>
              <a:t> </a:t>
            </a:r>
            <a:r>
              <a:rPr lang="en-US" dirty="0" err="1" smtClean="0"/>
              <a:t>alasan</a:t>
            </a:r>
            <a:r>
              <a:rPr lang="en-US" dirty="0" smtClean="0"/>
              <a:t> </a:t>
            </a:r>
            <a:r>
              <a:rPr lang="en-US" dirty="0" err="1" smtClean="0"/>
              <a:t>pengaju</a:t>
            </a:r>
            <a:r>
              <a:rPr lang="en-US" dirty="0" smtClean="0"/>
              <a:t> ide.</a:t>
            </a:r>
          </a:p>
          <a:p>
            <a:pPr marL="857250" indent="-457200">
              <a:buFontTx/>
              <a:buChar char="-"/>
            </a:pPr>
            <a:r>
              <a:rPr lang="en-US" dirty="0" smtClean="0"/>
              <a:t>Para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diminta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ranking yang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paling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diantara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/>
              <a:t> </a:t>
            </a:r>
            <a:r>
              <a:rPr lang="en-US" dirty="0" smtClean="0"/>
              <a:t>di </a:t>
            </a:r>
            <a:r>
              <a:rPr lang="en-US" dirty="0" err="1" smtClean="0"/>
              <a:t>kartu</a:t>
            </a:r>
            <a:r>
              <a:rPr lang="en-US" dirty="0" smtClean="0"/>
              <a:t> </a:t>
            </a:r>
            <a:r>
              <a:rPr lang="en-US" dirty="0" err="1" smtClean="0"/>
              <a:t>indek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dibagikan</a:t>
            </a:r>
            <a:r>
              <a:rPr lang="en-US" dirty="0" smtClean="0"/>
              <a:t>.</a:t>
            </a:r>
          </a:p>
          <a:p>
            <a:pPr marL="857250" indent="-457200">
              <a:buFontTx/>
              <a:buChar char="-"/>
            </a:pPr>
            <a:r>
              <a:rPr lang="en-US" dirty="0" err="1" smtClean="0"/>
              <a:t>Ketua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sekretaris</a:t>
            </a:r>
            <a:r>
              <a:rPr lang="en-US" dirty="0" smtClean="0"/>
              <a:t> </a:t>
            </a:r>
            <a:r>
              <a:rPr lang="en-US" dirty="0" err="1" smtClean="0"/>
              <a:t>merangkum</a:t>
            </a:r>
            <a:r>
              <a:rPr lang="en-US" dirty="0" smtClean="0"/>
              <a:t> </a:t>
            </a:r>
            <a:r>
              <a:rPr lang="en-US" dirty="0" err="1" smtClean="0"/>
              <a:t>pendapat-pendapat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.</a:t>
            </a:r>
          </a:p>
          <a:p>
            <a:pPr marL="857250" indent="-457200">
              <a:buFontTx/>
              <a:buChar char="-"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9426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1512</TotalTime>
  <Words>1002</Words>
  <Application>Microsoft Office PowerPoint</Application>
  <PresentationFormat>On-screen Show (4:3)</PresentationFormat>
  <Paragraphs>94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Flow</vt:lpstr>
      <vt:lpstr>PRAKIRAAN DAMPAK</vt:lpstr>
      <vt:lpstr>Pengertian</vt:lpstr>
      <vt:lpstr>Dalam Prakiraan Dampak harus disajikan:</vt:lpstr>
      <vt:lpstr>Beberapa Teknik Prakiraan Dampak</vt:lpstr>
      <vt:lpstr>PowerPoint Presentation</vt:lpstr>
      <vt:lpstr>Metode non Matematis Prakiraan Dampak</vt:lpstr>
      <vt:lpstr>PowerPoint Presentation</vt:lpstr>
      <vt:lpstr>PowerPoint Presentation</vt:lpstr>
      <vt:lpstr>PowerPoint Presentation</vt:lpstr>
      <vt:lpstr>PowerPoint Presentation</vt:lpstr>
      <vt:lpstr>Langkah Prakiraan Dampak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PRAKIRAAN DAMPAK</dc:title>
  <dc:creator>Widati</dc:creator>
  <cp:lastModifiedBy>Widati</cp:lastModifiedBy>
  <cp:revision>24</cp:revision>
  <dcterms:created xsi:type="dcterms:W3CDTF">2014-05-06T03:13:12Z</dcterms:created>
  <dcterms:modified xsi:type="dcterms:W3CDTF">2016-11-25T03:36:44Z</dcterms:modified>
</cp:coreProperties>
</file>