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ED23B4-6ECB-4A8B-A4FD-E879E5659463}" type="datetimeFigureOut">
              <a:rPr lang="id-ID" smtClean="0"/>
              <a:pPr/>
              <a:t>03/06/2020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4F4AF1-2291-4290-9222-60F4334F5A95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Tiga Tradisi Partisipasi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mtClean="0"/>
              <a:t> 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Partisipasi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Keterkaitan orang yang berorientasi pada mempengaruhi dan mendudukan wakil-wakil rakyat dalam lembaga pemerintahan ketimbang dalam partisipasi aktif dan langsung dalam proses-proses kepemerintahan itu sendiri</a:t>
            </a:r>
          </a:p>
          <a:p>
            <a:r>
              <a:rPr lang="id-ID" dirty="0" smtClean="0"/>
              <a:t>Partisipasi sering diungkapkan dalam bentuk tindakan seseorang individu atau kelompok yang terorganisir untuk melakukan pemungutan suara, kampanye, protes, untuk mempengaruhi wakil-wakil pemerintah 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Partisipasi sosial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Keterlibatan masyarakat terutama yang dipandang sebagai beneficiary pembangunan dalam konsultasi atau pengmabilan keputusan dalam semua tahapan siklus proyek pembangunan dari kebutuhan sampai penilaian, implementasi, pemantauan dan evaluasi.</a:t>
            </a:r>
          </a:p>
          <a:p>
            <a:r>
              <a:rPr lang="id-ID" dirty="0" smtClean="0"/>
              <a:t>Ada beberapa asumsi yang diterima secara umum untuk mendorong partisipasi sosial 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Rakyatlah yang paling tahu kebutuhannya karena itu rakyat mempunyai hak untuk mengidentifikasi dan menentukan kebutuhan pembangunan di lokalnya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Partisipasi sosial dapat menjamin kepentingan dan suara-suara kelompok yang selama ini dipinggirkan dalam pembangunan hukum, ekonomi, sosial dan budaya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Partisipasi sosial dalam pengawasan terhadap proses-proses pembangunan dapat menjamin tidak terjadinya berbagai penyimpangan, penurunan kualitas dan kuantitas pembangunan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Keikutsertaan warga dalam pembuatan kebijakan dan pengambilan keputusan di berbagai gelanggang kunci yang mempengaruhi kehidupan mereka</a:t>
            </a:r>
          </a:p>
          <a:p>
            <a:r>
              <a:rPr lang="id-ID" dirty="0" smtClean="0"/>
              <a:t>Asumsi dasar yang menjadi dasar bagi meluasnya gaya, seni, praktek partisipasi warga adalah: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3891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Partisipasi merupakan hak politik yang melekat pada warga sebagaimna hak politik lainnya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Untuk menutupi demokrasi perwakilan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Menjadikan partisipasi (demokrasi) lebih bermakna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Partisipasi harus dilakukan secara terus menerus bukan kadangkala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Sebagai instrumen untuk mendorong good governance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Meningkatkan kepercayaan publik terhadap penyelenggaraan pemerintahan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/>
              <a:t>Mendorong warga untyuk terlibat dalam pengambilan keputusan dan pelaksanaan kebijakan publik secara langsung</a:t>
            </a:r>
          </a:p>
          <a:p>
            <a:pPr marL="514350" indent="-514350"/>
            <a:r>
              <a:rPr lang="id-ID" sz="2400" dirty="0" smtClean="0"/>
              <a:t>Ketiga tradisi partisipasi tersebut di atas bukanlah tradisi yang saling bertentangan melainkan masing-masing tradisi salaing berkaitan dan dikembangan</a:t>
            </a:r>
            <a:endParaRPr lang="id-ID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262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Flow</vt:lpstr>
      <vt:lpstr>Tiga Tradisi Partisipasi </vt:lpstr>
      <vt:lpstr>Partisipasi Politik</vt:lpstr>
      <vt:lpstr>Partisipasi sosial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Tiga Tradisi Partisipasi</dc:title>
  <dc:creator>thinkpad</dc:creator>
  <cp:lastModifiedBy>hp</cp:lastModifiedBy>
  <cp:revision>6</cp:revision>
  <dcterms:created xsi:type="dcterms:W3CDTF">2014-05-07T00:12:54Z</dcterms:created>
  <dcterms:modified xsi:type="dcterms:W3CDTF">2020-06-03T04:16:21Z</dcterms:modified>
</cp:coreProperties>
</file>