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4" r:id="rId9"/>
    <p:sldId id="266" r:id="rId10"/>
    <p:sldId id="267" r:id="rId11"/>
    <p:sldId id="263" r:id="rId12"/>
    <p:sldId id="265"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3FBA8D-A671-45DD-AEC1-75F6D9538BDD}" type="datetimeFigureOut">
              <a:rPr lang="en-US" smtClean="0"/>
              <a:pPr/>
              <a:t>4/4/2018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DEC62B-423B-43FC-A209-0BF5BC68EEE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DEC62B-423B-43FC-A209-0BF5BC68EEE0}"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B4AD3F-105F-4A75-B9D9-9858317BA363}" type="datetimeFigureOut">
              <a:rPr lang="en-US" smtClean="0"/>
              <a:pPr/>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B4AD3F-105F-4A75-B9D9-9858317BA363}" type="datetimeFigureOut">
              <a:rPr lang="en-US" smtClean="0"/>
              <a:pPr/>
              <a:t>4/4/2018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B4AD3F-105F-4A75-B9D9-9858317BA363}" type="datetimeFigureOut">
              <a:rPr lang="en-US" smtClean="0"/>
              <a:pPr/>
              <a:t>4/4/2018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B4AD3F-105F-4A75-B9D9-9858317BA363}" type="datetimeFigureOut">
              <a:rPr lang="en-US" smtClean="0"/>
              <a:pPr/>
              <a:t>4/4/2018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B4AD3F-105F-4A75-B9D9-9858317BA363}" type="datetimeFigureOut">
              <a:rPr lang="en-US" smtClean="0"/>
              <a:pPr/>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B4AD3F-105F-4A75-B9D9-9858317BA363}" type="datetimeFigureOut">
              <a:rPr lang="en-US" smtClean="0"/>
              <a:pPr/>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4AD3F-105F-4A75-B9D9-9858317BA363}" type="datetimeFigureOut">
              <a:rPr lang="en-US" smtClean="0"/>
              <a:pPr/>
              <a:t>4/4/2018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B02791-1618-4537-AD1D-8D6D38CBAB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5867399"/>
          </a:xfrm>
        </p:spPr>
        <p:txBody>
          <a:bodyPr>
            <a:normAutofit/>
          </a:bodyPr>
          <a:lstStyle/>
          <a:p>
            <a:r>
              <a:rPr lang="en-US" dirty="0" smtClean="0"/>
              <a:t>PENGEMBANGAN LEMBAGA KEMASYARAKATAN DESA</a:t>
            </a:r>
            <a:br>
              <a:rPr lang="en-US" dirty="0" smtClean="0"/>
            </a:br>
            <a:r>
              <a:rPr lang="en-US" dirty="0"/>
              <a:t/>
            </a:r>
            <a:br>
              <a:rPr lang="en-US" dirty="0"/>
            </a:br>
            <a:r>
              <a:rPr lang="en-US" sz="2800" dirty="0" err="1" smtClean="0"/>
              <a:t>oleh</a:t>
            </a:r>
            <a:r>
              <a:rPr lang="en-US" sz="2800" dirty="0" smtClean="0"/>
              <a:t/>
            </a:r>
            <a:br>
              <a:rPr lang="en-US" sz="2800" dirty="0" smtClean="0"/>
            </a:br>
            <a:r>
              <a:rPr lang="en-US" sz="2800" dirty="0" err="1" smtClean="0"/>
              <a:t>Dra</a:t>
            </a:r>
            <a:r>
              <a:rPr lang="en-US" sz="2800" dirty="0" smtClean="0"/>
              <a:t>. Sri </a:t>
            </a:r>
            <a:r>
              <a:rPr lang="en-US" sz="2800" dirty="0" err="1" smtClean="0"/>
              <a:t>Suminar</a:t>
            </a:r>
            <a:r>
              <a:rPr lang="en-US" sz="2800" dirty="0" smtClean="0"/>
              <a:t>, MP</a:t>
            </a:r>
            <a:br>
              <a:rPr lang="en-US" sz="2800" dirty="0" smtClean="0"/>
            </a:br>
            <a:r>
              <a:rPr lang="en-US" sz="2800" dirty="0"/>
              <a:t/>
            </a:r>
            <a:br>
              <a:rPr lang="en-US" sz="2800" dirty="0"/>
            </a:br>
            <a:r>
              <a:rPr lang="en-US" sz="2800" dirty="0" err="1" smtClean="0"/>
              <a:t>Prodi</a:t>
            </a:r>
            <a:r>
              <a:rPr lang="en-US" sz="2800" dirty="0" smtClean="0"/>
              <a:t> PMD D III</a:t>
            </a:r>
            <a:br>
              <a:rPr lang="en-US" sz="2800" dirty="0" smtClean="0"/>
            </a:br>
            <a:r>
              <a:rPr lang="en-US" sz="2800" dirty="0" smtClean="0"/>
              <a:t>STPMD “APMD” YOGYAKARTA</a:t>
            </a:r>
            <a:r>
              <a:rPr lang="en-US" dirty="0" smtClean="0"/>
              <a:t/>
            </a:r>
            <a:br>
              <a:rPr lang="en-US" dirty="0" smtClean="0"/>
            </a:br>
            <a:endParaRPr lang="en-US" dirty="0"/>
          </a:p>
        </p:txBody>
      </p:sp>
      <p:sp>
        <p:nvSpPr>
          <p:cNvPr id="3" name="Subtitle 2"/>
          <p:cNvSpPr>
            <a:spLocks noGrp="1"/>
          </p:cNvSpPr>
          <p:nvPr>
            <p:ph type="subTitle" idx="1"/>
          </p:nvPr>
        </p:nvSpPr>
        <p:spPr>
          <a:xfrm flipV="1">
            <a:off x="1371600" y="6857999"/>
            <a:ext cx="64008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t>Dari </a:t>
            </a:r>
            <a:r>
              <a:rPr lang="en-US" dirty="0" err="1" smtClean="0"/>
              <a:t>Faktor</a:t>
            </a:r>
            <a:r>
              <a:rPr lang="en-US" dirty="0" smtClean="0"/>
              <a:t> </a:t>
            </a:r>
            <a:r>
              <a:rPr lang="en-US" dirty="0" err="1" smtClean="0"/>
              <a:t>Penyebarannya</a:t>
            </a:r>
            <a:r>
              <a:rPr lang="en-US" dirty="0" smtClean="0"/>
              <a:t/>
            </a:r>
            <a:br>
              <a:rPr lang="en-US" dirty="0" smtClean="0"/>
            </a:br>
            <a:r>
              <a:rPr lang="en-US" dirty="0" smtClean="0"/>
              <a:t>General Institutions, </a:t>
            </a:r>
            <a:r>
              <a:rPr lang="en-US" dirty="0" err="1" smtClean="0"/>
              <a:t>seperti</a:t>
            </a:r>
            <a:r>
              <a:rPr lang="en-US" dirty="0" smtClean="0"/>
              <a:t> agama yang </a:t>
            </a:r>
            <a:r>
              <a:rPr lang="en-US" dirty="0" err="1" smtClean="0"/>
              <a:t>dikenal</a:t>
            </a:r>
            <a:r>
              <a:rPr lang="en-US" dirty="0" smtClean="0"/>
              <a:t> </a:t>
            </a:r>
            <a:r>
              <a:rPr lang="en-US" dirty="0" err="1" smtClean="0"/>
              <a:t>oleh</a:t>
            </a:r>
            <a:r>
              <a:rPr lang="en-US" dirty="0" smtClean="0"/>
              <a:t> </a:t>
            </a:r>
            <a:r>
              <a:rPr lang="en-US" dirty="0" err="1" smtClean="0"/>
              <a:t>semua</a:t>
            </a:r>
            <a:r>
              <a:rPr lang="en-US" dirty="0" smtClean="0"/>
              <a:t/>
            </a:r>
            <a:br>
              <a:rPr lang="en-US" dirty="0" smtClean="0"/>
            </a:br>
            <a:r>
              <a:rPr lang="en-US" dirty="0" err="1" smtClean="0"/>
              <a:t>masyarakat</a:t>
            </a:r>
            <a:r>
              <a:rPr lang="en-US" dirty="0" smtClean="0"/>
              <a:t> </a:t>
            </a:r>
            <a:r>
              <a:rPr lang="en-US" dirty="0" err="1" smtClean="0"/>
              <a:t>di</a:t>
            </a:r>
            <a:r>
              <a:rPr lang="en-US" dirty="0" smtClean="0"/>
              <a:t> </a:t>
            </a:r>
            <a:r>
              <a:rPr lang="en-US" dirty="0" err="1" smtClean="0"/>
              <a:t>dunia</a:t>
            </a:r>
            <a:r>
              <a:rPr lang="en-US" dirty="0" smtClean="0"/>
              <a:t/>
            </a:r>
            <a:br>
              <a:rPr lang="en-US" dirty="0" smtClean="0"/>
            </a:br>
            <a:r>
              <a:rPr lang="en-US" dirty="0" smtClean="0"/>
              <a:t>Restricted </a:t>
            </a:r>
            <a:r>
              <a:rPr lang="en-US" dirty="0" err="1" smtClean="0"/>
              <a:t>Insitutions</a:t>
            </a:r>
            <a:r>
              <a:rPr lang="en-US" dirty="0" smtClean="0"/>
              <a:t>, </a:t>
            </a:r>
            <a:r>
              <a:rPr lang="en-US" dirty="0" err="1" smtClean="0"/>
              <a:t>seperti</a:t>
            </a:r>
            <a:r>
              <a:rPr lang="en-US" dirty="0" smtClean="0"/>
              <a:t> Agama Islam, </a:t>
            </a:r>
            <a:r>
              <a:rPr lang="en-US" dirty="0" err="1" smtClean="0"/>
              <a:t>katolik</a:t>
            </a:r>
            <a:r>
              <a:rPr lang="en-US" dirty="0" smtClean="0"/>
              <a:t>, </a:t>
            </a:r>
            <a:r>
              <a:rPr lang="en-US" dirty="0" err="1" smtClean="0"/>
              <a:t>protestan</a:t>
            </a:r>
            <a:r>
              <a:rPr lang="en-US" dirty="0" smtClean="0"/>
              <a:t/>
            </a:r>
            <a:br>
              <a:rPr lang="en-US" dirty="0" smtClean="0"/>
            </a:br>
            <a:r>
              <a:rPr lang="en-US" dirty="0" err="1" smtClean="0"/>
              <a:t>Budha</a:t>
            </a:r>
            <a:r>
              <a:rPr lang="en-US" dirty="0" smtClean="0"/>
              <a:t>, Hindu yang </a:t>
            </a:r>
            <a:r>
              <a:rPr lang="en-US" dirty="0" err="1" smtClean="0"/>
              <a:t>dianut</a:t>
            </a:r>
            <a:r>
              <a:rPr lang="en-US" dirty="0" smtClean="0"/>
              <a:t> </a:t>
            </a:r>
            <a:r>
              <a:rPr lang="en-US" dirty="0" err="1" smtClean="0"/>
              <a:t>oleh</a:t>
            </a:r>
            <a:r>
              <a:rPr lang="en-US" dirty="0" smtClean="0"/>
              <a:t> </a:t>
            </a:r>
            <a:r>
              <a:rPr lang="en-US" dirty="0" err="1" smtClean="0"/>
              <a:t>masyarakat</a:t>
            </a:r>
            <a:r>
              <a:rPr lang="en-US" dirty="0" smtClean="0"/>
              <a:t> </a:t>
            </a:r>
            <a:r>
              <a:rPr lang="en-US" dirty="0" err="1" smtClean="0"/>
              <a:t>tertentu</a:t>
            </a:r>
            <a:r>
              <a:rPr lang="en-US" dirty="0" smtClean="0"/>
              <a:t> </a:t>
            </a:r>
            <a:r>
              <a:rPr lang="en-US" dirty="0" err="1" smtClean="0"/>
              <a:t>di</a:t>
            </a:r>
            <a:r>
              <a:rPr lang="en-US" dirty="0" smtClean="0"/>
              <a:t> </a:t>
            </a:r>
            <a:r>
              <a:rPr lang="en-US" dirty="0" err="1" smtClean="0"/>
              <a:t>dunia</a:t>
            </a:r>
            <a:r>
              <a:rPr lang="en-US" dirty="0" smtClean="0"/>
              <a:t/>
            </a:r>
            <a:br>
              <a:rPr lang="en-US" dirty="0" smtClean="0"/>
            </a:br>
            <a:r>
              <a:rPr lang="en-US" dirty="0" smtClean="0"/>
              <a:t/>
            </a:r>
            <a:br>
              <a:rPr lang="en-US" dirty="0" smtClean="0"/>
            </a:br>
            <a:r>
              <a:rPr lang="en-US" dirty="0" smtClean="0"/>
              <a:t>Dari </a:t>
            </a:r>
            <a:r>
              <a:rPr lang="en-US" dirty="0" err="1" smtClean="0"/>
              <a:t>Sudut</a:t>
            </a:r>
            <a:r>
              <a:rPr lang="en-US" dirty="0" smtClean="0"/>
              <a:t> </a:t>
            </a:r>
            <a:r>
              <a:rPr lang="en-US" dirty="0" err="1" smtClean="0"/>
              <a:t>Fungsinya</a:t>
            </a:r>
            <a:r>
              <a:rPr lang="en-US" dirty="0" smtClean="0"/>
              <a:t/>
            </a:r>
            <a:br>
              <a:rPr lang="en-US" dirty="0" smtClean="0"/>
            </a:br>
            <a:r>
              <a:rPr lang="en-US" dirty="0" smtClean="0"/>
              <a:t>Operative Institutions, </a:t>
            </a:r>
            <a:r>
              <a:rPr lang="en-US" dirty="0" err="1" smtClean="0"/>
              <a:t>merupakan</a:t>
            </a:r>
            <a:r>
              <a:rPr lang="en-US" dirty="0" smtClean="0"/>
              <a:t> </a:t>
            </a:r>
            <a:r>
              <a:rPr lang="en-US" dirty="0" err="1" smtClean="0"/>
              <a:t>lembaga</a:t>
            </a:r>
            <a:r>
              <a:rPr lang="en-US" dirty="0" smtClean="0"/>
              <a:t> yang </a:t>
            </a:r>
            <a:r>
              <a:rPr lang="en-US" dirty="0" err="1" smtClean="0"/>
              <a:t>menghimpun</a:t>
            </a:r>
            <a:r>
              <a:rPr lang="en-US" dirty="0" smtClean="0"/>
              <a:t> </a:t>
            </a:r>
            <a:r>
              <a:rPr lang="en-US" dirty="0" err="1" smtClean="0"/>
              <a:t>pola-pola</a:t>
            </a:r>
            <a:r>
              <a:rPr lang="en-US" dirty="0" smtClean="0"/>
              <a:t> </a:t>
            </a:r>
            <a:r>
              <a:rPr lang="en-US" dirty="0" err="1" smtClean="0"/>
              <a:t>atau</a:t>
            </a:r>
            <a:r>
              <a:rPr lang="en-US" dirty="0" smtClean="0"/>
              <a:t> </a:t>
            </a:r>
            <a:r>
              <a:rPr lang="en-US" dirty="0" err="1" smtClean="0"/>
              <a:t>cara-cara</a:t>
            </a:r>
            <a:r>
              <a:rPr lang="en-US" dirty="0" smtClean="0"/>
              <a:t> yang </a:t>
            </a:r>
            <a:r>
              <a:rPr lang="en-US" dirty="0" err="1" smtClean="0"/>
              <a:t>diperlukan</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lembaga</a:t>
            </a:r>
            <a:r>
              <a:rPr lang="en-US" dirty="0" smtClean="0"/>
              <a:t> yang </a:t>
            </a:r>
            <a:r>
              <a:rPr lang="en-US" dirty="0" err="1" smtClean="0"/>
              <a:t>bersangkutan</a:t>
            </a:r>
            <a:r>
              <a:rPr lang="en-US" dirty="0" smtClean="0"/>
              <a:t>. </a:t>
            </a:r>
            <a:r>
              <a:rPr lang="en-US" dirty="0" err="1" smtClean="0"/>
              <a:t>Contoh</a:t>
            </a:r>
            <a:r>
              <a:rPr lang="en-US" dirty="0" smtClean="0"/>
              <a:t> : </a:t>
            </a:r>
            <a:r>
              <a:rPr lang="en-US" dirty="0" err="1" smtClean="0"/>
              <a:t>lembaga</a:t>
            </a:r>
            <a:r>
              <a:rPr lang="en-US" dirty="0" smtClean="0"/>
              <a:t> </a:t>
            </a:r>
            <a:r>
              <a:rPr lang="en-US" dirty="0" err="1" smtClean="0"/>
              <a:t>industrialisasi</a:t>
            </a:r>
            <a:r>
              <a:rPr lang="en-US" dirty="0" smtClean="0"/>
              <a:t/>
            </a:r>
            <a:br>
              <a:rPr lang="en-US" dirty="0" smtClean="0"/>
            </a:br>
            <a:r>
              <a:rPr lang="en-US" dirty="0" smtClean="0"/>
              <a:t>Regulative Institutions, </a:t>
            </a:r>
            <a:r>
              <a:rPr lang="en-US" dirty="0" err="1" smtClean="0"/>
              <a:t>merupakan</a:t>
            </a:r>
            <a:r>
              <a:rPr lang="en-US" dirty="0" smtClean="0"/>
              <a:t> </a:t>
            </a:r>
            <a:r>
              <a:rPr lang="en-US" dirty="0" err="1" smtClean="0"/>
              <a:t>lembaga</a:t>
            </a:r>
            <a:r>
              <a:rPr lang="en-US" dirty="0" smtClean="0"/>
              <a:t> yang </a:t>
            </a:r>
            <a:r>
              <a:rPr lang="en-US" dirty="0" err="1" smtClean="0"/>
              <a:t>bertujuan</a:t>
            </a:r>
            <a:r>
              <a:rPr lang="en-US" dirty="0" smtClean="0"/>
              <a:t> </a:t>
            </a:r>
            <a:r>
              <a:rPr lang="en-US" dirty="0" err="1" smtClean="0"/>
              <a:t>untuk</a:t>
            </a:r>
            <a:r>
              <a:rPr lang="en-US" dirty="0" smtClean="0"/>
              <a:t> </a:t>
            </a:r>
            <a:r>
              <a:rPr lang="en-US" dirty="0" err="1" smtClean="0"/>
              <a:t>mengawasi</a:t>
            </a:r>
            <a:r>
              <a:rPr lang="en-US" dirty="0" smtClean="0"/>
              <a:t> </a:t>
            </a:r>
            <a:r>
              <a:rPr lang="en-US" dirty="0" err="1" smtClean="0"/>
              <a:t>adat</a:t>
            </a:r>
            <a:r>
              <a:rPr lang="en-US" dirty="0" smtClean="0"/>
              <a:t> </a:t>
            </a:r>
            <a:r>
              <a:rPr lang="en-US" dirty="0" err="1" smtClean="0"/>
              <a:t>istiadat</a:t>
            </a:r>
            <a:r>
              <a:rPr lang="en-US" dirty="0" smtClean="0"/>
              <a:t>, </a:t>
            </a:r>
            <a:r>
              <a:rPr lang="en-US" dirty="0" err="1" smtClean="0"/>
              <a:t>atau</a:t>
            </a:r>
            <a:r>
              <a:rPr lang="en-US" dirty="0" smtClean="0"/>
              <a:t> </a:t>
            </a:r>
            <a:r>
              <a:rPr lang="en-US" dirty="0" err="1" smtClean="0"/>
              <a:t>tata</a:t>
            </a:r>
            <a:r>
              <a:rPr lang="en-US" dirty="0" smtClean="0"/>
              <a:t> </a:t>
            </a:r>
            <a:r>
              <a:rPr lang="en-US" dirty="0" err="1" smtClean="0"/>
              <a:t>kelakuan</a:t>
            </a:r>
            <a:r>
              <a:rPr lang="en-US" dirty="0" smtClean="0"/>
              <a:t> yang </a:t>
            </a:r>
            <a:r>
              <a:rPr lang="en-US" dirty="0" err="1" smtClean="0"/>
              <a:t>tidak</a:t>
            </a:r>
            <a:r>
              <a:rPr lang="en-US" dirty="0" smtClean="0"/>
              <a:t> </a:t>
            </a:r>
            <a:r>
              <a:rPr lang="en-US" dirty="0" err="1" smtClean="0"/>
              <a:t>menjadi</a:t>
            </a:r>
            <a:r>
              <a:rPr lang="en-US" dirty="0" smtClean="0"/>
              <a:t> </a:t>
            </a:r>
            <a:r>
              <a:rPr lang="en-US" dirty="0" err="1" smtClean="0"/>
              <a:t>bagian</a:t>
            </a:r>
            <a:r>
              <a:rPr lang="en-US" dirty="0" smtClean="0"/>
              <a:t> </a:t>
            </a:r>
            <a:r>
              <a:rPr lang="en-US" dirty="0" err="1" smtClean="0"/>
              <a:t>itu</a:t>
            </a:r>
            <a:r>
              <a:rPr lang="en-US" dirty="0" smtClean="0"/>
              <a:t> </a:t>
            </a:r>
            <a:r>
              <a:rPr lang="en-US" dirty="0" err="1" smtClean="0"/>
              <a:t>sendiri</a:t>
            </a:r>
            <a:r>
              <a:rPr lang="en-US" dirty="0" smtClean="0"/>
              <a:t>. </a:t>
            </a:r>
            <a:r>
              <a:rPr lang="en-US" dirty="0" err="1" smtClean="0"/>
              <a:t>Contoh</a:t>
            </a:r>
            <a:r>
              <a:rPr lang="en-US" dirty="0" smtClean="0"/>
              <a:t> : </a:t>
            </a:r>
            <a:r>
              <a:rPr lang="en-US" dirty="0" err="1" smtClean="0"/>
              <a:t>lembaga-lembaga</a:t>
            </a:r>
            <a:r>
              <a:rPr lang="en-US" dirty="0" smtClean="0"/>
              <a:t> </a:t>
            </a:r>
            <a:r>
              <a:rPr lang="en-US" dirty="0" err="1" smtClean="0"/>
              <a:t>hukum</a:t>
            </a:r>
            <a:r>
              <a:rPr lang="en-US" dirty="0" smtClean="0"/>
              <a:t>  (</a:t>
            </a:r>
            <a:r>
              <a:rPr lang="en-US" dirty="0" err="1" smtClean="0"/>
              <a:t>kejaksaan</a:t>
            </a:r>
            <a:r>
              <a:rPr lang="en-US" dirty="0" smtClean="0"/>
              <a:t>, </a:t>
            </a:r>
            <a:r>
              <a:rPr lang="en-US" dirty="0" err="1" smtClean="0"/>
              <a:t>pengadilan</a:t>
            </a:r>
            <a:r>
              <a:rPr lang="en-US" sz="2400" dirty="0" smtClean="0"/>
              <a:t> </a:t>
            </a:r>
            <a:r>
              <a:rPr lang="en-US" sz="2400" dirty="0" err="1" smtClean="0"/>
              <a:t>dsb</a:t>
            </a:r>
            <a:r>
              <a:rPr lang="en-US" sz="2400"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533399"/>
            <a:ext cx="8229600" cy="533399"/>
          </a:xfrm>
        </p:spPr>
        <p:txBody>
          <a:bodyPr>
            <a:normAutofit fontScale="90000"/>
          </a:bodyPr>
          <a:lstStyle/>
          <a:p>
            <a:endParaRPr lang="en-US" dirty="0"/>
          </a:p>
        </p:txBody>
      </p:sp>
      <p:sp>
        <p:nvSpPr>
          <p:cNvPr id="3" name="Content Placeholder 2"/>
          <p:cNvSpPr>
            <a:spLocks noGrp="1"/>
          </p:cNvSpPr>
          <p:nvPr>
            <p:ph idx="1"/>
          </p:nvPr>
        </p:nvSpPr>
        <p:spPr>
          <a:xfrm>
            <a:off x="0" y="381000"/>
            <a:ext cx="9144000" cy="6172200"/>
          </a:xfrm>
        </p:spPr>
        <p:txBody>
          <a:bodyPr/>
          <a:lstStyle/>
          <a:p>
            <a:pPr marL="514350" indent="-514350">
              <a:buAutoNum type="arabicPeriod" startAt="2"/>
            </a:pPr>
            <a:r>
              <a:rPr lang="en-US" dirty="0" err="1" smtClean="0"/>
              <a:t>Sistem</a:t>
            </a:r>
            <a:r>
              <a:rPr lang="en-US" dirty="0" smtClean="0"/>
              <a:t> </a:t>
            </a:r>
            <a:r>
              <a:rPr lang="en-US" dirty="0" err="1" smtClean="0"/>
              <a:t>Pengendalian</a:t>
            </a:r>
            <a:r>
              <a:rPr lang="en-US" dirty="0" smtClean="0"/>
              <a:t> </a:t>
            </a:r>
            <a:r>
              <a:rPr lang="en-US" dirty="0" err="1" smtClean="0"/>
              <a:t>Sosial</a:t>
            </a:r>
            <a:r>
              <a:rPr lang="en-US" dirty="0" smtClean="0"/>
              <a:t> (</a:t>
            </a:r>
            <a:r>
              <a:rPr lang="en-US" i="1" dirty="0" smtClean="0"/>
              <a:t>Social Control</a:t>
            </a:r>
            <a:r>
              <a:rPr lang="en-US" dirty="0" smtClean="0"/>
              <a:t>) </a:t>
            </a:r>
          </a:p>
          <a:p>
            <a:pPr marL="514350" indent="-514350">
              <a:buNone/>
            </a:pPr>
            <a:r>
              <a:rPr lang="en-US" dirty="0" smtClean="0"/>
              <a:t>      </a:t>
            </a:r>
            <a:r>
              <a:rPr lang="en-US" dirty="0" err="1" smtClean="0"/>
              <a:t>Pengendalian</a:t>
            </a:r>
            <a:r>
              <a:rPr lang="en-US" dirty="0" smtClean="0"/>
              <a:t> </a:t>
            </a:r>
            <a:r>
              <a:rPr lang="en-US" dirty="0" err="1" smtClean="0"/>
              <a:t>sosial</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baik</a:t>
            </a:r>
            <a:r>
              <a:rPr lang="en-US" dirty="0" smtClean="0"/>
              <a:t> </a:t>
            </a:r>
            <a:r>
              <a:rPr lang="en-US" dirty="0" err="1" smtClean="0"/>
              <a:t>yg</a:t>
            </a:r>
            <a:r>
              <a:rPr lang="en-US" dirty="0" smtClean="0"/>
              <a:t> </a:t>
            </a:r>
            <a:r>
              <a:rPr lang="en-US" dirty="0" err="1" smtClean="0"/>
              <a:t>direncanakan</a:t>
            </a:r>
            <a:r>
              <a:rPr lang="en-US" dirty="0" smtClean="0"/>
              <a:t> </a:t>
            </a:r>
            <a:r>
              <a:rPr lang="en-US" dirty="0" err="1" smtClean="0"/>
              <a:t>maupun</a:t>
            </a:r>
            <a:r>
              <a:rPr lang="en-US" dirty="0" smtClean="0"/>
              <a:t> </a:t>
            </a:r>
            <a:r>
              <a:rPr lang="en-US" dirty="0" err="1" smtClean="0"/>
              <a:t>tidak</a:t>
            </a:r>
            <a:r>
              <a:rPr lang="en-US" dirty="0" smtClean="0"/>
              <a:t> yang </a:t>
            </a:r>
            <a:r>
              <a:rPr lang="en-US" dirty="0" err="1" smtClean="0"/>
              <a:t>bersifat</a:t>
            </a:r>
            <a:r>
              <a:rPr lang="en-US" dirty="0" smtClean="0"/>
              <a:t> </a:t>
            </a:r>
            <a:r>
              <a:rPr lang="en-US" dirty="0" err="1" smtClean="0"/>
              <a:t>mendidik</a:t>
            </a:r>
            <a:r>
              <a:rPr lang="en-US" dirty="0" smtClean="0"/>
              <a:t>, </a:t>
            </a:r>
            <a:r>
              <a:rPr lang="en-US" dirty="0" err="1" smtClean="0"/>
              <a:t>mangajak</a:t>
            </a:r>
            <a:r>
              <a:rPr lang="en-US" dirty="0" smtClean="0"/>
              <a:t>, </a:t>
            </a:r>
            <a:r>
              <a:rPr lang="en-US" dirty="0" err="1" smtClean="0"/>
              <a:t>atau</a:t>
            </a:r>
            <a:r>
              <a:rPr lang="en-US" dirty="0" smtClean="0"/>
              <a:t> </a:t>
            </a:r>
            <a:r>
              <a:rPr lang="en-US" dirty="0" err="1" smtClean="0"/>
              <a:t>bahkan</a:t>
            </a:r>
            <a:r>
              <a:rPr lang="en-US" dirty="0" smtClean="0"/>
              <a:t> </a:t>
            </a:r>
            <a:r>
              <a:rPr lang="en-US" dirty="0" err="1" smtClean="0"/>
              <a:t>memaksa</a:t>
            </a:r>
            <a:r>
              <a:rPr lang="en-US" dirty="0" smtClean="0"/>
              <a:t> </a:t>
            </a:r>
            <a:r>
              <a:rPr lang="en-US" dirty="0" err="1" smtClean="0"/>
              <a:t>warga</a:t>
            </a:r>
            <a:r>
              <a:rPr lang="en-US" dirty="0" smtClean="0"/>
              <a:t> </a:t>
            </a:r>
            <a:r>
              <a:rPr lang="en-US" dirty="0" err="1" smtClean="0"/>
              <a:t>masyarakat</a:t>
            </a:r>
            <a:r>
              <a:rPr lang="en-US" dirty="0" smtClean="0"/>
              <a:t> agar </a:t>
            </a:r>
            <a:r>
              <a:rPr lang="en-US" dirty="0" err="1" smtClean="0"/>
              <a:t>mematuhi</a:t>
            </a:r>
            <a:r>
              <a:rPr lang="en-US" dirty="0" smtClean="0"/>
              <a:t> </a:t>
            </a:r>
            <a:r>
              <a:rPr lang="en-US" dirty="0" err="1" smtClean="0"/>
              <a:t>kaidah-kaidah</a:t>
            </a:r>
            <a:r>
              <a:rPr lang="en-US" dirty="0" smtClean="0"/>
              <a:t> </a:t>
            </a:r>
            <a:r>
              <a:rPr lang="en-US" dirty="0" err="1" smtClean="0"/>
              <a:t>dan</a:t>
            </a:r>
            <a:r>
              <a:rPr lang="en-US" dirty="0" smtClean="0"/>
              <a:t> </a:t>
            </a:r>
            <a:r>
              <a:rPr lang="en-US" dirty="0" err="1" smtClean="0"/>
              <a:t>nilai-nilai</a:t>
            </a:r>
            <a:r>
              <a:rPr lang="en-US" dirty="0" smtClean="0"/>
              <a:t> </a:t>
            </a:r>
            <a:r>
              <a:rPr lang="en-US" dirty="0" err="1" smtClean="0"/>
              <a:t>sosial</a:t>
            </a:r>
            <a:r>
              <a:rPr lang="en-US" dirty="0" smtClean="0"/>
              <a:t> yang </a:t>
            </a:r>
            <a:r>
              <a:rPr lang="en-US" dirty="0" err="1" smtClean="0"/>
              <a:t>berlaku</a:t>
            </a:r>
            <a:endParaRPr lang="en-US" dirty="0" smtClean="0"/>
          </a:p>
          <a:p>
            <a:pPr marL="514350" indent="-514350">
              <a:buNone/>
            </a:pPr>
            <a:r>
              <a:rPr lang="en-US" dirty="0" err="1" smtClean="0"/>
              <a:t>Pengendalian</a:t>
            </a:r>
            <a:r>
              <a:rPr lang="en-US" dirty="0" smtClean="0"/>
              <a:t> </a:t>
            </a:r>
            <a:r>
              <a:rPr lang="en-US" dirty="0" err="1" smtClean="0"/>
              <a:t>sosial</a:t>
            </a:r>
            <a:r>
              <a:rPr lang="en-US" dirty="0" smtClean="0"/>
              <a:t> </a:t>
            </a:r>
            <a:r>
              <a:rPr lang="en-US" dirty="0" err="1" smtClean="0"/>
              <a:t>dapat</a:t>
            </a:r>
            <a:r>
              <a:rPr lang="en-US" dirty="0" smtClean="0"/>
              <a:t> </a:t>
            </a:r>
            <a:r>
              <a:rPr lang="en-US" dirty="0" err="1" smtClean="0"/>
              <a:t>dilakukan</a:t>
            </a:r>
            <a:r>
              <a:rPr lang="en-US" dirty="0" smtClean="0"/>
              <a:t> :</a:t>
            </a:r>
          </a:p>
          <a:p>
            <a:pPr marL="514350" indent="-514350">
              <a:buNone/>
            </a:pPr>
            <a:r>
              <a:rPr lang="en-US" dirty="0" err="1" smtClean="0"/>
              <a:t>Individu</a:t>
            </a:r>
            <a:r>
              <a:rPr lang="en-US" dirty="0" smtClean="0"/>
              <a:t>    </a:t>
            </a:r>
            <a:r>
              <a:rPr lang="en-US" dirty="0" err="1" smtClean="0"/>
              <a:t>dengan</a:t>
            </a:r>
            <a:r>
              <a:rPr lang="en-US" dirty="0" smtClean="0"/>
              <a:t>     </a:t>
            </a:r>
            <a:r>
              <a:rPr lang="en-US" dirty="0" err="1" smtClean="0"/>
              <a:t>individu</a:t>
            </a:r>
            <a:endParaRPr lang="en-US" dirty="0" smtClean="0"/>
          </a:p>
          <a:p>
            <a:pPr marL="514350" indent="-514350">
              <a:buNone/>
            </a:pPr>
            <a:r>
              <a:rPr lang="en-US" dirty="0" err="1" smtClean="0"/>
              <a:t>Individu</a:t>
            </a:r>
            <a:r>
              <a:rPr lang="en-US" dirty="0" smtClean="0"/>
              <a:t>     </a:t>
            </a:r>
            <a:r>
              <a:rPr lang="en-US" dirty="0" err="1" smtClean="0"/>
              <a:t>dengan</a:t>
            </a:r>
            <a:r>
              <a:rPr lang="en-US" dirty="0" smtClean="0"/>
              <a:t>    </a:t>
            </a:r>
            <a:r>
              <a:rPr lang="en-US" dirty="0" err="1" smtClean="0"/>
              <a:t>kelompok</a:t>
            </a:r>
            <a:endParaRPr lang="en-US" dirty="0" smtClean="0"/>
          </a:p>
          <a:p>
            <a:pPr marL="514350" indent="-514350">
              <a:buNone/>
            </a:pPr>
            <a:r>
              <a:rPr lang="en-US" dirty="0" err="1" smtClean="0"/>
              <a:t>Kelompok</a:t>
            </a:r>
            <a:r>
              <a:rPr lang="en-US" dirty="0" smtClean="0"/>
              <a:t>  </a:t>
            </a:r>
            <a:r>
              <a:rPr lang="en-US" dirty="0" err="1" smtClean="0"/>
              <a:t>dengan</a:t>
            </a:r>
            <a:r>
              <a:rPr lang="en-US" dirty="0" smtClean="0"/>
              <a:t>    </a:t>
            </a:r>
            <a:r>
              <a:rPr lang="en-US" dirty="0" err="1" smtClean="0"/>
              <a:t>kelompok</a:t>
            </a:r>
            <a:endParaRPr lang="en-US" dirty="0" smtClean="0"/>
          </a:p>
          <a:p>
            <a:pPr marL="514350" indent="-514350">
              <a:buNone/>
            </a:pPr>
            <a:r>
              <a:rPr lang="en-US" dirty="0" err="1" smtClean="0"/>
              <a:t>Kelompok</a:t>
            </a:r>
            <a:r>
              <a:rPr lang="en-US" dirty="0" smtClean="0"/>
              <a:t>   </a:t>
            </a:r>
            <a:r>
              <a:rPr lang="en-US" dirty="0" err="1" smtClean="0"/>
              <a:t>dengan</a:t>
            </a:r>
            <a:r>
              <a:rPr lang="en-US" dirty="0" smtClean="0"/>
              <a:t>   </a:t>
            </a:r>
            <a:r>
              <a:rPr lang="en-US" dirty="0" err="1" smtClean="0"/>
              <a:t>individu</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533399"/>
            <a:ext cx="8229600" cy="152399"/>
          </a:xfrm>
        </p:spPr>
        <p:txBody>
          <a:bodyPr>
            <a:normAutofit fontScale="90000"/>
          </a:bodyPr>
          <a:lstStyle/>
          <a:p>
            <a:endParaRPr lang="en-US" dirty="0"/>
          </a:p>
        </p:txBody>
      </p:sp>
      <p:sp>
        <p:nvSpPr>
          <p:cNvPr id="3" name="Content Placeholder 2"/>
          <p:cNvSpPr>
            <a:spLocks noGrp="1"/>
          </p:cNvSpPr>
          <p:nvPr>
            <p:ph idx="1"/>
          </p:nvPr>
        </p:nvSpPr>
        <p:spPr>
          <a:xfrm>
            <a:off x="0" y="457200"/>
            <a:ext cx="9144000" cy="5668963"/>
          </a:xfrm>
        </p:spPr>
        <p:txBody>
          <a:bodyPr/>
          <a:lstStyle/>
          <a:p>
            <a:pPr>
              <a:buNone/>
            </a:pPr>
            <a:r>
              <a:rPr lang="en-US" dirty="0" err="1" smtClean="0"/>
              <a:t>Klasifikasi</a:t>
            </a:r>
            <a:r>
              <a:rPr lang="en-US" dirty="0" smtClean="0"/>
              <a:t> </a:t>
            </a:r>
            <a:r>
              <a:rPr lang="en-US" dirty="0" err="1" smtClean="0"/>
              <a:t>Pengendalian</a:t>
            </a:r>
            <a:r>
              <a:rPr lang="en-US" dirty="0" smtClean="0"/>
              <a:t> </a:t>
            </a:r>
            <a:r>
              <a:rPr lang="en-US" dirty="0" err="1" smtClean="0"/>
              <a:t>Sosial</a:t>
            </a:r>
            <a:endParaRPr lang="en-US" dirty="0" smtClean="0"/>
          </a:p>
          <a:p>
            <a:pPr>
              <a:buNone/>
            </a:pPr>
            <a:r>
              <a:rPr lang="en-US" dirty="0" err="1" smtClean="0"/>
              <a:t>Pengendalian</a:t>
            </a:r>
            <a:r>
              <a:rPr lang="en-US" dirty="0" smtClean="0"/>
              <a:t> </a:t>
            </a:r>
            <a:r>
              <a:rPr lang="en-US" dirty="0" err="1" smtClean="0"/>
              <a:t>Sosial</a:t>
            </a:r>
            <a:r>
              <a:rPr lang="en-US" dirty="0" smtClean="0"/>
              <a:t> </a:t>
            </a:r>
            <a:r>
              <a:rPr lang="en-US" dirty="0" err="1" smtClean="0"/>
              <a:t>dapat</a:t>
            </a:r>
            <a:r>
              <a:rPr lang="en-US" dirty="0" smtClean="0"/>
              <a:t> </a:t>
            </a:r>
            <a:r>
              <a:rPr lang="en-US" dirty="0" err="1" smtClean="0"/>
              <a:t>ditinjau</a:t>
            </a:r>
            <a:r>
              <a:rPr lang="en-US" dirty="0" smtClean="0"/>
              <a:t> </a:t>
            </a:r>
            <a:r>
              <a:rPr lang="en-US" dirty="0" err="1" smtClean="0"/>
              <a:t>dari</a:t>
            </a:r>
            <a:r>
              <a:rPr lang="en-US" dirty="0" smtClean="0"/>
              <a:t> </a:t>
            </a:r>
            <a:r>
              <a:rPr lang="en-US" dirty="0" err="1" smtClean="0"/>
              <a:t>beberapa</a:t>
            </a:r>
            <a:r>
              <a:rPr lang="en-US" dirty="0" smtClean="0"/>
              <a:t> </a:t>
            </a:r>
            <a:r>
              <a:rPr lang="en-US" dirty="0" err="1" smtClean="0"/>
              <a:t>segi</a:t>
            </a:r>
            <a:endParaRPr lang="en-US" dirty="0" smtClean="0"/>
          </a:p>
          <a:p>
            <a:pPr>
              <a:buNone/>
            </a:pPr>
            <a:r>
              <a:rPr lang="en-US" dirty="0" smtClean="0"/>
              <a:t> </a:t>
            </a:r>
            <a:r>
              <a:rPr lang="en-US" dirty="0" err="1" smtClean="0"/>
              <a:t>Sifatnya</a:t>
            </a:r>
            <a:r>
              <a:rPr lang="en-US" dirty="0" smtClean="0"/>
              <a:t>       : </a:t>
            </a:r>
            <a:r>
              <a:rPr lang="en-US" dirty="0" err="1" smtClean="0"/>
              <a:t>preventif</a:t>
            </a:r>
            <a:r>
              <a:rPr lang="en-US" dirty="0" smtClean="0"/>
              <a:t> </a:t>
            </a:r>
            <a:r>
              <a:rPr lang="en-US" dirty="0" err="1" smtClean="0"/>
              <a:t>dan</a:t>
            </a:r>
            <a:r>
              <a:rPr lang="en-US" dirty="0" smtClean="0"/>
              <a:t> </a:t>
            </a:r>
            <a:r>
              <a:rPr lang="en-US" dirty="0" err="1" smtClean="0"/>
              <a:t>represif</a:t>
            </a:r>
            <a:endParaRPr lang="en-US" dirty="0" smtClean="0"/>
          </a:p>
          <a:p>
            <a:pPr>
              <a:buNone/>
            </a:pPr>
            <a:r>
              <a:rPr lang="en-US" dirty="0" err="1" smtClean="0"/>
              <a:t>Caranya</a:t>
            </a:r>
            <a:r>
              <a:rPr lang="en-US" dirty="0" smtClean="0"/>
              <a:t>        : persuasive </a:t>
            </a:r>
            <a:r>
              <a:rPr lang="en-US" dirty="0" err="1" smtClean="0"/>
              <a:t>dan</a:t>
            </a:r>
            <a:r>
              <a:rPr lang="en-US" dirty="0" smtClean="0"/>
              <a:t> </a:t>
            </a:r>
            <a:r>
              <a:rPr lang="en-US" dirty="0" err="1" smtClean="0"/>
              <a:t>coersive</a:t>
            </a:r>
            <a:endParaRPr lang="en-US" dirty="0" smtClean="0"/>
          </a:p>
          <a:p>
            <a:pPr>
              <a:buNone/>
            </a:pPr>
            <a:r>
              <a:rPr lang="en-US" dirty="0" err="1" smtClean="0"/>
              <a:t>Alat-alatnya</a:t>
            </a:r>
            <a:r>
              <a:rPr lang="en-US" dirty="0" smtClean="0"/>
              <a:t> : </a:t>
            </a:r>
            <a:r>
              <a:rPr lang="en-US" dirty="0" err="1" smtClean="0"/>
              <a:t>adat</a:t>
            </a:r>
            <a:r>
              <a:rPr lang="en-US" dirty="0" smtClean="0"/>
              <a:t> </a:t>
            </a:r>
            <a:r>
              <a:rPr lang="en-US" dirty="0" err="1" smtClean="0"/>
              <a:t>istiadat</a:t>
            </a:r>
            <a:r>
              <a:rPr lang="en-US" dirty="0" smtClean="0"/>
              <a:t>, </a:t>
            </a:r>
            <a:r>
              <a:rPr lang="en-US" dirty="0" err="1" smtClean="0"/>
              <a:t>pendidikan</a:t>
            </a:r>
            <a:r>
              <a:rPr lang="en-US" dirty="0" smtClean="0"/>
              <a:t>, </a:t>
            </a:r>
            <a:r>
              <a:rPr lang="en-US" dirty="0" err="1" smtClean="0"/>
              <a:t>hukum</a:t>
            </a:r>
            <a:r>
              <a:rPr lang="en-US" dirty="0" smtClean="0"/>
              <a:t> </a:t>
            </a:r>
            <a:r>
              <a:rPr lang="en-US" dirty="0" err="1" smtClean="0"/>
              <a:t>dll</a:t>
            </a:r>
            <a:endParaRPr lang="en-US" dirty="0" smtClean="0"/>
          </a:p>
          <a:p>
            <a:pPr>
              <a:buNone/>
            </a:pPr>
            <a:r>
              <a:rPr lang="en-US" dirty="0" err="1" smtClean="0"/>
              <a:t>Perwujudan</a:t>
            </a:r>
            <a:r>
              <a:rPr lang="en-US" dirty="0" smtClean="0"/>
              <a:t> : </a:t>
            </a:r>
            <a:r>
              <a:rPr lang="en-US" dirty="0" err="1" smtClean="0"/>
              <a:t>kompensasi</a:t>
            </a:r>
            <a:r>
              <a:rPr lang="en-US" dirty="0" smtClean="0"/>
              <a:t>, </a:t>
            </a:r>
            <a:r>
              <a:rPr lang="en-US" dirty="0" err="1" smtClean="0"/>
              <a:t>konsiliasi</a:t>
            </a:r>
            <a:r>
              <a:rPr lang="en-US" dirty="0" smtClean="0"/>
              <a:t>, </a:t>
            </a:r>
            <a:r>
              <a:rPr lang="en-US" dirty="0" err="1" smtClean="0"/>
              <a:t>ataupun</a:t>
            </a:r>
            <a:r>
              <a:rPr lang="en-US" dirty="0" smtClean="0"/>
              <a:t>     </a:t>
            </a:r>
          </a:p>
          <a:p>
            <a:pPr>
              <a:buNone/>
            </a:pPr>
            <a:r>
              <a:rPr lang="en-US" dirty="0" smtClean="0"/>
              <a:t>                         </a:t>
            </a:r>
            <a:r>
              <a:rPr lang="en-US" dirty="0" err="1" smtClean="0"/>
              <a:t>kombinasi</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762000"/>
            <a:ext cx="9144000" cy="6096000"/>
          </a:xfrm>
        </p:spPr>
        <p:txBody>
          <a:bodyPr/>
          <a:lstStyle/>
          <a:p>
            <a:r>
              <a:rPr lang="en-US" dirty="0" smtClean="0"/>
              <a:t>Conformity </a:t>
            </a:r>
            <a:r>
              <a:rPr lang="en-US" dirty="0" err="1" smtClean="0"/>
              <a:t>dan</a:t>
            </a:r>
            <a:r>
              <a:rPr lang="en-US" dirty="0" smtClean="0"/>
              <a:t> Deviation</a:t>
            </a:r>
            <a:br>
              <a:rPr lang="en-US" dirty="0" smtClean="0"/>
            </a:br>
            <a:r>
              <a:rPr lang="en-US" dirty="0" smtClean="0"/>
              <a:t>Conformity </a:t>
            </a:r>
            <a:r>
              <a:rPr lang="en-US" dirty="0" err="1" smtClean="0"/>
              <a:t>berarti</a:t>
            </a:r>
            <a:r>
              <a:rPr lang="en-US" dirty="0" smtClean="0"/>
              <a:t> </a:t>
            </a:r>
            <a:r>
              <a:rPr lang="en-US" dirty="0" err="1" smtClean="0"/>
              <a:t>proses</a:t>
            </a:r>
            <a:r>
              <a:rPr lang="en-US" dirty="0" smtClean="0"/>
              <a:t> </a:t>
            </a:r>
            <a:r>
              <a:rPr lang="en-US" dirty="0" err="1" smtClean="0"/>
              <a:t>penyesuaian</a:t>
            </a:r>
            <a:r>
              <a:rPr lang="en-US" dirty="0" smtClean="0"/>
              <a:t> </a:t>
            </a:r>
            <a:r>
              <a:rPr lang="en-US" dirty="0" err="1" smtClean="0"/>
              <a:t>diri</a:t>
            </a:r>
            <a:r>
              <a:rPr lang="en-US" dirty="0" smtClean="0"/>
              <a:t> </a:t>
            </a:r>
            <a:r>
              <a:rPr lang="en-US" dirty="0" err="1" smtClean="0"/>
              <a:t>dengan</a:t>
            </a:r>
            <a:r>
              <a:rPr lang="en-US" dirty="0" smtClean="0"/>
              <a:t> </a:t>
            </a:r>
            <a:r>
              <a:rPr lang="en-US" dirty="0" err="1" smtClean="0"/>
              <a:t>masy</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mengindahkan</a:t>
            </a:r>
            <a:r>
              <a:rPr lang="en-US" dirty="0" smtClean="0"/>
              <a:t> </a:t>
            </a:r>
            <a:r>
              <a:rPr lang="en-US" dirty="0" err="1" smtClean="0"/>
              <a:t>kaedah</a:t>
            </a:r>
            <a:r>
              <a:rPr lang="en-US" dirty="0" smtClean="0"/>
              <a:t> </a:t>
            </a:r>
            <a:r>
              <a:rPr lang="en-US" dirty="0" err="1" smtClean="0"/>
              <a:t>dan</a:t>
            </a:r>
            <a:r>
              <a:rPr lang="en-US" dirty="0" smtClean="0"/>
              <a:t> </a:t>
            </a:r>
            <a:r>
              <a:rPr lang="en-US" dirty="0" err="1" smtClean="0"/>
              <a:t>nilai-nilai</a:t>
            </a:r>
            <a:r>
              <a:rPr lang="en-US" dirty="0" smtClean="0"/>
              <a:t> </a:t>
            </a:r>
            <a:r>
              <a:rPr lang="en-US" dirty="0" err="1" smtClean="0"/>
              <a:t>masy</a:t>
            </a:r>
            <a:r>
              <a:rPr lang="en-US" dirty="0" smtClean="0"/>
              <a:t>.</a:t>
            </a:r>
            <a:br>
              <a:rPr lang="en-US" dirty="0" smtClean="0"/>
            </a:br>
            <a:r>
              <a:rPr lang="en-US" dirty="0" err="1" smtClean="0"/>
              <a:t>Corformity</a:t>
            </a:r>
            <a:r>
              <a:rPr lang="en-US" dirty="0" smtClean="0"/>
              <a:t>              </a:t>
            </a:r>
            <a:r>
              <a:rPr lang="en-US" dirty="0" err="1" smtClean="0"/>
              <a:t>masy</a:t>
            </a:r>
            <a:r>
              <a:rPr lang="en-US" dirty="0" smtClean="0"/>
              <a:t>. </a:t>
            </a:r>
            <a:r>
              <a:rPr lang="en-US" dirty="0" err="1" smtClean="0"/>
              <a:t>Tradisional</a:t>
            </a:r>
            <a:r>
              <a:rPr lang="en-US" dirty="0" smtClean="0"/>
              <a:t> </a:t>
            </a:r>
            <a:r>
              <a:rPr lang="en-US" dirty="0" err="1" smtClean="0"/>
              <a:t>sangat</a:t>
            </a:r>
            <a:r>
              <a:rPr lang="en-US" dirty="0" smtClean="0"/>
              <a:t> </a:t>
            </a:r>
            <a:r>
              <a:rPr lang="en-US" dirty="0" err="1" smtClean="0"/>
              <a:t>kuat</a:t>
            </a:r>
            <a:r>
              <a:rPr lang="en-US" dirty="0" smtClean="0"/>
              <a:t/>
            </a:r>
            <a:br>
              <a:rPr lang="en-US" dirty="0" smtClean="0"/>
            </a:br>
            <a:r>
              <a:rPr lang="en-US" dirty="0" err="1" smtClean="0"/>
              <a:t>Masy</a:t>
            </a:r>
            <a:r>
              <a:rPr lang="en-US" dirty="0" smtClean="0"/>
              <a:t>. Kota             conformity </a:t>
            </a:r>
            <a:r>
              <a:rPr lang="en-US" dirty="0" err="1" smtClean="0"/>
              <a:t>kecil</a:t>
            </a:r>
            <a:r>
              <a:rPr lang="en-US" dirty="0" smtClean="0"/>
              <a:t>, </a:t>
            </a:r>
            <a:r>
              <a:rPr lang="en-US" dirty="0" err="1" smtClean="0"/>
              <a:t>proses</a:t>
            </a:r>
            <a:r>
              <a:rPr lang="en-US" dirty="0" smtClean="0"/>
              <a:t> </a:t>
            </a:r>
            <a:r>
              <a:rPr lang="en-US" dirty="0" err="1" smtClean="0"/>
              <a:t>instutionalization</a:t>
            </a:r>
            <a:r>
              <a:rPr lang="en-US" dirty="0" smtClean="0"/>
              <a:t> </a:t>
            </a:r>
            <a:r>
              <a:rPr lang="en-US" dirty="0" err="1" smtClean="0"/>
              <a:t>sulit</a:t>
            </a:r>
            <a:r>
              <a:rPr lang="en-US" dirty="0" smtClean="0"/>
              <a:t> </a:t>
            </a:r>
            <a:r>
              <a:rPr lang="en-US" dirty="0" err="1" smtClean="0"/>
              <a:t>terjadi</a:t>
            </a:r>
            <a:r>
              <a:rPr lang="en-US" dirty="0" smtClean="0"/>
              <a:t>, </a:t>
            </a:r>
            <a:r>
              <a:rPr lang="en-US" dirty="0" err="1" smtClean="0"/>
              <a:t>shg</a:t>
            </a:r>
            <a:r>
              <a:rPr lang="en-US" dirty="0" smtClean="0"/>
              <a:t>. Conformity </a:t>
            </a:r>
            <a:r>
              <a:rPr lang="en-US" dirty="0" err="1" smtClean="0"/>
              <a:t>dianggap</a:t>
            </a:r>
            <a:r>
              <a:rPr lang="en-US" dirty="0" smtClean="0"/>
              <a:t> </a:t>
            </a:r>
            <a:r>
              <a:rPr lang="en-US" dirty="0" err="1" smtClean="0"/>
              <a:t>sbg</a:t>
            </a:r>
            <a:r>
              <a:rPr lang="en-US" dirty="0" smtClean="0"/>
              <a:t> </a:t>
            </a:r>
            <a:r>
              <a:rPr lang="en-US" dirty="0" err="1" smtClean="0"/>
              <a:t>hambatan</a:t>
            </a:r>
            <a:r>
              <a:rPr lang="en-US" dirty="0" smtClean="0"/>
              <a:t> </a:t>
            </a:r>
            <a:r>
              <a:rPr lang="en-US" dirty="0" err="1" smtClean="0"/>
              <a:t>kemajuan</a:t>
            </a:r>
            <a:r>
              <a:rPr lang="en-US" dirty="0" smtClean="0"/>
              <a:t> </a:t>
            </a:r>
            <a:r>
              <a:rPr lang="en-US" dirty="0" err="1" smtClean="0"/>
              <a:t>dan</a:t>
            </a:r>
            <a:r>
              <a:rPr lang="en-US" dirty="0" smtClean="0"/>
              <a:t> </a:t>
            </a:r>
            <a:r>
              <a:rPr lang="en-US" dirty="0" err="1" smtClean="0"/>
              <a:t>perkembangan</a:t>
            </a:r>
            <a:r>
              <a:rPr lang="en-US" dirty="0" smtClean="0"/>
              <a:t/>
            </a:r>
            <a:br>
              <a:rPr lang="en-US" dirty="0" smtClean="0"/>
            </a:br>
            <a:endParaRPr lang="en-US" dirty="0"/>
          </a:p>
        </p:txBody>
      </p:sp>
      <p:cxnSp>
        <p:nvCxnSpPr>
          <p:cNvPr id="5" name="Straight Arrow Connector 4"/>
          <p:cNvCxnSpPr/>
          <p:nvPr/>
        </p:nvCxnSpPr>
        <p:spPr>
          <a:xfrm>
            <a:off x="2362200" y="3048000"/>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362200" y="35814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81000"/>
            <a:ext cx="9144000" cy="6476999"/>
          </a:xfrm>
        </p:spPr>
        <p:txBody>
          <a:bodyPr>
            <a:normAutofit lnSpcReduction="10000"/>
          </a:bodyPr>
          <a:lstStyle/>
          <a:p>
            <a:r>
              <a:rPr lang="en-US" dirty="0" smtClean="0"/>
              <a:t>Deviation </a:t>
            </a:r>
            <a:r>
              <a:rPr lang="en-US" dirty="0" err="1" smtClean="0"/>
              <a:t>adalah</a:t>
            </a:r>
            <a:r>
              <a:rPr lang="en-US" dirty="0" smtClean="0"/>
              <a:t> </a:t>
            </a:r>
            <a:r>
              <a:rPr lang="en-US" dirty="0" err="1" smtClean="0"/>
              <a:t>penyimpangan</a:t>
            </a:r>
            <a:r>
              <a:rPr lang="en-US" dirty="0" smtClean="0"/>
              <a:t> </a:t>
            </a:r>
            <a:r>
              <a:rPr lang="en-US" dirty="0" err="1" smtClean="0"/>
              <a:t>terhadap</a:t>
            </a:r>
            <a:r>
              <a:rPr lang="en-US" dirty="0" smtClean="0"/>
              <a:t> </a:t>
            </a:r>
            <a:r>
              <a:rPr lang="en-US" dirty="0" err="1" smtClean="0"/>
              <a:t>kaidah</a:t>
            </a:r>
            <a:r>
              <a:rPr lang="en-US" dirty="0" smtClean="0"/>
              <a:t> </a:t>
            </a:r>
            <a:r>
              <a:rPr lang="en-US" dirty="0" err="1" smtClean="0"/>
              <a:t>dan</a:t>
            </a:r>
            <a:r>
              <a:rPr lang="en-US" dirty="0" smtClean="0"/>
              <a:t> </a:t>
            </a:r>
            <a:r>
              <a:rPr lang="en-US" dirty="0" err="1" smtClean="0"/>
              <a:t>nilai-nilai</a:t>
            </a:r>
            <a:r>
              <a:rPr lang="en-US" dirty="0" smtClean="0"/>
              <a:t> </a:t>
            </a:r>
            <a:r>
              <a:rPr lang="en-US" dirty="0" err="1" smtClean="0"/>
              <a:t>dalam</a:t>
            </a:r>
            <a:r>
              <a:rPr lang="en-US" dirty="0" smtClean="0"/>
              <a:t> </a:t>
            </a:r>
            <a:r>
              <a:rPr lang="en-US" dirty="0" err="1" smtClean="0"/>
              <a:t>masyarakat</a:t>
            </a:r>
            <a:r>
              <a:rPr lang="en-US" dirty="0" smtClean="0"/>
              <a:t/>
            </a:r>
            <a:br>
              <a:rPr lang="en-US" dirty="0" smtClean="0"/>
            </a:br>
            <a:r>
              <a:rPr lang="en-US" dirty="0" smtClean="0"/>
              <a:t>deviation          </a:t>
            </a:r>
            <a:r>
              <a:rPr lang="en-US" dirty="0" err="1" smtClean="0"/>
              <a:t>statis</a:t>
            </a:r>
            <a:r>
              <a:rPr lang="en-US" dirty="0" smtClean="0"/>
              <a:t> </a:t>
            </a:r>
            <a:r>
              <a:rPr lang="en-US" dirty="0" err="1" smtClean="0"/>
              <a:t>dan</a:t>
            </a:r>
            <a:r>
              <a:rPr lang="en-US" dirty="0" smtClean="0"/>
              <a:t> </a:t>
            </a:r>
            <a:r>
              <a:rPr lang="en-US" dirty="0" err="1" smtClean="0"/>
              <a:t>tidak</a:t>
            </a:r>
            <a:r>
              <a:rPr lang="en-US" dirty="0" smtClean="0"/>
              <a:t> </a:t>
            </a:r>
            <a:r>
              <a:rPr lang="en-US" dirty="0" err="1" smtClean="0"/>
              <a:t>disukai</a:t>
            </a:r>
            <a:r>
              <a:rPr lang="en-US" dirty="0" smtClean="0"/>
              <a:t> </a:t>
            </a:r>
            <a:r>
              <a:rPr lang="en-US" dirty="0" err="1" smtClean="0"/>
              <a:t>pada</a:t>
            </a:r>
            <a:r>
              <a:rPr lang="en-US" dirty="0" smtClean="0"/>
              <a:t> </a:t>
            </a:r>
            <a:r>
              <a:rPr lang="en-US" dirty="0" err="1" smtClean="0"/>
              <a:t>masy</a:t>
            </a:r>
            <a:r>
              <a:rPr lang="en-US" dirty="0" smtClean="0"/>
              <a:t>. </a:t>
            </a:r>
            <a:r>
              <a:rPr lang="en-US" dirty="0" err="1" smtClean="0"/>
              <a:t>Tradisional</a:t>
            </a:r>
            <a:r>
              <a:rPr lang="en-US" dirty="0" smtClean="0"/>
              <a:t>. </a:t>
            </a:r>
            <a:r>
              <a:rPr lang="en-US" dirty="0" err="1" smtClean="0"/>
              <a:t>Pelaku</a:t>
            </a:r>
            <a:r>
              <a:rPr lang="en-US" dirty="0" smtClean="0"/>
              <a:t> </a:t>
            </a:r>
            <a:r>
              <a:rPr lang="en-US" dirty="0" err="1" smtClean="0"/>
              <a:t>butuh</a:t>
            </a:r>
            <a:r>
              <a:rPr lang="en-US" dirty="0" smtClean="0"/>
              <a:t> </a:t>
            </a:r>
            <a:r>
              <a:rPr lang="en-US" dirty="0" err="1" smtClean="0"/>
              <a:t>keberanian</a:t>
            </a:r>
            <a:r>
              <a:rPr lang="en-US" dirty="0" smtClean="0"/>
              <a:t/>
            </a:r>
            <a:br>
              <a:rPr lang="en-US" dirty="0" smtClean="0"/>
            </a:br>
            <a:r>
              <a:rPr lang="en-US" dirty="0" err="1" smtClean="0"/>
              <a:t>Contoh</a:t>
            </a:r>
            <a:r>
              <a:rPr lang="en-US" dirty="0" smtClean="0"/>
              <a:t> : </a:t>
            </a:r>
            <a:r>
              <a:rPr lang="en-US" dirty="0" err="1" smtClean="0"/>
              <a:t>Perbuatan</a:t>
            </a:r>
            <a:r>
              <a:rPr lang="en-US" dirty="0" smtClean="0"/>
              <a:t> </a:t>
            </a:r>
            <a:r>
              <a:rPr lang="en-US" dirty="0" err="1" smtClean="0"/>
              <a:t>menerima</a:t>
            </a:r>
            <a:r>
              <a:rPr lang="en-US" dirty="0" smtClean="0"/>
              <a:t> </a:t>
            </a:r>
            <a:r>
              <a:rPr lang="en-US" dirty="0" err="1" smtClean="0"/>
              <a:t>suap</a:t>
            </a:r>
            <a:r>
              <a:rPr lang="en-US" dirty="0" smtClean="0"/>
              <a:t> </a:t>
            </a:r>
            <a:r>
              <a:rPr lang="en-US" dirty="0" err="1" smtClean="0"/>
              <a:t>sebagai</a:t>
            </a:r>
            <a:r>
              <a:rPr lang="en-US" dirty="0" smtClean="0"/>
              <a:t> </a:t>
            </a:r>
            <a:r>
              <a:rPr lang="en-US" dirty="0" err="1" smtClean="0"/>
              <a:t>tindakan</a:t>
            </a:r>
            <a:r>
              <a:rPr lang="en-US" dirty="0" smtClean="0"/>
              <a:t> </a:t>
            </a:r>
            <a:r>
              <a:rPr lang="en-US" dirty="0" err="1" smtClean="0"/>
              <a:t>tercela</a:t>
            </a:r>
            <a:r>
              <a:rPr lang="en-US" dirty="0" smtClean="0"/>
              <a:t>. </a:t>
            </a:r>
            <a:r>
              <a:rPr lang="en-US" dirty="0" err="1" smtClean="0"/>
              <a:t>Karena</a:t>
            </a:r>
            <a:r>
              <a:rPr lang="en-US" dirty="0" smtClean="0"/>
              <a:t> </a:t>
            </a:r>
            <a:r>
              <a:rPr lang="en-US" dirty="0" err="1" smtClean="0"/>
              <a:t>tekanan</a:t>
            </a:r>
            <a:r>
              <a:rPr lang="en-US" dirty="0" smtClean="0"/>
              <a:t> </a:t>
            </a:r>
            <a:r>
              <a:rPr lang="en-US" dirty="0" err="1" smtClean="0"/>
              <a:t>ekonomi</a:t>
            </a:r>
            <a:r>
              <a:rPr lang="en-US" dirty="0" smtClean="0"/>
              <a:t> </a:t>
            </a:r>
            <a:r>
              <a:rPr lang="en-US" dirty="0" err="1" smtClean="0"/>
              <a:t>kmd</a:t>
            </a:r>
            <a:r>
              <a:rPr lang="en-US" dirty="0" smtClean="0"/>
              <a:t>. </a:t>
            </a:r>
            <a:r>
              <a:rPr lang="en-US" dirty="0" err="1" smtClean="0"/>
              <a:t>Berkembang</a:t>
            </a:r>
            <a:r>
              <a:rPr lang="en-US" dirty="0" smtClean="0"/>
              <a:t> </a:t>
            </a:r>
            <a:r>
              <a:rPr lang="en-US" dirty="0" err="1" smtClean="0"/>
              <a:t>sbg</a:t>
            </a:r>
            <a:r>
              <a:rPr lang="en-US" dirty="0" smtClean="0"/>
              <a:t>. </a:t>
            </a:r>
            <a:r>
              <a:rPr lang="en-US" dirty="0" err="1" smtClean="0"/>
              <a:t>Perbuatan</a:t>
            </a:r>
            <a:r>
              <a:rPr lang="en-US" dirty="0" smtClean="0"/>
              <a:t> </a:t>
            </a:r>
            <a:r>
              <a:rPr lang="en-US" dirty="0" err="1" smtClean="0"/>
              <a:t>biasa</a:t>
            </a:r>
            <a:r>
              <a:rPr lang="en-US" dirty="0" smtClean="0"/>
              <a:t> </a:t>
            </a:r>
            <a:r>
              <a:rPr lang="en-US" dirty="0" err="1" smtClean="0"/>
              <a:t>saja</a:t>
            </a:r>
            <a:endParaRPr lang="en-US" dirty="0" smtClean="0"/>
          </a:p>
          <a:p>
            <a:r>
              <a:rPr lang="en-US" dirty="0" err="1" smtClean="0"/>
              <a:t>Teori</a:t>
            </a:r>
            <a:r>
              <a:rPr lang="en-US" dirty="0" smtClean="0"/>
              <a:t> </a:t>
            </a:r>
            <a:r>
              <a:rPr lang="en-US" dirty="0" err="1" smtClean="0"/>
              <a:t>Deviasi</a:t>
            </a:r>
            <a:r>
              <a:rPr lang="en-US" dirty="0" smtClean="0"/>
              <a:t/>
            </a:r>
            <a:br>
              <a:rPr lang="en-US" dirty="0" smtClean="0"/>
            </a:br>
            <a:r>
              <a:rPr lang="en-US" dirty="0" smtClean="0"/>
              <a:t>Robert K. Merton, </a:t>
            </a:r>
            <a:r>
              <a:rPr lang="en-US" dirty="0" err="1" smtClean="0"/>
              <a:t>meninjau</a:t>
            </a:r>
            <a:r>
              <a:rPr lang="en-US" dirty="0" smtClean="0"/>
              <a:t> </a:t>
            </a:r>
            <a:r>
              <a:rPr lang="en-US" dirty="0" err="1" smtClean="0"/>
              <a:t>dari</a:t>
            </a:r>
            <a:r>
              <a:rPr lang="en-US" dirty="0" smtClean="0"/>
              <a:t> </a:t>
            </a:r>
            <a:r>
              <a:rPr lang="en-US" dirty="0" err="1" smtClean="0"/>
              <a:t>struktur</a:t>
            </a:r>
            <a:r>
              <a:rPr lang="en-US" dirty="0" smtClean="0"/>
              <a:t> </a:t>
            </a:r>
            <a:r>
              <a:rPr lang="en-US" dirty="0" err="1" smtClean="0"/>
              <a:t>sosial</a:t>
            </a:r>
            <a:r>
              <a:rPr lang="en-US" dirty="0" smtClean="0"/>
              <a:t> </a:t>
            </a:r>
            <a:r>
              <a:rPr lang="en-US" dirty="0" err="1" smtClean="0"/>
              <a:t>budaya</a:t>
            </a:r>
            <a:r>
              <a:rPr lang="en-US" dirty="0" smtClean="0"/>
              <a:t> </a:t>
            </a:r>
            <a:r>
              <a:rPr lang="en-US" dirty="0" err="1" smtClean="0"/>
              <a:t>yaitu</a:t>
            </a:r>
            <a:r>
              <a:rPr lang="en-US" dirty="0" smtClean="0"/>
              <a:t> </a:t>
            </a:r>
            <a:r>
              <a:rPr lang="en-US" dirty="0" err="1" smtClean="0"/>
              <a:t>kerangka</a:t>
            </a:r>
            <a:r>
              <a:rPr lang="en-US" dirty="0" smtClean="0"/>
              <a:t> </a:t>
            </a:r>
            <a:r>
              <a:rPr lang="en-US" dirty="0" err="1" smtClean="0"/>
              <a:t>aspirasi</a:t>
            </a:r>
            <a:r>
              <a:rPr lang="en-US" dirty="0" smtClean="0"/>
              <a:t> </a:t>
            </a:r>
            <a:r>
              <a:rPr lang="en-US" dirty="0" err="1" smtClean="0"/>
              <a:t>dan</a:t>
            </a:r>
            <a:r>
              <a:rPr lang="en-US" dirty="0" smtClean="0"/>
              <a:t> </a:t>
            </a:r>
            <a:r>
              <a:rPr lang="en-US" dirty="0" err="1" smtClean="0"/>
              <a:t>unsur</a:t>
            </a:r>
            <a:r>
              <a:rPr lang="en-US" dirty="0" smtClean="0"/>
              <a:t> yang </a:t>
            </a:r>
            <a:r>
              <a:rPr lang="en-US" dirty="0" err="1" smtClean="0"/>
              <a:t>mengatur</a:t>
            </a:r>
            <a:r>
              <a:rPr lang="en-US" dirty="0" smtClean="0"/>
              <a:t> </a:t>
            </a:r>
            <a:r>
              <a:rPr lang="en-US" dirty="0" err="1" smtClean="0"/>
              <a:t>kegiatan</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aspirasi</a:t>
            </a:r>
            <a:r>
              <a:rPr lang="en-US" dirty="0" smtClean="0"/>
              <a:t> </a:t>
            </a:r>
            <a:r>
              <a:rPr lang="en-US" dirty="0" err="1" smtClean="0"/>
              <a:t>tersebut</a:t>
            </a:r>
            <a:r>
              <a:rPr lang="en-US" dirty="0" smtClean="0"/>
              <a:t> </a:t>
            </a:r>
            <a:br>
              <a:rPr lang="en-US" dirty="0" smtClean="0"/>
            </a:br>
            <a:r>
              <a:rPr lang="en-US" dirty="0" smtClean="0"/>
              <a:t> </a:t>
            </a:r>
            <a:endParaRPr lang="en-US" dirty="0"/>
          </a:p>
        </p:txBody>
      </p:sp>
      <p:cxnSp>
        <p:nvCxnSpPr>
          <p:cNvPr id="5" name="Straight Arrow Connector 4"/>
          <p:cNvCxnSpPr/>
          <p:nvPr/>
        </p:nvCxnSpPr>
        <p:spPr>
          <a:xfrm>
            <a:off x="2057400" y="1752600"/>
            <a:ext cx="685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r>
              <a:rPr lang="en-US" dirty="0" err="1" smtClean="0"/>
              <a:t>Jika</a:t>
            </a:r>
            <a:r>
              <a:rPr lang="en-US" dirty="0" smtClean="0"/>
              <a:t> </a:t>
            </a:r>
            <a:r>
              <a:rPr lang="en-US" dirty="0" err="1" smtClean="0"/>
              <a:t>terjadi</a:t>
            </a:r>
            <a:r>
              <a:rPr lang="en-US" dirty="0" smtClean="0"/>
              <a:t> </a:t>
            </a:r>
            <a:r>
              <a:rPr lang="en-US" dirty="0" err="1" smtClean="0"/>
              <a:t>ketidak</a:t>
            </a:r>
            <a:r>
              <a:rPr lang="en-US" dirty="0" smtClean="0"/>
              <a:t> </a:t>
            </a:r>
            <a:r>
              <a:rPr lang="en-US" dirty="0" err="1" smtClean="0"/>
              <a:t>seimbangan</a:t>
            </a:r>
            <a:r>
              <a:rPr lang="en-US" dirty="0" smtClean="0"/>
              <a:t> </a:t>
            </a:r>
            <a:r>
              <a:rPr lang="en-US" dirty="0" err="1" smtClean="0"/>
              <a:t>antara</a:t>
            </a:r>
            <a:r>
              <a:rPr lang="en-US" dirty="0" smtClean="0"/>
              <a:t> </a:t>
            </a:r>
            <a:r>
              <a:rPr lang="en-US" dirty="0" err="1" smtClean="0"/>
              <a:t>nilai</a:t>
            </a:r>
            <a:r>
              <a:rPr lang="en-US" dirty="0" smtClean="0"/>
              <a:t> </a:t>
            </a:r>
            <a:r>
              <a:rPr lang="en-US" dirty="0" err="1" smtClean="0"/>
              <a:t>sosial</a:t>
            </a:r>
            <a:r>
              <a:rPr lang="en-US" dirty="0" smtClean="0"/>
              <a:t> </a:t>
            </a:r>
            <a:r>
              <a:rPr lang="en-US" dirty="0" err="1" smtClean="0"/>
              <a:t>budaya</a:t>
            </a:r>
            <a:r>
              <a:rPr lang="en-US" dirty="0" smtClean="0"/>
              <a:t> </a:t>
            </a:r>
            <a:r>
              <a:rPr lang="en-US" dirty="0" err="1" smtClean="0"/>
              <a:t>dengan</a:t>
            </a:r>
            <a:r>
              <a:rPr lang="en-US" dirty="0" smtClean="0"/>
              <a:t> </a:t>
            </a:r>
            <a:r>
              <a:rPr lang="en-US" dirty="0" err="1" smtClean="0"/>
              <a:t>kaidah</a:t>
            </a:r>
            <a:r>
              <a:rPr lang="en-US" dirty="0" smtClean="0"/>
              <a:t> </a:t>
            </a:r>
            <a:r>
              <a:rPr lang="en-US" dirty="0" err="1" smtClean="0"/>
              <a:t>atau</a:t>
            </a:r>
            <a:r>
              <a:rPr lang="en-US" dirty="0" smtClean="0"/>
              <a:t> </a:t>
            </a:r>
            <a:r>
              <a:rPr lang="en-US" dirty="0" err="1" smtClean="0"/>
              <a:t>bila</a:t>
            </a:r>
            <a:r>
              <a:rPr lang="en-US" dirty="0" smtClean="0"/>
              <a:t> </a:t>
            </a:r>
            <a:r>
              <a:rPr lang="en-US" dirty="0" err="1" smtClean="0"/>
              <a:t>tak</a:t>
            </a:r>
            <a:r>
              <a:rPr lang="en-US" dirty="0" smtClean="0"/>
              <a:t> </a:t>
            </a:r>
            <a:r>
              <a:rPr lang="en-US" dirty="0" err="1" smtClean="0"/>
              <a:t>ada</a:t>
            </a:r>
            <a:r>
              <a:rPr lang="en-US" dirty="0" smtClean="0"/>
              <a:t> </a:t>
            </a:r>
            <a:r>
              <a:rPr lang="en-US" dirty="0" err="1" smtClean="0"/>
              <a:t>keselarasan</a:t>
            </a:r>
            <a:r>
              <a:rPr lang="en-US" dirty="0" smtClean="0"/>
              <a:t> </a:t>
            </a:r>
            <a:r>
              <a:rPr lang="en-US" dirty="0" err="1" smtClean="0"/>
              <a:t>antara</a:t>
            </a:r>
            <a:r>
              <a:rPr lang="en-US" dirty="0" smtClean="0"/>
              <a:t> </a:t>
            </a:r>
            <a:r>
              <a:rPr lang="en-US" dirty="0" err="1" smtClean="0"/>
              <a:t>aspirasi</a:t>
            </a:r>
            <a:r>
              <a:rPr lang="en-US" dirty="0" smtClean="0"/>
              <a:t> </a:t>
            </a:r>
            <a:r>
              <a:rPr lang="en-US" dirty="0" err="1" smtClean="0"/>
              <a:t>dengan</a:t>
            </a:r>
            <a:r>
              <a:rPr lang="en-US" dirty="0" smtClean="0"/>
              <a:t> </a:t>
            </a:r>
            <a:r>
              <a:rPr lang="en-US" dirty="0" err="1" smtClean="0"/>
              <a:t>saluran</a:t>
            </a:r>
            <a:r>
              <a:rPr lang="en-US" dirty="0" smtClean="0"/>
              <a:t> yang </a:t>
            </a:r>
            <a:r>
              <a:rPr lang="en-US" dirty="0" err="1" smtClean="0"/>
              <a:t>tujuannya</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cita-cita</a:t>
            </a:r>
            <a:r>
              <a:rPr lang="en-US" dirty="0" smtClean="0"/>
              <a:t> </a:t>
            </a:r>
            <a:r>
              <a:rPr lang="en-US" dirty="0" err="1" smtClean="0"/>
              <a:t>maka</a:t>
            </a:r>
            <a:r>
              <a:rPr lang="en-US" dirty="0" smtClean="0"/>
              <a:t> </a:t>
            </a:r>
            <a:r>
              <a:rPr lang="en-US" dirty="0" err="1" smtClean="0"/>
              <a:t>terjadilah</a:t>
            </a:r>
            <a:r>
              <a:rPr lang="en-US" dirty="0" smtClean="0"/>
              <a:t> “</a:t>
            </a:r>
            <a:r>
              <a:rPr lang="en-US" i="1" dirty="0" smtClean="0"/>
              <a:t>deviant behavior”</a:t>
            </a:r>
            <a:br>
              <a:rPr lang="en-US" i="1" dirty="0" smtClean="0"/>
            </a:br>
            <a:r>
              <a:rPr lang="en-US" dirty="0" err="1" smtClean="0"/>
              <a:t>Berpudarnya</a:t>
            </a:r>
            <a:r>
              <a:rPr lang="en-US" dirty="0" smtClean="0"/>
              <a:t> </a:t>
            </a:r>
            <a:r>
              <a:rPr lang="en-US" dirty="0" err="1" smtClean="0"/>
              <a:t>pegangan</a:t>
            </a:r>
            <a:r>
              <a:rPr lang="en-US" dirty="0" smtClean="0"/>
              <a:t> </a:t>
            </a:r>
            <a:r>
              <a:rPr lang="en-US" dirty="0" err="1" smtClean="0"/>
              <a:t>orang</a:t>
            </a:r>
            <a:r>
              <a:rPr lang="en-US" dirty="0" smtClean="0"/>
              <a:t> </a:t>
            </a:r>
            <a:r>
              <a:rPr lang="en-US" dirty="0" err="1" smtClean="0"/>
              <a:t>pada</a:t>
            </a:r>
            <a:r>
              <a:rPr lang="en-US" dirty="0" smtClean="0"/>
              <a:t> </a:t>
            </a:r>
            <a:r>
              <a:rPr lang="en-US" dirty="0" err="1" smtClean="0"/>
              <a:t>kaidah-kaidah</a:t>
            </a:r>
            <a:r>
              <a:rPr lang="en-US" dirty="0" smtClean="0"/>
              <a:t> </a:t>
            </a:r>
            <a:r>
              <a:rPr lang="en-US" dirty="0" err="1" smtClean="0"/>
              <a:t>menimbulkan</a:t>
            </a:r>
            <a:r>
              <a:rPr lang="en-US" dirty="0" smtClean="0"/>
              <a:t> </a:t>
            </a:r>
            <a:r>
              <a:rPr lang="en-US" dirty="0" err="1" smtClean="0"/>
              <a:t>keadaan</a:t>
            </a:r>
            <a:r>
              <a:rPr lang="en-US" dirty="0" smtClean="0"/>
              <a:t> yang </a:t>
            </a:r>
            <a:r>
              <a:rPr lang="en-US" dirty="0" err="1" smtClean="0"/>
              <a:t>tidak</a:t>
            </a:r>
            <a:r>
              <a:rPr lang="en-US" dirty="0" smtClean="0"/>
              <a:t> </a:t>
            </a:r>
            <a:r>
              <a:rPr lang="en-US" dirty="0" err="1" smtClean="0"/>
              <a:t>stabil</a:t>
            </a:r>
            <a:r>
              <a:rPr lang="en-US" dirty="0" smtClean="0"/>
              <a:t/>
            </a:r>
            <a:br>
              <a:rPr lang="en-US" dirty="0" smtClean="0"/>
            </a:br>
            <a:r>
              <a:rPr lang="en-US" dirty="0" err="1" smtClean="0"/>
              <a:t>Keadaan</a:t>
            </a:r>
            <a:r>
              <a:rPr lang="en-US" dirty="0" smtClean="0"/>
              <a:t> </a:t>
            </a:r>
            <a:r>
              <a:rPr lang="en-US" dirty="0" err="1" smtClean="0"/>
              <a:t>tanpa</a:t>
            </a:r>
            <a:r>
              <a:rPr lang="en-US" dirty="0" smtClean="0"/>
              <a:t> </a:t>
            </a:r>
            <a:r>
              <a:rPr lang="en-US" dirty="0" err="1" smtClean="0"/>
              <a:t>kaidah</a:t>
            </a:r>
            <a:r>
              <a:rPr lang="en-US" dirty="0" smtClean="0"/>
              <a:t> </a:t>
            </a:r>
            <a:r>
              <a:rPr lang="en-US" dirty="0" err="1" smtClean="0"/>
              <a:t>dinamakan</a:t>
            </a:r>
            <a:r>
              <a:rPr lang="en-US" dirty="0" smtClean="0"/>
              <a:t> </a:t>
            </a:r>
            <a:r>
              <a:rPr lang="en-US" sz="2000" dirty="0" smtClean="0"/>
              <a:t>ANOMIE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graphicFrame>
        <p:nvGraphicFramePr>
          <p:cNvPr id="6" name="Content Placeholder 5"/>
          <p:cNvGraphicFramePr>
            <a:graphicFrameLocks noGrp="1"/>
          </p:cNvGraphicFramePr>
          <p:nvPr>
            <p:ph idx="1"/>
          </p:nvPr>
        </p:nvGraphicFramePr>
        <p:xfrm>
          <a:off x="457200" y="304800"/>
          <a:ext cx="8229600" cy="6019800"/>
        </p:xfrm>
        <a:graphic>
          <a:graphicData uri="http://schemas.openxmlformats.org/drawingml/2006/table">
            <a:tbl>
              <a:tblPr firstRow="1" bandRow="1">
                <a:tableStyleId>{5C22544A-7EE6-4342-B048-85BDC9FD1C3A}</a:tableStyleId>
              </a:tblPr>
              <a:tblGrid>
                <a:gridCol w="533400"/>
                <a:gridCol w="2971800"/>
                <a:gridCol w="2667000"/>
                <a:gridCol w="2057400"/>
              </a:tblGrid>
              <a:tr h="1003300">
                <a:tc>
                  <a:txBody>
                    <a:bodyPr/>
                    <a:lstStyle/>
                    <a:p>
                      <a:r>
                        <a:rPr lang="en-US" dirty="0" smtClean="0"/>
                        <a:t>NO</a:t>
                      </a:r>
                      <a:endParaRPr lang="en-US" dirty="0"/>
                    </a:p>
                  </a:txBody>
                  <a:tcPr/>
                </a:tc>
                <a:tc>
                  <a:txBody>
                    <a:bodyPr/>
                    <a:lstStyle/>
                    <a:p>
                      <a:r>
                        <a:rPr lang="en-US" dirty="0" smtClean="0"/>
                        <a:t>BENTUK PENYELARASAN</a:t>
                      </a:r>
                      <a:endParaRPr lang="en-US" dirty="0"/>
                    </a:p>
                  </a:txBody>
                  <a:tcPr/>
                </a:tc>
                <a:tc>
                  <a:txBody>
                    <a:bodyPr/>
                    <a:lstStyle/>
                    <a:p>
                      <a:r>
                        <a:rPr lang="en-US" dirty="0" smtClean="0"/>
                        <a:t>NILAI SOSIAL BUDAYA</a:t>
                      </a:r>
                      <a:endParaRPr lang="en-US" dirty="0"/>
                    </a:p>
                  </a:txBody>
                  <a:tcPr/>
                </a:tc>
                <a:tc>
                  <a:txBody>
                    <a:bodyPr/>
                    <a:lstStyle/>
                    <a:p>
                      <a:r>
                        <a:rPr lang="en-US" dirty="0" smtClean="0"/>
                        <a:t>CARA YANG SUDAH MELEMBAGA</a:t>
                      </a:r>
                      <a:endParaRPr lang="en-US" dirty="0"/>
                    </a:p>
                  </a:txBody>
                  <a:tcPr/>
                </a:tc>
              </a:tr>
              <a:tr h="1003300">
                <a:tc>
                  <a:txBody>
                    <a:bodyPr/>
                    <a:lstStyle/>
                    <a:p>
                      <a:r>
                        <a:rPr lang="en-US" dirty="0" smtClean="0"/>
                        <a:t>1</a:t>
                      </a:r>
                      <a:endParaRPr lang="en-US" dirty="0"/>
                    </a:p>
                  </a:txBody>
                  <a:tcPr/>
                </a:tc>
                <a:tc>
                  <a:txBody>
                    <a:bodyPr/>
                    <a:lstStyle/>
                    <a:p>
                      <a:r>
                        <a:rPr lang="en-US" dirty="0" smtClean="0"/>
                        <a:t>CONFORMITY</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r>
              <a:tr h="1003300">
                <a:tc>
                  <a:txBody>
                    <a:bodyPr/>
                    <a:lstStyle/>
                    <a:p>
                      <a:r>
                        <a:rPr lang="en-US" dirty="0" smtClean="0"/>
                        <a:t>2</a:t>
                      </a:r>
                      <a:endParaRPr lang="en-US" dirty="0"/>
                    </a:p>
                  </a:txBody>
                  <a:tcPr/>
                </a:tc>
                <a:tc>
                  <a:txBody>
                    <a:bodyPr/>
                    <a:lstStyle/>
                    <a:p>
                      <a:r>
                        <a:rPr lang="en-US" dirty="0" smtClean="0"/>
                        <a:t>INOVATION</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r>
              <a:tr h="1003300">
                <a:tc>
                  <a:txBody>
                    <a:bodyPr/>
                    <a:lstStyle/>
                    <a:p>
                      <a:r>
                        <a:rPr lang="en-US" dirty="0" smtClean="0"/>
                        <a:t>3</a:t>
                      </a:r>
                      <a:endParaRPr lang="en-US" dirty="0"/>
                    </a:p>
                  </a:txBody>
                  <a:tcPr/>
                </a:tc>
                <a:tc>
                  <a:txBody>
                    <a:bodyPr/>
                    <a:lstStyle/>
                    <a:p>
                      <a:r>
                        <a:rPr lang="en-US" dirty="0" smtClean="0"/>
                        <a:t>RITUALISM</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r>
              <a:tr h="1003300">
                <a:tc>
                  <a:txBody>
                    <a:bodyPr/>
                    <a:lstStyle/>
                    <a:p>
                      <a:r>
                        <a:rPr lang="en-US" dirty="0" smtClean="0"/>
                        <a:t>4</a:t>
                      </a:r>
                      <a:endParaRPr lang="en-US" dirty="0"/>
                    </a:p>
                  </a:txBody>
                  <a:tcPr/>
                </a:tc>
                <a:tc>
                  <a:txBody>
                    <a:bodyPr/>
                    <a:lstStyle/>
                    <a:p>
                      <a:r>
                        <a:rPr lang="en-US" dirty="0" smtClean="0"/>
                        <a:t>RETREATISM</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r>
              <a:tr h="1003300">
                <a:tc>
                  <a:txBody>
                    <a:bodyPr/>
                    <a:lstStyle/>
                    <a:p>
                      <a:r>
                        <a:rPr lang="en-US" dirty="0" smtClean="0"/>
                        <a:t>5</a:t>
                      </a:r>
                      <a:endParaRPr lang="en-US" dirty="0"/>
                    </a:p>
                  </a:txBody>
                  <a:tcPr/>
                </a:tc>
                <a:tc>
                  <a:txBody>
                    <a:bodyPr/>
                    <a:lstStyle/>
                    <a:p>
                      <a:r>
                        <a:rPr lang="en-US" dirty="0" smtClean="0"/>
                        <a:t>REBELLION</a:t>
                      </a:r>
                      <a:endParaRPr lang="en-US" dirty="0"/>
                    </a:p>
                  </a:txBody>
                  <a:tcPr/>
                </a:tc>
                <a:tc>
                  <a:txBody>
                    <a:bodyPr/>
                    <a:lstStyle/>
                    <a:p>
                      <a:pPr algn="ctr"/>
                      <a:r>
                        <a:rPr lang="en-US" dirty="0" smtClean="0"/>
                        <a:t>+</a:t>
                      </a:r>
                    </a:p>
                    <a:p>
                      <a:pPr algn="ctr"/>
                      <a:r>
                        <a:rPr lang="en-US" dirty="0" smtClean="0"/>
                        <a:t>-</a:t>
                      </a:r>
                    </a:p>
                  </a:txBody>
                  <a:tcPr/>
                </a:tc>
                <a:tc>
                  <a:txBody>
                    <a:bodyPr/>
                    <a:lstStyle/>
                    <a:p>
                      <a:pPr algn="ctr"/>
                      <a:r>
                        <a:rPr lang="en-US" dirty="0" smtClean="0"/>
                        <a:t>+</a:t>
                      </a:r>
                    </a:p>
                    <a:p>
                      <a:pPr algn="ctr"/>
                      <a:r>
                        <a:rPr lang="en-US" dirty="0" smtClean="0"/>
                        <a:t>-</a:t>
                      </a:r>
                      <a:endParaRPr 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a:bodyPr>
          <a:lstStyle/>
          <a:p>
            <a:r>
              <a:rPr lang="en-US" sz="2400" dirty="0" err="1" smtClean="0"/>
              <a:t>Pengembangan</a:t>
            </a:r>
            <a:r>
              <a:rPr lang="en-US" sz="2400" dirty="0" smtClean="0"/>
              <a:t> </a:t>
            </a:r>
            <a:r>
              <a:rPr lang="en-US" sz="2400" dirty="0" err="1" smtClean="0"/>
              <a:t>Lembaga</a:t>
            </a:r>
            <a:r>
              <a:rPr lang="en-US" sz="2400" dirty="0" smtClean="0"/>
              <a:t> </a:t>
            </a:r>
            <a:r>
              <a:rPr lang="en-US" sz="2400" dirty="0" err="1" smtClean="0"/>
              <a:t>Kemasyarakatan</a:t>
            </a:r>
            <a:endParaRPr lang="en-US" sz="2400" dirty="0"/>
          </a:p>
        </p:txBody>
      </p:sp>
      <p:sp>
        <p:nvSpPr>
          <p:cNvPr id="3" name="Content Placeholder 2"/>
          <p:cNvSpPr>
            <a:spLocks noGrp="1"/>
          </p:cNvSpPr>
          <p:nvPr>
            <p:ph idx="1"/>
          </p:nvPr>
        </p:nvSpPr>
        <p:spPr>
          <a:xfrm>
            <a:off x="0" y="609600"/>
            <a:ext cx="9144000" cy="6248400"/>
          </a:xfrm>
        </p:spPr>
        <p:txBody>
          <a:bodyPr>
            <a:normAutofit/>
          </a:bodyPr>
          <a:lstStyle/>
          <a:p>
            <a:pPr>
              <a:buNone/>
            </a:pPr>
            <a:r>
              <a:rPr lang="en-US" sz="2000" dirty="0" err="1" smtClean="0"/>
              <a:t>Pengembangan</a:t>
            </a:r>
            <a:r>
              <a:rPr lang="en-US" sz="2000" dirty="0" smtClean="0"/>
              <a:t> </a:t>
            </a:r>
            <a:r>
              <a:rPr lang="en-US" sz="2000" dirty="0" err="1" smtClean="0"/>
              <a:t>kelembagaan</a:t>
            </a:r>
            <a:r>
              <a:rPr lang="en-US" sz="2000" dirty="0" smtClean="0"/>
              <a:t> </a:t>
            </a:r>
            <a:r>
              <a:rPr lang="en-US" sz="2000" dirty="0" err="1" smtClean="0"/>
              <a:t>berbasis</a:t>
            </a:r>
            <a:r>
              <a:rPr lang="en-US" sz="2000" dirty="0" smtClean="0"/>
              <a:t> </a:t>
            </a:r>
            <a:r>
              <a:rPr lang="en-US" sz="2000" dirty="0" err="1" smtClean="0"/>
              <a:t>masyarakat</a:t>
            </a:r>
            <a:r>
              <a:rPr lang="en-US" sz="2000" dirty="0" smtClean="0"/>
              <a:t> </a:t>
            </a:r>
            <a:r>
              <a:rPr lang="en-US" sz="2000" dirty="0" err="1" smtClean="0"/>
              <a:t>pada</a:t>
            </a:r>
            <a:r>
              <a:rPr lang="en-US" sz="2000" dirty="0" smtClean="0"/>
              <a:t> </a:t>
            </a:r>
            <a:r>
              <a:rPr lang="en-US" sz="2000" dirty="0" err="1" smtClean="0"/>
              <a:t>dasarnya</a:t>
            </a:r>
            <a:r>
              <a:rPr lang="en-US" sz="2000" dirty="0" smtClean="0"/>
              <a:t> </a:t>
            </a:r>
            <a:r>
              <a:rPr lang="en-US" sz="2000" dirty="0" err="1" smtClean="0"/>
              <a:t>dirancang</a:t>
            </a:r>
            <a:r>
              <a:rPr lang="en-US" sz="2000" dirty="0" smtClean="0"/>
              <a:t> </a:t>
            </a:r>
            <a:r>
              <a:rPr lang="en-US" sz="2000" dirty="0" err="1" smtClean="0"/>
              <a:t>untuk</a:t>
            </a:r>
            <a:r>
              <a:rPr lang="en-US" sz="2000" dirty="0" smtClean="0"/>
              <a:t> </a:t>
            </a:r>
            <a:r>
              <a:rPr lang="en-US" sz="2000" dirty="0" err="1" smtClean="0"/>
              <a:t>pengembangan</a:t>
            </a:r>
            <a:r>
              <a:rPr lang="en-US" sz="2000" dirty="0" smtClean="0"/>
              <a:t> </a:t>
            </a:r>
            <a:r>
              <a:rPr lang="en-US" sz="2000" dirty="0" err="1" smtClean="0"/>
              <a:t>komunitas-komunitas</a:t>
            </a:r>
            <a:r>
              <a:rPr lang="en-US" sz="2000" dirty="0" smtClean="0"/>
              <a:t> </a:t>
            </a:r>
            <a:r>
              <a:rPr lang="en-US" sz="2000" dirty="0" err="1" smtClean="0"/>
              <a:t>dalam</a:t>
            </a:r>
            <a:r>
              <a:rPr lang="en-US" sz="2000" dirty="0" smtClean="0"/>
              <a:t> </a:t>
            </a:r>
            <a:r>
              <a:rPr lang="en-US" sz="2000" dirty="0" err="1" smtClean="0"/>
              <a:t>sebuah</a:t>
            </a:r>
            <a:r>
              <a:rPr lang="en-US" sz="2000" dirty="0" smtClean="0"/>
              <a:t> </a:t>
            </a:r>
            <a:r>
              <a:rPr lang="en-US" sz="2000" dirty="0" err="1" smtClean="0"/>
              <a:t>kawasan</a:t>
            </a:r>
            <a:r>
              <a:rPr lang="en-US" sz="2000" dirty="0" smtClean="0"/>
              <a:t> yang </a:t>
            </a:r>
            <a:r>
              <a:rPr lang="en-US" sz="2000" dirty="0" err="1" smtClean="0"/>
              <a:t>bertujuan</a:t>
            </a:r>
            <a:r>
              <a:rPr lang="en-US" sz="2000" dirty="0" smtClean="0"/>
              <a:t> </a:t>
            </a:r>
            <a:r>
              <a:rPr lang="en-US" sz="2000" dirty="0" err="1" smtClean="0"/>
              <a:t>untuk</a:t>
            </a:r>
            <a:endParaRPr lang="en-US" sz="2000" dirty="0" smtClean="0"/>
          </a:p>
          <a:p>
            <a:pPr marL="457200" indent="-457200">
              <a:buFont typeface="+mj-lt"/>
              <a:buAutoNum type="arabicPeriod"/>
            </a:pPr>
            <a:r>
              <a:rPr lang="en-US" sz="2000" dirty="0" err="1" smtClean="0"/>
              <a:t>Mendorong</a:t>
            </a:r>
            <a:r>
              <a:rPr lang="en-US" sz="2000" dirty="0" smtClean="0"/>
              <a:t> </a:t>
            </a:r>
            <a:r>
              <a:rPr lang="en-US" sz="2000" dirty="0" err="1" smtClean="0"/>
              <a:t>pembangunan</a:t>
            </a:r>
            <a:r>
              <a:rPr lang="en-US" sz="2000" dirty="0" smtClean="0"/>
              <a:t> </a:t>
            </a:r>
            <a:r>
              <a:rPr lang="en-US" sz="2000" dirty="0" err="1" smtClean="0"/>
              <a:t>ekonomi</a:t>
            </a:r>
            <a:r>
              <a:rPr lang="en-US" sz="2000" dirty="0" smtClean="0"/>
              <a:t> </a:t>
            </a:r>
            <a:r>
              <a:rPr lang="en-US" sz="2000" dirty="0" err="1" smtClean="0"/>
              <a:t>komunitas</a:t>
            </a:r>
            <a:r>
              <a:rPr lang="en-US" sz="2000" dirty="0" smtClean="0"/>
              <a:t> yang </a:t>
            </a:r>
            <a:r>
              <a:rPr lang="en-US" sz="2000" dirty="0" err="1" smtClean="0"/>
              <a:t>memiliki</a:t>
            </a:r>
            <a:r>
              <a:rPr lang="en-US" sz="2000" dirty="0" smtClean="0"/>
              <a:t> </a:t>
            </a:r>
            <a:r>
              <a:rPr lang="en-US" sz="2000" dirty="0" err="1" smtClean="0"/>
              <a:t>fokus</a:t>
            </a:r>
            <a:r>
              <a:rPr lang="en-US" sz="2000" dirty="0" smtClean="0"/>
              <a:t> </a:t>
            </a:r>
            <a:r>
              <a:rPr lang="en-US" sz="2000" dirty="0" err="1" smtClean="0"/>
              <a:t>sesuai</a:t>
            </a:r>
            <a:r>
              <a:rPr lang="en-US" sz="2000" dirty="0" smtClean="0"/>
              <a:t> </a:t>
            </a:r>
            <a:r>
              <a:rPr lang="en-US" sz="2000" dirty="0" err="1" smtClean="0"/>
              <a:t>kapasitas</a:t>
            </a:r>
            <a:r>
              <a:rPr lang="en-US" sz="2000" dirty="0" smtClean="0"/>
              <a:t> </a:t>
            </a:r>
            <a:r>
              <a:rPr lang="en-US" sz="2000" dirty="0" err="1" smtClean="0"/>
              <a:t>ruang</a:t>
            </a:r>
            <a:r>
              <a:rPr lang="en-US" sz="2000" dirty="0" smtClean="0"/>
              <a:t> </a:t>
            </a:r>
            <a:r>
              <a:rPr lang="en-US" sz="2000" dirty="0" err="1" smtClean="0"/>
              <a:t>dan</a:t>
            </a:r>
            <a:r>
              <a:rPr lang="en-US" sz="2000" dirty="0" smtClean="0"/>
              <a:t> </a:t>
            </a:r>
            <a:r>
              <a:rPr lang="en-US" sz="2000" dirty="0" err="1" smtClean="0"/>
              <a:t>potensi</a:t>
            </a:r>
            <a:r>
              <a:rPr lang="en-US" sz="2000" dirty="0" smtClean="0"/>
              <a:t> </a:t>
            </a:r>
            <a:r>
              <a:rPr lang="en-US" sz="2000" dirty="0" err="1" smtClean="0"/>
              <a:t>komunitas</a:t>
            </a:r>
            <a:endParaRPr lang="en-US" sz="2000" dirty="0" smtClean="0"/>
          </a:p>
          <a:p>
            <a:pPr marL="457200" indent="-457200">
              <a:buFont typeface="+mj-lt"/>
              <a:buAutoNum type="arabicPeriod"/>
            </a:pPr>
            <a:r>
              <a:rPr lang="en-US" sz="2000" dirty="0" err="1" smtClean="0"/>
              <a:t>Memfasilitasi</a:t>
            </a:r>
            <a:r>
              <a:rPr lang="en-US" sz="2000" dirty="0" smtClean="0"/>
              <a:t> </a:t>
            </a:r>
            <a:r>
              <a:rPr lang="en-US" sz="2000" dirty="0" err="1" smtClean="0"/>
              <a:t>munculnya</a:t>
            </a:r>
            <a:r>
              <a:rPr lang="en-US" sz="2000" dirty="0" smtClean="0"/>
              <a:t> </a:t>
            </a:r>
            <a:r>
              <a:rPr lang="en-US" sz="2000" dirty="0" err="1" smtClean="0"/>
              <a:t>pusat-pusat</a:t>
            </a:r>
            <a:r>
              <a:rPr lang="en-US" sz="2000" dirty="0" smtClean="0"/>
              <a:t> </a:t>
            </a:r>
            <a:r>
              <a:rPr lang="en-US" sz="2000" dirty="0" err="1" smtClean="0"/>
              <a:t>pertumbuhan</a:t>
            </a:r>
            <a:r>
              <a:rPr lang="en-US" sz="2000" dirty="0" smtClean="0"/>
              <a:t> </a:t>
            </a:r>
            <a:r>
              <a:rPr lang="en-US" sz="2000" dirty="0" err="1" smtClean="0"/>
              <a:t>antar</a:t>
            </a:r>
            <a:r>
              <a:rPr lang="en-US" sz="2000" dirty="0" smtClean="0"/>
              <a:t> </a:t>
            </a:r>
            <a:r>
              <a:rPr lang="en-US" sz="2000" dirty="0" err="1" smtClean="0"/>
              <a:t>komunitas</a:t>
            </a:r>
            <a:endParaRPr lang="en-US" sz="2000" dirty="0" smtClean="0"/>
          </a:p>
          <a:p>
            <a:pPr marL="457200" indent="-457200">
              <a:buFont typeface="+mj-lt"/>
              <a:buAutoNum type="arabicPeriod"/>
            </a:pPr>
            <a:r>
              <a:rPr lang="en-US" sz="2000" dirty="0" err="1" smtClean="0"/>
              <a:t>Memberdayakan</a:t>
            </a:r>
            <a:r>
              <a:rPr lang="en-US" sz="2000" dirty="0" smtClean="0"/>
              <a:t>  </a:t>
            </a:r>
            <a:r>
              <a:rPr lang="en-US" sz="2000" dirty="0" err="1" smtClean="0"/>
              <a:t>komunitas</a:t>
            </a:r>
            <a:r>
              <a:rPr lang="en-US" sz="2000" dirty="0" smtClean="0"/>
              <a:t> agar </a:t>
            </a:r>
            <a:r>
              <a:rPr lang="en-US" sz="2000" dirty="0" err="1" smtClean="0"/>
              <a:t>dapat</a:t>
            </a:r>
            <a:r>
              <a:rPr lang="en-US" sz="2000" dirty="0" smtClean="0"/>
              <a:t> </a:t>
            </a:r>
            <a:r>
              <a:rPr lang="en-US" sz="2000" dirty="0" err="1" smtClean="0"/>
              <a:t>menggali</a:t>
            </a:r>
            <a:r>
              <a:rPr lang="en-US" sz="2000" dirty="0" smtClean="0"/>
              <a:t>, </a:t>
            </a:r>
            <a:r>
              <a:rPr lang="en-US" sz="2000" dirty="0" err="1" smtClean="0"/>
              <a:t>mendaya-gunakan</a:t>
            </a:r>
            <a:r>
              <a:rPr lang="en-US" sz="2000" dirty="0" smtClean="0"/>
              <a:t>  </a:t>
            </a:r>
            <a:r>
              <a:rPr lang="en-US" sz="2000" dirty="0" err="1" smtClean="0"/>
              <a:t>dan</a:t>
            </a:r>
            <a:r>
              <a:rPr lang="en-US" sz="2000" dirty="0" smtClean="0"/>
              <a:t> </a:t>
            </a:r>
            <a:r>
              <a:rPr lang="en-US" sz="2000" dirty="0" err="1" smtClean="0"/>
              <a:t>melestarikan</a:t>
            </a:r>
            <a:r>
              <a:rPr lang="en-US" sz="2000" dirty="0" smtClean="0"/>
              <a:t>  </a:t>
            </a:r>
            <a:r>
              <a:rPr lang="en-US" sz="2000" dirty="0" err="1" smtClean="0"/>
              <a:t>potensi-potensi</a:t>
            </a:r>
            <a:r>
              <a:rPr lang="en-US" sz="2000" dirty="0" smtClean="0"/>
              <a:t> yang </a:t>
            </a:r>
            <a:r>
              <a:rPr lang="en-US" sz="2000" dirty="0" err="1" smtClean="0"/>
              <a:t>ada</a:t>
            </a:r>
            <a:r>
              <a:rPr lang="en-US" sz="2000" dirty="0" smtClean="0"/>
              <a:t> </a:t>
            </a:r>
            <a:r>
              <a:rPr lang="en-US" sz="2000" dirty="0" err="1" smtClean="0"/>
              <a:t>untuk</a:t>
            </a:r>
            <a:r>
              <a:rPr lang="en-US" sz="2000" dirty="0" smtClean="0"/>
              <a:t> </a:t>
            </a:r>
            <a:r>
              <a:rPr lang="en-US" sz="2000" dirty="0" err="1" smtClean="0"/>
              <a:t>kemakmuran</a:t>
            </a:r>
            <a:r>
              <a:rPr lang="en-US" sz="2000" dirty="0" smtClean="0"/>
              <a:t> </a:t>
            </a:r>
            <a:r>
              <a:rPr lang="en-US" sz="2000" dirty="0" err="1" smtClean="0"/>
              <a:t>dan</a:t>
            </a:r>
            <a:r>
              <a:rPr lang="en-US" sz="2000" dirty="0" smtClean="0"/>
              <a:t> </a:t>
            </a:r>
            <a:r>
              <a:rPr lang="en-US" sz="2000" dirty="0" err="1" smtClean="0"/>
              <a:t>kesejahteraan</a:t>
            </a:r>
            <a:r>
              <a:rPr lang="en-US" sz="2000" dirty="0" smtClean="0"/>
              <a:t> </a:t>
            </a:r>
            <a:r>
              <a:rPr lang="en-US" sz="2000" dirty="0" err="1" smtClean="0"/>
              <a:t>masyarakat</a:t>
            </a:r>
            <a:endParaRPr lang="en-US" sz="2000" dirty="0" smtClean="0"/>
          </a:p>
          <a:p>
            <a:pPr marL="457200" indent="-457200">
              <a:buFont typeface="+mj-lt"/>
              <a:buAutoNum type="arabicPeriod"/>
            </a:pPr>
            <a:r>
              <a:rPr lang="en-US" sz="2000" dirty="0" err="1" smtClean="0"/>
              <a:t>Mendorong</a:t>
            </a:r>
            <a:r>
              <a:rPr lang="en-US" sz="2000" dirty="0" smtClean="0"/>
              <a:t> </a:t>
            </a:r>
            <a:r>
              <a:rPr lang="en-US" sz="2000" dirty="0" err="1" smtClean="0"/>
              <a:t>usaha-usaha</a:t>
            </a:r>
            <a:r>
              <a:rPr lang="en-US" sz="2000" dirty="0" smtClean="0"/>
              <a:t> </a:t>
            </a:r>
            <a:r>
              <a:rPr lang="en-US" sz="2000" dirty="0" err="1" smtClean="0"/>
              <a:t>ekonomi</a:t>
            </a:r>
            <a:r>
              <a:rPr lang="en-US" sz="2000" dirty="0" smtClean="0"/>
              <a:t> </a:t>
            </a:r>
            <a:r>
              <a:rPr lang="en-US" sz="2000" dirty="0" err="1" smtClean="0"/>
              <a:t>rakyat</a:t>
            </a:r>
            <a:r>
              <a:rPr lang="en-US" sz="2000" dirty="0" smtClean="0"/>
              <a:t> yang </a:t>
            </a:r>
            <a:r>
              <a:rPr lang="en-US" sz="2000" dirty="0" err="1" smtClean="0"/>
              <a:t>memiliki</a:t>
            </a:r>
            <a:r>
              <a:rPr lang="en-US" sz="2000" dirty="0" smtClean="0"/>
              <a:t> </a:t>
            </a:r>
            <a:r>
              <a:rPr lang="en-US" sz="2000" i="1" dirty="0" smtClean="0"/>
              <a:t>linkage</a:t>
            </a:r>
            <a:r>
              <a:rPr lang="en-US" sz="2000" dirty="0" smtClean="0"/>
              <a:t> yang </a:t>
            </a:r>
            <a:r>
              <a:rPr lang="en-US" sz="2000" dirty="0" err="1" smtClean="0"/>
              <a:t>kuat</a:t>
            </a:r>
            <a:r>
              <a:rPr lang="en-US" sz="2000" dirty="0" smtClean="0"/>
              <a:t> </a:t>
            </a:r>
            <a:r>
              <a:rPr lang="en-US" sz="2000" dirty="0" err="1" smtClean="0"/>
              <a:t>dengan</a:t>
            </a:r>
            <a:r>
              <a:rPr lang="en-US" sz="2000" dirty="0" smtClean="0"/>
              <a:t> basis </a:t>
            </a:r>
            <a:r>
              <a:rPr lang="en-US" sz="2000" dirty="0" err="1" smtClean="0"/>
              <a:t>dan</a:t>
            </a:r>
            <a:r>
              <a:rPr lang="en-US" sz="2000" dirty="0" smtClean="0"/>
              <a:t> </a:t>
            </a:r>
            <a:r>
              <a:rPr lang="en-US" sz="2000" dirty="0" err="1" smtClean="0"/>
              <a:t>potensi</a:t>
            </a:r>
            <a:r>
              <a:rPr lang="en-US" sz="2000" dirty="0" smtClean="0"/>
              <a:t> </a:t>
            </a:r>
            <a:r>
              <a:rPr lang="en-US" sz="2000" dirty="0" err="1" smtClean="0"/>
              <a:t>kawasan</a:t>
            </a:r>
            <a:r>
              <a:rPr lang="en-US" sz="2000" dirty="0" smtClean="0"/>
              <a:t> </a:t>
            </a:r>
            <a:r>
              <a:rPr lang="en-US" sz="2000" dirty="0" err="1" smtClean="0"/>
              <a:t>perkomunitasan</a:t>
            </a:r>
            <a:r>
              <a:rPr lang="en-US" sz="2000" dirty="0" smtClean="0"/>
              <a:t> </a:t>
            </a:r>
            <a:r>
              <a:rPr lang="en-US" sz="2000" dirty="0" err="1" smtClean="0"/>
              <a:t>dan</a:t>
            </a:r>
            <a:r>
              <a:rPr lang="en-US" sz="2000" dirty="0" smtClean="0"/>
              <a:t> </a:t>
            </a:r>
            <a:r>
              <a:rPr lang="en-US" sz="2000" dirty="0" err="1" smtClean="0"/>
              <a:t>memfasilitasi</a:t>
            </a:r>
            <a:r>
              <a:rPr lang="en-US" sz="2000" dirty="0" smtClean="0"/>
              <a:t> </a:t>
            </a:r>
            <a:r>
              <a:rPr lang="en-US" sz="2000" dirty="0" err="1" smtClean="0"/>
              <a:t>akses</a:t>
            </a:r>
            <a:r>
              <a:rPr lang="en-US" sz="2000" dirty="0" smtClean="0"/>
              <a:t> </a:t>
            </a:r>
            <a:r>
              <a:rPr lang="en-US" sz="2000" dirty="0" err="1" smtClean="0"/>
              <a:t>produksi</a:t>
            </a:r>
            <a:r>
              <a:rPr lang="en-US" sz="2000" dirty="0" smtClean="0"/>
              <a:t> </a:t>
            </a:r>
            <a:r>
              <a:rPr lang="en-US" sz="2000" dirty="0" err="1" smtClean="0"/>
              <a:t>usaha</a:t>
            </a:r>
            <a:r>
              <a:rPr lang="en-US" sz="2000" dirty="0" smtClean="0"/>
              <a:t> </a:t>
            </a:r>
            <a:r>
              <a:rPr lang="en-US" sz="2000" dirty="0" err="1" smtClean="0"/>
              <a:t>rakyat</a:t>
            </a:r>
            <a:r>
              <a:rPr lang="en-US" sz="2000" dirty="0" smtClean="0"/>
              <a:t> </a:t>
            </a:r>
            <a:r>
              <a:rPr lang="en-US" sz="2000" dirty="0" err="1" smtClean="0"/>
              <a:t>terhadap</a:t>
            </a:r>
            <a:r>
              <a:rPr lang="en-US" sz="2000" dirty="0" smtClean="0"/>
              <a:t> </a:t>
            </a:r>
            <a:r>
              <a:rPr lang="en-US" sz="2000" dirty="0" err="1" smtClean="0"/>
              <a:t>pasar</a:t>
            </a:r>
            <a:endParaRPr lang="en-US" sz="2000" dirty="0" smtClean="0"/>
          </a:p>
          <a:p>
            <a:pPr marL="457200" indent="-457200">
              <a:buFont typeface="+mj-lt"/>
              <a:buAutoNum type="arabicPeriod"/>
            </a:pPr>
            <a:r>
              <a:rPr lang="en-US" sz="2000" dirty="0" err="1" smtClean="0"/>
              <a:t>Mengembangkan</a:t>
            </a:r>
            <a:r>
              <a:rPr lang="en-US" sz="2000" dirty="0" smtClean="0"/>
              <a:t> </a:t>
            </a:r>
            <a:r>
              <a:rPr lang="en-US" sz="2000" dirty="0" err="1" smtClean="0"/>
              <a:t>kapasitas</a:t>
            </a:r>
            <a:r>
              <a:rPr lang="en-US" sz="2000" dirty="0" smtClean="0"/>
              <a:t> </a:t>
            </a:r>
            <a:r>
              <a:rPr lang="en-US" sz="2000" dirty="0" err="1" smtClean="0"/>
              <a:t>manajemen</a:t>
            </a:r>
            <a:r>
              <a:rPr lang="en-US" sz="2000" dirty="0" smtClean="0"/>
              <a:t> </a:t>
            </a:r>
            <a:r>
              <a:rPr lang="en-US" sz="2000" dirty="0" err="1" smtClean="0"/>
              <a:t>usaha</a:t>
            </a:r>
            <a:r>
              <a:rPr lang="en-US" sz="2000" dirty="0" smtClean="0"/>
              <a:t> </a:t>
            </a:r>
            <a:r>
              <a:rPr lang="en-US" sz="2000" dirty="0" err="1" smtClean="0"/>
              <a:t>ekonomi</a:t>
            </a:r>
            <a:r>
              <a:rPr lang="en-US" sz="2000" dirty="0" smtClean="0"/>
              <a:t> </a:t>
            </a:r>
            <a:r>
              <a:rPr lang="en-US" sz="2000" dirty="0" err="1" smtClean="0"/>
              <a:t>rakyat</a:t>
            </a:r>
            <a:r>
              <a:rPr lang="en-US" sz="2000" dirty="0" smtClean="0"/>
              <a:t> </a:t>
            </a:r>
            <a:r>
              <a:rPr lang="en-US" sz="2000" dirty="0" err="1" smtClean="0"/>
              <a:t>dan</a:t>
            </a:r>
            <a:r>
              <a:rPr lang="en-US" sz="2000" dirty="0" smtClean="0"/>
              <a:t> </a:t>
            </a:r>
            <a:r>
              <a:rPr lang="en-US" sz="2000" dirty="0" err="1" smtClean="0"/>
              <a:t>kelembagaan</a:t>
            </a:r>
            <a:r>
              <a:rPr lang="en-US" sz="2000" dirty="0" smtClean="0"/>
              <a:t> </a:t>
            </a:r>
            <a:r>
              <a:rPr lang="en-US" sz="2000" dirty="0" err="1" smtClean="0"/>
              <a:t>keuangan</a:t>
            </a:r>
            <a:r>
              <a:rPr lang="en-US" sz="2000" dirty="0" smtClean="0"/>
              <a:t> </a:t>
            </a:r>
            <a:r>
              <a:rPr lang="en-US" sz="2000" dirty="0" err="1" smtClean="0"/>
              <a:t>mikro</a:t>
            </a:r>
            <a:r>
              <a:rPr lang="en-US" sz="2000" dirty="0" smtClean="0"/>
              <a:t> </a:t>
            </a:r>
            <a:r>
              <a:rPr lang="en-US" sz="2000" dirty="0" err="1" smtClean="0"/>
              <a:t>kawasan</a:t>
            </a:r>
            <a:r>
              <a:rPr lang="en-US" sz="2000" dirty="0" smtClean="0"/>
              <a:t> </a:t>
            </a:r>
            <a:r>
              <a:rPr lang="en-US" sz="2000" dirty="0" err="1" smtClean="0"/>
              <a:t>perkomunitasan</a:t>
            </a:r>
            <a:endParaRPr lang="en-US" sz="2000" dirty="0" smtClean="0"/>
          </a:p>
          <a:p>
            <a:pPr marL="457200" indent="-457200">
              <a:buFont typeface="+mj-lt"/>
              <a:buAutoNum type="arabicPeriod"/>
            </a:pPr>
            <a:r>
              <a:rPr lang="en-US" sz="2000" dirty="0" err="1" smtClean="0"/>
              <a:t>Memfasilitasi</a:t>
            </a:r>
            <a:r>
              <a:rPr lang="en-US" sz="2000" dirty="0" smtClean="0"/>
              <a:t> </a:t>
            </a:r>
            <a:r>
              <a:rPr lang="en-US" sz="2000" dirty="0" err="1" smtClean="0"/>
              <a:t>penguatan</a:t>
            </a:r>
            <a:r>
              <a:rPr lang="en-US" sz="2000" dirty="0" smtClean="0"/>
              <a:t> </a:t>
            </a:r>
            <a:r>
              <a:rPr lang="en-US" sz="2000" dirty="0" err="1" smtClean="0"/>
              <a:t>partisipasi</a:t>
            </a:r>
            <a:r>
              <a:rPr lang="en-US" sz="2000" dirty="0" smtClean="0"/>
              <a:t> </a:t>
            </a:r>
            <a:r>
              <a:rPr lang="en-US" sz="2000" dirty="0" err="1" smtClean="0"/>
              <a:t>pemerintah</a:t>
            </a:r>
            <a:r>
              <a:rPr lang="en-US" sz="2000" dirty="0" smtClean="0"/>
              <a:t> </a:t>
            </a:r>
            <a:r>
              <a:rPr lang="en-US" sz="2000" dirty="0" err="1" smtClean="0"/>
              <a:t>komunitas</a:t>
            </a:r>
            <a:r>
              <a:rPr lang="en-US" sz="2000" dirty="0" smtClean="0"/>
              <a:t> </a:t>
            </a:r>
            <a:r>
              <a:rPr lang="en-US" sz="2000" dirty="0" err="1" smtClean="0"/>
              <a:t>dan</a:t>
            </a:r>
            <a:r>
              <a:rPr lang="en-US" sz="2000" dirty="0" smtClean="0"/>
              <a:t> </a:t>
            </a:r>
            <a:r>
              <a:rPr lang="en-US" sz="2000" dirty="0" err="1" smtClean="0"/>
              <a:t>kelembagaan</a:t>
            </a:r>
            <a:r>
              <a:rPr lang="en-US" sz="2000" dirty="0" smtClean="0"/>
              <a:t> </a:t>
            </a:r>
            <a:r>
              <a:rPr lang="en-US" sz="2000" dirty="0" err="1" smtClean="0"/>
              <a:t>masyarakat</a:t>
            </a:r>
            <a:r>
              <a:rPr lang="en-US" sz="2000" dirty="0" smtClean="0"/>
              <a:t> </a:t>
            </a:r>
            <a:r>
              <a:rPr lang="en-US" sz="2000" dirty="0" err="1" smtClean="0"/>
              <a:t>dalam</a:t>
            </a:r>
            <a:r>
              <a:rPr lang="en-US" sz="2000" dirty="0" smtClean="0"/>
              <a:t> </a:t>
            </a:r>
            <a:r>
              <a:rPr lang="en-US" sz="2000" dirty="0" err="1" smtClean="0"/>
              <a:t>proses</a:t>
            </a:r>
            <a:r>
              <a:rPr lang="en-US" sz="2000" dirty="0" smtClean="0"/>
              <a:t> </a:t>
            </a:r>
            <a:r>
              <a:rPr lang="en-US" sz="2000" dirty="0" err="1" smtClean="0"/>
              <a:t>kebijakan</a:t>
            </a:r>
            <a:r>
              <a:rPr lang="en-US" sz="2000" dirty="0" smtClean="0"/>
              <a:t> </a:t>
            </a:r>
            <a:r>
              <a:rPr lang="en-US" sz="2000" dirty="0" err="1" smtClean="0"/>
              <a:t>publik</a:t>
            </a:r>
            <a:r>
              <a:rPr lang="en-US" sz="2000" dirty="0" smtClean="0"/>
              <a:t> </a:t>
            </a:r>
            <a:r>
              <a:rPr lang="en-US" sz="2000" dirty="0" err="1" smtClean="0"/>
              <a:t>lokal</a:t>
            </a:r>
            <a:r>
              <a:rPr lang="en-US" sz="2000" dirty="0" smtClean="0"/>
              <a:t> </a:t>
            </a:r>
            <a:r>
              <a:rPr lang="en-US" sz="2000" dirty="0" err="1" smtClean="0"/>
              <a:t>dalam</a:t>
            </a:r>
            <a:r>
              <a:rPr lang="en-US" sz="2000" dirty="0" smtClean="0"/>
              <a:t> </a:t>
            </a:r>
            <a:r>
              <a:rPr lang="en-US" sz="2000" dirty="0" err="1" smtClean="0"/>
              <a:t>kaitannya</a:t>
            </a:r>
            <a:r>
              <a:rPr lang="en-US" sz="2000" dirty="0" smtClean="0"/>
              <a:t> </a:t>
            </a:r>
            <a:r>
              <a:rPr lang="en-US" sz="2000" dirty="0" err="1" smtClean="0"/>
              <a:t>dengan</a:t>
            </a:r>
            <a:r>
              <a:rPr lang="en-US" sz="2000" dirty="0" smtClean="0"/>
              <a:t> </a:t>
            </a:r>
            <a:r>
              <a:rPr lang="en-US" sz="2000" dirty="0" err="1" smtClean="0"/>
              <a:t>pembangunan</a:t>
            </a:r>
            <a:r>
              <a:rPr lang="en-US" sz="2000" dirty="0" smtClean="0"/>
              <a:t> </a:t>
            </a:r>
            <a:r>
              <a:rPr lang="en-US" sz="2000" dirty="0" err="1" smtClean="0"/>
              <a:t>dan</a:t>
            </a:r>
            <a:r>
              <a:rPr lang="en-US" sz="2000" dirty="0" smtClean="0"/>
              <a:t> </a:t>
            </a:r>
            <a:r>
              <a:rPr lang="en-US" sz="2000" dirty="0" err="1" smtClean="0"/>
              <a:t>pemngembangan</a:t>
            </a:r>
            <a:r>
              <a:rPr lang="en-US" sz="2000" dirty="0" smtClean="0"/>
              <a:t> </a:t>
            </a:r>
            <a:r>
              <a:rPr lang="en-US" sz="2000" dirty="0" err="1" smtClean="0"/>
              <a:t>kawasan</a:t>
            </a:r>
            <a:r>
              <a:rPr lang="en-US" sz="2000" dirty="0" smtClean="0"/>
              <a:t> </a:t>
            </a:r>
            <a:r>
              <a:rPr lang="en-US" sz="2000" dirty="0" err="1" smtClean="0"/>
              <a:t>perdesaan</a:t>
            </a: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lgn="just">
              <a:buNone/>
            </a:pPr>
            <a:r>
              <a:rPr lang="en-US" sz="2000" dirty="0" smtClean="0"/>
              <a:t>	</a:t>
            </a:r>
            <a:r>
              <a:rPr lang="en-US" sz="1800" dirty="0" err="1" smtClean="0"/>
              <a:t>Dalam</a:t>
            </a:r>
            <a:r>
              <a:rPr lang="en-US" sz="1800" dirty="0" smtClean="0"/>
              <a:t> </a:t>
            </a:r>
            <a:r>
              <a:rPr lang="en-US" sz="1800" dirty="0" err="1" smtClean="0"/>
              <a:t>pedoman</a:t>
            </a:r>
            <a:r>
              <a:rPr lang="en-US" sz="1800" dirty="0" smtClean="0"/>
              <a:t> </a:t>
            </a:r>
            <a:r>
              <a:rPr lang="en-US" sz="1800" dirty="0" err="1" smtClean="0"/>
              <a:t>umum</a:t>
            </a:r>
            <a:r>
              <a:rPr lang="en-US" sz="1800" dirty="0" smtClean="0"/>
              <a:t> </a:t>
            </a:r>
            <a:r>
              <a:rPr lang="en-US" sz="1800" dirty="0" err="1" smtClean="0"/>
              <a:t>kebijakan</a:t>
            </a:r>
            <a:r>
              <a:rPr lang="en-US" sz="1800" dirty="0" smtClean="0"/>
              <a:t> </a:t>
            </a:r>
            <a:r>
              <a:rPr lang="en-US" sz="1800" dirty="0" err="1" smtClean="0"/>
              <a:t>untuk</a:t>
            </a:r>
            <a:r>
              <a:rPr lang="en-US" sz="1800" dirty="0" smtClean="0"/>
              <a:t> </a:t>
            </a:r>
            <a:r>
              <a:rPr lang="en-US" sz="1800" dirty="0" err="1" smtClean="0"/>
              <a:t>pengembangan</a:t>
            </a:r>
            <a:r>
              <a:rPr lang="en-US" sz="1800" dirty="0" smtClean="0"/>
              <a:t> </a:t>
            </a:r>
            <a:r>
              <a:rPr lang="en-US" sz="1800" dirty="0" err="1" smtClean="0"/>
              <a:t>kelembagaan</a:t>
            </a:r>
            <a:r>
              <a:rPr lang="en-US" sz="1800" dirty="0" smtClean="0"/>
              <a:t> </a:t>
            </a:r>
            <a:r>
              <a:rPr lang="en-US" sz="1800" dirty="0" err="1" smtClean="0"/>
              <a:t>perlu</a:t>
            </a:r>
            <a:r>
              <a:rPr lang="en-US" sz="1800" dirty="0" smtClean="0"/>
              <a:t> </a:t>
            </a:r>
            <a:r>
              <a:rPr lang="en-US" sz="1800" dirty="0" err="1" smtClean="0"/>
              <a:t>berlandaskan</a:t>
            </a:r>
            <a:r>
              <a:rPr lang="en-US" sz="1800" dirty="0" smtClean="0"/>
              <a:t> </a:t>
            </a:r>
            <a:r>
              <a:rPr lang="en-US" sz="1800" dirty="0" err="1" smtClean="0"/>
              <a:t>pada</a:t>
            </a:r>
            <a:r>
              <a:rPr lang="en-US" sz="1800" dirty="0" smtClean="0"/>
              <a:t> </a:t>
            </a:r>
            <a:r>
              <a:rPr lang="en-US" sz="1800" dirty="0" err="1" smtClean="0"/>
              <a:t>prinsip-prinsip</a:t>
            </a:r>
            <a:r>
              <a:rPr lang="en-US" sz="1800" dirty="0" smtClean="0"/>
              <a:t> :</a:t>
            </a:r>
          </a:p>
          <a:p>
            <a:pPr marL="457200" indent="-457200" algn="just">
              <a:buNone/>
            </a:pPr>
            <a:r>
              <a:rPr lang="en-US" sz="1800" dirty="0" smtClean="0"/>
              <a:t>       1. “</a:t>
            </a:r>
            <a:r>
              <a:rPr lang="en-US" sz="1800" dirty="0" err="1" smtClean="0"/>
              <a:t>Partisipatif</a:t>
            </a:r>
            <a:r>
              <a:rPr lang="en-US" sz="1800" dirty="0" smtClean="0"/>
              <a:t>”, </a:t>
            </a:r>
            <a:r>
              <a:rPr lang="en-US" sz="1800" dirty="0" err="1" smtClean="0"/>
              <a:t>yakni</a:t>
            </a:r>
            <a:r>
              <a:rPr lang="en-US" sz="1800" dirty="0" smtClean="0"/>
              <a:t> </a:t>
            </a:r>
            <a:r>
              <a:rPr lang="en-US" sz="1800" dirty="0" err="1" smtClean="0"/>
              <a:t>dimulai</a:t>
            </a:r>
            <a:r>
              <a:rPr lang="en-US" sz="1800" dirty="0" smtClean="0"/>
              <a:t> </a:t>
            </a:r>
            <a:r>
              <a:rPr lang="en-US" sz="1800" dirty="0" err="1" smtClean="0"/>
              <a:t>dengan</a:t>
            </a:r>
            <a:r>
              <a:rPr lang="en-US" sz="1800" dirty="0" smtClean="0"/>
              <a:t> </a:t>
            </a:r>
            <a:r>
              <a:rPr lang="en-US" sz="1800" dirty="0" err="1" smtClean="0"/>
              <a:t>suatu</a:t>
            </a:r>
            <a:r>
              <a:rPr lang="en-US" sz="1800" dirty="0" smtClean="0"/>
              <a:t> </a:t>
            </a:r>
            <a:r>
              <a:rPr lang="en-US" sz="1800" dirty="0" err="1" smtClean="0"/>
              <a:t>proses</a:t>
            </a:r>
            <a:r>
              <a:rPr lang="en-US" sz="1800" dirty="0" smtClean="0"/>
              <a:t> </a:t>
            </a:r>
            <a:r>
              <a:rPr lang="en-US" sz="1800" dirty="0" err="1" smtClean="0"/>
              <a:t>perencanaan</a:t>
            </a:r>
            <a:r>
              <a:rPr lang="en-US" sz="1800" dirty="0" smtClean="0"/>
              <a:t> </a:t>
            </a:r>
            <a:r>
              <a:rPr lang="en-US" sz="1800" dirty="0" err="1" smtClean="0"/>
              <a:t>partisipatif</a:t>
            </a:r>
            <a:r>
              <a:rPr lang="en-US" sz="1800" dirty="0" smtClean="0"/>
              <a:t> </a:t>
            </a:r>
            <a:r>
              <a:rPr lang="en-US" sz="1800" dirty="0" err="1" smtClean="0"/>
              <a:t>di</a:t>
            </a:r>
            <a:r>
              <a:rPr lang="en-US" sz="1800" dirty="0" smtClean="0"/>
              <a:t>  </a:t>
            </a:r>
          </a:p>
          <a:p>
            <a:pPr marL="457200" indent="-457200" algn="just">
              <a:buNone/>
            </a:pPr>
            <a:r>
              <a:rPr lang="en-US" sz="1800" dirty="0" smtClean="0"/>
              <a:t>              </a:t>
            </a:r>
            <a:r>
              <a:rPr lang="en-US" sz="1800" dirty="0" err="1" smtClean="0"/>
              <a:t>aras</a:t>
            </a:r>
            <a:r>
              <a:rPr lang="en-US" sz="1800" dirty="0" smtClean="0"/>
              <a:t> </a:t>
            </a:r>
            <a:r>
              <a:rPr lang="en-US" sz="1800" dirty="0" err="1" smtClean="0"/>
              <a:t>mikro</a:t>
            </a:r>
            <a:r>
              <a:rPr lang="en-US" sz="1800" dirty="0" smtClean="0"/>
              <a:t> </a:t>
            </a:r>
            <a:r>
              <a:rPr lang="en-US" sz="1800" dirty="0" err="1" smtClean="0"/>
              <a:t>berupa</a:t>
            </a:r>
            <a:r>
              <a:rPr lang="en-US" sz="1800" dirty="0" smtClean="0"/>
              <a:t> </a:t>
            </a:r>
            <a:r>
              <a:rPr lang="en-US" sz="1800" dirty="0" err="1" smtClean="0"/>
              <a:t>profil</a:t>
            </a:r>
            <a:r>
              <a:rPr lang="en-US" sz="1800" dirty="0" smtClean="0"/>
              <a:t> </a:t>
            </a:r>
            <a:r>
              <a:rPr lang="en-US" sz="1800" dirty="0" err="1" smtClean="0"/>
              <a:t>dan</a:t>
            </a:r>
            <a:r>
              <a:rPr lang="en-US" sz="1800" dirty="0" smtClean="0"/>
              <a:t> program </a:t>
            </a:r>
            <a:r>
              <a:rPr lang="en-US" sz="1800" dirty="0" err="1" smtClean="0"/>
              <a:t>pembangunan</a:t>
            </a:r>
            <a:r>
              <a:rPr lang="en-US" sz="1800" dirty="0" smtClean="0"/>
              <a:t> </a:t>
            </a:r>
            <a:r>
              <a:rPr lang="en-US" sz="1800" dirty="0" err="1" smtClean="0"/>
              <a:t>komunitas</a:t>
            </a:r>
            <a:r>
              <a:rPr lang="en-US" sz="1800" dirty="0" smtClean="0"/>
              <a:t> yang </a:t>
            </a:r>
            <a:r>
              <a:rPr lang="en-US" sz="1800" dirty="0" err="1" smtClean="0"/>
              <a:t>dilakukan</a:t>
            </a:r>
            <a:r>
              <a:rPr lang="en-US" sz="1800" dirty="0" smtClean="0"/>
              <a:t>  </a:t>
            </a:r>
          </a:p>
          <a:p>
            <a:pPr marL="457200" indent="-457200" algn="just">
              <a:buNone/>
            </a:pPr>
            <a:r>
              <a:rPr lang="en-US" sz="1800" dirty="0" smtClean="0"/>
              <a:t>              </a:t>
            </a:r>
            <a:r>
              <a:rPr lang="en-US" sz="1800" dirty="0" err="1" smtClean="0"/>
              <a:t>bersama</a:t>
            </a:r>
            <a:r>
              <a:rPr lang="en-US" sz="1800" dirty="0" smtClean="0"/>
              <a:t> </a:t>
            </a:r>
            <a:r>
              <a:rPr lang="en-US" sz="1800" dirty="0" err="1" smtClean="0"/>
              <a:t>masyarakat</a:t>
            </a:r>
            <a:r>
              <a:rPr lang="en-US" sz="1800" dirty="0" smtClean="0"/>
              <a:t> </a:t>
            </a:r>
            <a:r>
              <a:rPr lang="en-US" sz="1800" dirty="0" err="1" smtClean="0"/>
              <a:t>dengan</a:t>
            </a:r>
            <a:r>
              <a:rPr lang="en-US" sz="1800" dirty="0" smtClean="0"/>
              <a:t> </a:t>
            </a:r>
            <a:r>
              <a:rPr lang="en-US" sz="1800" dirty="0" err="1" smtClean="0"/>
              <a:t>melibatkan</a:t>
            </a:r>
            <a:r>
              <a:rPr lang="en-US" sz="1800" dirty="0" smtClean="0"/>
              <a:t> </a:t>
            </a:r>
            <a:r>
              <a:rPr lang="en-US" sz="1800" dirty="0" err="1" smtClean="0"/>
              <a:t>pemerintah</a:t>
            </a:r>
            <a:r>
              <a:rPr lang="en-US" sz="1800" dirty="0" smtClean="0"/>
              <a:t> </a:t>
            </a:r>
            <a:r>
              <a:rPr lang="en-US" sz="1800" dirty="0" err="1" smtClean="0"/>
              <a:t>komunitas</a:t>
            </a:r>
            <a:r>
              <a:rPr lang="en-US" sz="1800" dirty="0" smtClean="0"/>
              <a:t>, </a:t>
            </a:r>
            <a:r>
              <a:rPr lang="en-US" sz="1800" dirty="0" err="1" smtClean="0"/>
              <a:t>Badan</a:t>
            </a:r>
            <a:r>
              <a:rPr lang="en-US" sz="1800" dirty="0" smtClean="0"/>
              <a:t> </a:t>
            </a:r>
          </a:p>
          <a:p>
            <a:pPr marL="457200" indent="-457200" algn="just">
              <a:buNone/>
            </a:pPr>
            <a:r>
              <a:rPr lang="en-US" sz="1800" dirty="0" smtClean="0"/>
              <a:t>              </a:t>
            </a:r>
            <a:r>
              <a:rPr lang="en-US" sz="1800" dirty="0" err="1" smtClean="0"/>
              <a:t>Permusyawaratan</a:t>
            </a:r>
            <a:r>
              <a:rPr lang="en-US" sz="1800" dirty="0" smtClean="0"/>
              <a:t> </a:t>
            </a:r>
            <a:r>
              <a:rPr lang="en-US" sz="1800" dirty="0" err="1" smtClean="0"/>
              <a:t>komunitas</a:t>
            </a:r>
            <a:r>
              <a:rPr lang="en-US" sz="1800" dirty="0" smtClean="0"/>
              <a:t>, </a:t>
            </a:r>
            <a:r>
              <a:rPr lang="en-US" sz="1800" dirty="0" err="1" smtClean="0"/>
              <a:t>dan</a:t>
            </a:r>
            <a:r>
              <a:rPr lang="en-US" sz="1800" dirty="0" smtClean="0"/>
              <a:t> </a:t>
            </a:r>
            <a:r>
              <a:rPr lang="en-US" sz="1800" dirty="0" err="1" smtClean="0"/>
              <a:t>pemangku</a:t>
            </a:r>
            <a:r>
              <a:rPr lang="en-US" sz="1800" dirty="0" smtClean="0"/>
              <a:t> </a:t>
            </a:r>
            <a:r>
              <a:rPr lang="en-US" sz="1800" dirty="0" err="1" smtClean="0"/>
              <a:t>kepentingan</a:t>
            </a:r>
            <a:r>
              <a:rPr lang="en-US" sz="1800" dirty="0" smtClean="0"/>
              <a:t> </a:t>
            </a:r>
            <a:r>
              <a:rPr lang="en-US" sz="1800" dirty="0" err="1" smtClean="0"/>
              <a:t>lainnya</a:t>
            </a:r>
            <a:endParaRPr lang="en-US" sz="1800" dirty="0" smtClean="0"/>
          </a:p>
          <a:p>
            <a:pPr marL="457200" indent="-457200" algn="just">
              <a:buNone/>
            </a:pPr>
            <a:r>
              <a:rPr lang="en-US" sz="1800" dirty="0" smtClean="0"/>
              <a:t>       2.  “</a:t>
            </a:r>
            <a:r>
              <a:rPr lang="en-US" sz="1800" dirty="0" err="1" smtClean="0"/>
              <a:t>Keseimbangan</a:t>
            </a:r>
            <a:r>
              <a:rPr lang="en-US" sz="1800" dirty="0" smtClean="0"/>
              <a:t>” </a:t>
            </a:r>
            <a:r>
              <a:rPr lang="en-US" sz="1800" dirty="0" err="1" smtClean="0"/>
              <a:t>antar</a:t>
            </a:r>
            <a:r>
              <a:rPr lang="en-US" sz="1800" dirty="0" smtClean="0"/>
              <a:t> </a:t>
            </a:r>
            <a:r>
              <a:rPr lang="en-US" sz="1800" dirty="0" err="1" smtClean="0"/>
              <a:t>pembangunan</a:t>
            </a:r>
            <a:r>
              <a:rPr lang="en-US" sz="1800" dirty="0" smtClean="0"/>
              <a:t> </a:t>
            </a:r>
            <a:r>
              <a:rPr lang="en-US" sz="1800" dirty="0" err="1" smtClean="0"/>
              <a:t>di</a:t>
            </a:r>
            <a:r>
              <a:rPr lang="en-US" sz="1800" dirty="0" smtClean="0"/>
              <a:t> </a:t>
            </a:r>
            <a:r>
              <a:rPr lang="en-US" sz="1800" dirty="0" err="1" smtClean="0"/>
              <a:t>aras</a:t>
            </a:r>
            <a:r>
              <a:rPr lang="en-US" sz="1800" dirty="0" smtClean="0"/>
              <a:t> </a:t>
            </a:r>
            <a:r>
              <a:rPr lang="en-US" sz="1800" dirty="0" err="1" smtClean="0"/>
              <a:t>mikro</a:t>
            </a:r>
            <a:r>
              <a:rPr lang="en-US" sz="1800" dirty="0" smtClean="0"/>
              <a:t> </a:t>
            </a:r>
            <a:r>
              <a:rPr lang="en-US" sz="1800" dirty="0" err="1" smtClean="0"/>
              <a:t>dan</a:t>
            </a:r>
            <a:r>
              <a:rPr lang="en-US" sz="1800" dirty="0" smtClean="0"/>
              <a:t> </a:t>
            </a:r>
            <a:r>
              <a:rPr lang="en-US" sz="1800" dirty="0" err="1" smtClean="0"/>
              <a:t>pembangunan</a:t>
            </a:r>
            <a:r>
              <a:rPr lang="en-US" sz="1800" dirty="0" smtClean="0"/>
              <a:t> </a:t>
            </a:r>
            <a:r>
              <a:rPr lang="en-US" sz="1800" dirty="0" err="1" smtClean="0"/>
              <a:t>di</a:t>
            </a:r>
            <a:r>
              <a:rPr lang="en-US" sz="1800" dirty="0" smtClean="0"/>
              <a:t> </a:t>
            </a:r>
            <a:r>
              <a:rPr lang="en-US" sz="1800" dirty="0" err="1" smtClean="0"/>
              <a:t>aras</a:t>
            </a:r>
            <a:r>
              <a:rPr lang="en-US" sz="1800" dirty="0" smtClean="0"/>
              <a:t>   </a:t>
            </a:r>
          </a:p>
          <a:p>
            <a:pPr marL="457200" indent="-457200" algn="just">
              <a:buNone/>
            </a:pPr>
            <a:r>
              <a:rPr lang="en-US" sz="1800" dirty="0" smtClean="0"/>
              <a:t>              </a:t>
            </a:r>
            <a:r>
              <a:rPr lang="en-US" sz="1800" dirty="0" err="1" smtClean="0"/>
              <a:t>makro</a:t>
            </a:r>
            <a:r>
              <a:rPr lang="en-US" sz="1800" dirty="0" smtClean="0"/>
              <a:t>. </a:t>
            </a:r>
            <a:r>
              <a:rPr lang="en-US" sz="1800" dirty="0" err="1" smtClean="0"/>
              <a:t>Dalam</a:t>
            </a:r>
            <a:r>
              <a:rPr lang="en-US" sz="1800" dirty="0" smtClean="0"/>
              <a:t> </a:t>
            </a:r>
            <a:r>
              <a:rPr lang="en-US" sz="1800" dirty="0" err="1" smtClean="0"/>
              <a:t>mengimplementasikan</a:t>
            </a:r>
            <a:r>
              <a:rPr lang="en-US" sz="1800" dirty="0" smtClean="0"/>
              <a:t> </a:t>
            </a:r>
            <a:r>
              <a:rPr lang="en-US" sz="1800" dirty="0" err="1" smtClean="0"/>
              <a:t>kedua</a:t>
            </a:r>
            <a:r>
              <a:rPr lang="en-US" sz="1800" dirty="0" smtClean="0"/>
              <a:t> </a:t>
            </a:r>
            <a:r>
              <a:rPr lang="en-US" sz="1800" dirty="0" err="1" smtClean="0"/>
              <a:t>aras</a:t>
            </a:r>
            <a:r>
              <a:rPr lang="en-US" sz="1800" dirty="0" smtClean="0"/>
              <a:t> </a:t>
            </a:r>
            <a:r>
              <a:rPr lang="en-US" sz="1800" dirty="0" err="1" smtClean="0"/>
              <a:t>tersebut</a:t>
            </a:r>
            <a:r>
              <a:rPr lang="en-US" sz="1800" dirty="0" smtClean="0"/>
              <a:t> </a:t>
            </a:r>
            <a:r>
              <a:rPr lang="en-US" sz="1800" dirty="0" err="1" smtClean="0"/>
              <a:t>perlu</a:t>
            </a:r>
            <a:r>
              <a:rPr lang="en-US" sz="1800" dirty="0" smtClean="0"/>
              <a:t> </a:t>
            </a:r>
            <a:r>
              <a:rPr lang="en-US" sz="1800" dirty="0" err="1" smtClean="0"/>
              <a:t>melibatkan</a:t>
            </a:r>
            <a:r>
              <a:rPr lang="en-US" sz="1800" dirty="0" smtClean="0"/>
              <a:t>    </a:t>
            </a:r>
          </a:p>
          <a:p>
            <a:pPr marL="457200" indent="-457200" algn="just">
              <a:buNone/>
            </a:pPr>
            <a:r>
              <a:rPr lang="en-US" sz="1800" dirty="0" smtClean="0"/>
              <a:t>              </a:t>
            </a:r>
            <a:r>
              <a:rPr lang="en-US" sz="1800" dirty="0" err="1" smtClean="0"/>
              <a:t>pemerintah</a:t>
            </a:r>
            <a:r>
              <a:rPr lang="en-US" sz="1800" dirty="0" smtClean="0"/>
              <a:t> </a:t>
            </a:r>
            <a:r>
              <a:rPr lang="en-US" sz="1800" dirty="0" err="1" smtClean="0"/>
              <a:t>lokal</a:t>
            </a:r>
            <a:r>
              <a:rPr lang="en-US" sz="1800" dirty="0" smtClean="0"/>
              <a:t> </a:t>
            </a:r>
            <a:r>
              <a:rPr lang="en-US" sz="1800" dirty="0" err="1" smtClean="0"/>
              <a:t>dalam</a:t>
            </a:r>
            <a:r>
              <a:rPr lang="en-US" sz="1800" dirty="0" smtClean="0"/>
              <a:t> </a:t>
            </a:r>
            <a:r>
              <a:rPr lang="en-US" sz="1800" dirty="0" err="1" smtClean="0"/>
              <a:t>bentuk</a:t>
            </a:r>
            <a:r>
              <a:rPr lang="en-US" sz="1800" dirty="0" smtClean="0"/>
              <a:t> </a:t>
            </a:r>
            <a:r>
              <a:rPr lang="en-US" sz="1800" dirty="0" err="1" smtClean="0"/>
              <a:t>kebijakan</a:t>
            </a:r>
            <a:r>
              <a:rPr lang="en-US" sz="1800" dirty="0" smtClean="0"/>
              <a:t> </a:t>
            </a:r>
            <a:r>
              <a:rPr lang="en-US" sz="1800" dirty="0" err="1" smtClean="0"/>
              <a:t>pemerintah</a:t>
            </a:r>
            <a:r>
              <a:rPr lang="en-US" sz="1800" dirty="0" smtClean="0"/>
              <a:t>, </a:t>
            </a:r>
            <a:r>
              <a:rPr lang="en-US" sz="1800" dirty="0" err="1" smtClean="0"/>
              <a:t>maupun</a:t>
            </a:r>
            <a:r>
              <a:rPr lang="en-US" sz="1800" dirty="0" smtClean="0"/>
              <a:t> </a:t>
            </a:r>
            <a:r>
              <a:rPr lang="en-US" sz="1800" dirty="0" err="1" smtClean="0"/>
              <a:t>pihak</a:t>
            </a:r>
            <a:r>
              <a:rPr lang="en-US" sz="1800" dirty="0" smtClean="0"/>
              <a:t> </a:t>
            </a:r>
            <a:r>
              <a:rPr lang="en-US" sz="1800" dirty="0" err="1" smtClean="0"/>
              <a:t>swasta</a:t>
            </a:r>
            <a:r>
              <a:rPr lang="en-US" sz="1800" dirty="0" smtClean="0"/>
              <a:t>. </a:t>
            </a:r>
          </a:p>
          <a:p>
            <a:pPr marL="457200" indent="-457200" algn="just">
              <a:buNone/>
            </a:pPr>
            <a:r>
              <a:rPr lang="en-US" sz="1800" dirty="0" smtClean="0"/>
              <a:t>              </a:t>
            </a:r>
            <a:r>
              <a:rPr lang="en-US" sz="1800" dirty="0" err="1" smtClean="0"/>
              <a:t>Partisipasi</a:t>
            </a:r>
            <a:r>
              <a:rPr lang="en-US" sz="1800" dirty="0" smtClean="0"/>
              <a:t> </a:t>
            </a:r>
            <a:r>
              <a:rPr lang="en-US" sz="1800" dirty="0" err="1" smtClean="0"/>
              <a:t>dari</a:t>
            </a:r>
            <a:r>
              <a:rPr lang="en-US" sz="1800" dirty="0" smtClean="0"/>
              <a:t> </a:t>
            </a:r>
            <a:r>
              <a:rPr lang="en-US" sz="1800" dirty="0" err="1" smtClean="0"/>
              <a:t>pihak</a:t>
            </a:r>
            <a:r>
              <a:rPr lang="en-US" sz="1800" dirty="0" smtClean="0"/>
              <a:t> </a:t>
            </a:r>
            <a:r>
              <a:rPr lang="en-US" sz="1800" dirty="0" err="1" smtClean="0"/>
              <a:t>pemerintah</a:t>
            </a:r>
            <a:r>
              <a:rPr lang="en-US" sz="1800" dirty="0" smtClean="0"/>
              <a:t> </a:t>
            </a:r>
            <a:r>
              <a:rPr lang="en-US" sz="1800" dirty="0" err="1" smtClean="0"/>
              <a:t>lokal</a:t>
            </a:r>
            <a:r>
              <a:rPr lang="en-US" sz="1800" dirty="0" smtClean="0"/>
              <a:t> </a:t>
            </a:r>
            <a:r>
              <a:rPr lang="en-US" sz="1800" dirty="0" err="1" smtClean="0"/>
              <a:t>dalam</a:t>
            </a:r>
            <a:r>
              <a:rPr lang="en-US" sz="1800" dirty="0" smtClean="0"/>
              <a:t> </a:t>
            </a:r>
            <a:r>
              <a:rPr lang="en-US" sz="1800" dirty="0" err="1" smtClean="0"/>
              <a:t>hal</a:t>
            </a:r>
            <a:r>
              <a:rPr lang="en-US" sz="1800" dirty="0" smtClean="0"/>
              <a:t> </a:t>
            </a:r>
            <a:r>
              <a:rPr lang="en-US" sz="1800" dirty="0" err="1" smtClean="0"/>
              <a:t>ini</a:t>
            </a:r>
            <a:r>
              <a:rPr lang="en-US" sz="1800" dirty="0" smtClean="0"/>
              <a:t>, </a:t>
            </a:r>
            <a:r>
              <a:rPr lang="en-US" sz="1800" dirty="0" err="1" smtClean="0"/>
              <a:t>antara</a:t>
            </a:r>
            <a:r>
              <a:rPr lang="en-US" sz="1800" dirty="0" smtClean="0"/>
              <a:t>  lain </a:t>
            </a:r>
            <a:r>
              <a:rPr lang="en-US" sz="1800" dirty="0" err="1" smtClean="0"/>
              <a:t>memberikan</a:t>
            </a:r>
            <a:r>
              <a:rPr lang="en-US" sz="1800" dirty="0" smtClean="0"/>
              <a:t>  </a:t>
            </a:r>
          </a:p>
          <a:p>
            <a:pPr marL="457200" indent="-457200" algn="just">
              <a:buNone/>
            </a:pPr>
            <a:r>
              <a:rPr lang="en-US" sz="1800" dirty="0" smtClean="0"/>
              <a:t>              </a:t>
            </a:r>
            <a:r>
              <a:rPr lang="en-US" sz="1800" dirty="0" err="1" smtClean="0"/>
              <a:t>kemudahan</a:t>
            </a:r>
            <a:r>
              <a:rPr lang="en-US" sz="1800" dirty="0" smtClean="0"/>
              <a:t> </a:t>
            </a:r>
            <a:r>
              <a:rPr lang="en-US" sz="1800" dirty="0" err="1" smtClean="0"/>
              <a:t>dalam</a:t>
            </a:r>
            <a:r>
              <a:rPr lang="en-US" sz="1800" dirty="0" smtClean="0"/>
              <a:t>  </a:t>
            </a:r>
            <a:r>
              <a:rPr lang="en-US" sz="1800" dirty="0" err="1" smtClean="0"/>
              <a:t>mendapatkan</a:t>
            </a:r>
            <a:r>
              <a:rPr lang="en-US" sz="1800" dirty="0" smtClean="0"/>
              <a:t> </a:t>
            </a:r>
            <a:r>
              <a:rPr lang="en-US" sz="1800" dirty="0" err="1" smtClean="0"/>
              <a:t>akses</a:t>
            </a:r>
            <a:r>
              <a:rPr lang="en-US" sz="1800" dirty="0" smtClean="0"/>
              <a:t> </a:t>
            </a:r>
            <a:r>
              <a:rPr lang="en-US" sz="1800" dirty="0" err="1" smtClean="0"/>
              <a:t>terhadap</a:t>
            </a:r>
            <a:r>
              <a:rPr lang="en-US" sz="1800" dirty="0" smtClean="0"/>
              <a:t> </a:t>
            </a:r>
            <a:r>
              <a:rPr lang="en-US" sz="1800" dirty="0" err="1" smtClean="0"/>
              <a:t>sumberdaya</a:t>
            </a:r>
            <a:r>
              <a:rPr lang="en-US" sz="1800" dirty="0" smtClean="0"/>
              <a:t> yang </a:t>
            </a:r>
            <a:r>
              <a:rPr lang="en-US" sz="1800" dirty="0" err="1" smtClean="0"/>
              <a:t>dimiliki</a:t>
            </a:r>
            <a:endParaRPr lang="en-US" sz="1800" dirty="0" smtClean="0"/>
          </a:p>
          <a:p>
            <a:pPr marL="457200" indent="-457200" algn="just">
              <a:buNone/>
            </a:pPr>
            <a:r>
              <a:rPr lang="en-US" sz="1800" dirty="0" smtClean="0"/>
              <a:t>       3.  “</a:t>
            </a:r>
            <a:r>
              <a:rPr lang="en-US" sz="1800" dirty="0" err="1" smtClean="0"/>
              <a:t>Keterkaitan</a:t>
            </a:r>
            <a:r>
              <a:rPr lang="en-US" sz="1800" dirty="0" smtClean="0"/>
              <a:t>” </a:t>
            </a:r>
            <a:r>
              <a:rPr lang="en-US" sz="1800" dirty="0" err="1" smtClean="0"/>
              <a:t>sosial</a:t>
            </a:r>
            <a:r>
              <a:rPr lang="en-US" sz="1800" dirty="0" smtClean="0"/>
              <a:t>, </a:t>
            </a:r>
            <a:r>
              <a:rPr lang="en-US" sz="1800" dirty="0" err="1" smtClean="0"/>
              <a:t>ekonomi</a:t>
            </a:r>
            <a:r>
              <a:rPr lang="en-US" sz="1800" dirty="0" smtClean="0"/>
              <a:t>, </a:t>
            </a:r>
            <a:r>
              <a:rPr lang="en-US" sz="1800" dirty="0" err="1" smtClean="0"/>
              <a:t>dan</a:t>
            </a:r>
            <a:r>
              <a:rPr lang="en-US" sz="1800" dirty="0" smtClean="0"/>
              <a:t> </a:t>
            </a:r>
            <a:r>
              <a:rPr lang="en-US" sz="1800" dirty="0" err="1" smtClean="0"/>
              <a:t>ekologis</a:t>
            </a:r>
            <a:r>
              <a:rPr lang="en-US" sz="1800" dirty="0" smtClean="0"/>
              <a:t>. </a:t>
            </a:r>
            <a:r>
              <a:rPr lang="en-US" sz="1800" dirty="0" err="1" smtClean="0"/>
              <a:t>Prinsip</a:t>
            </a:r>
            <a:r>
              <a:rPr lang="en-US" sz="1800" dirty="0" smtClean="0"/>
              <a:t> </a:t>
            </a:r>
            <a:r>
              <a:rPr lang="en-US" sz="1800" dirty="0" err="1" smtClean="0"/>
              <a:t>ini</a:t>
            </a:r>
            <a:r>
              <a:rPr lang="en-US" sz="1800" dirty="0" smtClean="0"/>
              <a:t> </a:t>
            </a:r>
            <a:r>
              <a:rPr lang="en-US" sz="1800" dirty="0" err="1" smtClean="0"/>
              <a:t>menekankan</a:t>
            </a:r>
            <a:r>
              <a:rPr lang="en-US" sz="1800" dirty="0" smtClean="0"/>
              <a:t> </a:t>
            </a:r>
            <a:r>
              <a:rPr lang="en-US" sz="1800" dirty="0" err="1" smtClean="0"/>
              <a:t>pentingnya</a:t>
            </a:r>
            <a:r>
              <a:rPr lang="en-US" sz="1800" dirty="0" smtClean="0"/>
              <a:t>  </a:t>
            </a:r>
          </a:p>
          <a:p>
            <a:pPr marL="457200" indent="-457200" algn="just">
              <a:buNone/>
            </a:pPr>
            <a:r>
              <a:rPr lang="en-US" sz="1800" dirty="0" smtClean="0"/>
              <a:t>              </a:t>
            </a:r>
            <a:r>
              <a:rPr lang="en-US" sz="1800" dirty="0" err="1" smtClean="0"/>
              <a:t>bahwa</a:t>
            </a:r>
            <a:r>
              <a:rPr lang="en-US" sz="1800" dirty="0" smtClean="0"/>
              <a:t> </a:t>
            </a:r>
            <a:r>
              <a:rPr lang="en-US" sz="1800" dirty="0" err="1" smtClean="0"/>
              <a:t>dalam</a:t>
            </a:r>
            <a:r>
              <a:rPr lang="en-US" sz="1800" dirty="0" smtClean="0"/>
              <a:t> </a:t>
            </a:r>
            <a:r>
              <a:rPr lang="en-US" sz="1800" dirty="0" err="1" smtClean="0"/>
              <a:t>kelembagaan</a:t>
            </a:r>
            <a:r>
              <a:rPr lang="en-US" sz="1800" dirty="0" smtClean="0"/>
              <a:t> </a:t>
            </a:r>
            <a:r>
              <a:rPr lang="en-US" sz="1800" dirty="0" err="1" smtClean="0"/>
              <a:t>dan</a:t>
            </a:r>
            <a:r>
              <a:rPr lang="en-US" sz="1800" dirty="0" smtClean="0"/>
              <a:t> </a:t>
            </a:r>
            <a:r>
              <a:rPr lang="en-US" sz="1800" dirty="0" err="1" smtClean="0"/>
              <a:t>komunitas-komunitas</a:t>
            </a:r>
            <a:r>
              <a:rPr lang="en-US" sz="1800" dirty="0" smtClean="0"/>
              <a:t> </a:t>
            </a:r>
            <a:r>
              <a:rPr lang="en-US" sz="1800" dirty="0" err="1" smtClean="0"/>
              <a:t>pusat</a:t>
            </a:r>
            <a:r>
              <a:rPr lang="en-US" sz="1800" dirty="0" smtClean="0"/>
              <a:t> </a:t>
            </a:r>
            <a:r>
              <a:rPr lang="en-US" sz="1800" dirty="0" err="1" smtClean="0"/>
              <a:t>pertumbuhan</a:t>
            </a:r>
            <a:r>
              <a:rPr lang="en-US" sz="1800" dirty="0" smtClean="0"/>
              <a:t> </a:t>
            </a:r>
            <a:r>
              <a:rPr lang="en-US" sz="1800" dirty="0" err="1" smtClean="0"/>
              <a:t>dan</a:t>
            </a:r>
            <a:r>
              <a:rPr lang="en-US" sz="1800" dirty="0" smtClean="0"/>
              <a:t> </a:t>
            </a:r>
          </a:p>
          <a:p>
            <a:pPr marL="457200" indent="-457200" algn="just">
              <a:buNone/>
            </a:pPr>
            <a:r>
              <a:rPr lang="en-US" sz="1800" dirty="0" smtClean="0"/>
              <a:t>              </a:t>
            </a:r>
            <a:r>
              <a:rPr lang="en-US" sz="1800" dirty="0" err="1" smtClean="0"/>
              <a:t>komunitas-komunitas</a:t>
            </a:r>
            <a:r>
              <a:rPr lang="en-US" sz="1800" dirty="0" smtClean="0"/>
              <a:t> </a:t>
            </a:r>
            <a:r>
              <a:rPr lang="en-US" sz="1800" dirty="0" err="1" smtClean="0"/>
              <a:t>pusat</a:t>
            </a:r>
            <a:r>
              <a:rPr lang="en-US" sz="1800" dirty="0" smtClean="0"/>
              <a:t> </a:t>
            </a:r>
            <a:r>
              <a:rPr lang="en-US" sz="1800" dirty="0" err="1" smtClean="0"/>
              <a:t>pertumbuhan</a:t>
            </a:r>
            <a:r>
              <a:rPr lang="en-US" sz="1800" dirty="0" smtClean="0"/>
              <a:t> </a:t>
            </a:r>
            <a:r>
              <a:rPr lang="en-US" sz="1800" dirty="0" err="1" smtClean="0"/>
              <a:t>tsb</a:t>
            </a:r>
            <a:r>
              <a:rPr lang="en-US" sz="1800" dirty="0" smtClean="0"/>
              <a:t> </a:t>
            </a:r>
            <a:r>
              <a:rPr lang="en-US" sz="1800" dirty="0" err="1" smtClean="0"/>
              <a:t>memiliki</a:t>
            </a:r>
            <a:r>
              <a:rPr lang="en-US" sz="1800" dirty="0" smtClean="0"/>
              <a:t> “</a:t>
            </a:r>
            <a:r>
              <a:rPr lang="en-US" sz="1800" dirty="0" err="1" smtClean="0"/>
              <a:t>ikatan</a:t>
            </a:r>
            <a:r>
              <a:rPr lang="en-US" sz="1800" dirty="0" smtClean="0"/>
              <a:t>” </a:t>
            </a:r>
            <a:r>
              <a:rPr lang="en-US" sz="1800" dirty="0" err="1" smtClean="0"/>
              <a:t>satu</a:t>
            </a:r>
            <a:r>
              <a:rPr lang="en-US" sz="1800" dirty="0" smtClean="0"/>
              <a:t> </a:t>
            </a:r>
            <a:r>
              <a:rPr lang="en-US" sz="1800" dirty="0" err="1" smtClean="0"/>
              <a:t>sama</a:t>
            </a:r>
            <a:r>
              <a:rPr lang="en-US" sz="1800" dirty="0" smtClean="0"/>
              <a:t> lain </a:t>
            </a:r>
          </a:p>
          <a:p>
            <a:pPr marL="457200" indent="-457200" algn="just">
              <a:buNone/>
            </a:pPr>
            <a:r>
              <a:rPr lang="en-US" sz="1800" dirty="0" smtClean="0"/>
              <a:t>              </a:t>
            </a:r>
            <a:r>
              <a:rPr lang="en-US" sz="1800" dirty="0" err="1" smtClean="0"/>
              <a:t>sebagai</a:t>
            </a:r>
            <a:r>
              <a:rPr lang="en-US" sz="1800" dirty="0" smtClean="0"/>
              <a:t> </a:t>
            </a:r>
            <a:r>
              <a:rPr lang="en-US" sz="1800" dirty="0" err="1" smtClean="0"/>
              <a:t>suatu</a:t>
            </a:r>
            <a:r>
              <a:rPr lang="en-US" sz="1800" dirty="0" smtClean="0"/>
              <a:t> : </a:t>
            </a:r>
            <a:r>
              <a:rPr lang="en-US" sz="1800" i="1" dirty="0" smtClean="0"/>
              <a:t>local society</a:t>
            </a:r>
            <a:r>
              <a:rPr lang="en-US" sz="1800" dirty="0" smtClean="0"/>
              <a:t>, yang </a:t>
            </a:r>
            <a:r>
              <a:rPr lang="en-US" sz="1800" dirty="0" err="1" smtClean="0"/>
              <a:t>secara</a:t>
            </a:r>
            <a:r>
              <a:rPr lang="en-US" sz="1800" dirty="0" smtClean="0"/>
              <a:t> </a:t>
            </a:r>
            <a:r>
              <a:rPr lang="en-US" sz="1800" dirty="0" err="1" smtClean="0"/>
              <a:t>sosial</a:t>
            </a:r>
            <a:r>
              <a:rPr lang="en-US" sz="1800" dirty="0" smtClean="0"/>
              <a:t> </a:t>
            </a:r>
            <a:r>
              <a:rPr lang="en-US" sz="1800" dirty="0" err="1" smtClean="0"/>
              <a:t>ekonomi</a:t>
            </a:r>
            <a:r>
              <a:rPr lang="en-US" sz="1800" dirty="0" smtClean="0"/>
              <a:t> </a:t>
            </a:r>
            <a:r>
              <a:rPr lang="en-US" sz="1800" dirty="0" err="1" smtClean="0"/>
              <a:t>memilki</a:t>
            </a:r>
            <a:r>
              <a:rPr lang="en-US" sz="1800" dirty="0" smtClean="0"/>
              <a:t> </a:t>
            </a:r>
            <a:r>
              <a:rPr lang="en-US" sz="1800" dirty="0" err="1" smtClean="0"/>
              <a:t>keterkaitan</a:t>
            </a:r>
            <a:r>
              <a:rPr lang="en-US" sz="1800" dirty="0" smtClean="0"/>
              <a:t> </a:t>
            </a:r>
          </a:p>
          <a:p>
            <a:pPr marL="457200" indent="-457200" algn="just">
              <a:buNone/>
            </a:pPr>
            <a:r>
              <a:rPr lang="en-US" sz="1800" dirty="0" smtClean="0"/>
              <a:t>              </a:t>
            </a:r>
            <a:r>
              <a:rPr lang="en-US" sz="1800" dirty="0" err="1" smtClean="0"/>
              <a:t>dalam</a:t>
            </a:r>
            <a:r>
              <a:rPr lang="en-US" sz="1800" dirty="0" smtClean="0"/>
              <a:t> </a:t>
            </a:r>
            <a:r>
              <a:rPr lang="en-US" sz="1800" dirty="0" err="1" smtClean="0"/>
              <a:t>konteks</a:t>
            </a:r>
            <a:r>
              <a:rPr lang="en-US" sz="1800" dirty="0" smtClean="0"/>
              <a:t> </a:t>
            </a:r>
            <a:r>
              <a:rPr lang="en-US" sz="1800" dirty="0" err="1" smtClean="0"/>
              <a:t>struktur</a:t>
            </a:r>
            <a:r>
              <a:rPr lang="en-US" sz="1800" dirty="0" smtClean="0"/>
              <a:t> </a:t>
            </a:r>
            <a:r>
              <a:rPr lang="en-US" sz="1800" dirty="0" err="1" smtClean="0"/>
              <a:t>sosial</a:t>
            </a:r>
            <a:r>
              <a:rPr lang="en-US" sz="1800" dirty="0" smtClean="0"/>
              <a:t> </a:t>
            </a:r>
            <a:r>
              <a:rPr lang="en-US" sz="1800" dirty="0" err="1" smtClean="0"/>
              <a:t>dan</a:t>
            </a:r>
            <a:r>
              <a:rPr lang="en-US" sz="1800" dirty="0" smtClean="0"/>
              <a:t> </a:t>
            </a:r>
            <a:r>
              <a:rPr lang="en-US" sz="1800" dirty="0" err="1" smtClean="0"/>
              <a:t>kultural</a:t>
            </a:r>
            <a:r>
              <a:rPr lang="en-US" sz="1800" dirty="0" smtClean="0"/>
              <a:t>;  </a:t>
            </a:r>
            <a:r>
              <a:rPr lang="en-US" sz="1800" i="1" dirty="0" err="1" smtClean="0"/>
              <a:t>lokal</a:t>
            </a:r>
            <a:r>
              <a:rPr lang="en-US" sz="1800" i="1" dirty="0" smtClean="0"/>
              <a:t> ecology, </a:t>
            </a:r>
            <a:r>
              <a:rPr lang="en-US" sz="1800" dirty="0" err="1" smtClean="0"/>
              <a:t>yakni</a:t>
            </a:r>
            <a:r>
              <a:rPr lang="en-US" sz="1800" dirty="0" smtClean="0"/>
              <a:t> </a:t>
            </a:r>
            <a:r>
              <a:rPr lang="en-US" sz="1800" dirty="0" err="1" smtClean="0"/>
              <a:t>secara</a:t>
            </a:r>
            <a:r>
              <a:rPr lang="en-US" sz="1800" dirty="0" smtClean="0"/>
              <a:t> </a:t>
            </a:r>
            <a:r>
              <a:rPr lang="en-US" sz="1800" dirty="0" err="1" smtClean="0"/>
              <a:t>ekologi</a:t>
            </a:r>
            <a:r>
              <a:rPr lang="en-US" sz="1800" dirty="0" smtClean="0"/>
              <a:t>  </a:t>
            </a:r>
          </a:p>
          <a:p>
            <a:pPr marL="457200" indent="-457200" algn="just">
              <a:buNone/>
            </a:pPr>
            <a:r>
              <a:rPr lang="en-US" sz="1800" dirty="0" smtClean="0"/>
              <a:t>             </a:t>
            </a:r>
            <a:r>
              <a:rPr lang="en-US" sz="1800" dirty="0" err="1" smtClean="0"/>
              <a:t>diantar</a:t>
            </a:r>
            <a:r>
              <a:rPr lang="en-US" sz="1800" dirty="0" smtClean="0"/>
              <a:t> </a:t>
            </a:r>
            <a:r>
              <a:rPr lang="en-US" sz="1800" dirty="0" err="1" smtClean="0"/>
              <a:t>kelompok-kelompok</a:t>
            </a:r>
            <a:r>
              <a:rPr lang="en-US" sz="1800" dirty="0" smtClean="0"/>
              <a:t> </a:t>
            </a:r>
            <a:r>
              <a:rPr lang="en-US" sz="1800" dirty="0" err="1" smtClean="0"/>
              <a:t>masyarakat</a:t>
            </a:r>
            <a:r>
              <a:rPr lang="en-US" sz="1800" dirty="0" smtClean="0"/>
              <a:t> </a:t>
            </a:r>
            <a:r>
              <a:rPr lang="en-US" sz="1800" dirty="0" err="1" smtClean="0"/>
              <a:t>di</a:t>
            </a:r>
            <a:r>
              <a:rPr lang="en-US" sz="1800" dirty="0" smtClean="0"/>
              <a:t> </a:t>
            </a:r>
            <a:r>
              <a:rPr lang="en-US" sz="1800" dirty="0" err="1" smtClean="0"/>
              <a:t>dalam</a:t>
            </a:r>
            <a:r>
              <a:rPr lang="en-US" sz="1800" dirty="0" smtClean="0"/>
              <a:t> </a:t>
            </a:r>
            <a:r>
              <a:rPr lang="en-US" sz="1800" dirty="0" err="1" smtClean="0"/>
              <a:t>komunitas</a:t>
            </a:r>
            <a:r>
              <a:rPr lang="en-US" sz="1800" dirty="0" smtClean="0"/>
              <a:t> </a:t>
            </a:r>
            <a:r>
              <a:rPr lang="en-US" sz="1800" dirty="0" err="1" smtClean="0"/>
              <a:t>dan</a:t>
            </a:r>
            <a:r>
              <a:rPr lang="en-US" sz="1800" dirty="0" smtClean="0"/>
              <a:t> </a:t>
            </a:r>
            <a:r>
              <a:rPr lang="en-US" sz="1800" dirty="0" err="1" smtClean="0"/>
              <a:t>antar</a:t>
            </a:r>
            <a:r>
              <a:rPr lang="en-US" sz="1800" dirty="0" smtClean="0"/>
              <a:t> </a:t>
            </a:r>
            <a:r>
              <a:rPr lang="en-US" sz="1800" dirty="0" err="1" smtClean="0"/>
              <a:t>komunitas</a:t>
            </a:r>
            <a:r>
              <a:rPr lang="en-US" sz="1800" dirty="0" smtClean="0"/>
              <a:t>  </a:t>
            </a:r>
            <a:r>
              <a:rPr lang="en-US" sz="1800" dirty="0" err="1" smtClean="0"/>
              <a:t>memilki</a:t>
            </a:r>
            <a:r>
              <a:rPr lang="en-US" sz="1800" dirty="0" smtClean="0"/>
              <a:t> </a:t>
            </a:r>
            <a:r>
              <a:rPr lang="en-US" sz="1800" dirty="0" err="1" smtClean="0"/>
              <a:t>pola</a:t>
            </a:r>
            <a:r>
              <a:rPr lang="en-US" sz="1800" dirty="0" smtClean="0"/>
              <a:t> </a:t>
            </a:r>
            <a:r>
              <a:rPr lang="en-US" sz="1800" dirty="0" err="1" smtClean="0"/>
              <a:t>adaptasi</a:t>
            </a:r>
            <a:r>
              <a:rPr lang="en-US" sz="1800" dirty="0" smtClean="0"/>
              <a:t> </a:t>
            </a:r>
            <a:r>
              <a:rPr lang="en-US" sz="1800" dirty="0" err="1" smtClean="0"/>
              <a:t>ekologi</a:t>
            </a:r>
            <a:r>
              <a:rPr lang="en-US" sz="1800" dirty="0" smtClean="0"/>
              <a:t> </a:t>
            </a:r>
            <a:r>
              <a:rPr lang="en-US" sz="1800" dirty="0" err="1" smtClean="0"/>
              <a:t>dalam</a:t>
            </a:r>
            <a:r>
              <a:rPr lang="en-US" sz="1800" dirty="0" smtClean="0"/>
              <a:t> </a:t>
            </a:r>
            <a:r>
              <a:rPr lang="en-US" sz="1800" dirty="0" err="1" smtClean="0"/>
              <a:t>menghadapi</a:t>
            </a:r>
            <a:r>
              <a:rPr lang="en-US" sz="1800" dirty="0" smtClean="0"/>
              <a:t> </a:t>
            </a:r>
            <a:r>
              <a:rPr lang="en-US" sz="1800" dirty="0" err="1" smtClean="0"/>
              <a:t>dinamika</a:t>
            </a:r>
            <a:r>
              <a:rPr lang="en-US" sz="1800" dirty="0" smtClean="0"/>
              <a:t> </a:t>
            </a:r>
            <a:r>
              <a:rPr lang="en-US" sz="1800" dirty="0" err="1" smtClean="0"/>
              <a:t>dan</a:t>
            </a:r>
            <a:r>
              <a:rPr lang="en-US" sz="1800" dirty="0" smtClean="0"/>
              <a:t> </a:t>
            </a:r>
            <a:r>
              <a:rPr lang="en-US" sz="1800" dirty="0" err="1" smtClean="0"/>
              <a:t>perubahan</a:t>
            </a:r>
            <a:r>
              <a:rPr lang="en-US" sz="1800" dirty="0" smtClean="0"/>
              <a:t> </a:t>
            </a:r>
            <a:r>
              <a:rPr lang="en-US" sz="1800" dirty="0" err="1" smtClean="0"/>
              <a:t>sosek</a:t>
            </a:r>
            <a:r>
              <a:rPr lang="en-US" sz="1800" dirty="0" smtClean="0"/>
              <a:t> </a:t>
            </a:r>
            <a:r>
              <a:rPr lang="en-US" sz="1800" dirty="0" err="1" smtClean="0"/>
              <a:t>yg</a:t>
            </a:r>
            <a:r>
              <a:rPr lang="en-US" sz="1800" dirty="0" smtClean="0"/>
              <a:t> </a:t>
            </a:r>
            <a:r>
              <a:rPr lang="en-US" sz="1800" dirty="0" err="1" smtClean="0"/>
              <a:t>sdg</a:t>
            </a:r>
            <a:r>
              <a:rPr lang="en-US" sz="1800" dirty="0" smtClean="0"/>
              <a:t> </a:t>
            </a:r>
            <a:r>
              <a:rPr lang="en-US" sz="1800" dirty="0" err="1" smtClean="0"/>
              <a:t>berlangsung</a:t>
            </a:r>
            <a:r>
              <a:rPr lang="en-US" sz="1800" dirty="0" smtClean="0"/>
              <a:t> , </a:t>
            </a:r>
            <a:r>
              <a:rPr lang="en-US" sz="1800" dirty="0" err="1" smtClean="0"/>
              <a:t>dan</a:t>
            </a:r>
            <a:r>
              <a:rPr lang="en-US" sz="1800" dirty="0" smtClean="0"/>
              <a:t> collective action </a:t>
            </a:r>
            <a:r>
              <a:rPr lang="en-US" sz="1800" dirty="0" err="1" smtClean="0"/>
              <a:t>yaitu</a:t>
            </a:r>
            <a:r>
              <a:rPr lang="en-US" sz="1800" dirty="0" smtClean="0"/>
              <a:t> </a:t>
            </a:r>
            <a:r>
              <a:rPr lang="en-US" sz="1800" dirty="0" err="1" smtClean="0"/>
              <a:t>suatu</a:t>
            </a:r>
            <a:r>
              <a:rPr lang="en-US" sz="1800" dirty="0" smtClean="0"/>
              <a:t> </a:t>
            </a:r>
            <a:r>
              <a:rPr lang="en-US" sz="1800" dirty="0" err="1" smtClean="0"/>
              <a:t>aksi</a:t>
            </a:r>
            <a:r>
              <a:rPr lang="en-US" sz="1800" dirty="0" smtClean="0"/>
              <a:t> </a:t>
            </a:r>
            <a:r>
              <a:rPr lang="en-US" sz="1800" dirty="0" err="1" smtClean="0"/>
              <a:t>kolektif</a:t>
            </a:r>
            <a:r>
              <a:rPr lang="en-US" sz="1800" dirty="0" smtClean="0"/>
              <a:t> </a:t>
            </a:r>
            <a:r>
              <a:rPr lang="en-US" sz="1800" dirty="0" err="1" smtClean="0"/>
              <a:t>dalam</a:t>
            </a:r>
            <a:r>
              <a:rPr lang="en-US" sz="1800" dirty="0" smtClean="0"/>
              <a:t> </a:t>
            </a:r>
            <a:r>
              <a:rPr lang="en-US" sz="1800" dirty="0" err="1" smtClean="0"/>
              <a:t>bentuk</a:t>
            </a:r>
            <a:r>
              <a:rPr lang="en-US" sz="1800" dirty="0" smtClean="0"/>
              <a:t> </a:t>
            </a:r>
            <a:r>
              <a:rPr lang="en-US" sz="1800" dirty="0" err="1" smtClean="0"/>
              <a:t>kapital</a:t>
            </a:r>
            <a:r>
              <a:rPr lang="en-US" sz="1800" dirty="0" smtClean="0"/>
              <a:t> </a:t>
            </a:r>
            <a:r>
              <a:rPr lang="en-US" sz="1800" dirty="0" err="1" smtClean="0"/>
              <a:t>sosial</a:t>
            </a:r>
            <a:r>
              <a:rPr lang="en-US" sz="1800" dirty="0" smtClean="0"/>
              <a:t> </a:t>
            </a:r>
            <a:r>
              <a:rPr lang="en-US" sz="1800" dirty="0" err="1" smtClean="0"/>
              <a:t>dan</a:t>
            </a:r>
            <a:r>
              <a:rPr lang="en-US" sz="1800" dirty="0" smtClean="0"/>
              <a:t> </a:t>
            </a:r>
            <a:r>
              <a:rPr lang="en-US" sz="1800" dirty="0" err="1" smtClean="0"/>
              <a:t>kelembagaan</a:t>
            </a:r>
            <a:r>
              <a:rPr lang="en-US" sz="1800" dirty="0" smtClean="0"/>
              <a:t> </a:t>
            </a:r>
            <a:r>
              <a:rPr lang="en-US" sz="1800" dirty="0" err="1" smtClean="0"/>
              <a:t>sebagai</a:t>
            </a:r>
            <a:r>
              <a:rPr lang="en-US" sz="1800" dirty="0" smtClean="0"/>
              <a:t> </a:t>
            </a:r>
            <a:r>
              <a:rPr lang="en-US" sz="1800" dirty="0" err="1" smtClean="0"/>
              <a:t>wadah</a:t>
            </a:r>
            <a:r>
              <a:rPr lang="en-US" sz="1800" dirty="0" smtClean="0"/>
              <a:t> </a:t>
            </a:r>
            <a:r>
              <a:rPr lang="en-US" sz="1800" dirty="0" err="1" smtClean="0"/>
              <a:t>proses</a:t>
            </a:r>
            <a:r>
              <a:rPr lang="en-US" sz="1800" dirty="0" smtClean="0"/>
              <a:t> </a:t>
            </a:r>
            <a:r>
              <a:rPr lang="en-US" sz="1800" dirty="0" err="1" smtClean="0"/>
              <a:t>kehidupan</a:t>
            </a:r>
            <a:r>
              <a:rPr lang="en-US" sz="1800" dirty="0" smtClean="0"/>
              <a:t> </a:t>
            </a:r>
            <a:r>
              <a:rPr lang="en-US" sz="1800" dirty="0" err="1" smtClean="0"/>
              <a:t>dan</a:t>
            </a:r>
            <a:r>
              <a:rPr lang="en-US" sz="1800" dirty="0" smtClean="0"/>
              <a:t> </a:t>
            </a:r>
            <a:r>
              <a:rPr lang="en-US" sz="1800" dirty="0" err="1" smtClean="0"/>
              <a:t>pembangunan</a:t>
            </a:r>
            <a:r>
              <a:rPr lang="en-US" sz="1800" dirty="0" smtClean="0"/>
              <a:t> </a:t>
            </a:r>
            <a:r>
              <a:rPr lang="en-US" sz="1800" dirty="0" err="1" smtClean="0"/>
              <a:t>di</a:t>
            </a:r>
            <a:r>
              <a:rPr lang="en-US" sz="1800" dirty="0" smtClean="0"/>
              <a:t> </a:t>
            </a:r>
            <a:r>
              <a:rPr lang="en-US" sz="1800" dirty="0" err="1" smtClean="0"/>
              <a:t>kawasan</a:t>
            </a:r>
            <a:r>
              <a:rPr lang="en-US" sz="1800" dirty="0" smtClean="0"/>
              <a:t> </a:t>
            </a:r>
            <a:r>
              <a:rPr lang="en-US" sz="1800" dirty="0" err="1" smtClean="0"/>
              <a:t>perkomunitasan</a:t>
            </a:r>
            <a:endParaRPr lang="en-US"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t>4. “</a:t>
            </a:r>
            <a:r>
              <a:rPr lang="en-US" dirty="0" err="1" smtClean="0"/>
              <a:t>Sinergis</a:t>
            </a:r>
            <a:r>
              <a:rPr lang="en-US" dirty="0" smtClean="0"/>
              <a:t>” </a:t>
            </a:r>
            <a:r>
              <a:rPr lang="en-US" dirty="0" err="1" smtClean="0"/>
              <a:t>antar</a:t>
            </a:r>
            <a:r>
              <a:rPr lang="en-US" dirty="0" smtClean="0"/>
              <a:t> </a:t>
            </a:r>
            <a:r>
              <a:rPr lang="en-US" dirty="0" err="1" smtClean="0"/>
              <a:t>kelembagaan</a:t>
            </a:r>
            <a:r>
              <a:rPr lang="en-US" dirty="0" smtClean="0"/>
              <a:t> </a:t>
            </a:r>
            <a:r>
              <a:rPr lang="en-US" dirty="0" err="1" smtClean="0"/>
              <a:t>dan</a:t>
            </a:r>
            <a:r>
              <a:rPr lang="en-US" dirty="0" smtClean="0"/>
              <a:t> </a:t>
            </a:r>
            <a:r>
              <a:rPr lang="en-US" dirty="0" err="1" smtClean="0"/>
              <a:t>antar</a:t>
            </a:r>
            <a:r>
              <a:rPr lang="en-US" dirty="0" smtClean="0"/>
              <a:t> </a:t>
            </a:r>
            <a:r>
              <a:rPr lang="en-US" dirty="0" err="1" smtClean="0"/>
              <a:t>sektor</a:t>
            </a:r>
            <a:r>
              <a:rPr lang="en-US" dirty="0" smtClean="0"/>
              <a:t> </a:t>
            </a:r>
            <a:r>
              <a:rPr lang="en-US" dirty="0" err="1" smtClean="0"/>
              <a:t>pembangunan</a:t>
            </a:r>
            <a:r>
              <a:rPr lang="en-US" dirty="0" smtClean="0"/>
              <a:t> </a:t>
            </a:r>
            <a:r>
              <a:rPr lang="en-US" dirty="0" err="1" smtClean="0"/>
              <a:t>artinya</a:t>
            </a:r>
            <a:r>
              <a:rPr lang="en-US" dirty="0" smtClean="0"/>
              <a:t> </a:t>
            </a:r>
            <a:r>
              <a:rPr lang="en-US" dirty="0" err="1" smtClean="0"/>
              <a:t>dalam</a:t>
            </a:r>
            <a:r>
              <a:rPr lang="en-US" dirty="0" smtClean="0"/>
              <a:t> </a:t>
            </a:r>
            <a:r>
              <a:rPr lang="en-US" dirty="0" err="1" smtClean="0"/>
              <a:t>pengembangan</a:t>
            </a:r>
            <a:r>
              <a:rPr lang="en-US" dirty="0" smtClean="0"/>
              <a:t> </a:t>
            </a:r>
            <a:r>
              <a:rPr lang="en-US" dirty="0" err="1" smtClean="0"/>
              <a:t>kelembagaan</a:t>
            </a:r>
            <a:r>
              <a:rPr lang="en-US" dirty="0" smtClean="0"/>
              <a:t> </a:t>
            </a:r>
            <a:r>
              <a:rPr lang="en-US" dirty="0" err="1" smtClean="0"/>
              <a:t>perlu</a:t>
            </a:r>
            <a:r>
              <a:rPr lang="en-US" dirty="0" smtClean="0"/>
              <a:t> </a:t>
            </a:r>
            <a:r>
              <a:rPr lang="en-US" dirty="0" err="1" smtClean="0"/>
              <a:t>dilakukan</a:t>
            </a:r>
            <a:r>
              <a:rPr lang="en-US" dirty="0" smtClean="0"/>
              <a:t> </a:t>
            </a:r>
            <a:r>
              <a:rPr lang="en-US" dirty="0" err="1" smtClean="0"/>
              <a:t>upaya-upaya</a:t>
            </a:r>
            <a:r>
              <a:rPr lang="en-US" dirty="0" smtClean="0"/>
              <a:t> yang </a:t>
            </a:r>
            <a:r>
              <a:rPr lang="en-US" dirty="0" err="1" smtClean="0"/>
              <a:t>mensinergikan</a:t>
            </a:r>
            <a:r>
              <a:rPr lang="en-US" dirty="0" smtClean="0"/>
              <a:t> </a:t>
            </a:r>
            <a:r>
              <a:rPr lang="en-US" dirty="0" err="1" smtClean="0"/>
              <a:t>kekuatan-kekuatan</a:t>
            </a:r>
            <a:r>
              <a:rPr lang="en-US" dirty="0" smtClean="0"/>
              <a:t> </a:t>
            </a:r>
            <a:r>
              <a:rPr lang="en-US" dirty="0" err="1" smtClean="0"/>
              <a:t>anatara</a:t>
            </a:r>
            <a:r>
              <a:rPr lang="en-US" dirty="0" smtClean="0"/>
              <a:t> public sector, private sector, </a:t>
            </a:r>
            <a:r>
              <a:rPr lang="en-US" dirty="0" err="1" smtClean="0"/>
              <a:t>dan</a:t>
            </a:r>
            <a:r>
              <a:rPr lang="en-US" dirty="0" smtClean="0"/>
              <a:t> participatory sector. </a:t>
            </a:r>
            <a:r>
              <a:rPr lang="en-US" dirty="0" err="1" smtClean="0"/>
              <a:t>Dalam</a:t>
            </a:r>
            <a:r>
              <a:rPr lang="en-US" dirty="0" smtClean="0"/>
              <a:t> </a:t>
            </a:r>
            <a:r>
              <a:rPr lang="en-US" dirty="0" err="1" smtClean="0"/>
              <a:t>manajemen</a:t>
            </a:r>
            <a:r>
              <a:rPr lang="en-US" dirty="0" smtClean="0"/>
              <a:t> </a:t>
            </a:r>
            <a:r>
              <a:rPr lang="en-US" dirty="0" err="1" smtClean="0"/>
              <a:t>pembangunan</a:t>
            </a:r>
            <a:r>
              <a:rPr lang="en-US" dirty="0" smtClean="0"/>
              <a:t> </a:t>
            </a:r>
            <a:r>
              <a:rPr lang="en-US" dirty="0" err="1" smtClean="0"/>
              <a:t>untuk</a:t>
            </a:r>
            <a:r>
              <a:rPr lang="en-US" dirty="0" smtClean="0"/>
              <a:t> </a:t>
            </a:r>
            <a:r>
              <a:rPr lang="en-US" dirty="0" err="1" smtClean="0"/>
              <a:t>pengembangannya</a:t>
            </a:r>
            <a:r>
              <a:rPr lang="en-US" dirty="0" smtClean="0"/>
              <a:t> yang </a:t>
            </a:r>
            <a:r>
              <a:rPr lang="en-US" dirty="0" err="1" smtClean="0"/>
              <a:t>difasilitasi</a:t>
            </a:r>
            <a:r>
              <a:rPr lang="en-US" dirty="0" smtClean="0"/>
              <a:t> </a:t>
            </a:r>
            <a:r>
              <a:rPr lang="en-US" dirty="0" err="1" smtClean="0"/>
              <a:t>pemerintah</a:t>
            </a:r>
            <a:r>
              <a:rPr lang="en-US" dirty="0" smtClean="0"/>
              <a:t>, </a:t>
            </a:r>
            <a:r>
              <a:rPr lang="en-US" dirty="0" err="1" smtClean="0"/>
              <a:t>sinerji</a:t>
            </a:r>
            <a:r>
              <a:rPr lang="en-US" dirty="0" smtClean="0"/>
              <a:t> </a:t>
            </a:r>
            <a:r>
              <a:rPr lang="en-US" dirty="0" err="1" smtClean="0"/>
              <a:t>antar</a:t>
            </a:r>
            <a:r>
              <a:rPr lang="en-US" dirty="0" smtClean="0"/>
              <a:t> </a:t>
            </a:r>
            <a:r>
              <a:rPr lang="en-US" dirty="0" err="1" smtClean="0"/>
              <a:t>sektor</a:t>
            </a:r>
            <a:r>
              <a:rPr lang="en-US" dirty="0" smtClean="0"/>
              <a:t> </a:t>
            </a:r>
            <a:r>
              <a:rPr lang="en-US" dirty="0" err="1" smtClean="0"/>
              <a:t>pembanguan</a:t>
            </a:r>
            <a:r>
              <a:rPr lang="en-US" dirty="0" smtClean="0"/>
              <a:t> </a:t>
            </a:r>
            <a:r>
              <a:rPr lang="en-US" dirty="0" err="1" smtClean="0"/>
              <a:t>dan</a:t>
            </a:r>
            <a:r>
              <a:rPr lang="en-US" dirty="0" smtClean="0"/>
              <a:t> </a:t>
            </a:r>
            <a:r>
              <a:rPr lang="en-US" dirty="0" err="1" smtClean="0"/>
              <a:t>antar</a:t>
            </a:r>
            <a:r>
              <a:rPr lang="en-US" dirty="0" smtClean="0"/>
              <a:t> </a:t>
            </a:r>
            <a:r>
              <a:rPr lang="en-US" dirty="0" err="1" smtClean="0"/>
              <a:t>institusi</a:t>
            </a:r>
            <a:r>
              <a:rPr lang="en-US" dirty="0" smtClean="0"/>
              <a:t> </a:t>
            </a:r>
            <a:r>
              <a:rPr lang="en-US" dirty="0" err="1" smtClean="0"/>
              <a:t>pemerintah</a:t>
            </a:r>
            <a:r>
              <a:rPr lang="en-US" dirty="0" smtClean="0"/>
              <a:t> </a:t>
            </a:r>
            <a:r>
              <a:rPr lang="en-US" dirty="0" err="1" smtClean="0"/>
              <a:t>menjadi</a:t>
            </a:r>
            <a:r>
              <a:rPr lang="en-US" dirty="0" smtClean="0"/>
              <a:t> </a:t>
            </a:r>
            <a:r>
              <a:rPr lang="en-US" dirty="0" err="1" smtClean="0"/>
              <a:t>suatu</a:t>
            </a:r>
            <a:r>
              <a:rPr lang="en-US" dirty="0" smtClean="0"/>
              <a:t> </a:t>
            </a:r>
            <a:r>
              <a:rPr lang="en-US" dirty="0" err="1" smtClean="0"/>
              <a:t>prinsip</a:t>
            </a:r>
            <a:r>
              <a:rPr lang="en-US" dirty="0" smtClean="0"/>
              <a:t> yang </a:t>
            </a:r>
            <a:r>
              <a:rPr lang="en-US" dirty="0" err="1" smtClean="0"/>
              <a:t>sangat</a:t>
            </a:r>
            <a:r>
              <a:rPr lang="en-US" dirty="0" smtClean="0"/>
              <a:t> </a:t>
            </a:r>
            <a:r>
              <a:rPr lang="en-US" dirty="0" err="1" smtClean="0"/>
              <a:t>krusial</a:t>
            </a:r>
            <a:r>
              <a:rPr lang="en-US" dirty="0" smtClean="0"/>
              <a:t> yang </a:t>
            </a:r>
            <a:r>
              <a:rPr lang="en-US" dirty="0" err="1" smtClean="0"/>
              <a:t>dimanifestasikan</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rencana</a:t>
            </a:r>
            <a:r>
              <a:rPr lang="en-US" dirty="0" smtClean="0"/>
              <a:t> </a:t>
            </a:r>
            <a:r>
              <a:rPr lang="en-US" dirty="0" err="1" smtClean="0"/>
              <a:t>pembangunan</a:t>
            </a:r>
            <a:r>
              <a:rPr lang="en-US" dirty="0" smtClean="0"/>
              <a:t> </a:t>
            </a:r>
            <a:r>
              <a:rPr lang="en-US" dirty="0" err="1" smtClean="0"/>
              <a:t>daerah</a:t>
            </a:r>
            <a:r>
              <a:rPr lang="en-US" dirty="0" smtClean="0"/>
              <a:t> </a:t>
            </a:r>
            <a:r>
              <a:rPr lang="en-US" dirty="0" err="1" smtClean="0"/>
              <a:t>jangka</a:t>
            </a:r>
            <a:r>
              <a:rPr lang="en-US" dirty="0" smtClean="0"/>
              <a:t> </a:t>
            </a:r>
            <a:r>
              <a:rPr lang="en-US" dirty="0" err="1" smtClean="0"/>
              <a:t>menengah</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lnSpcReduction="10000"/>
          </a:bodyPr>
          <a:lstStyle/>
          <a:p>
            <a:r>
              <a:rPr lang="en-US" sz="2800" dirty="0" err="1" smtClean="0"/>
              <a:t>Lembaga</a:t>
            </a:r>
            <a:r>
              <a:rPr lang="en-US" sz="2800" dirty="0" smtClean="0"/>
              <a:t>  </a:t>
            </a:r>
            <a:r>
              <a:rPr lang="en-US" sz="2800" dirty="0" err="1" smtClean="0"/>
              <a:t>Kemasyarakatan</a:t>
            </a:r>
            <a:r>
              <a:rPr lang="en-US" sz="2800" dirty="0" smtClean="0"/>
              <a:t> (LK) </a:t>
            </a:r>
            <a:r>
              <a:rPr lang="en-US" sz="2800" dirty="0" err="1" smtClean="0"/>
              <a:t>terjemahan</a:t>
            </a:r>
            <a:r>
              <a:rPr lang="en-US" sz="2800" dirty="0" smtClean="0"/>
              <a:t> </a:t>
            </a:r>
            <a:r>
              <a:rPr lang="en-US" sz="2800" dirty="0" err="1" smtClean="0"/>
              <a:t>dari</a:t>
            </a:r>
            <a:r>
              <a:rPr lang="en-US" sz="2800" dirty="0" smtClean="0"/>
              <a:t> </a:t>
            </a:r>
            <a:r>
              <a:rPr lang="en-US" sz="2800" i="1" dirty="0" smtClean="0"/>
              <a:t>Social Institutions </a:t>
            </a:r>
            <a:r>
              <a:rPr lang="en-US" sz="2800" dirty="0" smtClean="0"/>
              <a:t>(Bhs. </a:t>
            </a:r>
            <a:r>
              <a:rPr lang="en-US" sz="2800" dirty="0" err="1" smtClean="0"/>
              <a:t>Inggris</a:t>
            </a:r>
            <a:r>
              <a:rPr lang="en-US" sz="2800" dirty="0" smtClean="0"/>
              <a:t>)</a:t>
            </a:r>
          </a:p>
          <a:p>
            <a:r>
              <a:rPr lang="en-US" sz="2800" dirty="0" err="1" smtClean="0"/>
              <a:t>Sementara</a:t>
            </a:r>
            <a:r>
              <a:rPr lang="en-US" sz="2800" dirty="0" smtClean="0"/>
              <a:t> </a:t>
            </a:r>
            <a:r>
              <a:rPr lang="en-US" sz="2800" dirty="0" err="1" smtClean="0"/>
              <a:t>itu</a:t>
            </a:r>
            <a:r>
              <a:rPr lang="en-US" sz="2800" dirty="0" smtClean="0"/>
              <a:t> </a:t>
            </a:r>
            <a:r>
              <a:rPr lang="en-US" sz="2800" i="1" dirty="0" smtClean="0"/>
              <a:t>Social Institutions </a:t>
            </a:r>
            <a:r>
              <a:rPr lang="en-US" sz="2800" i="1" dirty="0" err="1" smtClean="0"/>
              <a:t>dapat</a:t>
            </a:r>
            <a:r>
              <a:rPr lang="en-US" sz="2800" i="1" dirty="0" smtClean="0"/>
              <a:t> </a:t>
            </a:r>
            <a:r>
              <a:rPr lang="en-US" sz="2800" dirty="0" err="1" smtClean="0"/>
              <a:t>dirjemahkan</a:t>
            </a:r>
            <a:r>
              <a:rPr lang="en-US" sz="2800" dirty="0" smtClean="0"/>
              <a:t> :</a:t>
            </a:r>
          </a:p>
          <a:p>
            <a:pPr marL="514350" indent="-514350">
              <a:buFont typeface="+mj-lt"/>
              <a:buAutoNum type="arabicPeriod"/>
            </a:pPr>
            <a:r>
              <a:rPr lang="en-US" sz="2800" dirty="0" err="1" smtClean="0"/>
              <a:t>Pranata</a:t>
            </a:r>
            <a:r>
              <a:rPr lang="en-US" sz="2800" dirty="0" smtClean="0"/>
              <a:t> </a:t>
            </a:r>
            <a:r>
              <a:rPr lang="en-US" sz="2800" dirty="0" err="1" smtClean="0"/>
              <a:t>Sosial</a:t>
            </a:r>
            <a:r>
              <a:rPr lang="en-US" sz="2800" dirty="0" smtClean="0"/>
              <a:t> yang </a:t>
            </a:r>
            <a:r>
              <a:rPr lang="en-US" sz="2800" dirty="0" err="1" smtClean="0"/>
              <a:t>berarti</a:t>
            </a:r>
            <a:r>
              <a:rPr lang="en-US" sz="2800" dirty="0" smtClean="0"/>
              <a:t> </a:t>
            </a:r>
            <a:r>
              <a:rPr lang="en-US" sz="2800" dirty="0" err="1" smtClean="0"/>
              <a:t>suatu</a:t>
            </a:r>
            <a:r>
              <a:rPr lang="en-US" sz="2800" dirty="0" smtClean="0"/>
              <a:t> </a:t>
            </a:r>
            <a:r>
              <a:rPr lang="en-US" sz="2800" dirty="0" err="1" smtClean="0"/>
              <a:t>sistem</a:t>
            </a:r>
            <a:r>
              <a:rPr lang="en-US" sz="2800" dirty="0" smtClean="0"/>
              <a:t> </a:t>
            </a:r>
            <a:r>
              <a:rPr lang="en-US" sz="2800" dirty="0" err="1" smtClean="0"/>
              <a:t>tata</a:t>
            </a:r>
            <a:r>
              <a:rPr lang="en-US" sz="2800" dirty="0" smtClean="0"/>
              <a:t> </a:t>
            </a:r>
            <a:r>
              <a:rPr lang="en-US" sz="2800" dirty="0" err="1" smtClean="0"/>
              <a:t>kelakuan</a:t>
            </a:r>
            <a:r>
              <a:rPr lang="en-US" sz="2800" dirty="0" smtClean="0"/>
              <a:t> yang </a:t>
            </a:r>
            <a:r>
              <a:rPr lang="en-US" sz="2800" dirty="0" err="1" smtClean="0"/>
              <a:t>terpusat</a:t>
            </a:r>
            <a:r>
              <a:rPr lang="en-US" sz="2800" dirty="0" smtClean="0"/>
              <a:t> </a:t>
            </a:r>
            <a:r>
              <a:rPr lang="en-US" sz="2800" dirty="0" err="1" smtClean="0"/>
              <a:t>pada</a:t>
            </a:r>
            <a:r>
              <a:rPr lang="en-US" sz="2800" dirty="0" smtClean="0"/>
              <a:t> </a:t>
            </a:r>
            <a:r>
              <a:rPr lang="en-US" sz="2800" dirty="0" err="1" smtClean="0"/>
              <a:t>aktivitas</a:t>
            </a:r>
            <a:r>
              <a:rPr lang="en-US" sz="2800" dirty="0" smtClean="0"/>
              <a:t> </a:t>
            </a:r>
            <a:r>
              <a:rPr lang="en-US" sz="2800" dirty="0" err="1" smtClean="0"/>
              <a:t>untuk</a:t>
            </a:r>
            <a:r>
              <a:rPr lang="en-US" sz="2800" dirty="0" smtClean="0"/>
              <a:t> </a:t>
            </a:r>
            <a:r>
              <a:rPr lang="en-US" sz="2800" dirty="0" err="1" smtClean="0"/>
              <a:t>memenuhi</a:t>
            </a:r>
            <a:r>
              <a:rPr lang="en-US" sz="2800" dirty="0" smtClean="0"/>
              <a:t> </a:t>
            </a:r>
            <a:r>
              <a:rPr lang="en-US" sz="2800" dirty="0" err="1" smtClean="0"/>
              <a:t>kompleks</a:t>
            </a:r>
            <a:r>
              <a:rPr lang="en-US" sz="2800" dirty="0" smtClean="0"/>
              <a:t> </a:t>
            </a:r>
            <a:r>
              <a:rPr lang="en-US" sz="2800" dirty="0" err="1" smtClean="0"/>
              <a:t>kebutuhan</a:t>
            </a:r>
            <a:r>
              <a:rPr lang="en-US" sz="2800" dirty="0" smtClean="0"/>
              <a:t> </a:t>
            </a:r>
            <a:r>
              <a:rPr lang="en-US" sz="2800" dirty="0" err="1" smtClean="0"/>
              <a:t>dalam</a:t>
            </a:r>
            <a:r>
              <a:rPr lang="en-US" sz="2800" dirty="0" smtClean="0"/>
              <a:t> </a:t>
            </a:r>
            <a:r>
              <a:rPr lang="en-US" sz="2800" dirty="0" err="1" smtClean="0"/>
              <a:t>kehidupan</a:t>
            </a:r>
            <a:r>
              <a:rPr lang="en-US" sz="2800" dirty="0" smtClean="0"/>
              <a:t> </a:t>
            </a:r>
            <a:r>
              <a:rPr lang="en-US" sz="2800" dirty="0" err="1" smtClean="0"/>
              <a:t>masyarakat</a:t>
            </a:r>
            <a:r>
              <a:rPr lang="en-US" sz="2800" dirty="0" smtClean="0"/>
              <a:t> (</a:t>
            </a:r>
            <a:r>
              <a:rPr lang="en-US" sz="2800" dirty="0" err="1" smtClean="0"/>
              <a:t>Kuntjaraningrat</a:t>
            </a:r>
            <a:r>
              <a:rPr lang="en-US" sz="2800" dirty="0" smtClean="0"/>
              <a:t>)</a:t>
            </a:r>
          </a:p>
          <a:p>
            <a:pPr marL="514350" indent="-514350">
              <a:buFont typeface="+mj-lt"/>
              <a:buAutoNum type="arabicPeriod"/>
            </a:pPr>
            <a:r>
              <a:rPr lang="en-US" sz="2800" dirty="0" err="1" smtClean="0"/>
              <a:t>Bangunan</a:t>
            </a:r>
            <a:r>
              <a:rPr lang="en-US" sz="2800" dirty="0" smtClean="0"/>
              <a:t> </a:t>
            </a:r>
            <a:r>
              <a:rPr lang="en-US" sz="2800" dirty="0" err="1" smtClean="0"/>
              <a:t>Sosial</a:t>
            </a:r>
            <a:r>
              <a:rPr lang="en-US" sz="2800" dirty="0" smtClean="0"/>
              <a:t> / </a:t>
            </a:r>
            <a:r>
              <a:rPr lang="en-US" sz="2800" dirty="0" err="1" smtClean="0"/>
              <a:t>Soziale</a:t>
            </a:r>
            <a:r>
              <a:rPr lang="en-US" sz="2800" dirty="0" smtClean="0"/>
              <a:t> </a:t>
            </a:r>
            <a:r>
              <a:rPr lang="en-US" sz="2800" dirty="0" err="1" smtClean="0"/>
              <a:t>Gebilde</a:t>
            </a:r>
            <a:r>
              <a:rPr lang="en-US" sz="2800" dirty="0" smtClean="0"/>
              <a:t> (Bhs. </a:t>
            </a:r>
            <a:r>
              <a:rPr lang="en-US" sz="2800" dirty="0" err="1" smtClean="0"/>
              <a:t>Jerman</a:t>
            </a:r>
            <a:r>
              <a:rPr lang="en-US" sz="2800" dirty="0" smtClean="0"/>
              <a:t> yang </a:t>
            </a:r>
            <a:r>
              <a:rPr lang="en-US" sz="2800" dirty="0" err="1" smtClean="0"/>
              <a:t>lebih</a:t>
            </a:r>
            <a:r>
              <a:rPr lang="en-US" sz="2800" dirty="0" smtClean="0"/>
              <a:t> </a:t>
            </a:r>
            <a:r>
              <a:rPr lang="en-US" sz="2800" dirty="0" err="1" smtClean="0"/>
              <a:t>jelas</a:t>
            </a:r>
            <a:r>
              <a:rPr lang="en-US" sz="2800" dirty="0" smtClean="0"/>
              <a:t> </a:t>
            </a:r>
            <a:r>
              <a:rPr lang="en-US" sz="2800" dirty="0" err="1" smtClean="0"/>
              <a:t>menggambarkan</a:t>
            </a:r>
            <a:r>
              <a:rPr lang="en-US" sz="2800" dirty="0" smtClean="0"/>
              <a:t> </a:t>
            </a:r>
            <a:r>
              <a:rPr lang="en-US" sz="2800" dirty="0" err="1" smtClean="0"/>
              <a:t>bentuk</a:t>
            </a:r>
            <a:r>
              <a:rPr lang="en-US" sz="2800" dirty="0" smtClean="0"/>
              <a:t> </a:t>
            </a:r>
            <a:r>
              <a:rPr lang="en-US" sz="2800" dirty="0" err="1" smtClean="0"/>
              <a:t>dan</a:t>
            </a:r>
            <a:r>
              <a:rPr lang="en-US" sz="2800" dirty="0" smtClean="0"/>
              <a:t> </a:t>
            </a:r>
            <a:r>
              <a:rPr lang="en-US" sz="2800" dirty="0" err="1" smtClean="0"/>
              <a:t>susunan</a:t>
            </a:r>
            <a:r>
              <a:rPr lang="en-US" sz="2800" dirty="0" smtClean="0"/>
              <a:t> Social Institutions </a:t>
            </a:r>
          </a:p>
          <a:p>
            <a:pPr marL="514350" indent="-514350">
              <a:buFont typeface="+mj-lt"/>
              <a:buAutoNum type="arabicPeriod"/>
            </a:pPr>
            <a:r>
              <a:rPr lang="en-US" sz="2800" dirty="0" err="1" smtClean="0"/>
              <a:t>Lambaga</a:t>
            </a:r>
            <a:r>
              <a:rPr lang="en-US" sz="2800" dirty="0" smtClean="0"/>
              <a:t> </a:t>
            </a:r>
            <a:r>
              <a:rPr lang="en-US" sz="2800" dirty="0" err="1" smtClean="0"/>
              <a:t>Kemasyarakatan</a:t>
            </a:r>
            <a:r>
              <a:rPr lang="en-US" sz="2800" dirty="0" smtClean="0"/>
              <a:t> </a:t>
            </a:r>
            <a:r>
              <a:rPr lang="en-US" sz="2800" dirty="0" err="1" smtClean="0"/>
              <a:t>lebih</a:t>
            </a:r>
            <a:r>
              <a:rPr lang="en-US" sz="2800" dirty="0" smtClean="0"/>
              <a:t> </a:t>
            </a:r>
            <a:r>
              <a:rPr lang="en-US" sz="2800" dirty="0" err="1" smtClean="0"/>
              <a:t>menunjuk</a:t>
            </a:r>
            <a:r>
              <a:rPr lang="en-US" sz="2800" dirty="0" smtClean="0"/>
              <a:t> </a:t>
            </a:r>
            <a:r>
              <a:rPr lang="en-US" sz="2800" dirty="0" err="1" smtClean="0"/>
              <a:t>pada</a:t>
            </a:r>
            <a:r>
              <a:rPr lang="en-US" sz="2800" dirty="0" smtClean="0"/>
              <a:t> </a:t>
            </a:r>
            <a:r>
              <a:rPr lang="en-US" sz="2800" dirty="0" err="1" smtClean="0"/>
              <a:t>bentuk</a:t>
            </a:r>
            <a:r>
              <a:rPr lang="en-US" sz="2800" dirty="0" smtClean="0"/>
              <a:t> </a:t>
            </a:r>
            <a:r>
              <a:rPr lang="en-US" sz="2800" dirty="0" err="1" smtClean="0"/>
              <a:t>dan</a:t>
            </a:r>
            <a:r>
              <a:rPr lang="en-US" sz="2800" dirty="0" smtClean="0"/>
              <a:t> </a:t>
            </a:r>
            <a:r>
              <a:rPr lang="en-US" sz="2800" dirty="0" err="1" smtClean="0"/>
              <a:t>juga</a:t>
            </a:r>
            <a:r>
              <a:rPr lang="en-US" sz="2800" dirty="0" smtClean="0"/>
              <a:t> </a:t>
            </a:r>
            <a:r>
              <a:rPr lang="en-US" sz="2800" dirty="0" err="1" smtClean="0"/>
              <a:t>pengertian</a:t>
            </a:r>
            <a:r>
              <a:rPr lang="en-US" sz="2800" dirty="0" smtClean="0"/>
              <a:t> yang </a:t>
            </a:r>
            <a:r>
              <a:rPr lang="en-US" sz="2800" dirty="0" err="1" smtClean="0"/>
              <a:t>abstrak</a:t>
            </a:r>
            <a:r>
              <a:rPr lang="en-US" sz="2800" dirty="0" smtClean="0"/>
              <a:t> </a:t>
            </a:r>
            <a:r>
              <a:rPr lang="en-US" sz="2800" dirty="0" err="1" smtClean="0"/>
              <a:t>perihal</a:t>
            </a:r>
            <a:r>
              <a:rPr lang="en-US" sz="2800" dirty="0" smtClean="0"/>
              <a:t> </a:t>
            </a:r>
            <a:r>
              <a:rPr lang="en-US" sz="2800" dirty="0" err="1" smtClean="0"/>
              <a:t>norma</a:t>
            </a:r>
            <a:r>
              <a:rPr lang="en-US" sz="2800" dirty="0" smtClean="0"/>
              <a:t>, </a:t>
            </a:r>
            <a:r>
              <a:rPr lang="en-US" sz="2800" dirty="0" err="1" smtClean="0"/>
              <a:t>dan</a:t>
            </a:r>
            <a:r>
              <a:rPr lang="en-US" sz="2800" dirty="0" smtClean="0"/>
              <a:t> </a:t>
            </a:r>
            <a:r>
              <a:rPr lang="en-US" sz="2800" dirty="0" err="1" smtClean="0"/>
              <a:t>aturan</a:t>
            </a:r>
            <a:r>
              <a:rPr lang="en-US" sz="2800" dirty="0" smtClean="0"/>
              <a:t> yang </a:t>
            </a:r>
            <a:r>
              <a:rPr lang="en-US" sz="2800" dirty="0" err="1" smtClean="0"/>
              <a:t>menjadi</a:t>
            </a:r>
            <a:r>
              <a:rPr lang="en-US" sz="2800" dirty="0" smtClean="0"/>
              <a:t> </a:t>
            </a:r>
            <a:r>
              <a:rPr lang="en-US" sz="2800" dirty="0" err="1" smtClean="0"/>
              <a:t>ciri</a:t>
            </a:r>
            <a:r>
              <a:rPr lang="en-US" sz="2800" dirty="0" smtClean="0"/>
              <a:t> </a:t>
            </a:r>
            <a:r>
              <a:rPr lang="en-US" sz="2800" dirty="0" err="1" smtClean="0"/>
              <a:t>lembaga</a:t>
            </a:r>
            <a:r>
              <a:rPr lang="en-US" sz="2800" dirty="0" smtClean="0"/>
              <a:t> </a:t>
            </a:r>
            <a:r>
              <a:rPr lang="en-US" sz="2800" dirty="0" err="1" smtClean="0"/>
              <a:t>tersebut</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838200"/>
            <a:ext cx="9144000" cy="4038600"/>
          </a:xfrm>
        </p:spPr>
        <p:txBody>
          <a:bodyPr/>
          <a:lstStyle/>
          <a:p>
            <a:pPr>
              <a:buNone/>
            </a:pPr>
            <a:r>
              <a:rPr lang="en-US" dirty="0" smtClean="0"/>
              <a:t> 5. “</a:t>
            </a:r>
            <a:r>
              <a:rPr lang="en-US" dirty="0" err="1" smtClean="0"/>
              <a:t>Transparansi</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pengembangan</a:t>
            </a:r>
            <a:r>
              <a:rPr lang="en-US" dirty="0" smtClean="0"/>
              <a:t> </a:t>
            </a:r>
            <a:r>
              <a:rPr lang="en-US" dirty="0" err="1" smtClean="0"/>
              <a:t>lembagaan</a:t>
            </a:r>
            <a:r>
              <a:rPr lang="en-US" dirty="0" smtClean="0"/>
              <a:t>, </a:t>
            </a:r>
            <a:r>
              <a:rPr lang="en-US" dirty="0" err="1" smtClean="0"/>
              <a:t>Proses</a:t>
            </a:r>
            <a:r>
              <a:rPr lang="en-US" dirty="0" smtClean="0"/>
              <a:t> </a:t>
            </a:r>
            <a:r>
              <a:rPr lang="en-US" dirty="0" err="1" smtClean="0"/>
              <a:t>pengembangan</a:t>
            </a:r>
            <a:r>
              <a:rPr lang="en-US" dirty="0" smtClean="0"/>
              <a:t> </a:t>
            </a:r>
            <a:r>
              <a:rPr lang="en-US" dirty="0" err="1" smtClean="0"/>
              <a:t>kelembagaan</a:t>
            </a:r>
            <a:r>
              <a:rPr lang="en-US" dirty="0" smtClean="0"/>
              <a:t> </a:t>
            </a:r>
            <a:r>
              <a:rPr lang="en-US" dirty="0" err="1" smtClean="0"/>
              <a:t>dilaksanakan</a:t>
            </a:r>
            <a:r>
              <a:rPr lang="en-US" dirty="0" smtClean="0"/>
              <a:t> </a:t>
            </a:r>
            <a:r>
              <a:rPr lang="en-US" dirty="0" err="1" smtClean="0"/>
              <a:t>dengan</a:t>
            </a:r>
            <a:r>
              <a:rPr lang="en-US" dirty="0" smtClean="0"/>
              <a:t> </a:t>
            </a:r>
            <a:r>
              <a:rPr lang="en-US" dirty="0" err="1" smtClean="0"/>
              <a:t>semangat</a:t>
            </a:r>
            <a:r>
              <a:rPr lang="en-US" dirty="0" smtClean="0"/>
              <a:t> </a:t>
            </a:r>
            <a:r>
              <a:rPr lang="en-US" dirty="0" err="1" smtClean="0"/>
              <a:t>keterbukaan</a:t>
            </a:r>
            <a:r>
              <a:rPr lang="en-US" dirty="0" smtClean="0"/>
              <a:t> </a:t>
            </a:r>
            <a:r>
              <a:rPr lang="en-US" dirty="0" err="1" smtClean="0"/>
              <a:t>sehingga</a:t>
            </a:r>
            <a:r>
              <a:rPr lang="en-US" dirty="0" smtClean="0"/>
              <a:t> </a:t>
            </a:r>
            <a:r>
              <a:rPr lang="en-US" dirty="0" err="1" smtClean="0"/>
              <a:t>seluruh</a:t>
            </a:r>
            <a:r>
              <a:rPr lang="en-US" dirty="0" smtClean="0"/>
              <a:t> </a:t>
            </a:r>
            <a:r>
              <a:rPr lang="en-US" dirty="0" err="1" smtClean="0"/>
              <a:t>warga</a:t>
            </a:r>
            <a:r>
              <a:rPr lang="en-US" dirty="0" smtClean="0"/>
              <a:t> </a:t>
            </a:r>
            <a:r>
              <a:rPr lang="en-US" dirty="0" err="1" smtClean="0"/>
              <a:t>komunitas</a:t>
            </a:r>
            <a:r>
              <a:rPr lang="en-US" dirty="0" smtClean="0"/>
              <a:t> </a:t>
            </a:r>
            <a:r>
              <a:rPr lang="en-US" dirty="0" err="1" smtClean="0"/>
              <a:t>perkomunitasan</a:t>
            </a:r>
            <a:r>
              <a:rPr lang="en-US" dirty="0" smtClean="0"/>
              <a:t> </a:t>
            </a:r>
            <a:r>
              <a:rPr lang="en-US" dirty="0" err="1" smtClean="0"/>
              <a:t>dan</a:t>
            </a:r>
            <a:r>
              <a:rPr lang="en-US" dirty="0" smtClean="0"/>
              <a:t> </a:t>
            </a:r>
            <a:r>
              <a:rPr lang="en-US" dirty="0" err="1" smtClean="0"/>
              <a:t>pemangku</a:t>
            </a:r>
            <a:r>
              <a:rPr lang="en-US" dirty="0" smtClean="0"/>
              <a:t> </a:t>
            </a:r>
            <a:r>
              <a:rPr lang="en-US" dirty="0" err="1" smtClean="0"/>
              <a:t>kepentingan</a:t>
            </a:r>
            <a:r>
              <a:rPr lang="en-US" dirty="0" smtClean="0"/>
              <a:t> </a:t>
            </a:r>
            <a:r>
              <a:rPr lang="en-US" dirty="0" err="1" smtClean="0"/>
              <a:t>lainnya</a:t>
            </a:r>
            <a:r>
              <a:rPr lang="en-US" dirty="0" smtClean="0"/>
              <a:t> </a:t>
            </a:r>
            <a:r>
              <a:rPr lang="en-US" dirty="0" err="1" smtClean="0"/>
              <a:t>memiliki</a:t>
            </a:r>
            <a:r>
              <a:rPr lang="en-US" dirty="0" smtClean="0"/>
              <a:t>  </a:t>
            </a:r>
            <a:r>
              <a:rPr lang="en-US" dirty="0" err="1" smtClean="0"/>
              <a:t>akses</a:t>
            </a:r>
            <a:r>
              <a:rPr lang="en-US" dirty="0" smtClean="0"/>
              <a:t> yang </a:t>
            </a:r>
            <a:r>
              <a:rPr lang="en-US" dirty="0" err="1" smtClean="0"/>
              <a:t>sama</a:t>
            </a:r>
            <a:r>
              <a:rPr lang="en-US" dirty="0" smtClean="0"/>
              <a:t> </a:t>
            </a:r>
            <a:r>
              <a:rPr lang="en-US" dirty="0" err="1" smtClean="0"/>
              <a:t>terhadp</a:t>
            </a:r>
            <a:r>
              <a:rPr lang="en-US" dirty="0" smtClean="0"/>
              <a:t> </a:t>
            </a:r>
            <a:r>
              <a:rPr lang="en-US" dirty="0" err="1" smtClean="0"/>
              <a:t>informasi</a:t>
            </a:r>
            <a:r>
              <a:rPr lang="en-US" dirty="0" smtClean="0"/>
              <a:t> </a:t>
            </a:r>
            <a:r>
              <a:rPr lang="en-US" dirty="0" err="1" smtClean="0"/>
              <a:t>tentang</a:t>
            </a:r>
            <a:r>
              <a:rPr lang="en-US" dirty="0" smtClean="0"/>
              <a:t> </a:t>
            </a:r>
            <a:r>
              <a:rPr lang="en-US" dirty="0" err="1" smtClean="0"/>
              <a:t>rencana</a:t>
            </a:r>
            <a:r>
              <a:rPr lang="en-US" dirty="0" smtClean="0"/>
              <a:t> </a:t>
            </a:r>
            <a:r>
              <a:rPr lang="en-US" dirty="0" err="1" smtClean="0"/>
              <a:t>dan</a:t>
            </a:r>
            <a:r>
              <a:rPr lang="en-US" dirty="0" smtClean="0"/>
              <a:t> </a:t>
            </a:r>
            <a:r>
              <a:rPr lang="en-US" dirty="0" err="1" smtClean="0"/>
              <a:t>pengembangan</a:t>
            </a:r>
            <a:r>
              <a:rPr lang="en-US" dirty="0" smtClean="0"/>
              <a: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lnSpcReduction="10000"/>
          </a:bodyPr>
          <a:lstStyle/>
          <a:p>
            <a:r>
              <a:rPr lang="en-US" dirty="0" err="1" smtClean="0"/>
              <a:t>Penguatan</a:t>
            </a:r>
            <a:r>
              <a:rPr lang="en-US" dirty="0" smtClean="0"/>
              <a:t> </a:t>
            </a:r>
            <a:r>
              <a:rPr lang="en-US" dirty="0" err="1" smtClean="0"/>
              <a:t>kapasitas</a:t>
            </a:r>
            <a:r>
              <a:rPr lang="en-US" dirty="0" smtClean="0"/>
              <a:t> </a:t>
            </a:r>
            <a:r>
              <a:rPr lang="en-US" dirty="0" err="1" smtClean="0"/>
              <a:t>masyarakat</a:t>
            </a:r>
            <a:r>
              <a:rPr lang="en-US" dirty="0" smtClean="0"/>
              <a:t> </a:t>
            </a:r>
            <a:r>
              <a:rPr lang="en-US" dirty="0" err="1" smtClean="0"/>
              <a:t>adalah</a:t>
            </a:r>
            <a:r>
              <a:rPr lang="en-US" dirty="0" smtClean="0"/>
              <a:t> </a:t>
            </a:r>
            <a:r>
              <a:rPr lang="en-US" dirty="0" err="1" smtClean="0"/>
              <a:t>upaya</a:t>
            </a:r>
            <a:r>
              <a:rPr lang="en-US" dirty="0" smtClean="0"/>
              <a:t> </a:t>
            </a:r>
            <a:r>
              <a:rPr lang="en-US" dirty="0" err="1" smtClean="0"/>
              <a:t>peningkatan</a:t>
            </a:r>
            <a:r>
              <a:rPr lang="en-US" dirty="0" smtClean="0"/>
              <a:t> </a:t>
            </a:r>
            <a:r>
              <a:rPr lang="en-US" dirty="0" err="1" smtClean="0"/>
              <a:t>partisipasi</a:t>
            </a:r>
            <a:r>
              <a:rPr lang="en-US" dirty="0" smtClean="0"/>
              <a:t> </a:t>
            </a:r>
            <a:r>
              <a:rPr lang="en-US" dirty="0" err="1" smtClean="0"/>
              <a:t>warga</a:t>
            </a:r>
            <a:r>
              <a:rPr lang="en-US" dirty="0" smtClean="0"/>
              <a:t> </a:t>
            </a:r>
            <a:r>
              <a:rPr lang="en-US" dirty="0" err="1" smtClean="0"/>
              <a:t>komunitas</a:t>
            </a:r>
            <a:r>
              <a:rPr lang="en-US" dirty="0" smtClean="0"/>
              <a:t>, </a:t>
            </a:r>
            <a:r>
              <a:rPr lang="en-US" dirty="0" err="1" smtClean="0"/>
              <a:t>terutama</a:t>
            </a:r>
            <a:r>
              <a:rPr lang="en-US" dirty="0" smtClean="0"/>
              <a:t> </a:t>
            </a:r>
            <a:r>
              <a:rPr lang="en-US" dirty="0" err="1" smtClean="0"/>
              <a:t>di</a:t>
            </a:r>
            <a:r>
              <a:rPr lang="en-US" dirty="0" smtClean="0"/>
              <a:t> </a:t>
            </a:r>
            <a:r>
              <a:rPr lang="en-US" dirty="0" err="1" smtClean="0"/>
              <a:t>dalam</a:t>
            </a:r>
            <a:r>
              <a:rPr lang="en-US" dirty="0" smtClean="0"/>
              <a:t> </a:t>
            </a:r>
            <a:r>
              <a:rPr lang="en-US" dirty="0" err="1" smtClean="0"/>
              <a:t>satuan</a:t>
            </a:r>
            <a:r>
              <a:rPr lang="en-US" dirty="0" smtClean="0"/>
              <a:t> </a:t>
            </a:r>
            <a:r>
              <a:rPr lang="en-US" dirty="0" err="1" smtClean="0"/>
              <a:t>kawasan</a:t>
            </a:r>
            <a:r>
              <a:rPr lang="en-US" dirty="0" smtClean="0"/>
              <a:t>. </a:t>
            </a:r>
            <a:r>
              <a:rPr lang="en-US" dirty="0" err="1" smtClean="0"/>
              <a:t>Upaya</a:t>
            </a:r>
            <a:r>
              <a:rPr lang="en-US" dirty="0" smtClean="0"/>
              <a:t> </a:t>
            </a:r>
            <a:r>
              <a:rPr lang="en-US" dirty="0" err="1" smtClean="0"/>
              <a:t>ini</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upaya</a:t>
            </a:r>
            <a:r>
              <a:rPr lang="en-US" dirty="0" smtClean="0"/>
              <a:t> </a:t>
            </a:r>
            <a:r>
              <a:rPr lang="en-US" dirty="0" err="1" smtClean="0"/>
              <a:t>menumbuhkan</a:t>
            </a:r>
            <a:r>
              <a:rPr lang="en-US" dirty="0" smtClean="0"/>
              <a:t> </a:t>
            </a:r>
            <a:r>
              <a:rPr lang="en-US" dirty="0" err="1" smtClean="0"/>
              <a:t>peranserta</a:t>
            </a:r>
            <a:r>
              <a:rPr lang="en-US" dirty="0" smtClean="0"/>
              <a:t> </a:t>
            </a:r>
            <a:r>
              <a:rPr lang="en-US" dirty="0" err="1" smtClean="0"/>
              <a:t>dan</a:t>
            </a:r>
            <a:r>
              <a:rPr lang="en-US" dirty="0" smtClean="0"/>
              <a:t> </a:t>
            </a:r>
            <a:r>
              <a:rPr lang="en-US" dirty="0" err="1" smtClean="0"/>
              <a:t>kemandirian</a:t>
            </a:r>
            <a:r>
              <a:rPr lang="en-US" dirty="0" smtClean="0"/>
              <a:t> </a:t>
            </a:r>
            <a:r>
              <a:rPr lang="en-US" dirty="0" err="1" smtClean="0"/>
              <a:t>sehingga</a:t>
            </a:r>
            <a:r>
              <a:rPr lang="en-US" dirty="0" smtClean="0"/>
              <a:t> </a:t>
            </a:r>
            <a:r>
              <a:rPr lang="en-US" dirty="0" err="1" smtClean="0"/>
              <a:t>masyarakat</a:t>
            </a:r>
            <a:r>
              <a:rPr lang="en-US" dirty="0" smtClean="0"/>
              <a:t> </a:t>
            </a:r>
            <a:r>
              <a:rPr lang="en-US" dirty="0" err="1" smtClean="0"/>
              <a:t>baik</a:t>
            </a:r>
            <a:r>
              <a:rPr lang="en-US" dirty="0" smtClean="0"/>
              <a:t> </a:t>
            </a:r>
            <a:r>
              <a:rPr lang="en-US" dirty="0" err="1" smtClean="0"/>
              <a:t>di</a:t>
            </a:r>
            <a:r>
              <a:rPr lang="en-US" dirty="0" smtClean="0"/>
              <a:t> </a:t>
            </a:r>
            <a:r>
              <a:rPr lang="en-US" dirty="0" err="1" smtClean="0"/>
              <a:t>tingkat</a:t>
            </a:r>
            <a:r>
              <a:rPr lang="en-US" dirty="0" smtClean="0"/>
              <a:t>  </a:t>
            </a:r>
            <a:r>
              <a:rPr lang="en-US" dirty="0" err="1" smtClean="0"/>
              <a:t>individu</a:t>
            </a:r>
            <a:r>
              <a:rPr lang="en-US" dirty="0" smtClean="0"/>
              <a:t>, </a:t>
            </a:r>
            <a:r>
              <a:rPr lang="en-US" dirty="0" err="1" smtClean="0"/>
              <a:t>kelompok</a:t>
            </a:r>
            <a:r>
              <a:rPr lang="en-US" dirty="0" smtClean="0"/>
              <a:t>, </a:t>
            </a:r>
            <a:r>
              <a:rPr lang="en-US" dirty="0" err="1" smtClean="0"/>
              <a:t>kelembagaan</a:t>
            </a:r>
            <a:r>
              <a:rPr lang="en-US" dirty="0" smtClean="0"/>
              <a:t>, </a:t>
            </a:r>
            <a:r>
              <a:rPr lang="en-US" dirty="0" err="1" smtClean="0"/>
              <a:t>maupun</a:t>
            </a:r>
            <a:r>
              <a:rPr lang="en-US" dirty="0" smtClean="0"/>
              <a:t> </a:t>
            </a:r>
            <a:r>
              <a:rPr lang="en-US" dirty="0" err="1" smtClean="0"/>
              <a:t>komunitas</a:t>
            </a:r>
            <a:r>
              <a:rPr lang="en-US" dirty="0" smtClean="0"/>
              <a:t> </a:t>
            </a:r>
            <a:r>
              <a:rPr lang="en-US" dirty="0" err="1" smtClean="0"/>
              <a:t>memiliki</a:t>
            </a:r>
            <a:r>
              <a:rPr lang="en-US" dirty="0" smtClean="0"/>
              <a:t> </a:t>
            </a:r>
            <a:r>
              <a:rPr lang="en-US" dirty="0" err="1" smtClean="0"/>
              <a:t>akses</a:t>
            </a:r>
            <a:r>
              <a:rPr lang="en-US" dirty="0" smtClean="0"/>
              <a:t> </a:t>
            </a:r>
            <a:r>
              <a:rPr lang="en-US" dirty="0" err="1" smtClean="0"/>
              <a:t>pada</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dan</a:t>
            </a:r>
            <a:r>
              <a:rPr lang="en-US" dirty="0" smtClean="0"/>
              <a:t> </a:t>
            </a:r>
            <a:r>
              <a:rPr lang="en-US" dirty="0" err="1" smtClean="0"/>
              <a:t>kebijakan</a:t>
            </a:r>
            <a:r>
              <a:rPr lang="en-US" dirty="0" smtClean="0"/>
              <a:t>), </a:t>
            </a:r>
            <a:r>
              <a:rPr lang="en-US" dirty="0" err="1" smtClean="0"/>
              <a:t>memiliki</a:t>
            </a:r>
            <a:r>
              <a:rPr lang="en-US" dirty="0" smtClean="0"/>
              <a:t> </a:t>
            </a:r>
            <a:r>
              <a:rPr lang="en-US" dirty="0" err="1" smtClean="0"/>
              <a:t>kesadaran</a:t>
            </a:r>
            <a:r>
              <a:rPr lang="en-US" dirty="0" smtClean="0"/>
              <a:t> </a:t>
            </a:r>
            <a:r>
              <a:rPr lang="en-US" dirty="0" err="1" smtClean="0"/>
              <a:t>kritis</a:t>
            </a:r>
            <a:r>
              <a:rPr lang="en-US" dirty="0" smtClean="0"/>
              <a:t>, </a:t>
            </a:r>
            <a:r>
              <a:rPr lang="en-US" dirty="0" err="1" smtClean="0"/>
              <a:t>mampu</a:t>
            </a:r>
            <a:r>
              <a:rPr lang="en-US" dirty="0" smtClean="0"/>
              <a:t> </a:t>
            </a:r>
            <a:r>
              <a:rPr lang="en-US" dirty="0" err="1" smtClean="0"/>
              <a:t>melakukan</a:t>
            </a:r>
            <a:r>
              <a:rPr lang="en-US" dirty="0" smtClean="0"/>
              <a:t> </a:t>
            </a:r>
            <a:r>
              <a:rPr lang="en-US" dirty="0" err="1" smtClean="0"/>
              <a:t>pengorganisasian</a:t>
            </a:r>
            <a:r>
              <a:rPr lang="en-US" dirty="0" smtClean="0"/>
              <a:t> </a:t>
            </a:r>
            <a:r>
              <a:rPr lang="en-US" dirty="0" err="1" smtClean="0"/>
              <a:t>dan</a:t>
            </a:r>
            <a:r>
              <a:rPr lang="en-US" dirty="0" smtClean="0"/>
              <a:t> </a:t>
            </a:r>
            <a:r>
              <a:rPr lang="en-US" dirty="0" err="1" smtClean="0"/>
              <a:t>kontrol</a:t>
            </a:r>
            <a:r>
              <a:rPr lang="en-US" dirty="0" smtClean="0"/>
              <a:t> </a:t>
            </a:r>
            <a:r>
              <a:rPr lang="en-US" dirty="0" err="1" smtClean="0"/>
              <a:t>sosial</a:t>
            </a:r>
            <a:r>
              <a:rPr lang="en-US" dirty="0" smtClean="0"/>
              <a:t> </a:t>
            </a:r>
            <a:r>
              <a:rPr lang="en-US" dirty="0" err="1" smtClean="0"/>
              <a:t>dari</a:t>
            </a:r>
            <a:r>
              <a:rPr lang="en-US" dirty="0" smtClean="0"/>
              <a:t> </a:t>
            </a:r>
            <a:r>
              <a:rPr lang="en-US" dirty="0" err="1" smtClean="0"/>
              <a:t>segala</a:t>
            </a:r>
            <a:r>
              <a:rPr lang="en-US" dirty="0" smtClean="0"/>
              <a:t> </a:t>
            </a:r>
            <a:r>
              <a:rPr lang="en-US" dirty="0" err="1" smtClean="0"/>
              <a:t>aktivitas</a:t>
            </a:r>
            <a:r>
              <a:rPr lang="en-US" dirty="0" smtClean="0"/>
              <a:t> </a:t>
            </a:r>
            <a:r>
              <a:rPr lang="en-US" dirty="0" err="1" smtClean="0"/>
              <a:t>pembangunan</a:t>
            </a:r>
            <a:r>
              <a:rPr lang="en-US" dirty="0" smtClean="0"/>
              <a:t> </a:t>
            </a:r>
            <a:r>
              <a:rPr lang="en-US" dirty="0" err="1" smtClean="0"/>
              <a:t>komunitas</a:t>
            </a:r>
            <a:r>
              <a:rPr lang="en-US" dirty="0" smtClean="0"/>
              <a:t> </a:t>
            </a:r>
            <a:r>
              <a:rPr lang="en-US" dirty="0" err="1" smtClean="0"/>
              <a:t>perkomunitasan</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6248400"/>
          </a:xfrm>
        </p:spPr>
        <p:txBody>
          <a:bodyPr>
            <a:normAutofit lnSpcReduction="10000"/>
          </a:bodyPr>
          <a:lstStyle/>
          <a:p>
            <a:pPr>
              <a:buNone/>
            </a:pPr>
            <a:r>
              <a:rPr lang="en-US" dirty="0" err="1" smtClean="0"/>
              <a:t>Pengembangan</a:t>
            </a:r>
            <a:r>
              <a:rPr lang="en-US" dirty="0" smtClean="0"/>
              <a:t> </a:t>
            </a:r>
            <a:r>
              <a:rPr lang="en-US" dirty="0" err="1" smtClean="0"/>
              <a:t>kelembagaan</a:t>
            </a:r>
            <a:r>
              <a:rPr lang="en-US" dirty="0" smtClean="0"/>
              <a:t> </a:t>
            </a:r>
            <a:r>
              <a:rPr lang="en-US" dirty="0" err="1" smtClean="0"/>
              <a:t>merupakan</a:t>
            </a:r>
            <a:r>
              <a:rPr lang="en-US" dirty="0" smtClean="0"/>
              <a:t> “media” </a:t>
            </a:r>
            <a:r>
              <a:rPr lang="en-US" dirty="0" err="1" smtClean="0"/>
              <a:t>penting</a:t>
            </a:r>
            <a:r>
              <a:rPr lang="en-US" dirty="0" smtClean="0"/>
              <a:t> </a:t>
            </a:r>
            <a:r>
              <a:rPr lang="en-US" dirty="0" err="1" smtClean="0"/>
              <a:t>dalam</a:t>
            </a:r>
            <a:r>
              <a:rPr lang="en-US" dirty="0" smtClean="0"/>
              <a:t> </a:t>
            </a:r>
            <a:r>
              <a:rPr lang="en-US" dirty="0" err="1" smtClean="0"/>
              <a:t>memempertautkan</a:t>
            </a:r>
            <a:r>
              <a:rPr lang="en-US" dirty="0" smtClean="0"/>
              <a:t> </a:t>
            </a:r>
            <a:r>
              <a:rPr lang="en-US" dirty="0" err="1" smtClean="0"/>
              <a:t>antara</a:t>
            </a:r>
            <a:r>
              <a:rPr lang="en-US" dirty="0" smtClean="0"/>
              <a:t> </a:t>
            </a:r>
            <a:r>
              <a:rPr lang="en-US" dirty="0" err="1" smtClean="0"/>
              <a:t>potensi</a:t>
            </a:r>
            <a:r>
              <a:rPr lang="en-US" dirty="0" smtClean="0"/>
              <a:t> </a:t>
            </a:r>
            <a:r>
              <a:rPr lang="en-US" dirty="0" err="1" smtClean="0"/>
              <a:t>dan</a:t>
            </a:r>
            <a:r>
              <a:rPr lang="en-US" dirty="0" smtClean="0"/>
              <a:t> </a:t>
            </a:r>
            <a:r>
              <a:rPr lang="en-US" dirty="0" err="1" smtClean="0"/>
              <a:t>aktivitas</a:t>
            </a:r>
            <a:r>
              <a:rPr lang="en-US" dirty="0" smtClean="0"/>
              <a:t> </a:t>
            </a:r>
            <a:r>
              <a:rPr lang="en-US" dirty="0" err="1" smtClean="0"/>
              <a:t>unggulan</a:t>
            </a:r>
            <a:r>
              <a:rPr lang="en-US" dirty="0" smtClean="0"/>
              <a:t> </a:t>
            </a:r>
            <a:r>
              <a:rPr lang="en-US" dirty="0" err="1" smtClean="0"/>
              <a:t>komunitas-komunitas</a:t>
            </a:r>
            <a:r>
              <a:rPr lang="en-US" dirty="0" smtClean="0"/>
              <a:t> </a:t>
            </a:r>
            <a:r>
              <a:rPr lang="en-US" dirty="0" err="1" smtClean="0"/>
              <a:t>pusat</a:t>
            </a:r>
            <a:r>
              <a:rPr lang="en-US" dirty="0" smtClean="0"/>
              <a:t> </a:t>
            </a:r>
            <a:r>
              <a:rPr lang="en-US" dirty="0" err="1" smtClean="0"/>
              <a:t>pertumbuhan</a:t>
            </a:r>
            <a:r>
              <a:rPr lang="en-US" dirty="0" smtClean="0"/>
              <a:t> </a:t>
            </a:r>
            <a:r>
              <a:rPr lang="en-US" dirty="0" err="1" smtClean="0"/>
              <a:t>dengan</a:t>
            </a:r>
            <a:r>
              <a:rPr lang="en-US" dirty="0" smtClean="0"/>
              <a:t> </a:t>
            </a:r>
            <a:r>
              <a:rPr lang="en-US" dirty="0" err="1" smtClean="0"/>
              <a:t>komunitas-komunitas</a:t>
            </a:r>
            <a:r>
              <a:rPr lang="en-US" dirty="0" smtClean="0"/>
              <a:t> </a:t>
            </a:r>
            <a:r>
              <a:rPr lang="en-US" dirty="0" err="1" smtClean="0"/>
              <a:t>sekitarnya</a:t>
            </a:r>
            <a:r>
              <a:rPr lang="en-US" dirty="0" smtClean="0"/>
              <a:t> yang </a:t>
            </a:r>
            <a:r>
              <a:rPr lang="en-US" dirty="0" err="1" smtClean="0"/>
              <a:t>mendukung</a:t>
            </a:r>
            <a:r>
              <a:rPr lang="en-US" dirty="0" smtClean="0"/>
              <a:t> </a:t>
            </a:r>
            <a:r>
              <a:rPr lang="en-US" dirty="0" err="1" smtClean="0"/>
              <a:t>potensi</a:t>
            </a:r>
            <a:r>
              <a:rPr lang="en-US" dirty="0" smtClean="0"/>
              <a:t> </a:t>
            </a:r>
            <a:r>
              <a:rPr lang="en-US" dirty="0" err="1" smtClean="0"/>
              <a:t>dan</a:t>
            </a:r>
            <a:r>
              <a:rPr lang="en-US" dirty="0" smtClean="0"/>
              <a:t> </a:t>
            </a:r>
            <a:r>
              <a:rPr lang="en-US" dirty="0" err="1" smtClean="0"/>
              <a:t>aktivitas</a:t>
            </a:r>
            <a:r>
              <a:rPr lang="en-US" dirty="0" smtClean="0"/>
              <a:t> </a:t>
            </a:r>
            <a:r>
              <a:rPr lang="en-US" dirty="0" err="1" smtClean="0"/>
              <a:t>unggulan</a:t>
            </a:r>
            <a:r>
              <a:rPr lang="en-US" dirty="0" smtClean="0"/>
              <a:t> </a:t>
            </a:r>
            <a:r>
              <a:rPr lang="en-US" dirty="0" err="1" smtClean="0"/>
              <a:t>tersebut</a:t>
            </a:r>
            <a:r>
              <a:rPr lang="en-US" dirty="0" smtClean="0"/>
              <a:t>. </a:t>
            </a:r>
            <a:r>
              <a:rPr lang="en-US" dirty="0" err="1" smtClean="0"/>
              <a:t>Oleh</a:t>
            </a:r>
            <a:r>
              <a:rPr lang="en-US" dirty="0" smtClean="0"/>
              <a:t> </a:t>
            </a:r>
            <a:r>
              <a:rPr lang="en-US" dirty="0" err="1" smtClean="0"/>
              <a:t>karena</a:t>
            </a:r>
            <a:r>
              <a:rPr lang="en-US" dirty="0" smtClean="0"/>
              <a:t> </a:t>
            </a:r>
            <a:r>
              <a:rPr lang="en-US" dirty="0" err="1" smtClean="0"/>
              <a:t>itu</a:t>
            </a:r>
            <a:r>
              <a:rPr lang="en-US" dirty="0" smtClean="0"/>
              <a:t> </a:t>
            </a:r>
            <a:r>
              <a:rPr lang="en-US" dirty="0" err="1" smtClean="0"/>
              <a:t>diperlukan</a:t>
            </a:r>
            <a:r>
              <a:rPr lang="en-US" dirty="0" smtClean="0"/>
              <a:t> </a:t>
            </a:r>
            <a:r>
              <a:rPr lang="en-US" dirty="0" err="1" smtClean="0"/>
              <a:t>suatu</a:t>
            </a:r>
            <a:r>
              <a:rPr lang="en-US" dirty="0" smtClean="0"/>
              <a:t> </a:t>
            </a:r>
            <a:r>
              <a:rPr lang="en-US" dirty="0" err="1" smtClean="0"/>
              <a:t>kebijakan</a:t>
            </a:r>
            <a:r>
              <a:rPr lang="en-US" dirty="0" smtClean="0"/>
              <a:t> </a:t>
            </a:r>
            <a:r>
              <a:rPr lang="en-US" dirty="0" err="1" smtClean="0"/>
              <a:t>untuk</a:t>
            </a:r>
            <a:r>
              <a:rPr lang="en-US" dirty="0" smtClean="0"/>
              <a:t> </a:t>
            </a:r>
            <a:r>
              <a:rPr lang="en-US" dirty="0" err="1" smtClean="0"/>
              <a:t>pengembangan</a:t>
            </a:r>
            <a:r>
              <a:rPr lang="en-US" dirty="0" smtClean="0"/>
              <a:t> </a:t>
            </a:r>
            <a:r>
              <a:rPr lang="en-US" dirty="0" err="1" smtClean="0"/>
              <a:t>kelembagaan</a:t>
            </a:r>
            <a:r>
              <a:rPr lang="en-US" dirty="0" smtClean="0"/>
              <a:t> </a:t>
            </a:r>
            <a:r>
              <a:rPr lang="en-US" dirty="0" err="1" smtClean="0"/>
              <a:t>pembangunan</a:t>
            </a:r>
            <a:r>
              <a:rPr lang="en-US" dirty="0" smtClean="0"/>
              <a:t> yang </a:t>
            </a:r>
            <a:r>
              <a:rPr lang="en-US" dirty="0" err="1" smtClean="0"/>
              <a:t>diarahkan</a:t>
            </a:r>
            <a:r>
              <a:rPr lang="en-US" dirty="0" smtClean="0"/>
              <a:t> </a:t>
            </a:r>
            <a:r>
              <a:rPr lang="en-US" dirty="0" err="1" smtClean="0"/>
              <a:t>pada</a:t>
            </a:r>
            <a:r>
              <a:rPr lang="en-US" dirty="0" smtClean="0"/>
              <a:t> </a:t>
            </a:r>
            <a:r>
              <a:rPr lang="en-US" dirty="0" err="1" smtClean="0"/>
              <a:t>penguatan</a:t>
            </a:r>
            <a:r>
              <a:rPr lang="en-US" dirty="0" smtClean="0"/>
              <a:t> </a:t>
            </a:r>
            <a:r>
              <a:rPr lang="en-US" dirty="0" err="1" smtClean="0"/>
              <a:t>kapasitas</a:t>
            </a:r>
            <a:r>
              <a:rPr lang="en-US" dirty="0" smtClean="0"/>
              <a:t> </a:t>
            </a:r>
            <a:r>
              <a:rPr lang="en-US" dirty="0" err="1" smtClean="0"/>
              <a:t>kelembagaan</a:t>
            </a:r>
            <a:r>
              <a:rPr lang="en-US" dirty="0" smtClean="0"/>
              <a:t> </a:t>
            </a:r>
            <a:r>
              <a:rPr lang="en-US" dirty="0" err="1" smtClean="0"/>
              <a:t>dalam</a:t>
            </a:r>
            <a:r>
              <a:rPr lang="en-US" dirty="0" smtClean="0"/>
              <a:t> </a:t>
            </a:r>
            <a:r>
              <a:rPr lang="en-US" dirty="0" err="1" smtClean="0"/>
              <a:t>komunitas</a:t>
            </a:r>
            <a:r>
              <a:rPr lang="en-US" dirty="0" smtClean="0"/>
              <a:t>, </a:t>
            </a:r>
            <a:r>
              <a:rPr lang="en-US" dirty="0" err="1" smtClean="0"/>
              <a:t>antar</a:t>
            </a:r>
            <a:r>
              <a:rPr lang="en-US" dirty="0" smtClean="0"/>
              <a:t> </a:t>
            </a:r>
            <a:r>
              <a:rPr lang="en-US" dirty="0" err="1" smtClean="0"/>
              <a:t>komunitas</a:t>
            </a:r>
            <a:r>
              <a:rPr lang="en-US" dirty="0" smtClean="0"/>
              <a:t>, </a:t>
            </a:r>
            <a:r>
              <a:rPr lang="en-US" dirty="0" err="1" smtClean="0"/>
              <a:t>dan</a:t>
            </a:r>
            <a:r>
              <a:rPr lang="en-US" dirty="0" smtClean="0"/>
              <a:t> </a:t>
            </a:r>
            <a:r>
              <a:rPr lang="en-US" dirty="0" err="1" smtClean="0"/>
              <a:t>aksessibilitas</a:t>
            </a:r>
            <a:r>
              <a:rPr lang="en-US" dirty="0" smtClean="0"/>
              <a:t> </a:t>
            </a:r>
            <a:r>
              <a:rPr lang="en-US" dirty="0" err="1" smtClean="0"/>
              <a:t>terhadap</a:t>
            </a:r>
            <a:r>
              <a:rPr lang="en-US" dirty="0" smtClean="0"/>
              <a:t> </a:t>
            </a:r>
            <a:r>
              <a:rPr lang="en-US" dirty="0" err="1" smtClean="0"/>
              <a:t>kelembagaan</a:t>
            </a:r>
            <a:r>
              <a:rPr lang="en-US" dirty="0" smtClean="0"/>
              <a:t> </a:t>
            </a:r>
            <a:r>
              <a:rPr lang="en-US" dirty="0" err="1" smtClean="0"/>
              <a:t>pelayanan</a:t>
            </a:r>
            <a:r>
              <a:rPr lang="en-US" dirty="0" smtClean="0"/>
              <a:t> </a:t>
            </a:r>
            <a:r>
              <a:rPr lang="en-US" dirty="0" err="1" smtClean="0"/>
              <a:t>keuangan</a:t>
            </a:r>
            <a:r>
              <a:rPr lang="en-US" dirty="0" smtClean="0"/>
              <a:t> </a:t>
            </a:r>
            <a:r>
              <a:rPr lang="en-US" dirty="0" err="1" smtClean="0"/>
              <a:t>dan</a:t>
            </a:r>
            <a:r>
              <a:rPr lang="en-US" dirty="0" smtClean="0"/>
              <a:t> </a:t>
            </a:r>
            <a:r>
              <a:rPr lang="en-US" dirty="0" err="1" smtClean="0"/>
              <a:t>pendanaan</a:t>
            </a:r>
            <a:r>
              <a:rPr lang="en-US" dirty="0" smtClean="0"/>
              <a:t> </a:t>
            </a:r>
            <a:r>
              <a:rPr lang="en-US" dirty="0" err="1" smtClean="0"/>
              <a:t>publik</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5745163"/>
          </a:xfrm>
        </p:spPr>
        <p:txBody>
          <a:bodyPr/>
          <a:lstStyle/>
          <a:p>
            <a:r>
              <a:rPr lang="en-US" dirty="0" err="1" smtClean="0"/>
              <a:t>Kebijakan</a:t>
            </a:r>
            <a:r>
              <a:rPr lang="en-US" dirty="0" smtClean="0"/>
              <a:t> </a:t>
            </a:r>
            <a:r>
              <a:rPr lang="en-US" dirty="0" err="1" smtClean="0"/>
              <a:t>tersebut</a:t>
            </a:r>
            <a:r>
              <a:rPr lang="en-US" dirty="0" smtClean="0"/>
              <a:t> </a:t>
            </a:r>
            <a:r>
              <a:rPr lang="en-US" dirty="0" err="1" smtClean="0"/>
              <a:t>difokuskan</a:t>
            </a:r>
            <a:r>
              <a:rPr lang="en-US" dirty="0" smtClean="0"/>
              <a:t> </a:t>
            </a:r>
            <a:r>
              <a:rPr lang="en-US" dirty="0" err="1" smtClean="0"/>
              <a:t>kepada</a:t>
            </a:r>
            <a:r>
              <a:rPr lang="en-US" dirty="0" smtClean="0"/>
              <a:t> </a:t>
            </a:r>
            <a:r>
              <a:rPr lang="en-US" dirty="0" err="1" smtClean="0"/>
              <a:t>proses</a:t>
            </a:r>
            <a:r>
              <a:rPr lang="en-US" dirty="0" smtClean="0"/>
              <a:t> </a:t>
            </a:r>
            <a:r>
              <a:rPr lang="en-US" dirty="0" err="1" smtClean="0"/>
              <a:t>pembelajaran</a:t>
            </a:r>
            <a:r>
              <a:rPr lang="en-US" dirty="0" smtClean="0"/>
              <a:t> </a:t>
            </a:r>
            <a:r>
              <a:rPr lang="en-US" dirty="0" err="1" smtClean="0"/>
              <a:t>partisipatif</a:t>
            </a:r>
            <a:r>
              <a:rPr lang="en-US" dirty="0" smtClean="0"/>
              <a:t> yang </a:t>
            </a:r>
            <a:r>
              <a:rPr lang="en-US" dirty="0" err="1" smtClean="0"/>
              <a:t>diarahkan</a:t>
            </a:r>
            <a:r>
              <a:rPr lang="en-US" dirty="0" smtClean="0"/>
              <a:t> </a:t>
            </a:r>
            <a:r>
              <a:rPr lang="en-US" dirty="0" err="1" smtClean="0"/>
              <a:t>untuk</a:t>
            </a:r>
            <a:r>
              <a:rPr lang="en-US" dirty="0" smtClean="0"/>
              <a:t> </a:t>
            </a:r>
            <a:r>
              <a:rPr lang="en-US" dirty="0" err="1" smtClean="0"/>
              <a:t>menghasilkan</a:t>
            </a:r>
            <a:r>
              <a:rPr lang="en-US" dirty="0" smtClean="0"/>
              <a:t> </a:t>
            </a:r>
            <a:r>
              <a:rPr lang="en-US" dirty="0" err="1" smtClean="0"/>
              <a:t>aksi</a:t>
            </a:r>
            <a:r>
              <a:rPr lang="en-US" dirty="0" smtClean="0"/>
              <a:t> </a:t>
            </a:r>
            <a:r>
              <a:rPr lang="en-US" dirty="0" err="1" smtClean="0"/>
              <a:t>bersama</a:t>
            </a:r>
            <a:r>
              <a:rPr lang="en-US" dirty="0" smtClean="0"/>
              <a:t> (</a:t>
            </a:r>
            <a:r>
              <a:rPr lang="en-US" dirty="0" err="1" smtClean="0"/>
              <a:t>kolektif</a:t>
            </a:r>
            <a:r>
              <a:rPr lang="en-US" dirty="0" smtClean="0"/>
              <a:t>) yang </a:t>
            </a:r>
            <a:r>
              <a:rPr lang="en-US" dirty="0" err="1" smtClean="0"/>
              <a:t>produktif</a:t>
            </a:r>
            <a:r>
              <a:rPr lang="en-US" dirty="0" smtClean="0"/>
              <a:t> </a:t>
            </a:r>
            <a:r>
              <a:rPr lang="en-US" dirty="0" err="1" smtClean="0"/>
              <a:t>oleh</a:t>
            </a:r>
            <a:r>
              <a:rPr lang="en-US" dirty="0" smtClean="0"/>
              <a:t> </a:t>
            </a:r>
            <a:r>
              <a:rPr lang="en-US" dirty="0" err="1" smtClean="0"/>
              <a:t>kelembagaan</a:t>
            </a:r>
            <a:r>
              <a:rPr lang="en-US" dirty="0" smtClean="0"/>
              <a:t> </a:t>
            </a:r>
            <a:r>
              <a:rPr lang="en-US" dirty="0" err="1" smtClean="0"/>
              <a:t>pemerintah</a:t>
            </a:r>
            <a:r>
              <a:rPr lang="en-US" dirty="0" smtClean="0"/>
              <a:t> </a:t>
            </a:r>
            <a:r>
              <a:rPr lang="en-US" dirty="0" err="1" smtClean="0"/>
              <a:t>komunitas</a:t>
            </a:r>
            <a:r>
              <a:rPr lang="en-US" dirty="0" smtClean="0"/>
              <a:t>, </a:t>
            </a:r>
            <a:r>
              <a:rPr lang="en-US" dirty="0" err="1" smtClean="0"/>
              <a:t>badan</a:t>
            </a:r>
            <a:r>
              <a:rPr lang="en-US" dirty="0" smtClean="0"/>
              <a:t> </a:t>
            </a:r>
            <a:r>
              <a:rPr lang="en-US" dirty="0" err="1" smtClean="0"/>
              <a:t>permusyawaratan</a:t>
            </a:r>
            <a:r>
              <a:rPr lang="en-US" dirty="0" smtClean="0"/>
              <a:t> </a:t>
            </a:r>
            <a:r>
              <a:rPr lang="en-US" dirty="0" err="1" smtClean="0"/>
              <a:t>komunitas</a:t>
            </a:r>
            <a:r>
              <a:rPr lang="en-US" dirty="0" smtClean="0"/>
              <a:t>, </a:t>
            </a:r>
            <a:r>
              <a:rPr lang="en-US" dirty="0" err="1" smtClean="0"/>
              <a:t>lembaga</a:t>
            </a:r>
            <a:r>
              <a:rPr lang="en-US" dirty="0" smtClean="0"/>
              <a:t> </a:t>
            </a:r>
            <a:r>
              <a:rPr lang="en-US" dirty="0" err="1" smtClean="0"/>
              <a:t>kemasyarakatan</a:t>
            </a:r>
            <a:r>
              <a:rPr lang="en-US" dirty="0" smtClean="0"/>
              <a:t>, </a:t>
            </a:r>
            <a:r>
              <a:rPr lang="en-US" dirty="0" err="1" smtClean="0"/>
              <a:t>kelembagaan</a:t>
            </a:r>
            <a:r>
              <a:rPr lang="en-US" dirty="0" smtClean="0"/>
              <a:t> </a:t>
            </a:r>
            <a:r>
              <a:rPr lang="en-US" dirty="0" err="1" smtClean="0"/>
              <a:t>usaha</a:t>
            </a:r>
            <a:r>
              <a:rPr lang="en-US" dirty="0" smtClean="0"/>
              <a:t> </a:t>
            </a:r>
            <a:r>
              <a:rPr lang="en-US" dirty="0" err="1" smtClean="0"/>
              <a:t>ekonomi</a:t>
            </a:r>
            <a:r>
              <a:rPr lang="en-US" dirty="0" smtClean="0"/>
              <a:t> </a:t>
            </a:r>
            <a:r>
              <a:rPr lang="en-US" dirty="0" err="1" smtClean="0"/>
              <a:t>kecil</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milik</a:t>
            </a:r>
            <a:r>
              <a:rPr lang="en-US" dirty="0" smtClean="0"/>
              <a:t> </a:t>
            </a:r>
            <a:r>
              <a:rPr lang="en-US" dirty="0" err="1" smtClean="0"/>
              <a:t>komunitas</a:t>
            </a:r>
            <a:r>
              <a:rPr lang="en-US" dirty="0" smtClean="0"/>
              <a:t>, </a:t>
            </a:r>
            <a:r>
              <a:rPr lang="en-US" dirty="0" err="1" smtClean="0"/>
              <a:t>dan</a:t>
            </a:r>
            <a:r>
              <a:rPr lang="en-US" dirty="0" smtClean="0"/>
              <a:t> </a:t>
            </a:r>
            <a:r>
              <a:rPr lang="en-US" dirty="0" err="1" smtClean="0"/>
              <a:t>koperasi</a:t>
            </a:r>
            <a:r>
              <a:rPr lang="en-US" dirty="0" smtClean="0"/>
              <a:t> </a:t>
            </a:r>
            <a:r>
              <a:rPr lang="en-US" dirty="0" err="1" smtClean="0"/>
              <a:t>di</a:t>
            </a:r>
            <a:r>
              <a:rPr lang="en-US" dirty="0" smtClean="0"/>
              <a:t> </a:t>
            </a:r>
            <a:r>
              <a:rPr lang="en-US" dirty="0" err="1" smtClean="0"/>
              <a:t>dalam</a:t>
            </a:r>
            <a:r>
              <a:rPr lang="en-US" dirty="0" smtClean="0"/>
              <a:t> </a:t>
            </a:r>
            <a:r>
              <a:rPr lang="en-US" dirty="0" err="1" smtClean="0"/>
              <a:t>komunitas</a:t>
            </a:r>
            <a:r>
              <a:rPr lang="en-US" dirty="0" smtClean="0"/>
              <a:t>- </a:t>
            </a:r>
            <a:r>
              <a:rPr lang="en-US" dirty="0" err="1" smtClean="0"/>
              <a:t>komunitas</a:t>
            </a:r>
            <a:r>
              <a:rPr lang="en-US" dirty="0" smtClean="0"/>
              <a:t>, </a:t>
            </a:r>
            <a:r>
              <a:rPr lang="en-US" dirty="0" err="1" smtClean="0"/>
              <a:t>antar</a:t>
            </a:r>
            <a:r>
              <a:rPr lang="en-US" dirty="0" smtClean="0"/>
              <a:t> </a:t>
            </a:r>
            <a:r>
              <a:rPr lang="en-US" dirty="0" err="1" smtClean="0"/>
              <a:t>komuitas-komunitas</a:t>
            </a:r>
            <a:r>
              <a:rPr lang="en-US" dirty="0" smtClean="0"/>
              <a:t>, </a:t>
            </a:r>
            <a:r>
              <a:rPr lang="en-US" dirty="0" err="1" smtClean="0"/>
              <a:t>dan</a:t>
            </a:r>
            <a:r>
              <a:rPr lang="en-US" dirty="0" smtClean="0"/>
              <a:t> </a:t>
            </a:r>
            <a:r>
              <a:rPr lang="en-US" dirty="0" err="1" smtClean="0"/>
              <a:t>dengan</a:t>
            </a:r>
            <a:r>
              <a:rPr lang="en-US" dirty="0" smtClean="0"/>
              <a:t> </a:t>
            </a:r>
            <a:r>
              <a:rPr lang="en-US" dirty="0" err="1" smtClean="0"/>
              <a:t>kelembagaan</a:t>
            </a:r>
            <a:r>
              <a:rPr lang="en-US" dirty="0" smtClean="0"/>
              <a:t> </a:t>
            </a:r>
            <a:r>
              <a:rPr lang="en-US" dirty="0" err="1" smtClean="0"/>
              <a:t>publik</a:t>
            </a:r>
            <a:r>
              <a:rPr lang="en-US" dirty="0" smtClean="0"/>
              <a:t> </a:t>
            </a:r>
            <a:r>
              <a:rPr lang="en-US" dirty="0" err="1" smtClean="0"/>
              <a:t>lainnya</a:t>
            </a:r>
            <a:r>
              <a:rPr lang="en-US" dirty="0" smtClean="0"/>
              <a:t> </a:t>
            </a:r>
            <a:r>
              <a:rPr lang="en-US" dirty="0" err="1" smtClean="0"/>
              <a:t>di</a:t>
            </a:r>
            <a:r>
              <a:rPr lang="en-US" dirty="0" smtClean="0"/>
              <a:t> </a:t>
            </a:r>
            <a:r>
              <a:rPr lang="en-US" dirty="0" err="1" smtClean="0"/>
              <a:t>luar</a:t>
            </a:r>
            <a:r>
              <a:rPr lang="en-US" dirty="0" smtClean="0"/>
              <a:t> </a:t>
            </a:r>
            <a:r>
              <a:rPr lang="en-US" dirty="0" err="1" smtClean="0"/>
              <a:t>kawasan</a:t>
            </a:r>
            <a:r>
              <a:rPr lang="en-US" dirty="0" smtClean="0"/>
              <a:t> </a:t>
            </a:r>
            <a:r>
              <a:rPr lang="en-US" dirty="0" err="1" smtClean="0"/>
              <a:t>perkomunitasan</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lstStyle/>
          <a:p>
            <a:pPr>
              <a:buNone/>
            </a:pPr>
            <a:r>
              <a:rPr lang="en-US" dirty="0" err="1" smtClean="0"/>
              <a:t>Pada</a:t>
            </a:r>
            <a:r>
              <a:rPr lang="en-US" dirty="0" smtClean="0"/>
              <a:t> </a:t>
            </a:r>
            <a:r>
              <a:rPr lang="en-US" dirty="0" err="1" smtClean="0"/>
              <a:t>aras</a:t>
            </a:r>
            <a:r>
              <a:rPr lang="en-US" dirty="0" smtClean="0"/>
              <a:t> </a:t>
            </a:r>
            <a:r>
              <a:rPr lang="en-US" dirty="0" err="1" smtClean="0"/>
              <a:t>makro</a:t>
            </a:r>
            <a:r>
              <a:rPr lang="en-US" dirty="0" smtClean="0"/>
              <a:t>, </a:t>
            </a:r>
            <a:r>
              <a:rPr lang="en-US" dirty="0" err="1" smtClean="0"/>
              <a:t>kebijakan</a:t>
            </a:r>
            <a:r>
              <a:rPr lang="en-US" dirty="0" smtClean="0"/>
              <a:t> </a:t>
            </a:r>
            <a:r>
              <a:rPr lang="en-US" dirty="0" err="1" smtClean="0"/>
              <a:t>untuk</a:t>
            </a:r>
            <a:r>
              <a:rPr lang="en-US" dirty="0" smtClean="0"/>
              <a:t> </a:t>
            </a:r>
            <a:r>
              <a:rPr lang="en-US" dirty="0" err="1" smtClean="0"/>
              <a:t>memperkuat</a:t>
            </a:r>
            <a:r>
              <a:rPr lang="en-US" dirty="0" smtClean="0"/>
              <a:t> </a:t>
            </a:r>
            <a:r>
              <a:rPr lang="en-US" dirty="0" err="1" smtClean="0"/>
              <a:t>hubungan</a:t>
            </a:r>
            <a:r>
              <a:rPr lang="en-US" dirty="0" smtClean="0"/>
              <a:t> </a:t>
            </a:r>
            <a:r>
              <a:rPr lang="en-US" dirty="0" err="1" smtClean="0"/>
              <a:t>difokuskan</a:t>
            </a:r>
            <a:r>
              <a:rPr lang="en-US" dirty="0" smtClean="0"/>
              <a:t> </a:t>
            </a:r>
            <a:r>
              <a:rPr lang="en-US" dirty="0" err="1" smtClean="0"/>
              <a:t>kepada</a:t>
            </a:r>
            <a:r>
              <a:rPr lang="en-US" dirty="0" smtClean="0"/>
              <a:t> </a:t>
            </a:r>
            <a:r>
              <a:rPr lang="en-US" dirty="0" err="1" smtClean="0"/>
              <a:t>upaya-upaya</a:t>
            </a:r>
            <a:r>
              <a:rPr lang="en-US" dirty="0" smtClean="0"/>
              <a:t> </a:t>
            </a:r>
            <a:r>
              <a:rPr lang="en-US" dirty="0" err="1" smtClean="0"/>
              <a:t>untuk</a:t>
            </a:r>
            <a:r>
              <a:rPr lang="en-US" dirty="0" smtClean="0"/>
              <a:t> </a:t>
            </a:r>
            <a:r>
              <a:rPr lang="en-US" dirty="0" err="1" smtClean="0"/>
              <a:t>memberikan</a:t>
            </a:r>
            <a:r>
              <a:rPr lang="en-US" dirty="0" smtClean="0"/>
              <a:t> </a:t>
            </a:r>
            <a:r>
              <a:rPr lang="en-US" dirty="0" err="1" smtClean="0"/>
              <a:t>insentif-insentif</a:t>
            </a:r>
            <a:r>
              <a:rPr lang="en-US" dirty="0" smtClean="0"/>
              <a:t> </a:t>
            </a:r>
            <a:r>
              <a:rPr lang="en-US" dirty="0" err="1" smtClean="0"/>
              <a:t>kelembagaan</a:t>
            </a:r>
            <a:r>
              <a:rPr lang="en-US" dirty="0" smtClean="0"/>
              <a:t> </a:t>
            </a:r>
            <a:r>
              <a:rPr lang="en-US" dirty="0" err="1" smtClean="0"/>
              <a:t>berupa</a:t>
            </a:r>
            <a:r>
              <a:rPr lang="en-US" dirty="0" smtClean="0"/>
              <a:t> </a:t>
            </a:r>
            <a:r>
              <a:rPr lang="en-US" dirty="0" err="1" smtClean="0"/>
              <a:t>kebijakan</a:t>
            </a:r>
            <a:r>
              <a:rPr lang="en-US" dirty="0" smtClean="0"/>
              <a:t> </a:t>
            </a:r>
            <a:r>
              <a:rPr lang="en-US" dirty="0" err="1" smtClean="0"/>
              <a:t>dari</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dan</a:t>
            </a:r>
            <a:r>
              <a:rPr lang="en-US" dirty="0" smtClean="0"/>
              <a:t> </a:t>
            </a:r>
            <a:r>
              <a:rPr lang="en-US" dirty="0" err="1" smtClean="0"/>
              <a:t>lokal</a:t>
            </a:r>
            <a:r>
              <a:rPr lang="en-US" dirty="0" smtClean="0"/>
              <a:t> (</a:t>
            </a:r>
            <a:r>
              <a:rPr lang="en-US" dirty="0" err="1" smtClean="0"/>
              <a:t>provinsi</a:t>
            </a:r>
            <a:r>
              <a:rPr lang="en-US" dirty="0" smtClean="0"/>
              <a:t> </a:t>
            </a:r>
            <a:r>
              <a:rPr lang="en-US" dirty="0" err="1" smtClean="0"/>
              <a:t>dan</a:t>
            </a:r>
            <a:r>
              <a:rPr lang="en-US" dirty="0" smtClean="0"/>
              <a:t> </a:t>
            </a:r>
            <a:r>
              <a:rPr lang="en-US" dirty="0" err="1" smtClean="0"/>
              <a:t>kabupaten</a:t>
            </a:r>
            <a:r>
              <a:rPr lang="en-US" dirty="0" smtClean="0"/>
              <a:t>) </a:t>
            </a:r>
            <a:r>
              <a:rPr lang="en-US" dirty="0" err="1" smtClean="0"/>
              <a:t>untuk</a:t>
            </a:r>
            <a:r>
              <a:rPr lang="en-US" dirty="0" smtClean="0"/>
              <a:t> </a:t>
            </a:r>
            <a:r>
              <a:rPr lang="en-US" dirty="0" err="1" smtClean="0"/>
              <a:t>menciptakan</a:t>
            </a:r>
            <a:r>
              <a:rPr lang="en-US" dirty="0" smtClean="0"/>
              <a:t> “</a:t>
            </a:r>
            <a:r>
              <a:rPr lang="en-US" dirty="0" err="1" smtClean="0"/>
              <a:t>ruang</a:t>
            </a:r>
            <a:r>
              <a:rPr lang="en-US" dirty="0" smtClean="0"/>
              <a:t>” </a:t>
            </a:r>
            <a:r>
              <a:rPr lang="en-US" dirty="0" err="1" smtClean="0"/>
              <a:t>bagi</a:t>
            </a:r>
            <a:r>
              <a:rPr lang="en-US" dirty="0" smtClean="0"/>
              <a:t> </a:t>
            </a:r>
            <a:r>
              <a:rPr lang="en-US" dirty="0" err="1" smtClean="0"/>
              <a:t>masyarakat</a:t>
            </a:r>
            <a:r>
              <a:rPr lang="en-US" dirty="0" smtClean="0"/>
              <a:t> </a:t>
            </a:r>
            <a:r>
              <a:rPr lang="en-US" dirty="0" err="1" smtClean="0"/>
              <a:t>untuk</a:t>
            </a:r>
            <a:r>
              <a:rPr lang="en-US" dirty="0" smtClean="0"/>
              <a:t> </a:t>
            </a:r>
            <a:r>
              <a:rPr lang="en-US" dirty="0" err="1" smtClean="0"/>
              <a:t>berpartisipasi</a:t>
            </a:r>
            <a:r>
              <a:rPr lang="en-US" dirty="0" smtClean="0"/>
              <a:t>. </a:t>
            </a:r>
            <a:r>
              <a:rPr lang="en-US" dirty="0" err="1" smtClean="0"/>
              <a:t>Proses-proses</a:t>
            </a:r>
            <a:r>
              <a:rPr lang="en-US" dirty="0" smtClean="0"/>
              <a:t> </a:t>
            </a:r>
            <a:r>
              <a:rPr lang="en-US" dirty="0" err="1" smtClean="0"/>
              <a:t>kebijakan</a:t>
            </a:r>
            <a:r>
              <a:rPr lang="en-US" dirty="0" smtClean="0"/>
              <a:t> </a:t>
            </a:r>
            <a:r>
              <a:rPr lang="en-US" dirty="0" err="1" smtClean="0"/>
              <a:t>ini</a:t>
            </a:r>
            <a:r>
              <a:rPr lang="en-US" dirty="0" smtClean="0"/>
              <a:t> </a:t>
            </a:r>
            <a:r>
              <a:rPr lang="en-US" dirty="0" err="1" smtClean="0"/>
              <a:t>lebih</a:t>
            </a:r>
            <a:r>
              <a:rPr lang="en-US" dirty="0" smtClean="0"/>
              <a:t> </a:t>
            </a:r>
            <a:r>
              <a:rPr lang="en-US" dirty="0" err="1" smtClean="0"/>
              <a:t>banyak</a:t>
            </a:r>
            <a:r>
              <a:rPr lang="en-US" dirty="0" smtClean="0"/>
              <a:t> </a:t>
            </a:r>
            <a:r>
              <a:rPr lang="en-US" dirty="0" err="1" smtClean="0"/>
              <a:t>dilakukan</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dan</a:t>
            </a:r>
            <a:r>
              <a:rPr lang="en-US" dirty="0" smtClean="0"/>
              <a:t> </a:t>
            </a:r>
            <a:r>
              <a:rPr lang="en-US" dirty="0" err="1" smtClean="0"/>
              <a:t>lokal</a:t>
            </a:r>
            <a:r>
              <a:rPr lang="en-US" dirty="0" smtClean="0"/>
              <a:t> (</a:t>
            </a:r>
            <a:r>
              <a:rPr lang="en-US" dirty="0" err="1" smtClean="0"/>
              <a:t>provinsi</a:t>
            </a:r>
            <a:r>
              <a:rPr lang="en-US" dirty="0" smtClean="0"/>
              <a:t> </a:t>
            </a:r>
            <a:r>
              <a:rPr lang="en-US" dirty="0" err="1" smtClean="0"/>
              <a:t>dan</a:t>
            </a:r>
            <a:r>
              <a:rPr lang="en-US" dirty="0" smtClean="0"/>
              <a:t> </a:t>
            </a:r>
            <a:r>
              <a:rPr lang="en-US" dirty="0" err="1" smtClean="0"/>
              <a:t>kabupaten</a:t>
            </a:r>
            <a:r>
              <a:rPr lang="en-US" dirty="0" smtClean="0"/>
              <a:t>)</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fontScale="92500"/>
          </a:bodyPr>
          <a:lstStyle/>
          <a:p>
            <a:pPr>
              <a:buNone/>
            </a:pPr>
            <a:r>
              <a:rPr lang="en-US" dirty="0" err="1" smtClean="0"/>
              <a:t>Pada</a:t>
            </a:r>
            <a:r>
              <a:rPr lang="en-US" dirty="0" smtClean="0"/>
              <a:t> </a:t>
            </a:r>
            <a:r>
              <a:rPr lang="en-US" dirty="0" err="1" smtClean="0"/>
              <a:t>aras</a:t>
            </a:r>
            <a:r>
              <a:rPr lang="en-US" dirty="0" smtClean="0"/>
              <a:t> </a:t>
            </a:r>
            <a:r>
              <a:rPr lang="en-US" dirty="0" err="1" smtClean="0"/>
              <a:t>mikro</a:t>
            </a:r>
            <a:r>
              <a:rPr lang="en-US" dirty="0" smtClean="0"/>
              <a:t>, </a:t>
            </a:r>
            <a:r>
              <a:rPr lang="en-US" dirty="0" err="1" smtClean="0"/>
              <a:t>proses</a:t>
            </a:r>
            <a:r>
              <a:rPr lang="en-US" dirty="0" smtClean="0"/>
              <a:t> </a:t>
            </a:r>
            <a:r>
              <a:rPr lang="en-US" dirty="0" err="1" smtClean="0"/>
              <a:t>kebijakan</a:t>
            </a:r>
            <a:r>
              <a:rPr lang="en-US" dirty="0" smtClean="0"/>
              <a:t> yang </a:t>
            </a:r>
            <a:r>
              <a:rPr lang="en-US" dirty="0" err="1" smtClean="0"/>
              <a:t>dirumuskan</a:t>
            </a:r>
            <a:r>
              <a:rPr lang="en-US" dirty="0" smtClean="0"/>
              <a:t> </a:t>
            </a:r>
            <a:r>
              <a:rPr lang="en-US" dirty="0" err="1" smtClean="0"/>
              <a:t>difokuskan</a:t>
            </a:r>
            <a:r>
              <a:rPr lang="en-US" dirty="0" smtClean="0"/>
              <a:t> </a:t>
            </a:r>
            <a:r>
              <a:rPr lang="en-US" dirty="0" err="1" smtClean="0"/>
              <a:t>pada</a:t>
            </a:r>
            <a:r>
              <a:rPr lang="en-US" dirty="0" smtClean="0"/>
              <a:t> </a:t>
            </a:r>
            <a:r>
              <a:rPr lang="en-US" dirty="0" err="1" smtClean="0"/>
              <a:t>upaya</a:t>
            </a:r>
            <a:r>
              <a:rPr lang="en-US" dirty="0" smtClean="0"/>
              <a:t> </a:t>
            </a:r>
            <a:r>
              <a:rPr lang="en-US" dirty="0" err="1" smtClean="0"/>
              <a:t>meningkatkan</a:t>
            </a:r>
            <a:r>
              <a:rPr lang="en-US" dirty="0" smtClean="0"/>
              <a:t> </a:t>
            </a:r>
            <a:r>
              <a:rPr lang="en-US" dirty="0" err="1" smtClean="0"/>
              <a:t>kapasitas</a:t>
            </a:r>
            <a:r>
              <a:rPr lang="en-US" dirty="0" smtClean="0"/>
              <a:t> </a:t>
            </a:r>
            <a:r>
              <a:rPr lang="en-US" dirty="0" err="1" smtClean="0"/>
              <a:t>kelembagaan</a:t>
            </a:r>
            <a:r>
              <a:rPr lang="en-US" dirty="0" smtClean="0"/>
              <a:t> </a:t>
            </a:r>
            <a:r>
              <a:rPr lang="en-US" dirty="0" err="1" smtClean="0"/>
              <a:t>melalui</a:t>
            </a:r>
            <a:r>
              <a:rPr lang="en-US" dirty="0" smtClean="0"/>
              <a:t> </a:t>
            </a:r>
            <a:r>
              <a:rPr lang="en-US" dirty="0" err="1" smtClean="0"/>
              <a:t>implementasi</a:t>
            </a:r>
            <a:r>
              <a:rPr lang="en-US" dirty="0" smtClean="0"/>
              <a:t> program-program </a:t>
            </a:r>
            <a:r>
              <a:rPr lang="en-US" dirty="0" err="1" smtClean="0"/>
              <a:t>pemberdayaan</a:t>
            </a:r>
            <a:r>
              <a:rPr lang="en-US" dirty="0" smtClean="0"/>
              <a:t> </a:t>
            </a:r>
            <a:r>
              <a:rPr lang="en-US" dirty="0" err="1" smtClean="0"/>
              <a:t>dan</a:t>
            </a:r>
            <a:r>
              <a:rPr lang="en-US" dirty="0" smtClean="0"/>
              <a:t> </a:t>
            </a:r>
            <a:r>
              <a:rPr lang="en-US" dirty="0" err="1" smtClean="0"/>
              <a:t>peningkatan</a:t>
            </a:r>
            <a:r>
              <a:rPr lang="en-US" dirty="0" smtClean="0"/>
              <a:t> </a:t>
            </a:r>
            <a:r>
              <a:rPr lang="en-US" dirty="0" err="1" smtClean="0"/>
              <a:t>partisipasi</a:t>
            </a:r>
            <a:r>
              <a:rPr lang="en-US" dirty="0" smtClean="0"/>
              <a:t> </a:t>
            </a:r>
            <a:r>
              <a:rPr lang="en-US" dirty="0" err="1" smtClean="0"/>
              <a:t>warga</a:t>
            </a:r>
            <a:r>
              <a:rPr lang="en-US" dirty="0" smtClean="0"/>
              <a:t> </a:t>
            </a:r>
            <a:r>
              <a:rPr lang="en-US" dirty="0" err="1" smtClean="0"/>
              <a:t>komunitas</a:t>
            </a:r>
            <a:r>
              <a:rPr lang="en-US" dirty="0" smtClean="0"/>
              <a:t>. </a:t>
            </a:r>
            <a:r>
              <a:rPr lang="en-US" dirty="0" err="1" smtClean="0"/>
              <a:t>Secara</a:t>
            </a:r>
            <a:r>
              <a:rPr lang="en-US" dirty="0" smtClean="0"/>
              <a:t> </a:t>
            </a:r>
            <a:r>
              <a:rPr lang="en-US" dirty="0" err="1" smtClean="0"/>
              <a:t>institusional</a:t>
            </a:r>
            <a:r>
              <a:rPr lang="en-US" dirty="0" smtClean="0"/>
              <a:t>, program-program </a:t>
            </a:r>
            <a:r>
              <a:rPr lang="en-US" dirty="0" err="1" smtClean="0"/>
              <a:t>pemberdayaan</a:t>
            </a:r>
            <a:r>
              <a:rPr lang="en-US" dirty="0" smtClean="0"/>
              <a:t> </a:t>
            </a:r>
            <a:r>
              <a:rPr lang="en-US" dirty="0" err="1" smtClean="0"/>
              <a:t>dan</a:t>
            </a:r>
            <a:r>
              <a:rPr lang="en-US" dirty="0" smtClean="0"/>
              <a:t> </a:t>
            </a:r>
            <a:r>
              <a:rPr lang="en-US" dirty="0" err="1" smtClean="0"/>
              <a:t>peningkatan</a:t>
            </a:r>
            <a:r>
              <a:rPr lang="en-US" dirty="0" smtClean="0"/>
              <a:t> </a:t>
            </a:r>
            <a:r>
              <a:rPr lang="en-US" dirty="0" err="1" smtClean="0"/>
              <a:t>partisipasi</a:t>
            </a:r>
            <a:r>
              <a:rPr lang="en-US" dirty="0" smtClean="0"/>
              <a:t> </a:t>
            </a:r>
            <a:r>
              <a:rPr lang="en-US" dirty="0" err="1" smtClean="0"/>
              <a:t>komunitas</a:t>
            </a:r>
            <a:r>
              <a:rPr lang="en-US" dirty="0" smtClean="0"/>
              <a:t> </a:t>
            </a:r>
            <a:r>
              <a:rPr lang="en-US" dirty="0" err="1" smtClean="0"/>
              <a:t>perkomunitasan</a:t>
            </a:r>
            <a:r>
              <a:rPr lang="en-US" dirty="0" smtClean="0"/>
              <a:t> </a:t>
            </a:r>
            <a:r>
              <a:rPr lang="en-US" dirty="0" err="1" smtClean="0"/>
              <a:t>tersebut</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memperkuat</a:t>
            </a:r>
            <a:r>
              <a:rPr lang="en-US" dirty="0" smtClean="0"/>
              <a:t> </a:t>
            </a:r>
            <a:r>
              <a:rPr lang="en-US" dirty="0" err="1" smtClean="0"/>
              <a:t>kelembagaan</a:t>
            </a:r>
            <a:r>
              <a:rPr lang="en-US" dirty="0" smtClean="0"/>
              <a:t> </a:t>
            </a:r>
            <a:r>
              <a:rPr lang="en-US" dirty="0" err="1" smtClean="0"/>
              <a:t>lokal</a:t>
            </a:r>
            <a:r>
              <a:rPr lang="en-US" dirty="0" smtClean="0"/>
              <a:t> </a:t>
            </a:r>
            <a:r>
              <a:rPr lang="en-US" dirty="0" err="1" smtClean="0"/>
              <a:t>seperti</a:t>
            </a:r>
            <a:r>
              <a:rPr lang="en-US" dirty="0" smtClean="0"/>
              <a:t> </a:t>
            </a:r>
            <a:r>
              <a:rPr lang="en-US" dirty="0" err="1" smtClean="0"/>
              <a:t>kelembagaan</a:t>
            </a:r>
            <a:r>
              <a:rPr lang="en-US" dirty="0" smtClean="0"/>
              <a:t> </a:t>
            </a:r>
            <a:r>
              <a:rPr lang="en-US" dirty="0" err="1" smtClean="0"/>
              <a:t>kelompok</a:t>
            </a:r>
            <a:r>
              <a:rPr lang="en-US" dirty="0" smtClean="0"/>
              <a:t> </a:t>
            </a:r>
            <a:r>
              <a:rPr lang="en-US" dirty="0" err="1" smtClean="0"/>
              <a:t>tani</a:t>
            </a:r>
            <a:r>
              <a:rPr lang="en-US" dirty="0" smtClean="0"/>
              <a:t> </a:t>
            </a:r>
            <a:r>
              <a:rPr lang="en-US" dirty="0" err="1" smtClean="0"/>
              <a:t>dan</a:t>
            </a:r>
            <a:r>
              <a:rPr lang="en-US" dirty="0" smtClean="0"/>
              <a:t> </a:t>
            </a:r>
            <a:r>
              <a:rPr lang="en-US" dirty="0" err="1" smtClean="0"/>
              <a:t>kelembagaan</a:t>
            </a:r>
            <a:r>
              <a:rPr lang="en-US" dirty="0" smtClean="0"/>
              <a:t> </a:t>
            </a:r>
            <a:r>
              <a:rPr lang="en-US" dirty="0" err="1" smtClean="0"/>
              <a:t>koperasi</a:t>
            </a:r>
            <a:r>
              <a:rPr lang="en-US" dirty="0" smtClean="0"/>
              <a:t> </a:t>
            </a:r>
            <a:r>
              <a:rPr lang="en-US" dirty="0" err="1" smtClean="0"/>
              <a:t>sebagai</a:t>
            </a:r>
            <a:r>
              <a:rPr lang="en-US" dirty="0" smtClean="0"/>
              <a:t> </a:t>
            </a:r>
            <a:r>
              <a:rPr lang="en-US" dirty="0" err="1" smtClean="0"/>
              <a:t>mitra</a:t>
            </a:r>
            <a:r>
              <a:rPr lang="en-US" dirty="0" smtClean="0"/>
              <a:t> </a:t>
            </a:r>
            <a:r>
              <a:rPr lang="en-US" dirty="0" err="1" smtClean="0"/>
              <a:t>pemangku</a:t>
            </a:r>
            <a:r>
              <a:rPr lang="en-US" dirty="0" smtClean="0"/>
              <a:t> </a:t>
            </a:r>
            <a:r>
              <a:rPr lang="en-US" dirty="0" err="1" smtClean="0"/>
              <a:t>kepentingan</a:t>
            </a:r>
            <a:r>
              <a:rPr lang="en-US" dirty="0" smtClean="0"/>
              <a:t> </a:t>
            </a:r>
            <a:r>
              <a:rPr lang="en-US" dirty="0" err="1" smtClean="0"/>
              <a:t>lainnya</a:t>
            </a:r>
            <a:r>
              <a:rPr lang="en-US" dirty="0" smtClean="0"/>
              <a:t> </a:t>
            </a:r>
            <a:r>
              <a:rPr lang="en-US" dirty="0" err="1" smtClean="0"/>
              <a:t>dalam</a:t>
            </a:r>
            <a:r>
              <a:rPr lang="en-US" dirty="0" smtClean="0"/>
              <a:t> </a:t>
            </a:r>
            <a:r>
              <a:rPr lang="en-US" dirty="0" err="1" smtClean="0"/>
              <a:t>kerangka</a:t>
            </a:r>
            <a:r>
              <a:rPr lang="en-US" dirty="0" smtClean="0"/>
              <a:t> </a:t>
            </a:r>
            <a:r>
              <a:rPr lang="en-US" dirty="0" err="1" smtClean="0"/>
              <a:t>kerjasama</a:t>
            </a:r>
            <a:r>
              <a:rPr lang="en-US" dirty="0" smtClean="0"/>
              <a:t> </a:t>
            </a:r>
            <a:r>
              <a:rPr lang="en-US" dirty="0" err="1" smtClean="0"/>
              <a:t>dan</a:t>
            </a:r>
            <a:r>
              <a:rPr lang="en-US" dirty="0" smtClean="0"/>
              <a:t> </a:t>
            </a:r>
            <a:r>
              <a:rPr lang="en-US" smtClean="0"/>
              <a:t>ketaraan</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normAutofit fontScale="90000"/>
          </a:bodyPr>
          <a:lstStyle/>
          <a:p>
            <a:r>
              <a:rPr lang="en-US" sz="2700" dirty="0" smtClean="0">
                <a:cs typeface="Arial" charset="0"/>
              </a:rPr>
              <a:t/>
            </a:r>
            <a:br>
              <a:rPr lang="en-US" sz="2700" dirty="0" smtClean="0">
                <a:cs typeface="Arial" charset="0"/>
              </a:rPr>
            </a:br>
            <a:r>
              <a:rPr lang="en-US" sz="2700" dirty="0" smtClean="0">
                <a:cs typeface="Arial" charset="0"/>
              </a:rPr>
              <a:t>MEMBANGUN MASYARAKAT MELALUI LEMBAGA KEMASYARAKATAN</a:t>
            </a:r>
            <a:br>
              <a:rPr lang="en-US" sz="2700" dirty="0" smtClean="0">
                <a:cs typeface="Arial" charset="0"/>
              </a:rPr>
            </a:br>
            <a:r>
              <a:rPr lang="en-US" sz="2700" dirty="0" smtClean="0">
                <a:cs typeface="Arial" charset="0"/>
              </a:rPr>
              <a:t>(DARI PEMBANGUNAN KE PEMBERDAYAAN)</a:t>
            </a:r>
            <a:r>
              <a:rPr lang="en-US" dirty="0" smtClean="0">
                <a:cs typeface="Arial" charset="0"/>
              </a:rPr>
              <a:t/>
            </a:r>
            <a:br>
              <a:rPr lang="en-US" dirty="0" smtClean="0">
                <a:cs typeface="Arial" charset="0"/>
              </a:rPr>
            </a:br>
            <a:endParaRPr lang="en-US" dirty="0"/>
          </a:p>
        </p:txBody>
      </p:sp>
      <p:sp>
        <p:nvSpPr>
          <p:cNvPr id="3" name="Content Placeholder 2"/>
          <p:cNvSpPr>
            <a:spLocks noGrp="1"/>
          </p:cNvSpPr>
          <p:nvPr>
            <p:ph idx="1"/>
          </p:nvPr>
        </p:nvSpPr>
        <p:spPr>
          <a:xfrm>
            <a:off x="0" y="1219200"/>
            <a:ext cx="9144000" cy="5638800"/>
          </a:xfrm>
        </p:spPr>
        <p:txBody>
          <a:bodyPr>
            <a:normAutofit/>
          </a:bodyPr>
          <a:lstStyle/>
          <a:p>
            <a:pPr>
              <a:buNone/>
            </a:pPr>
            <a:r>
              <a:rPr lang="en-US" sz="2800" dirty="0" err="1" smtClean="0">
                <a:latin typeface="+mj-lt"/>
              </a:rPr>
              <a:t>Berbagai</a:t>
            </a:r>
            <a:r>
              <a:rPr lang="en-US" sz="2800" dirty="0" smtClean="0">
                <a:latin typeface="+mj-lt"/>
              </a:rPr>
              <a:t> </a:t>
            </a:r>
            <a:r>
              <a:rPr lang="en-US" sz="2800" dirty="0" err="1" smtClean="0">
                <a:latin typeface="+mj-lt"/>
              </a:rPr>
              <a:t>bentuk</a:t>
            </a:r>
            <a:r>
              <a:rPr lang="en-US" sz="2800" dirty="0" smtClean="0">
                <a:latin typeface="+mj-lt"/>
              </a:rPr>
              <a:t> </a:t>
            </a:r>
            <a:r>
              <a:rPr lang="en-US" sz="2800" dirty="0" err="1" smtClean="0">
                <a:latin typeface="+mj-lt"/>
              </a:rPr>
              <a:t>organisasi</a:t>
            </a:r>
            <a:r>
              <a:rPr lang="en-US" sz="2800" dirty="0" smtClean="0">
                <a:latin typeface="+mj-lt"/>
              </a:rPr>
              <a:t> </a:t>
            </a:r>
            <a:r>
              <a:rPr lang="en-US" sz="2800" dirty="0" err="1" smtClean="0">
                <a:latin typeface="+mj-lt"/>
              </a:rPr>
              <a:t>masyarakat</a:t>
            </a:r>
            <a:r>
              <a:rPr lang="en-US" sz="2800" dirty="0" smtClean="0">
                <a:latin typeface="+mj-lt"/>
              </a:rPr>
              <a:t>/ </a:t>
            </a:r>
            <a:r>
              <a:rPr lang="en-US" sz="2800" dirty="0" err="1" smtClean="0">
                <a:latin typeface="+mj-lt"/>
              </a:rPr>
              <a:t>institusi</a:t>
            </a:r>
            <a:r>
              <a:rPr lang="en-US" sz="2800" dirty="0" smtClean="0">
                <a:latin typeface="+mj-lt"/>
              </a:rPr>
              <a:t> </a:t>
            </a:r>
            <a:r>
              <a:rPr lang="en-US" sz="2800" dirty="0" err="1" smtClean="0">
                <a:latin typeface="+mj-lt"/>
              </a:rPr>
              <a:t>setempat</a:t>
            </a:r>
            <a:endParaRPr lang="en-US" sz="2800" dirty="0" smtClean="0">
              <a:latin typeface="+mj-lt"/>
            </a:endParaRPr>
          </a:p>
          <a:p>
            <a:r>
              <a:rPr lang="en-US" sz="2800" dirty="0" err="1" smtClean="0">
                <a:latin typeface="+mj-lt"/>
              </a:rPr>
              <a:t>Asosiasi</a:t>
            </a:r>
            <a:endParaRPr lang="en-US" sz="2800" dirty="0" smtClean="0">
              <a:latin typeface="+mj-lt"/>
            </a:endParaRPr>
          </a:p>
          <a:p>
            <a:r>
              <a:rPr lang="en-US" sz="2800" dirty="0" smtClean="0">
                <a:latin typeface="+mj-lt"/>
              </a:rPr>
              <a:t>Forum</a:t>
            </a:r>
          </a:p>
          <a:p>
            <a:r>
              <a:rPr lang="en-US" sz="2800" dirty="0" err="1" smtClean="0">
                <a:latin typeface="+mj-lt"/>
              </a:rPr>
              <a:t>Ormas</a:t>
            </a:r>
            <a:endParaRPr lang="en-US" sz="2800" dirty="0" smtClean="0">
              <a:latin typeface="+mj-lt"/>
            </a:endParaRPr>
          </a:p>
          <a:p>
            <a:r>
              <a:rPr lang="en-US" sz="2800" dirty="0" err="1" smtClean="0">
                <a:latin typeface="+mj-lt"/>
              </a:rPr>
              <a:t>Paguyuban</a:t>
            </a:r>
            <a:endParaRPr lang="en-US" sz="2800" dirty="0" smtClean="0">
              <a:latin typeface="+mj-lt"/>
            </a:endParaRPr>
          </a:p>
          <a:p>
            <a:r>
              <a:rPr lang="en-US" sz="2800" dirty="0" err="1" smtClean="0">
                <a:latin typeface="+mj-lt"/>
              </a:rPr>
              <a:t>Kelompok</a:t>
            </a:r>
            <a:endParaRPr lang="en-US" sz="2800" dirty="0" smtClean="0">
              <a:latin typeface="+mj-lt"/>
            </a:endParaRPr>
          </a:p>
          <a:p>
            <a:r>
              <a:rPr lang="en-US" sz="2800" dirty="0" err="1" smtClean="0">
                <a:latin typeface="+mj-lt"/>
              </a:rPr>
              <a:t>Komunitas</a:t>
            </a:r>
            <a:endParaRPr lang="en-US" sz="2800" dirty="0" smtClean="0">
              <a:latin typeface="+mj-lt"/>
            </a:endParaRPr>
          </a:p>
          <a:p>
            <a:r>
              <a:rPr lang="en-US" sz="2800" dirty="0" err="1" smtClean="0">
                <a:latin typeface="+mj-lt"/>
              </a:rPr>
              <a:t>Persatuan</a:t>
            </a:r>
            <a:r>
              <a:rPr lang="en-US" sz="2800" dirty="0" smtClean="0">
                <a:latin typeface="+mj-lt"/>
              </a:rPr>
              <a:t> </a:t>
            </a:r>
          </a:p>
          <a:p>
            <a:r>
              <a:rPr lang="en-US" sz="2800" dirty="0" err="1" smtClean="0">
                <a:latin typeface="+mj-lt"/>
              </a:rPr>
              <a:t>Ikatan</a:t>
            </a:r>
            <a:endParaRPr lang="en-US" sz="2800" dirty="0" smtClean="0">
              <a:latin typeface="+mj-lt"/>
            </a:endParaRPr>
          </a:p>
          <a:p>
            <a:r>
              <a:rPr lang="en-US" sz="2800" dirty="0" err="1" smtClean="0">
                <a:latin typeface="+mj-lt"/>
              </a:rPr>
              <a:t>dll</a:t>
            </a:r>
            <a:endParaRPr lang="en-US" sz="2800" dirty="0" smtClean="0">
              <a:latin typeface="+mj-lt"/>
            </a:endParaRPr>
          </a:p>
          <a:p>
            <a:endParaRPr lang="en-US" sz="2400" dirty="0" smtClean="0">
              <a:latin typeface="+mj-lt"/>
            </a:endParaRPr>
          </a:p>
          <a:p>
            <a:pPr>
              <a:buNone/>
            </a:pPr>
            <a:endParaRPr lang="en-US" sz="2800" dirty="0">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2400" b="1" dirty="0" smtClean="0"/>
              <a:t>PEMBERDAYAAN = EMPOWERMENT/EMPOWER</a:t>
            </a:r>
            <a:endParaRPr lang="en-US" sz="2400" dirty="0"/>
          </a:p>
        </p:txBody>
      </p:sp>
      <p:sp>
        <p:nvSpPr>
          <p:cNvPr id="3" name="Content Placeholder 2"/>
          <p:cNvSpPr>
            <a:spLocks noGrp="1"/>
          </p:cNvSpPr>
          <p:nvPr>
            <p:ph idx="1"/>
          </p:nvPr>
        </p:nvSpPr>
        <p:spPr>
          <a:xfrm>
            <a:off x="0" y="685801"/>
            <a:ext cx="9144000" cy="3962400"/>
          </a:xfrm>
        </p:spPr>
        <p:txBody>
          <a:bodyPr/>
          <a:lstStyle/>
          <a:p>
            <a:pPr marL="514350" indent="-514350" algn="just">
              <a:buAutoNum type="arabicPeriod"/>
            </a:pPr>
            <a:r>
              <a:rPr lang="en-US" sz="2800" i="1" dirty="0" smtClean="0">
                <a:latin typeface="+mj-lt"/>
              </a:rPr>
              <a:t>To give power or authority to . . . </a:t>
            </a:r>
            <a:r>
              <a:rPr lang="en-US" sz="2800" dirty="0" smtClean="0">
                <a:latin typeface="+mj-lt"/>
              </a:rPr>
              <a:t>= </a:t>
            </a:r>
            <a:r>
              <a:rPr lang="en-US" sz="2800" dirty="0" err="1" smtClean="0">
                <a:latin typeface="+mj-lt"/>
              </a:rPr>
              <a:t>Memberi</a:t>
            </a:r>
            <a:r>
              <a:rPr lang="en-US" sz="2800" dirty="0" smtClean="0">
                <a:latin typeface="+mj-lt"/>
              </a:rPr>
              <a:t> </a:t>
            </a:r>
            <a:r>
              <a:rPr lang="en-US" sz="2800" dirty="0" err="1" smtClean="0">
                <a:latin typeface="+mj-lt"/>
              </a:rPr>
              <a:t>kekuasaan</a:t>
            </a:r>
            <a:r>
              <a:rPr lang="en-US" sz="2800" dirty="0" smtClean="0">
                <a:latin typeface="+mj-lt"/>
              </a:rPr>
              <a:t>.  </a:t>
            </a:r>
          </a:p>
          <a:p>
            <a:pPr marL="514350" indent="-514350" algn="just">
              <a:buNone/>
            </a:pPr>
            <a:r>
              <a:rPr lang="en-US" sz="2800" dirty="0" smtClean="0">
                <a:latin typeface="+mj-lt"/>
              </a:rPr>
              <a:t>      </a:t>
            </a:r>
            <a:r>
              <a:rPr lang="en-US" sz="2800" dirty="0" err="1" smtClean="0">
                <a:latin typeface="+mj-lt"/>
              </a:rPr>
              <a:t>mengalihkan</a:t>
            </a:r>
            <a:r>
              <a:rPr lang="en-US" sz="2800" dirty="0" smtClean="0">
                <a:latin typeface="+mj-lt"/>
              </a:rPr>
              <a:t> </a:t>
            </a:r>
            <a:r>
              <a:rPr lang="en-US" sz="2800" dirty="0" err="1" smtClean="0">
                <a:latin typeface="+mj-lt"/>
              </a:rPr>
              <a:t>kekuatan</a:t>
            </a:r>
            <a:r>
              <a:rPr lang="en-US" sz="2800" dirty="0" smtClean="0">
                <a:latin typeface="+mj-lt"/>
              </a:rPr>
              <a:t> </a:t>
            </a:r>
            <a:r>
              <a:rPr lang="en-US" sz="2800" dirty="0" err="1" smtClean="0">
                <a:latin typeface="+mj-lt"/>
              </a:rPr>
              <a:t>atau</a:t>
            </a:r>
            <a:r>
              <a:rPr lang="en-US" sz="2800" dirty="0" smtClean="0">
                <a:latin typeface="+mj-lt"/>
              </a:rPr>
              <a:t> </a:t>
            </a:r>
            <a:r>
              <a:rPr lang="en-US" sz="2800" dirty="0" err="1" smtClean="0">
                <a:latin typeface="+mj-lt"/>
              </a:rPr>
              <a:t>mendelegasikan</a:t>
            </a:r>
            <a:r>
              <a:rPr lang="en-US" sz="2800" dirty="0" smtClean="0">
                <a:latin typeface="+mj-lt"/>
              </a:rPr>
              <a:t> </a:t>
            </a:r>
            <a:r>
              <a:rPr lang="en-US" sz="2800" dirty="0" err="1" smtClean="0">
                <a:latin typeface="+mj-lt"/>
              </a:rPr>
              <a:t>otoritas</a:t>
            </a:r>
            <a:r>
              <a:rPr lang="en-US" sz="2800" dirty="0" smtClean="0">
                <a:latin typeface="+mj-lt"/>
              </a:rPr>
              <a:t> </a:t>
            </a:r>
            <a:r>
              <a:rPr lang="en-US" sz="2800" dirty="0" err="1" smtClean="0">
                <a:latin typeface="+mj-lt"/>
              </a:rPr>
              <a:t>ke</a:t>
            </a:r>
            <a:r>
              <a:rPr lang="en-US" sz="2800" dirty="0" smtClean="0">
                <a:latin typeface="+mj-lt"/>
              </a:rPr>
              <a:t>   </a:t>
            </a:r>
            <a:r>
              <a:rPr lang="en-US" sz="2800" dirty="0" err="1" smtClean="0">
                <a:latin typeface="+mj-lt"/>
              </a:rPr>
              <a:t>pihak</a:t>
            </a:r>
            <a:r>
              <a:rPr lang="en-US" sz="2800" dirty="0" smtClean="0">
                <a:latin typeface="+mj-lt"/>
              </a:rPr>
              <a:t> lain.</a:t>
            </a:r>
          </a:p>
          <a:p>
            <a:pPr marL="514350" indent="-514350" algn="just">
              <a:buNone/>
            </a:pPr>
            <a:endParaRPr lang="en-US" sz="2800" dirty="0" smtClean="0">
              <a:latin typeface="+mj-lt"/>
            </a:endParaRPr>
          </a:p>
          <a:p>
            <a:pPr algn="just">
              <a:buNone/>
            </a:pPr>
            <a:r>
              <a:rPr lang="en-US" sz="2800" dirty="0" smtClean="0">
                <a:latin typeface="+mj-lt"/>
              </a:rPr>
              <a:t>2.   </a:t>
            </a:r>
            <a:r>
              <a:rPr lang="en-US" sz="2800" i="1" dirty="0" smtClean="0">
                <a:latin typeface="+mj-lt"/>
              </a:rPr>
              <a:t>To give ability to or enable . . .= </a:t>
            </a:r>
            <a:r>
              <a:rPr lang="en-US" sz="2800" dirty="0" err="1" smtClean="0">
                <a:latin typeface="+mj-lt"/>
              </a:rPr>
              <a:t>upaya</a:t>
            </a:r>
            <a:r>
              <a:rPr lang="en-US" sz="2800" dirty="0" smtClean="0">
                <a:latin typeface="+mj-lt"/>
              </a:rPr>
              <a:t> </a:t>
            </a:r>
            <a:r>
              <a:rPr lang="en-US" sz="2800" dirty="0" err="1" smtClean="0">
                <a:latin typeface="+mj-lt"/>
              </a:rPr>
              <a:t>untuk</a:t>
            </a:r>
            <a:r>
              <a:rPr lang="en-US" sz="2800" dirty="0" smtClean="0">
                <a:latin typeface="+mj-lt"/>
              </a:rPr>
              <a:t> </a:t>
            </a:r>
            <a:r>
              <a:rPr lang="en-US" sz="2800" dirty="0" err="1" smtClean="0">
                <a:latin typeface="+mj-lt"/>
              </a:rPr>
              <a:t>memberi</a:t>
            </a:r>
            <a:r>
              <a:rPr lang="en-US" sz="2800" dirty="0" smtClean="0">
                <a:latin typeface="+mj-lt"/>
              </a:rPr>
              <a:t> </a:t>
            </a:r>
          </a:p>
          <a:p>
            <a:pPr algn="just">
              <a:buNone/>
            </a:pPr>
            <a:r>
              <a:rPr lang="en-US" sz="2800" dirty="0" smtClean="0">
                <a:latin typeface="+mj-lt"/>
              </a:rPr>
              <a:t>       </a:t>
            </a:r>
            <a:r>
              <a:rPr lang="en-US" sz="2800" dirty="0" err="1" smtClean="0">
                <a:latin typeface="+mj-lt"/>
              </a:rPr>
              <a:t>kemampuan</a:t>
            </a:r>
            <a:r>
              <a:rPr lang="en-US" sz="2800" dirty="0" smtClean="0">
                <a:latin typeface="+mj-lt"/>
              </a:rPr>
              <a:t>/</a:t>
            </a:r>
            <a:r>
              <a:rPr lang="en-US" sz="2800" dirty="0" err="1" smtClean="0">
                <a:latin typeface="+mj-lt"/>
              </a:rPr>
              <a:t>kapasitas</a:t>
            </a:r>
            <a:r>
              <a:rPr lang="en-US" sz="2800" dirty="0" smtClean="0">
                <a:latin typeface="+mj-lt"/>
              </a:rPr>
              <a:t> </a:t>
            </a:r>
            <a:r>
              <a:rPr lang="en-US" sz="2800" dirty="0" err="1" smtClean="0">
                <a:latin typeface="+mj-lt"/>
              </a:rPr>
              <a:t>atau</a:t>
            </a:r>
            <a:r>
              <a:rPr lang="en-US" sz="2800" dirty="0" smtClean="0">
                <a:latin typeface="+mj-lt"/>
              </a:rPr>
              <a:t> </a:t>
            </a:r>
            <a:r>
              <a:rPr lang="en-US" sz="2800" dirty="0" err="1" smtClean="0">
                <a:latin typeface="+mj-lt"/>
              </a:rPr>
              <a:t>keberdayaan</a:t>
            </a:r>
            <a:endParaRPr lang="en-US" sz="2800" dirty="0" smtClean="0">
              <a:latin typeface="+mj-lt"/>
            </a:endParaRPr>
          </a:p>
          <a:p>
            <a:endParaRPr lang="en-US" sz="2800" dirty="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2800" dirty="0" smtClean="0"/>
              <a:t>PARTISIPASI MASYARAKAT</a:t>
            </a:r>
            <a:endParaRPr lang="en-US" sz="2800" dirty="0"/>
          </a:p>
        </p:txBody>
      </p:sp>
      <p:sp>
        <p:nvSpPr>
          <p:cNvPr id="3" name="Content Placeholder 2"/>
          <p:cNvSpPr>
            <a:spLocks noGrp="1"/>
          </p:cNvSpPr>
          <p:nvPr>
            <p:ph idx="1"/>
          </p:nvPr>
        </p:nvSpPr>
        <p:spPr>
          <a:xfrm>
            <a:off x="0" y="762001"/>
            <a:ext cx="9144000" cy="3810000"/>
          </a:xfrm>
        </p:spPr>
        <p:txBody>
          <a:bodyPr>
            <a:normAutofit/>
          </a:bodyPr>
          <a:lstStyle/>
          <a:p>
            <a:pPr>
              <a:lnSpc>
                <a:spcPct val="90000"/>
              </a:lnSpc>
              <a:buNone/>
            </a:pPr>
            <a:r>
              <a:rPr lang="en-US" sz="2800" dirty="0" smtClean="0">
                <a:latin typeface="+mj-lt"/>
              </a:rPr>
              <a:t>    </a:t>
            </a:r>
            <a:r>
              <a:rPr lang="en-US" sz="2800" dirty="0" err="1" smtClean="0">
                <a:latin typeface="+mj-lt"/>
              </a:rPr>
              <a:t>Orang</a:t>
            </a:r>
            <a:r>
              <a:rPr lang="en-US" sz="2800" dirty="0" smtClean="0">
                <a:latin typeface="+mj-lt"/>
              </a:rPr>
              <a:t> </a:t>
            </a:r>
            <a:r>
              <a:rPr lang="en-US" sz="2800" dirty="0" err="1" smtClean="0">
                <a:latin typeface="+mj-lt"/>
              </a:rPr>
              <a:t>berpartisipasi</a:t>
            </a:r>
            <a:r>
              <a:rPr lang="en-US" sz="2800" dirty="0" smtClean="0">
                <a:latin typeface="+mj-lt"/>
              </a:rPr>
              <a:t> </a:t>
            </a:r>
            <a:r>
              <a:rPr lang="en-US" sz="2800" dirty="0" err="1" smtClean="0">
                <a:latin typeface="+mj-lt"/>
              </a:rPr>
              <a:t>karena</a:t>
            </a:r>
            <a:r>
              <a:rPr lang="en-US" sz="2800" dirty="0" smtClean="0">
                <a:latin typeface="+mj-lt"/>
              </a:rPr>
              <a:t> </a:t>
            </a:r>
            <a:r>
              <a:rPr lang="en-US" sz="2800" dirty="0" err="1" smtClean="0">
                <a:latin typeface="+mj-lt"/>
              </a:rPr>
              <a:t>kesadaran</a:t>
            </a:r>
            <a:r>
              <a:rPr lang="en-US" sz="2800" dirty="0" smtClean="0">
                <a:latin typeface="+mj-lt"/>
              </a:rPr>
              <a:t> </a:t>
            </a:r>
            <a:r>
              <a:rPr lang="en-US" sz="2800" dirty="0" err="1" smtClean="0">
                <a:latin typeface="+mj-lt"/>
              </a:rPr>
              <a:t>dirinya</a:t>
            </a:r>
            <a:r>
              <a:rPr lang="en-US" sz="2800" dirty="0" smtClean="0">
                <a:latin typeface="+mj-lt"/>
              </a:rPr>
              <a:t> </a:t>
            </a:r>
            <a:r>
              <a:rPr lang="en-US" sz="2800" dirty="0" err="1" smtClean="0">
                <a:latin typeface="+mj-lt"/>
              </a:rPr>
              <a:t>untuk</a:t>
            </a:r>
            <a:r>
              <a:rPr lang="en-US" sz="2800" dirty="0" smtClean="0">
                <a:latin typeface="+mj-lt"/>
              </a:rPr>
              <a:t> </a:t>
            </a:r>
            <a:r>
              <a:rPr lang="en-US" sz="2800" dirty="0" err="1" smtClean="0">
                <a:latin typeface="+mj-lt"/>
              </a:rPr>
              <a:t>bertindak</a:t>
            </a:r>
            <a:r>
              <a:rPr lang="en-US" sz="2800" dirty="0" smtClean="0">
                <a:latin typeface="+mj-lt"/>
              </a:rPr>
              <a:t>.</a:t>
            </a:r>
          </a:p>
          <a:p>
            <a:pPr>
              <a:lnSpc>
                <a:spcPct val="90000"/>
              </a:lnSpc>
              <a:buNone/>
            </a:pPr>
            <a:r>
              <a:rPr lang="en-US" sz="2800" dirty="0" smtClean="0">
                <a:latin typeface="+mj-lt"/>
              </a:rPr>
              <a:t>Dari </a:t>
            </a:r>
            <a:r>
              <a:rPr lang="en-US" sz="2800" dirty="0" err="1" smtClean="0">
                <a:latin typeface="+mj-lt"/>
              </a:rPr>
              <a:t>sisi</a:t>
            </a:r>
            <a:r>
              <a:rPr lang="en-US" sz="2800" dirty="0" smtClean="0">
                <a:latin typeface="+mj-lt"/>
              </a:rPr>
              <a:t> </a:t>
            </a:r>
            <a:r>
              <a:rPr lang="en-US" sz="2800" dirty="0" err="1" smtClean="0">
                <a:latin typeface="+mj-lt"/>
              </a:rPr>
              <a:t>subyek</a:t>
            </a:r>
            <a:r>
              <a:rPr lang="en-US" sz="2800" dirty="0" smtClean="0">
                <a:latin typeface="+mj-lt"/>
              </a:rPr>
              <a:t> </a:t>
            </a:r>
            <a:r>
              <a:rPr lang="en-US" sz="2800" dirty="0" err="1" smtClean="0">
                <a:latin typeface="+mj-lt"/>
              </a:rPr>
              <a:t>atau</a:t>
            </a:r>
            <a:r>
              <a:rPr lang="en-US" sz="2800" dirty="0" smtClean="0">
                <a:latin typeface="+mj-lt"/>
              </a:rPr>
              <a:t> </a:t>
            </a:r>
            <a:r>
              <a:rPr lang="en-US" sz="2800" dirty="0" err="1" smtClean="0">
                <a:latin typeface="+mj-lt"/>
              </a:rPr>
              <a:t>pelaku</a:t>
            </a:r>
            <a:r>
              <a:rPr lang="en-US" sz="2800" dirty="0" smtClean="0">
                <a:latin typeface="+mj-lt"/>
              </a:rPr>
              <a:t>:</a:t>
            </a:r>
          </a:p>
          <a:p>
            <a:pPr>
              <a:lnSpc>
                <a:spcPct val="90000"/>
              </a:lnSpc>
            </a:pPr>
            <a:r>
              <a:rPr lang="en-US" sz="2800" dirty="0" smtClean="0">
                <a:latin typeface="+mj-lt"/>
              </a:rPr>
              <a:t> </a:t>
            </a:r>
            <a:r>
              <a:rPr lang="en-US" sz="2800" i="1" dirty="0" smtClean="0">
                <a:latin typeface="+mj-lt"/>
              </a:rPr>
              <a:t>Part </a:t>
            </a:r>
            <a:r>
              <a:rPr lang="en-US" sz="2800" dirty="0" err="1" smtClean="0">
                <a:latin typeface="+mj-lt"/>
              </a:rPr>
              <a:t>artinya</a:t>
            </a:r>
            <a:r>
              <a:rPr lang="en-US" sz="2800" dirty="0" smtClean="0">
                <a:latin typeface="+mj-lt"/>
              </a:rPr>
              <a:t> </a:t>
            </a:r>
            <a:r>
              <a:rPr lang="en-US" sz="2800" dirty="0" err="1" smtClean="0">
                <a:latin typeface="+mj-lt"/>
              </a:rPr>
              <a:t>sekedar</a:t>
            </a:r>
            <a:r>
              <a:rPr lang="en-US" sz="2800" dirty="0" smtClean="0">
                <a:latin typeface="+mj-lt"/>
              </a:rPr>
              <a:t> </a:t>
            </a:r>
            <a:r>
              <a:rPr lang="en-US" sz="2800" dirty="0" err="1" smtClean="0">
                <a:latin typeface="+mj-lt"/>
              </a:rPr>
              <a:t>ambil</a:t>
            </a:r>
            <a:r>
              <a:rPr lang="en-US" sz="2800" dirty="0" smtClean="0">
                <a:latin typeface="+mj-lt"/>
              </a:rPr>
              <a:t> </a:t>
            </a:r>
            <a:r>
              <a:rPr lang="en-US" sz="2800" dirty="0" err="1" smtClean="0">
                <a:latin typeface="+mj-lt"/>
              </a:rPr>
              <a:t>bagian</a:t>
            </a:r>
            <a:r>
              <a:rPr lang="en-US" sz="2800" dirty="0" smtClean="0">
                <a:latin typeface="+mj-lt"/>
              </a:rPr>
              <a:t>, </a:t>
            </a:r>
            <a:r>
              <a:rPr lang="en-US" sz="2800" dirty="0" err="1" smtClean="0">
                <a:latin typeface="+mj-lt"/>
              </a:rPr>
              <a:t>sekedar</a:t>
            </a:r>
            <a:r>
              <a:rPr lang="en-US" sz="2800" dirty="0" smtClean="0">
                <a:latin typeface="+mj-lt"/>
              </a:rPr>
              <a:t> </a:t>
            </a:r>
            <a:r>
              <a:rPr lang="en-US" sz="2800" dirty="0" err="1" smtClean="0">
                <a:latin typeface="+mj-lt"/>
              </a:rPr>
              <a:t>berperan</a:t>
            </a:r>
            <a:r>
              <a:rPr lang="en-US" sz="2800" dirty="0" smtClean="0">
                <a:latin typeface="+mj-lt"/>
              </a:rPr>
              <a:t> </a:t>
            </a:r>
            <a:r>
              <a:rPr lang="en-US" sz="2800" dirty="0" err="1" smtClean="0">
                <a:latin typeface="+mj-lt"/>
              </a:rPr>
              <a:t>serta</a:t>
            </a:r>
            <a:r>
              <a:rPr lang="en-US" sz="2800" dirty="0" smtClean="0">
                <a:latin typeface="+mj-lt"/>
              </a:rPr>
              <a:t>, </a:t>
            </a:r>
            <a:r>
              <a:rPr lang="en-US" sz="2800" dirty="0" err="1" smtClean="0">
                <a:latin typeface="+mj-lt"/>
              </a:rPr>
              <a:t>dan</a:t>
            </a:r>
            <a:r>
              <a:rPr lang="en-US" sz="2800" dirty="0" smtClean="0">
                <a:latin typeface="+mj-lt"/>
              </a:rPr>
              <a:t> </a:t>
            </a:r>
            <a:r>
              <a:rPr lang="en-US" sz="2800" dirty="0" err="1" smtClean="0">
                <a:latin typeface="+mj-lt"/>
              </a:rPr>
              <a:t>lebih</a:t>
            </a:r>
            <a:r>
              <a:rPr lang="en-US" sz="2800" dirty="0" smtClean="0">
                <a:latin typeface="+mj-lt"/>
              </a:rPr>
              <a:t> </a:t>
            </a:r>
            <a:r>
              <a:rPr lang="en-US" sz="2800" dirty="0" err="1" smtClean="0">
                <a:latin typeface="+mj-lt"/>
              </a:rPr>
              <a:t>cenderung</a:t>
            </a:r>
            <a:r>
              <a:rPr lang="en-US" sz="2800" dirty="0" smtClean="0">
                <a:latin typeface="+mj-lt"/>
              </a:rPr>
              <a:t> </a:t>
            </a:r>
            <a:r>
              <a:rPr lang="en-US" sz="2800" dirty="0" err="1" smtClean="0">
                <a:latin typeface="+mj-lt"/>
              </a:rPr>
              <a:t>pada</a:t>
            </a:r>
            <a:r>
              <a:rPr lang="en-US" sz="2800" dirty="0" smtClean="0">
                <a:latin typeface="+mj-lt"/>
              </a:rPr>
              <a:t> </a:t>
            </a:r>
            <a:r>
              <a:rPr lang="en-US" sz="2800" dirty="0" err="1" smtClean="0">
                <a:latin typeface="+mj-lt"/>
              </a:rPr>
              <a:t>posisi</a:t>
            </a:r>
            <a:r>
              <a:rPr lang="en-US" sz="2800" dirty="0" smtClean="0">
                <a:latin typeface="+mj-lt"/>
              </a:rPr>
              <a:t> </a:t>
            </a:r>
            <a:r>
              <a:rPr lang="en-US" sz="2800" dirty="0" err="1" smtClean="0">
                <a:latin typeface="+mj-lt"/>
              </a:rPr>
              <a:t>pinggiran</a:t>
            </a:r>
            <a:r>
              <a:rPr lang="en-US" sz="2800" dirty="0" smtClean="0">
                <a:latin typeface="+mj-lt"/>
              </a:rPr>
              <a:t> (marginal). Prakarsa </a:t>
            </a:r>
            <a:r>
              <a:rPr lang="en-US" sz="2800" dirty="0" err="1" smtClean="0">
                <a:latin typeface="+mj-lt"/>
              </a:rPr>
              <a:t>dilakukan</a:t>
            </a:r>
            <a:r>
              <a:rPr lang="en-US" sz="2800" dirty="0" smtClean="0">
                <a:latin typeface="+mj-lt"/>
              </a:rPr>
              <a:t> </a:t>
            </a:r>
            <a:r>
              <a:rPr lang="en-US" sz="2800" dirty="0" err="1" smtClean="0">
                <a:latin typeface="+mj-lt"/>
              </a:rPr>
              <a:t>pihak</a:t>
            </a:r>
            <a:r>
              <a:rPr lang="en-US" sz="2800" dirty="0" smtClean="0">
                <a:latin typeface="+mj-lt"/>
              </a:rPr>
              <a:t> lain. </a:t>
            </a:r>
          </a:p>
          <a:p>
            <a:pPr>
              <a:lnSpc>
                <a:spcPct val="90000"/>
              </a:lnSpc>
            </a:pPr>
            <a:r>
              <a:rPr lang="en-US" sz="2800" i="1" dirty="0" smtClean="0">
                <a:latin typeface="+mj-lt"/>
              </a:rPr>
              <a:t>Partner</a:t>
            </a:r>
            <a:r>
              <a:rPr lang="en-US" sz="2800" dirty="0" smtClean="0">
                <a:latin typeface="+mj-lt"/>
              </a:rPr>
              <a:t> </a:t>
            </a:r>
            <a:r>
              <a:rPr lang="en-US" sz="2800" dirty="0" err="1" smtClean="0">
                <a:latin typeface="+mj-lt"/>
              </a:rPr>
              <a:t>artinya</a:t>
            </a:r>
            <a:r>
              <a:rPr lang="en-US" sz="2800" dirty="0" smtClean="0">
                <a:latin typeface="+mj-lt"/>
              </a:rPr>
              <a:t> </a:t>
            </a:r>
            <a:r>
              <a:rPr lang="en-US" sz="2800" dirty="0" err="1" smtClean="0">
                <a:latin typeface="+mj-lt"/>
              </a:rPr>
              <a:t>mitra</a:t>
            </a:r>
            <a:r>
              <a:rPr lang="en-US" sz="2800" dirty="0" smtClean="0">
                <a:latin typeface="+mj-lt"/>
              </a:rPr>
              <a:t>, </a:t>
            </a:r>
            <a:r>
              <a:rPr lang="en-US" sz="2800" dirty="0" err="1" smtClean="0">
                <a:latin typeface="+mj-lt"/>
              </a:rPr>
              <a:t>bermakna</a:t>
            </a:r>
            <a:r>
              <a:rPr lang="en-US" sz="2800" dirty="0" smtClean="0">
                <a:latin typeface="+mj-lt"/>
              </a:rPr>
              <a:t> </a:t>
            </a:r>
            <a:r>
              <a:rPr lang="en-US" sz="2800" dirty="0" err="1" smtClean="0">
                <a:latin typeface="+mj-lt"/>
              </a:rPr>
              <a:t>ada</a:t>
            </a:r>
            <a:r>
              <a:rPr lang="en-US" sz="2800" dirty="0" smtClean="0">
                <a:latin typeface="+mj-lt"/>
              </a:rPr>
              <a:t> </a:t>
            </a:r>
            <a:r>
              <a:rPr lang="en-US" sz="2800" dirty="0" err="1" smtClean="0">
                <a:latin typeface="+mj-lt"/>
              </a:rPr>
              <a:t>inisiatif</a:t>
            </a:r>
            <a:r>
              <a:rPr lang="en-US" sz="2800" dirty="0" smtClean="0">
                <a:latin typeface="+mj-lt"/>
              </a:rPr>
              <a:t>, </a:t>
            </a:r>
            <a:r>
              <a:rPr lang="en-US" sz="2800" dirty="0" err="1" smtClean="0">
                <a:latin typeface="+mj-lt"/>
              </a:rPr>
              <a:t>kesetaraan</a:t>
            </a:r>
            <a:r>
              <a:rPr lang="en-US" sz="2800" dirty="0" smtClean="0">
                <a:latin typeface="+mj-lt"/>
              </a:rPr>
              <a:t>, </a:t>
            </a:r>
            <a:r>
              <a:rPr lang="en-US" sz="2800" dirty="0" err="1" smtClean="0">
                <a:latin typeface="+mj-lt"/>
              </a:rPr>
              <a:t>tanggung</a:t>
            </a:r>
            <a:r>
              <a:rPr lang="en-US" sz="2800" dirty="0" smtClean="0">
                <a:latin typeface="+mj-lt"/>
              </a:rPr>
              <a:t> </a:t>
            </a:r>
            <a:r>
              <a:rPr lang="en-US" sz="2800" dirty="0" err="1" smtClean="0">
                <a:latin typeface="+mj-lt"/>
              </a:rPr>
              <a:t>jawab</a:t>
            </a:r>
            <a:r>
              <a:rPr lang="en-US" sz="2800" dirty="0" smtClean="0">
                <a:latin typeface="+mj-lt"/>
              </a:rPr>
              <a:t> </a:t>
            </a:r>
            <a:r>
              <a:rPr lang="en-US" sz="2800" dirty="0" err="1" smtClean="0">
                <a:latin typeface="+mj-lt"/>
              </a:rPr>
              <a:t>bersama</a:t>
            </a:r>
            <a:r>
              <a:rPr lang="en-US" sz="2800" dirty="0" smtClean="0">
                <a:latin typeface="+mj-lt"/>
              </a:rPr>
              <a:t>, </a:t>
            </a:r>
            <a:r>
              <a:rPr lang="en-US" sz="2800" dirty="0" err="1" smtClean="0">
                <a:latin typeface="+mj-lt"/>
              </a:rPr>
              <a:t>dan</a:t>
            </a:r>
            <a:r>
              <a:rPr lang="en-US" sz="2800" dirty="0" smtClean="0">
                <a:latin typeface="+mj-lt"/>
              </a:rPr>
              <a:t> </a:t>
            </a:r>
            <a:r>
              <a:rPr lang="en-US" sz="2800" dirty="0" err="1" smtClean="0">
                <a:latin typeface="+mj-lt"/>
              </a:rPr>
              <a:t>kesadaran</a:t>
            </a:r>
            <a:r>
              <a:rPr lang="en-US" sz="2800" dirty="0" smtClean="0">
                <a:latin typeface="+mj-lt"/>
              </a:rPr>
              <a:t> </a:t>
            </a:r>
          </a:p>
          <a:p>
            <a:endParaRPr lang="en-US" sz="2800" dirty="0">
              <a:latin typeface="+mj-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2800" dirty="0" smtClean="0"/>
              <a:t>PEMBANGUNAN PARTISIPATIF</a:t>
            </a:r>
            <a:endParaRPr lang="en-US" sz="2800" dirty="0"/>
          </a:p>
        </p:txBody>
      </p:sp>
      <p:sp>
        <p:nvSpPr>
          <p:cNvPr id="3" name="Content Placeholder 2"/>
          <p:cNvSpPr>
            <a:spLocks noGrp="1"/>
          </p:cNvSpPr>
          <p:nvPr>
            <p:ph idx="1"/>
          </p:nvPr>
        </p:nvSpPr>
        <p:spPr>
          <a:xfrm>
            <a:off x="0" y="762000"/>
            <a:ext cx="9144000" cy="6096000"/>
          </a:xfrm>
        </p:spPr>
        <p:txBody>
          <a:bodyPr/>
          <a:lstStyle/>
          <a:p>
            <a:r>
              <a:rPr lang="en-US" dirty="0" smtClean="0">
                <a:latin typeface="+mj-lt"/>
              </a:rPr>
              <a:t>Pembangunan yang </a:t>
            </a:r>
            <a:r>
              <a:rPr lang="en-US" dirty="0" err="1" smtClean="0">
                <a:latin typeface="+mj-lt"/>
              </a:rPr>
              <a:t>menempatkan</a:t>
            </a:r>
            <a:r>
              <a:rPr lang="en-US" dirty="0" smtClean="0">
                <a:latin typeface="+mj-lt"/>
              </a:rPr>
              <a:t> </a:t>
            </a:r>
            <a:r>
              <a:rPr lang="en-US" dirty="0" err="1" smtClean="0">
                <a:latin typeface="+mj-lt"/>
              </a:rPr>
              <a:t>masyarakat</a:t>
            </a:r>
            <a:r>
              <a:rPr lang="en-US" dirty="0" smtClean="0">
                <a:latin typeface="+mj-lt"/>
              </a:rPr>
              <a:t> </a:t>
            </a:r>
            <a:r>
              <a:rPr lang="en-US" dirty="0" err="1" smtClean="0">
                <a:latin typeface="+mj-lt"/>
              </a:rPr>
              <a:t>sebagai</a:t>
            </a:r>
            <a:r>
              <a:rPr lang="en-US" dirty="0" smtClean="0">
                <a:latin typeface="+mj-lt"/>
              </a:rPr>
              <a:t> </a:t>
            </a:r>
            <a:r>
              <a:rPr lang="en-US" i="1" dirty="0" smtClean="0">
                <a:latin typeface="+mj-lt"/>
              </a:rPr>
              <a:t>partner </a:t>
            </a:r>
            <a:r>
              <a:rPr lang="en-US" dirty="0" smtClean="0">
                <a:latin typeface="+mj-lt"/>
              </a:rPr>
              <a:t>(</a:t>
            </a:r>
            <a:r>
              <a:rPr lang="en-US" dirty="0" err="1" smtClean="0">
                <a:latin typeface="+mj-lt"/>
              </a:rPr>
              <a:t>merencanakan</a:t>
            </a:r>
            <a:r>
              <a:rPr lang="en-US" dirty="0" smtClean="0">
                <a:latin typeface="+mj-lt"/>
              </a:rPr>
              <a:t>, </a:t>
            </a:r>
            <a:r>
              <a:rPr lang="en-US" dirty="0" err="1" smtClean="0">
                <a:latin typeface="+mj-lt"/>
              </a:rPr>
              <a:t>melaksanakan</a:t>
            </a:r>
            <a:r>
              <a:rPr lang="en-US" dirty="0" smtClean="0">
                <a:latin typeface="+mj-lt"/>
              </a:rPr>
              <a:t> </a:t>
            </a:r>
            <a:r>
              <a:rPr lang="en-US" dirty="0" err="1" smtClean="0">
                <a:latin typeface="+mj-lt"/>
              </a:rPr>
              <a:t>dan</a:t>
            </a:r>
            <a:r>
              <a:rPr lang="en-US" dirty="0" smtClean="0">
                <a:latin typeface="+mj-lt"/>
              </a:rPr>
              <a:t> </a:t>
            </a:r>
            <a:r>
              <a:rPr lang="en-US" dirty="0" err="1" smtClean="0">
                <a:latin typeface="+mj-lt"/>
              </a:rPr>
              <a:t>mengevaluasi</a:t>
            </a:r>
            <a:r>
              <a:rPr lang="en-US" dirty="0" smtClean="0">
                <a:latin typeface="+mj-lt"/>
              </a:rPr>
              <a:t>)</a:t>
            </a:r>
          </a:p>
          <a:p>
            <a:r>
              <a:rPr lang="en-US" dirty="0" err="1" smtClean="0">
                <a:latin typeface="+mj-lt"/>
              </a:rPr>
              <a:t>Wadah</a:t>
            </a:r>
            <a:r>
              <a:rPr lang="en-US" dirty="0" smtClean="0">
                <a:latin typeface="+mj-lt"/>
              </a:rPr>
              <a:t> </a:t>
            </a:r>
            <a:r>
              <a:rPr lang="en-US" dirty="0" err="1" smtClean="0">
                <a:latin typeface="+mj-lt"/>
              </a:rPr>
              <a:t>partisipasi</a:t>
            </a:r>
            <a:r>
              <a:rPr lang="en-US" dirty="0" smtClean="0">
                <a:latin typeface="+mj-lt"/>
              </a:rPr>
              <a:t> </a:t>
            </a:r>
            <a:r>
              <a:rPr lang="en-US" dirty="0" err="1" smtClean="0">
                <a:latin typeface="+mj-lt"/>
              </a:rPr>
              <a:t>masyarakat</a:t>
            </a:r>
            <a:r>
              <a:rPr lang="en-US" dirty="0" smtClean="0">
                <a:latin typeface="+mj-lt"/>
              </a:rPr>
              <a:t> </a:t>
            </a:r>
            <a:r>
              <a:rPr lang="en-US" dirty="0" err="1" smtClean="0">
                <a:latin typeface="+mj-lt"/>
              </a:rPr>
              <a:t>dalam</a:t>
            </a:r>
            <a:r>
              <a:rPr lang="en-US" dirty="0" smtClean="0">
                <a:latin typeface="+mj-lt"/>
              </a:rPr>
              <a:t> </a:t>
            </a:r>
            <a:r>
              <a:rPr lang="en-US" dirty="0" err="1" smtClean="0">
                <a:latin typeface="+mj-lt"/>
              </a:rPr>
              <a:t>bentuk</a:t>
            </a:r>
            <a:r>
              <a:rPr lang="en-US" dirty="0" smtClean="0">
                <a:latin typeface="+mj-lt"/>
              </a:rPr>
              <a:t> </a:t>
            </a:r>
            <a:r>
              <a:rPr lang="en-US" dirty="0" err="1" smtClean="0">
                <a:latin typeface="+mj-lt"/>
              </a:rPr>
              <a:t>Lembaga</a:t>
            </a:r>
            <a:r>
              <a:rPr lang="en-US" dirty="0" smtClean="0">
                <a:latin typeface="+mj-lt"/>
              </a:rPr>
              <a:t> </a:t>
            </a:r>
            <a:r>
              <a:rPr lang="en-US" dirty="0" err="1" smtClean="0">
                <a:latin typeface="+mj-lt"/>
              </a:rPr>
              <a:t>Kermasyarakatan</a:t>
            </a:r>
            <a:endParaRPr lang="en-US" dirty="0" smtClean="0">
              <a:latin typeface="+mj-lt"/>
            </a:endParaRP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Autofit/>
          </a:bodyPr>
          <a:lstStyle/>
          <a:p>
            <a:r>
              <a:rPr lang="en-US" sz="3200" dirty="0" err="1" smtClean="0"/>
              <a:t>Definisi</a:t>
            </a:r>
            <a:r>
              <a:rPr lang="en-US" sz="3200" dirty="0" smtClean="0"/>
              <a:t> </a:t>
            </a:r>
            <a:r>
              <a:rPr lang="en-US" sz="3200" dirty="0" err="1" smtClean="0"/>
              <a:t>Lembaga</a:t>
            </a:r>
            <a:r>
              <a:rPr lang="en-US" sz="3200" dirty="0" smtClean="0"/>
              <a:t> </a:t>
            </a:r>
            <a:r>
              <a:rPr lang="en-US" sz="3200" dirty="0" err="1" smtClean="0"/>
              <a:t>Kemasyarakatan</a:t>
            </a:r>
            <a:endParaRPr lang="en-US" sz="32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Font typeface="+mj-lt"/>
              <a:buAutoNum type="arabicPeriod"/>
            </a:pPr>
            <a:r>
              <a:rPr lang="en-US" sz="2800" dirty="0" smtClean="0"/>
              <a:t>Robert Mac </a:t>
            </a:r>
            <a:r>
              <a:rPr lang="en-US" sz="2800" dirty="0" err="1" smtClean="0"/>
              <a:t>Iver</a:t>
            </a:r>
            <a:r>
              <a:rPr lang="en-US" sz="2800" dirty="0" smtClean="0"/>
              <a:t> &amp; Charles H Page</a:t>
            </a:r>
          </a:p>
          <a:p>
            <a:pPr marL="514350" indent="-514350">
              <a:buNone/>
            </a:pPr>
            <a:r>
              <a:rPr lang="en-US" sz="2800" dirty="0"/>
              <a:t>	</a:t>
            </a:r>
            <a:r>
              <a:rPr lang="en-US" sz="2800" dirty="0" smtClean="0"/>
              <a:t>LK </a:t>
            </a:r>
            <a:r>
              <a:rPr lang="en-US" sz="2800" dirty="0" err="1" smtClean="0"/>
              <a:t>sbg</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atau</a:t>
            </a:r>
            <a:r>
              <a:rPr lang="en-US" sz="2800" dirty="0" smtClean="0"/>
              <a:t> </a:t>
            </a:r>
            <a:r>
              <a:rPr lang="en-US" sz="2800" dirty="0" err="1" smtClean="0"/>
              <a:t>prosedur</a:t>
            </a:r>
            <a:r>
              <a:rPr lang="en-US" sz="2800" dirty="0" smtClean="0"/>
              <a:t> </a:t>
            </a:r>
            <a:r>
              <a:rPr lang="en-US" sz="2800" dirty="0" err="1" smtClean="0"/>
              <a:t>yg</a:t>
            </a:r>
            <a:r>
              <a:rPr lang="en-US" sz="2800" dirty="0" smtClean="0"/>
              <a:t> </a:t>
            </a:r>
            <a:r>
              <a:rPr lang="en-US" sz="2800" dirty="0" err="1" smtClean="0"/>
              <a:t>telah</a:t>
            </a:r>
            <a:r>
              <a:rPr lang="en-US" sz="2800" dirty="0" smtClean="0"/>
              <a:t> </a:t>
            </a:r>
            <a:r>
              <a:rPr lang="en-US" sz="2800" dirty="0" err="1" smtClean="0"/>
              <a:t>diciptakan</a:t>
            </a:r>
            <a:r>
              <a:rPr lang="en-US" sz="2800" dirty="0" smtClean="0"/>
              <a:t> </a:t>
            </a:r>
            <a:r>
              <a:rPr lang="en-US" sz="2800" dirty="0" err="1" smtClean="0"/>
              <a:t>utk</a:t>
            </a:r>
            <a:r>
              <a:rPr lang="en-US" sz="2800" dirty="0" smtClean="0"/>
              <a:t> </a:t>
            </a:r>
            <a:r>
              <a:rPr lang="en-US" sz="2800" dirty="0" err="1" smtClean="0"/>
              <a:t>mengatur</a:t>
            </a:r>
            <a:r>
              <a:rPr lang="en-US" sz="2800" dirty="0" smtClean="0"/>
              <a:t> </a:t>
            </a:r>
            <a:r>
              <a:rPr lang="en-US" sz="2800" dirty="0" err="1" smtClean="0"/>
              <a:t>hubungan</a:t>
            </a:r>
            <a:r>
              <a:rPr lang="en-US" sz="2800" dirty="0" smtClean="0"/>
              <a:t> </a:t>
            </a:r>
            <a:r>
              <a:rPr lang="en-US" sz="2800" dirty="0" err="1" smtClean="0"/>
              <a:t>antar</a:t>
            </a:r>
            <a:r>
              <a:rPr lang="en-US" sz="2800" dirty="0" smtClean="0"/>
              <a:t>  </a:t>
            </a:r>
            <a:r>
              <a:rPr lang="en-US" sz="2800" dirty="0" err="1" smtClean="0"/>
              <a:t>manusia</a:t>
            </a:r>
            <a:r>
              <a:rPr lang="en-US" sz="2800" dirty="0" smtClean="0"/>
              <a:t> </a:t>
            </a:r>
            <a:r>
              <a:rPr lang="en-US" sz="2800" dirty="0" err="1" smtClean="0"/>
              <a:t>yg</a:t>
            </a:r>
            <a:r>
              <a:rPr lang="en-US" sz="2800" dirty="0" smtClean="0"/>
              <a:t> </a:t>
            </a:r>
            <a:r>
              <a:rPr lang="en-US" sz="2800" dirty="0" err="1" smtClean="0"/>
              <a:t>berkelompok</a:t>
            </a:r>
            <a:r>
              <a:rPr lang="en-US" sz="2800" dirty="0" smtClean="0"/>
              <a:t> </a:t>
            </a:r>
            <a:r>
              <a:rPr lang="en-US" sz="2800" dirty="0" err="1" smtClean="0"/>
              <a:t>dlm</a:t>
            </a:r>
            <a:r>
              <a:rPr lang="en-US" sz="2800" dirty="0" smtClean="0"/>
              <a:t> </a:t>
            </a:r>
            <a:r>
              <a:rPr lang="en-US" sz="2800" dirty="0" err="1" smtClean="0"/>
              <a:t>suatu</a:t>
            </a:r>
            <a:r>
              <a:rPr lang="en-US" sz="2800" dirty="0" smtClean="0"/>
              <a:t> </a:t>
            </a:r>
            <a:r>
              <a:rPr lang="en-US" sz="2800" dirty="0" err="1" smtClean="0"/>
              <a:t>kelompok</a:t>
            </a:r>
            <a:r>
              <a:rPr lang="en-US" sz="2800" dirty="0" smtClean="0"/>
              <a:t> </a:t>
            </a:r>
            <a:r>
              <a:rPr lang="en-US" sz="2800" dirty="0" err="1" smtClean="0"/>
              <a:t>kemasyarakatan</a:t>
            </a:r>
            <a:r>
              <a:rPr lang="en-US" sz="2800" dirty="0" smtClean="0"/>
              <a:t> </a:t>
            </a:r>
            <a:r>
              <a:rPr lang="en-US" sz="2800" dirty="0" err="1" smtClean="0"/>
              <a:t>yg</a:t>
            </a:r>
            <a:r>
              <a:rPr lang="en-US" sz="2800" dirty="0" smtClean="0"/>
              <a:t> </a:t>
            </a:r>
            <a:r>
              <a:rPr lang="en-US" sz="2800" dirty="0" err="1" smtClean="0"/>
              <a:t>disebut</a:t>
            </a:r>
            <a:r>
              <a:rPr lang="en-US" sz="2800" dirty="0" smtClean="0"/>
              <a:t> </a:t>
            </a:r>
            <a:r>
              <a:rPr lang="en-US" sz="2800" i="1" dirty="0" smtClean="0"/>
              <a:t>association</a:t>
            </a:r>
          </a:p>
          <a:p>
            <a:pPr marL="514350" indent="-514350">
              <a:buAutoNum type="arabicPeriod" startAt="2"/>
            </a:pPr>
            <a:r>
              <a:rPr lang="en-US" sz="2800" dirty="0" smtClean="0"/>
              <a:t>Leopold Van Wiese  &amp; Howard Becker (</a:t>
            </a:r>
            <a:r>
              <a:rPr lang="en-US" sz="2800" dirty="0" err="1" smtClean="0"/>
              <a:t>fungsi</a:t>
            </a:r>
            <a:r>
              <a:rPr lang="en-US" sz="2800" dirty="0" smtClean="0"/>
              <a:t>)</a:t>
            </a:r>
          </a:p>
          <a:p>
            <a:pPr marL="514350" indent="-514350">
              <a:buNone/>
            </a:pPr>
            <a:r>
              <a:rPr lang="en-US" sz="2800" dirty="0"/>
              <a:t> </a:t>
            </a:r>
            <a:r>
              <a:rPr lang="en-US" sz="2800" dirty="0" smtClean="0"/>
              <a:t>      LK  </a:t>
            </a:r>
            <a:r>
              <a:rPr lang="en-US" sz="2800" dirty="0" err="1" smtClean="0"/>
              <a:t>sbg</a:t>
            </a:r>
            <a:r>
              <a:rPr lang="en-US" sz="2800" dirty="0" smtClean="0"/>
              <a:t> </a:t>
            </a:r>
            <a:r>
              <a:rPr lang="en-US" sz="2800" dirty="0" err="1" smtClean="0"/>
              <a:t>suatu</a:t>
            </a:r>
            <a:r>
              <a:rPr lang="en-US" sz="2800" dirty="0" smtClean="0"/>
              <a:t> </a:t>
            </a:r>
            <a:r>
              <a:rPr lang="en-US" sz="2800" dirty="0" err="1" smtClean="0"/>
              <a:t>jaringan</a:t>
            </a:r>
            <a:r>
              <a:rPr lang="en-US" sz="2800" dirty="0" smtClean="0"/>
              <a:t> </a:t>
            </a:r>
            <a:r>
              <a:rPr lang="en-US" sz="2800" dirty="0" err="1" smtClean="0"/>
              <a:t>dari</a:t>
            </a:r>
            <a:r>
              <a:rPr lang="en-US" sz="2800" dirty="0" smtClean="0"/>
              <a:t> </a:t>
            </a:r>
            <a:r>
              <a:rPr lang="en-US" sz="2800" dirty="0" err="1" smtClean="0"/>
              <a:t>proses</a:t>
            </a:r>
            <a:r>
              <a:rPr lang="en-US" sz="2800" dirty="0" smtClean="0"/>
              <a:t> </a:t>
            </a:r>
            <a:r>
              <a:rPr lang="en-US" sz="2800" dirty="0" err="1" smtClean="0"/>
              <a:t>hubungan</a:t>
            </a:r>
            <a:r>
              <a:rPr lang="en-US" sz="2800" dirty="0" smtClean="0"/>
              <a:t> </a:t>
            </a:r>
            <a:r>
              <a:rPr lang="en-US" sz="2800" dirty="0" err="1" smtClean="0"/>
              <a:t>antar</a:t>
            </a:r>
            <a:r>
              <a:rPr lang="en-US" sz="2800" dirty="0" smtClean="0"/>
              <a:t> </a:t>
            </a:r>
            <a:r>
              <a:rPr lang="en-US" sz="2800" dirty="0" err="1" smtClean="0"/>
              <a:t>manusia</a:t>
            </a:r>
            <a:r>
              <a:rPr lang="en-US" sz="2800" dirty="0" smtClean="0"/>
              <a:t> </a:t>
            </a:r>
            <a:r>
              <a:rPr lang="en-US" sz="2800" dirty="0" err="1" smtClean="0"/>
              <a:t>dan</a:t>
            </a:r>
            <a:r>
              <a:rPr lang="en-US" sz="2800" dirty="0" smtClean="0"/>
              <a:t> </a:t>
            </a:r>
            <a:r>
              <a:rPr lang="en-US" sz="2800" dirty="0" err="1" smtClean="0"/>
              <a:t>antar</a:t>
            </a:r>
            <a:r>
              <a:rPr lang="en-US" sz="2800" dirty="0" smtClean="0"/>
              <a:t> </a:t>
            </a:r>
            <a:r>
              <a:rPr lang="en-US" sz="2800" dirty="0" err="1" smtClean="0"/>
              <a:t>kelompok</a:t>
            </a:r>
            <a:r>
              <a:rPr lang="en-US" sz="2800" dirty="0" smtClean="0"/>
              <a:t> </a:t>
            </a:r>
            <a:r>
              <a:rPr lang="en-US" sz="2800" dirty="0" err="1" smtClean="0"/>
              <a:t>yg</a:t>
            </a:r>
            <a:r>
              <a:rPr lang="en-US" sz="2800" dirty="0" smtClean="0"/>
              <a:t> </a:t>
            </a:r>
            <a:r>
              <a:rPr lang="en-US" sz="2800" dirty="0" err="1" smtClean="0"/>
              <a:t>berfungsi</a:t>
            </a:r>
            <a:r>
              <a:rPr lang="en-US" sz="2800" dirty="0" smtClean="0"/>
              <a:t> </a:t>
            </a:r>
            <a:r>
              <a:rPr lang="en-US" sz="2800" dirty="0" err="1" smtClean="0"/>
              <a:t>untuk</a:t>
            </a:r>
            <a:r>
              <a:rPr lang="en-US" sz="2800" dirty="0" smtClean="0"/>
              <a:t> </a:t>
            </a:r>
            <a:r>
              <a:rPr lang="en-US" sz="2800" dirty="0" err="1" smtClean="0"/>
              <a:t>memelihara</a:t>
            </a:r>
            <a:r>
              <a:rPr lang="en-US" sz="2800" dirty="0" smtClean="0"/>
              <a:t> </a:t>
            </a:r>
            <a:r>
              <a:rPr lang="en-US" sz="2800" dirty="0" err="1" smtClean="0"/>
              <a:t>hubungan</a:t>
            </a:r>
            <a:r>
              <a:rPr lang="en-US" sz="2800" dirty="0" smtClean="0"/>
              <a:t> </a:t>
            </a:r>
            <a:r>
              <a:rPr lang="en-US" sz="2800" dirty="0" err="1" smtClean="0"/>
              <a:t>tsb</a:t>
            </a:r>
            <a:r>
              <a:rPr lang="en-US" sz="2800" dirty="0" smtClean="0"/>
              <a:t>. Serta </a:t>
            </a:r>
            <a:r>
              <a:rPr lang="en-US" sz="2800" dirty="0" err="1" smtClean="0"/>
              <a:t>pola-polanya</a:t>
            </a:r>
            <a:r>
              <a:rPr lang="en-US" sz="2800" dirty="0" smtClean="0"/>
              <a:t> </a:t>
            </a:r>
            <a:r>
              <a:rPr lang="en-US" sz="2800" dirty="0" err="1" smtClean="0"/>
              <a:t>sesuai</a:t>
            </a:r>
            <a:r>
              <a:rPr lang="en-US" sz="2800" dirty="0" smtClean="0"/>
              <a:t> dg </a:t>
            </a:r>
            <a:r>
              <a:rPr lang="en-US" sz="2800" dirty="0" err="1" smtClean="0"/>
              <a:t>kepentingan</a:t>
            </a:r>
            <a:r>
              <a:rPr lang="en-US" sz="2800" dirty="0" smtClean="0"/>
              <a:t> </a:t>
            </a:r>
            <a:r>
              <a:rPr lang="en-US" sz="2800" dirty="0" err="1" smtClean="0"/>
              <a:t>manusia</a:t>
            </a:r>
            <a:r>
              <a:rPr lang="en-US" sz="2800" dirty="0" smtClean="0"/>
              <a:t> </a:t>
            </a:r>
            <a:r>
              <a:rPr lang="en-US" sz="2800" dirty="0" err="1" smtClean="0"/>
              <a:t>dan</a:t>
            </a:r>
            <a:r>
              <a:rPr lang="en-US" sz="2800" dirty="0" smtClean="0"/>
              <a:t> </a:t>
            </a:r>
            <a:r>
              <a:rPr lang="en-US" sz="2800" dirty="0" err="1" smtClean="0"/>
              <a:t>kelompoknya</a:t>
            </a:r>
            <a:endParaRPr lang="en-US" sz="2800" dirty="0" smtClean="0"/>
          </a:p>
          <a:p>
            <a:pPr marL="514350" indent="-514350">
              <a:buAutoNum type="arabicPeriod" startAt="3"/>
            </a:pPr>
            <a:r>
              <a:rPr lang="en-US" sz="2800" dirty="0" smtClean="0"/>
              <a:t>Sumner (</a:t>
            </a:r>
            <a:r>
              <a:rPr lang="en-US" sz="2800" dirty="0" err="1" smtClean="0"/>
              <a:t>kebudayaan</a:t>
            </a:r>
            <a:r>
              <a:rPr lang="en-US" sz="2800" dirty="0" smtClean="0"/>
              <a:t>)</a:t>
            </a:r>
          </a:p>
          <a:p>
            <a:pPr marL="514350" indent="-514350">
              <a:buNone/>
            </a:pPr>
            <a:r>
              <a:rPr lang="en-US" sz="2800" dirty="0"/>
              <a:t> </a:t>
            </a:r>
            <a:r>
              <a:rPr lang="en-US" sz="2800" dirty="0" smtClean="0"/>
              <a:t>      LK </a:t>
            </a:r>
            <a:r>
              <a:rPr lang="en-US" sz="2800" dirty="0" err="1" smtClean="0"/>
              <a:t>sbg</a:t>
            </a:r>
            <a:r>
              <a:rPr lang="en-US" sz="2800" dirty="0" smtClean="0"/>
              <a:t> </a:t>
            </a:r>
            <a:r>
              <a:rPr lang="en-US" sz="2800" dirty="0" err="1" smtClean="0"/>
              <a:t>perbuatan</a:t>
            </a:r>
            <a:r>
              <a:rPr lang="en-US" sz="2800" dirty="0" smtClean="0"/>
              <a:t>, </a:t>
            </a:r>
            <a:r>
              <a:rPr lang="en-US" sz="2800" dirty="0" err="1" smtClean="0"/>
              <a:t>cita-cita</a:t>
            </a:r>
            <a:r>
              <a:rPr lang="en-US" sz="2800" dirty="0" smtClean="0"/>
              <a:t>, </a:t>
            </a:r>
            <a:r>
              <a:rPr lang="en-US" sz="2800" dirty="0" err="1" smtClean="0"/>
              <a:t>sikap</a:t>
            </a:r>
            <a:r>
              <a:rPr lang="en-US" sz="2800" dirty="0" smtClean="0"/>
              <a:t> </a:t>
            </a:r>
            <a:r>
              <a:rPr lang="en-US" sz="2800" dirty="0" err="1" smtClean="0"/>
              <a:t>dan</a:t>
            </a:r>
            <a:r>
              <a:rPr lang="en-US" sz="2800" dirty="0" smtClean="0"/>
              <a:t> </a:t>
            </a:r>
            <a:r>
              <a:rPr lang="en-US" sz="2800" dirty="0" err="1" smtClean="0"/>
              <a:t>perlengkapan</a:t>
            </a:r>
            <a:r>
              <a:rPr lang="en-US" sz="2800" dirty="0" smtClean="0"/>
              <a:t> </a:t>
            </a:r>
            <a:r>
              <a:rPr lang="en-US" sz="2800" dirty="0" err="1" smtClean="0"/>
              <a:t>kebudayaan</a:t>
            </a:r>
            <a:r>
              <a:rPr lang="en-US" sz="2800" dirty="0" smtClean="0"/>
              <a:t>, </a:t>
            </a:r>
            <a:r>
              <a:rPr lang="en-US" sz="2800" dirty="0" err="1" smtClean="0"/>
              <a:t>yg</a:t>
            </a:r>
            <a:r>
              <a:rPr lang="en-US" sz="2800" dirty="0" smtClean="0"/>
              <a:t>  </a:t>
            </a:r>
            <a:r>
              <a:rPr lang="en-US" sz="2800" dirty="0" err="1" smtClean="0"/>
              <a:t>mempunyai</a:t>
            </a:r>
            <a:r>
              <a:rPr lang="en-US" sz="2800" dirty="0" smtClean="0"/>
              <a:t> </a:t>
            </a:r>
            <a:r>
              <a:rPr lang="en-US" sz="2800" dirty="0" err="1" smtClean="0"/>
              <a:t>sifat</a:t>
            </a:r>
            <a:r>
              <a:rPr lang="en-US" sz="2800" dirty="0" smtClean="0"/>
              <a:t> </a:t>
            </a:r>
            <a:r>
              <a:rPr lang="en-US" sz="2800" dirty="0" err="1" smtClean="0"/>
              <a:t>kekal</a:t>
            </a:r>
            <a:r>
              <a:rPr lang="en-US" sz="2800" dirty="0" smtClean="0"/>
              <a:t>, </a:t>
            </a:r>
            <a:r>
              <a:rPr lang="en-US" sz="2800" dirty="0" err="1" smtClean="0"/>
              <a:t>serta</a:t>
            </a:r>
            <a:r>
              <a:rPr lang="en-US" sz="2800" dirty="0" smtClean="0"/>
              <a:t> </a:t>
            </a:r>
            <a:r>
              <a:rPr lang="en-US" sz="2800" dirty="0" err="1" smtClean="0"/>
              <a:t>bertujuan</a:t>
            </a:r>
            <a:r>
              <a:rPr lang="en-US" sz="2800" dirty="0" smtClean="0"/>
              <a:t> </a:t>
            </a:r>
            <a:r>
              <a:rPr lang="en-US" sz="2800" dirty="0" err="1" smtClean="0"/>
              <a:t>utk</a:t>
            </a:r>
            <a:r>
              <a:rPr lang="en-US" sz="2800" dirty="0" smtClean="0"/>
              <a:t> </a:t>
            </a:r>
            <a:r>
              <a:rPr lang="en-US" sz="2800" dirty="0" err="1" smtClean="0"/>
              <a:t>memenuhi</a:t>
            </a:r>
            <a:r>
              <a:rPr lang="en-US" sz="2800" dirty="0" smtClean="0"/>
              <a:t> </a:t>
            </a:r>
            <a:r>
              <a:rPr lang="en-US" sz="2800" dirty="0" err="1" smtClean="0"/>
              <a:t>kebutuhan</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Autofit/>
          </a:bodyPr>
          <a:lstStyle/>
          <a:p>
            <a:pPr algn="l"/>
            <a:r>
              <a:rPr lang="en-US" sz="3200" b="1" dirty="0" smtClean="0"/>
              <a:t>PENGERTIAN:</a:t>
            </a:r>
            <a:r>
              <a:rPr lang="en-US" sz="3200" dirty="0" smtClean="0"/>
              <a:t>   </a:t>
            </a:r>
            <a:br>
              <a:rPr lang="en-US" sz="3200" dirty="0" smtClean="0"/>
            </a:br>
            <a:r>
              <a:rPr lang="en-US" sz="3200" dirty="0" smtClean="0"/>
              <a:t>   </a:t>
            </a:r>
            <a:r>
              <a:rPr lang="en-US" sz="3200" dirty="0" err="1" smtClean="0"/>
              <a:t>Lembaga</a:t>
            </a:r>
            <a:r>
              <a:rPr lang="en-US" sz="3200" dirty="0" smtClean="0"/>
              <a:t> </a:t>
            </a:r>
            <a:r>
              <a:rPr lang="en-US" sz="3200" dirty="0" err="1" smtClean="0"/>
              <a:t>kemasyarakatan</a:t>
            </a:r>
            <a:r>
              <a:rPr lang="en-US" sz="3200" dirty="0" smtClean="0"/>
              <a:t> </a:t>
            </a:r>
            <a:r>
              <a:rPr lang="en-US" sz="3200" dirty="0" err="1" smtClean="0"/>
              <a:t>pada</a:t>
            </a:r>
            <a:r>
              <a:rPr lang="en-US" sz="3200" dirty="0" smtClean="0"/>
              <a:t> </a:t>
            </a:r>
            <a:r>
              <a:rPr lang="en-US" sz="3200" dirty="0" err="1" smtClean="0"/>
              <a:t>lingkup</a:t>
            </a:r>
            <a:r>
              <a:rPr lang="en-US" sz="3200" dirty="0" smtClean="0"/>
              <a:t> </a:t>
            </a:r>
            <a:r>
              <a:rPr lang="en-US" sz="3200" dirty="0" err="1" smtClean="0"/>
              <a:t>desa</a:t>
            </a:r>
            <a:r>
              <a:rPr lang="en-US" sz="3200" dirty="0" smtClean="0"/>
              <a:t>/</a:t>
            </a:r>
            <a:r>
              <a:rPr lang="en-US" sz="3200" dirty="0" err="1" smtClean="0"/>
              <a:t>kelurahan</a:t>
            </a:r>
            <a:r>
              <a:rPr lang="en-US" sz="3200" dirty="0" smtClean="0"/>
              <a:t> </a:t>
            </a:r>
            <a:r>
              <a:rPr lang="en-US" sz="3200" dirty="0" err="1" smtClean="0"/>
              <a:t>merupakan</a:t>
            </a:r>
            <a:r>
              <a:rPr lang="en-US" sz="3200" dirty="0" smtClean="0"/>
              <a:t> </a:t>
            </a:r>
            <a:r>
              <a:rPr lang="en-US" sz="3200" dirty="0" err="1" smtClean="0"/>
              <a:t>wadah</a:t>
            </a:r>
            <a:r>
              <a:rPr lang="en-US" sz="3200" dirty="0" smtClean="0"/>
              <a:t> yang </a:t>
            </a:r>
            <a:r>
              <a:rPr lang="en-US" sz="3200" dirty="0" err="1" smtClean="0"/>
              <a:t>dibentuk</a:t>
            </a:r>
            <a:r>
              <a:rPr lang="en-US" sz="3200" dirty="0" smtClean="0"/>
              <a:t> </a:t>
            </a:r>
            <a:r>
              <a:rPr lang="en-US" sz="3200" dirty="0" err="1" smtClean="0"/>
              <a:t>oleh</a:t>
            </a:r>
            <a:r>
              <a:rPr lang="en-US" sz="3200" dirty="0" smtClean="0"/>
              <a:t> </a:t>
            </a:r>
            <a:r>
              <a:rPr lang="en-US" sz="3200" dirty="0" err="1" smtClean="0"/>
              <a:t>masyarakat</a:t>
            </a:r>
            <a:r>
              <a:rPr lang="en-US" sz="3200" dirty="0" smtClean="0"/>
              <a:t> </a:t>
            </a:r>
            <a:r>
              <a:rPr lang="en-US" sz="3200" dirty="0" err="1" smtClean="0"/>
              <a:t>untuk</a:t>
            </a:r>
            <a:r>
              <a:rPr lang="en-US" sz="3200" dirty="0" smtClean="0"/>
              <a:t> </a:t>
            </a:r>
            <a:r>
              <a:rPr lang="en-US" sz="3200" dirty="0" err="1" smtClean="0"/>
              <a:t>mengurus</a:t>
            </a:r>
            <a:r>
              <a:rPr lang="en-US" sz="3200" dirty="0" smtClean="0"/>
              <a:t>/ </a:t>
            </a:r>
            <a:r>
              <a:rPr lang="en-US" sz="3200" dirty="0" err="1" smtClean="0"/>
              <a:t>melayani</a:t>
            </a:r>
            <a:r>
              <a:rPr lang="en-US" sz="3200" dirty="0" smtClean="0"/>
              <a:t> </a:t>
            </a:r>
            <a:r>
              <a:rPr lang="en-US" sz="3200" dirty="0" err="1" smtClean="0"/>
              <a:t>masyarakat</a:t>
            </a:r>
            <a:r>
              <a:rPr lang="en-US" sz="3200" dirty="0" smtClean="0"/>
              <a:t> </a:t>
            </a:r>
            <a:r>
              <a:rPr lang="en-US" sz="3200" dirty="0" err="1" smtClean="0"/>
              <a:t>setempat</a:t>
            </a:r>
            <a:r>
              <a:rPr lang="en-US" sz="3200" dirty="0" smtClean="0"/>
              <a:t> </a:t>
            </a:r>
            <a:r>
              <a:rPr lang="en-US" sz="3200" dirty="0" err="1" smtClean="0"/>
              <a:t>serta</a:t>
            </a:r>
            <a:r>
              <a:rPr lang="en-US" sz="3200" dirty="0" smtClean="0"/>
              <a:t> </a:t>
            </a:r>
            <a:r>
              <a:rPr lang="en-US" sz="3200" dirty="0" err="1" smtClean="0"/>
              <a:t>menjadi</a:t>
            </a:r>
            <a:r>
              <a:rPr lang="en-US" sz="3200" dirty="0" smtClean="0"/>
              <a:t> </a:t>
            </a:r>
            <a:r>
              <a:rPr lang="en-US" sz="3200" dirty="0" err="1" smtClean="0"/>
              <a:t>wadah</a:t>
            </a:r>
            <a:r>
              <a:rPr lang="en-US" sz="3200" dirty="0" smtClean="0"/>
              <a:t> </a:t>
            </a:r>
            <a:r>
              <a:rPr lang="en-US" sz="3200" dirty="0" err="1" smtClean="0"/>
              <a:t>partisipasi</a:t>
            </a:r>
            <a:r>
              <a:rPr lang="en-US" sz="3200" dirty="0" smtClean="0"/>
              <a:t> </a:t>
            </a:r>
            <a:r>
              <a:rPr lang="en-US" sz="3200" dirty="0" err="1" smtClean="0"/>
              <a:t>masyarakat</a:t>
            </a:r>
            <a:r>
              <a:rPr lang="en-US" sz="3200" dirty="0" smtClean="0"/>
              <a:t/>
            </a:r>
            <a:br>
              <a:rPr lang="en-US" sz="3200" dirty="0" smtClean="0"/>
            </a:br>
            <a:r>
              <a:rPr lang="en-US" sz="3200" dirty="0" smtClean="0"/>
              <a:t/>
            </a:r>
            <a:br>
              <a:rPr lang="en-US" sz="3200" dirty="0" smtClean="0"/>
            </a:br>
            <a:r>
              <a:rPr lang="en-US" sz="3200" dirty="0" smtClean="0">
                <a:solidFill>
                  <a:srgbClr val="000099"/>
                </a:solidFill>
              </a:rPr>
              <a:t>MENGAPA LEMBAGA KEMASYARAKATAN ADA?</a:t>
            </a:r>
            <a:br>
              <a:rPr lang="en-US" sz="3200" dirty="0" smtClean="0">
                <a:solidFill>
                  <a:srgbClr val="000099"/>
                </a:solidFill>
              </a:rPr>
            </a:br>
            <a:r>
              <a:rPr lang="en-US" sz="3200" dirty="0" err="1" smtClean="0"/>
              <a:t>Karena</a:t>
            </a:r>
            <a:r>
              <a:rPr lang="en-US" sz="3200" dirty="0" smtClean="0"/>
              <a:t> </a:t>
            </a:r>
            <a:r>
              <a:rPr lang="en-US" sz="3200" dirty="0" err="1" smtClean="0"/>
              <a:t>kemampuan</a:t>
            </a:r>
            <a:r>
              <a:rPr lang="en-US" sz="3200" dirty="0" smtClean="0"/>
              <a:t> </a:t>
            </a:r>
            <a:r>
              <a:rPr lang="en-US" sz="3200" dirty="0" err="1" smtClean="0"/>
              <a:t>pemerintah</a:t>
            </a:r>
            <a:r>
              <a:rPr lang="en-US" sz="3200" dirty="0" smtClean="0"/>
              <a:t> </a:t>
            </a:r>
            <a:r>
              <a:rPr lang="en-US" sz="3200" dirty="0" err="1" smtClean="0"/>
              <a:t>terbatas</a:t>
            </a:r>
            <a:r>
              <a:rPr lang="en-US" sz="3200" dirty="0" smtClean="0"/>
              <a:t>/ </a:t>
            </a:r>
            <a:r>
              <a:rPr lang="en-US" sz="3200" dirty="0" err="1" smtClean="0"/>
              <a:t>tidak</a:t>
            </a:r>
            <a:r>
              <a:rPr lang="en-US" sz="3200" dirty="0" smtClean="0"/>
              <a:t> </a:t>
            </a:r>
            <a:r>
              <a:rPr lang="en-US" sz="3200" dirty="0" err="1" smtClean="0"/>
              <a:t>mampu</a:t>
            </a:r>
            <a:r>
              <a:rPr lang="en-US" sz="3200" dirty="0" smtClean="0"/>
              <a:t> </a:t>
            </a:r>
            <a:r>
              <a:rPr lang="en-US" sz="3200" dirty="0" err="1" smtClean="0"/>
              <a:t>menjangkau</a:t>
            </a:r>
            <a:r>
              <a:rPr lang="en-US" sz="3200" dirty="0" smtClean="0"/>
              <a:t> </a:t>
            </a:r>
            <a:r>
              <a:rPr lang="en-US" sz="3200" dirty="0" err="1" smtClean="0"/>
              <a:t>dan</a:t>
            </a:r>
            <a:r>
              <a:rPr lang="en-US" sz="3200" dirty="0" smtClean="0"/>
              <a:t> </a:t>
            </a:r>
            <a:r>
              <a:rPr lang="en-US" sz="3200" dirty="0" err="1" smtClean="0"/>
              <a:t>memberikan</a:t>
            </a:r>
            <a:r>
              <a:rPr lang="en-US" sz="3200" dirty="0" smtClean="0"/>
              <a:t> </a:t>
            </a:r>
            <a:r>
              <a:rPr lang="en-US" sz="3200" dirty="0" err="1" smtClean="0"/>
              <a:t>ruang</a:t>
            </a:r>
            <a:r>
              <a:rPr lang="en-US" sz="3200" dirty="0" smtClean="0"/>
              <a:t> </a:t>
            </a:r>
            <a:r>
              <a:rPr lang="en-US" sz="3200" dirty="0" err="1" smtClean="0"/>
              <a:t>kepada</a:t>
            </a:r>
            <a:r>
              <a:rPr lang="en-US" sz="3200" dirty="0" smtClean="0"/>
              <a:t> </a:t>
            </a:r>
            <a:r>
              <a:rPr lang="en-US" sz="3200" dirty="0" err="1" smtClean="0"/>
              <a:t>masyarakat</a:t>
            </a:r>
            <a:r>
              <a:rPr lang="en-US" sz="3200" dirty="0" smtClean="0"/>
              <a:t> </a:t>
            </a:r>
            <a:r>
              <a:rPr lang="en-US" sz="3200" dirty="0" err="1" smtClean="0"/>
              <a:t>untuk</a:t>
            </a:r>
            <a:r>
              <a:rPr lang="en-US" sz="3200" dirty="0" smtClean="0"/>
              <a:t> </a:t>
            </a:r>
            <a:r>
              <a:rPr lang="en-US" sz="3200" dirty="0" err="1" smtClean="0"/>
              <a:t>terlibat</a:t>
            </a:r>
            <a:r>
              <a:rPr lang="en-US" sz="3200" dirty="0" smtClean="0"/>
              <a:t> </a:t>
            </a:r>
            <a:r>
              <a:rPr lang="en-US" sz="3200" dirty="0" err="1" smtClean="0"/>
              <a:t>pada</a:t>
            </a:r>
            <a:r>
              <a:rPr lang="en-US" sz="3200" dirty="0" smtClean="0"/>
              <a:t> </a:t>
            </a:r>
            <a:r>
              <a:rPr lang="en-US" sz="3200" dirty="0" err="1" smtClean="0"/>
              <a:t>pembangunan</a:t>
            </a:r>
            <a:r>
              <a:rPr lang="en-US" sz="3200" dirty="0" smtClean="0"/>
              <a:t> </a:t>
            </a:r>
            <a:r>
              <a:rPr lang="en-US" sz="3200" dirty="0" err="1" smtClean="0"/>
              <a:t>dan</a:t>
            </a:r>
            <a:r>
              <a:rPr lang="en-US" sz="3200" dirty="0" smtClean="0"/>
              <a:t> </a:t>
            </a:r>
            <a:r>
              <a:rPr lang="en-US" sz="3200" dirty="0" err="1" smtClean="0"/>
              <a:t>kemasyarakatan</a:t>
            </a:r>
            <a:r>
              <a:rPr lang="en-US" sz="3200" dirty="0" smtClean="0"/>
              <a:t/>
            </a:r>
            <a:br>
              <a:rPr lang="en-US" sz="3200" dirty="0" smtClean="0"/>
            </a:b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5" name="Oval 4"/>
          <p:cNvSpPr/>
          <p:nvPr/>
        </p:nvSpPr>
        <p:spPr>
          <a:xfrm>
            <a:off x="685800" y="304800"/>
            <a:ext cx="5791200" cy="441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t>LPMK/D</a:t>
            </a:r>
            <a:endParaRPr lang="en-US" sz="4400" dirty="0"/>
          </a:p>
        </p:txBody>
      </p:sp>
      <p:sp>
        <p:nvSpPr>
          <p:cNvPr id="6" name="Oval 5"/>
          <p:cNvSpPr/>
          <p:nvPr/>
        </p:nvSpPr>
        <p:spPr>
          <a:xfrm>
            <a:off x="6477000" y="533400"/>
            <a:ext cx="16002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BKM</a:t>
            </a:r>
            <a:endParaRPr lang="en-US" sz="3600" dirty="0"/>
          </a:p>
        </p:txBody>
      </p:sp>
      <p:sp>
        <p:nvSpPr>
          <p:cNvPr id="7" name="Rectangle 6"/>
          <p:cNvSpPr/>
          <p:nvPr/>
        </p:nvSpPr>
        <p:spPr>
          <a:xfrm>
            <a:off x="609600" y="5257800"/>
            <a:ext cx="8305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Arial Black" pitchFamily="34" charset="0"/>
              </a:rPr>
              <a:t>LPMK BERFUNGSI MEWADAHI LEMBAGA2 KEMASY YANG ADA</a:t>
            </a:r>
            <a:endParaRPr lang="en-US" dirty="0"/>
          </a:p>
        </p:txBody>
      </p:sp>
      <p:sp>
        <p:nvSpPr>
          <p:cNvPr id="9" name="Oval 8"/>
          <p:cNvSpPr/>
          <p:nvPr/>
        </p:nvSpPr>
        <p:spPr>
          <a:xfrm>
            <a:off x="3276600" y="2895600"/>
            <a:ext cx="14478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t>KT</a:t>
            </a:r>
            <a:endParaRPr lang="en-US" sz="4400" dirty="0"/>
          </a:p>
        </p:txBody>
      </p:sp>
      <p:sp>
        <p:nvSpPr>
          <p:cNvPr id="10" name="Oval 9"/>
          <p:cNvSpPr/>
          <p:nvPr/>
        </p:nvSpPr>
        <p:spPr>
          <a:xfrm>
            <a:off x="1447800" y="2743200"/>
            <a:ext cx="11430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t>RT</a:t>
            </a:r>
            <a:endParaRPr lang="en-US" sz="4400" dirty="0"/>
          </a:p>
        </p:txBody>
      </p:sp>
      <p:sp>
        <p:nvSpPr>
          <p:cNvPr id="12" name="Oval 11"/>
          <p:cNvSpPr/>
          <p:nvPr/>
        </p:nvSpPr>
        <p:spPr>
          <a:xfrm>
            <a:off x="4191000" y="1143000"/>
            <a:ext cx="15240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PKK</a:t>
            </a:r>
            <a:endParaRPr lang="en-US" sz="4000" dirty="0"/>
          </a:p>
        </p:txBody>
      </p:sp>
      <p:sp>
        <p:nvSpPr>
          <p:cNvPr id="13" name="Oval 12"/>
          <p:cNvSpPr/>
          <p:nvPr/>
        </p:nvSpPr>
        <p:spPr>
          <a:xfrm>
            <a:off x="1371600" y="838200"/>
            <a:ext cx="16764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RW</a:t>
            </a:r>
            <a:endParaRPr lang="en-US" sz="4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600" dirty="0" smtClean="0">
                <a:solidFill>
                  <a:schemeClr val="accent2"/>
                </a:solidFill>
              </a:rPr>
              <a:t>PELAKU LEMBAGA KEMASYARAKATAN</a:t>
            </a:r>
            <a:endParaRPr lang="en-US" sz="3600" dirty="0"/>
          </a:p>
        </p:txBody>
      </p:sp>
      <p:sp>
        <p:nvSpPr>
          <p:cNvPr id="3" name="Content Placeholder 2"/>
          <p:cNvSpPr>
            <a:spLocks noGrp="1"/>
          </p:cNvSpPr>
          <p:nvPr>
            <p:ph idx="1"/>
          </p:nvPr>
        </p:nvSpPr>
        <p:spPr>
          <a:xfrm>
            <a:off x="0" y="762000"/>
            <a:ext cx="9144000" cy="5364163"/>
          </a:xfrm>
        </p:spPr>
        <p:txBody>
          <a:bodyPr>
            <a:normAutofit/>
          </a:bodyPr>
          <a:lstStyle/>
          <a:p>
            <a:pPr>
              <a:buNone/>
            </a:pPr>
            <a:r>
              <a:rPr lang="en-US" sz="3600" dirty="0" smtClean="0">
                <a:latin typeface="+mj-lt"/>
              </a:rPr>
              <a:t>   </a:t>
            </a:r>
            <a:r>
              <a:rPr lang="en-US" sz="3600" dirty="0" err="1" smtClean="0">
                <a:latin typeface="+mj-lt"/>
              </a:rPr>
              <a:t>Orang-orang</a:t>
            </a:r>
            <a:r>
              <a:rPr lang="en-US" sz="3600" dirty="0" smtClean="0">
                <a:latin typeface="+mj-lt"/>
              </a:rPr>
              <a:t> </a:t>
            </a:r>
            <a:r>
              <a:rPr lang="en-US" sz="3600" dirty="0" err="1" smtClean="0">
                <a:latin typeface="+mj-lt"/>
              </a:rPr>
              <a:t>yg</a:t>
            </a:r>
            <a:r>
              <a:rPr lang="en-US" sz="3600" dirty="0" smtClean="0">
                <a:latin typeface="+mj-lt"/>
              </a:rPr>
              <a:t> </a:t>
            </a:r>
            <a:r>
              <a:rPr lang="en-US" sz="3600" dirty="0" err="1" smtClean="0">
                <a:latin typeface="+mj-lt"/>
              </a:rPr>
              <a:t>sudah</a:t>
            </a:r>
            <a:r>
              <a:rPr lang="en-US" sz="3600" dirty="0" smtClean="0">
                <a:latin typeface="+mj-lt"/>
              </a:rPr>
              <a:t> </a:t>
            </a:r>
            <a:r>
              <a:rPr lang="en-US" sz="3600" dirty="0" err="1" smtClean="0">
                <a:latin typeface="+mj-lt"/>
              </a:rPr>
              <a:t>purna</a:t>
            </a:r>
            <a:r>
              <a:rPr lang="en-US" sz="3600" dirty="0" smtClean="0">
                <a:latin typeface="+mj-lt"/>
              </a:rPr>
              <a:t> </a:t>
            </a:r>
            <a:r>
              <a:rPr lang="en-US" sz="3600" dirty="0" err="1" smtClean="0">
                <a:latin typeface="+mj-lt"/>
              </a:rPr>
              <a:t>tugas</a:t>
            </a:r>
            <a:r>
              <a:rPr lang="en-US" sz="3600" dirty="0" smtClean="0">
                <a:latin typeface="+mj-lt"/>
              </a:rPr>
              <a:t>, </a:t>
            </a:r>
            <a:r>
              <a:rPr lang="en-US" sz="3600" dirty="0" err="1" smtClean="0">
                <a:latin typeface="+mj-lt"/>
              </a:rPr>
              <a:t>bersifat</a:t>
            </a:r>
            <a:r>
              <a:rPr lang="en-US" sz="3600" dirty="0" smtClean="0">
                <a:latin typeface="+mj-lt"/>
              </a:rPr>
              <a:t> </a:t>
            </a:r>
            <a:r>
              <a:rPr lang="en-US" sz="3600" dirty="0" err="1" smtClean="0">
                <a:latin typeface="+mj-lt"/>
              </a:rPr>
              <a:t>sukarela</a:t>
            </a:r>
            <a:r>
              <a:rPr lang="en-US" sz="3600" dirty="0" smtClean="0">
                <a:latin typeface="+mj-lt"/>
              </a:rPr>
              <a:t>, </a:t>
            </a:r>
            <a:r>
              <a:rPr lang="en-US" sz="3600" dirty="0" err="1" smtClean="0">
                <a:latin typeface="+mj-lt"/>
              </a:rPr>
              <a:t>bertujuan</a:t>
            </a:r>
            <a:r>
              <a:rPr lang="en-US" sz="3600" dirty="0" smtClean="0">
                <a:latin typeface="+mj-lt"/>
              </a:rPr>
              <a:t> </a:t>
            </a:r>
            <a:r>
              <a:rPr lang="en-US" sz="3600" dirty="0" err="1" smtClean="0">
                <a:latin typeface="+mj-lt"/>
              </a:rPr>
              <a:t>ibadah</a:t>
            </a:r>
            <a:r>
              <a:rPr lang="en-US" sz="3600" dirty="0" smtClean="0">
                <a:latin typeface="+mj-lt"/>
              </a:rPr>
              <a:t> </a:t>
            </a:r>
            <a:r>
              <a:rPr lang="en-US" sz="3600" dirty="0" err="1" smtClean="0">
                <a:latin typeface="+mj-lt"/>
              </a:rPr>
              <a:t>sehingga</a:t>
            </a:r>
            <a:r>
              <a:rPr lang="en-US" sz="3600" dirty="0" smtClean="0">
                <a:latin typeface="+mj-lt"/>
              </a:rPr>
              <a:t> </a:t>
            </a:r>
            <a:r>
              <a:rPr lang="en-US" sz="3600" dirty="0" err="1" smtClean="0">
                <a:latin typeface="+mj-lt"/>
              </a:rPr>
              <a:t>diharapkan</a:t>
            </a:r>
            <a:r>
              <a:rPr lang="en-US" sz="3600" dirty="0" smtClean="0">
                <a:latin typeface="+mj-lt"/>
              </a:rPr>
              <a:t> </a:t>
            </a:r>
            <a:r>
              <a:rPr lang="en-US" sz="3600" dirty="0" err="1" smtClean="0">
                <a:latin typeface="+mj-lt"/>
              </a:rPr>
              <a:t>dapat</a:t>
            </a:r>
            <a:r>
              <a:rPr lang="en-US" sz="3600" dirty="0" smtClean="0">
                <a:latin typeface="+mj-lt"/>
              </a:rPr>
              <a:t> </a:t>
            </a:r>
            <a:r>
              <a:rPr lang="en-US" sz="3600" dirty="0" err="1" smtClean="0">
                <a:latin typeface="+mj-lt"/>
              </a:rPr>
              <a:t>ngesuhi</a:t>
            </a:r>
            <a:r>
              <a:rPr lang="en-US" sz="3600" dirty="0" smtClean="0">
                <a:latin typeface="+mj-lt"/>
              </a:rPr>
              <a:t>, </a:t>
            </a:r>
            <a:r>
              <a:rPr lang="en-US" sz="3600" dirty="0" err="1" smtClean="0">
                <a:latin typeface="+mj-lt"/>
              </a:rPr>
              <a:t>memotivasi</a:t>
            </a:r>
            <a:r>
              <a:rPr lang="en-US" sz="3600" dirty="0" smtClean="0">
                <a:latin typeface="+mj-lt"/>
              </a:rPr>
              <a:t>, </a:t>
            </a:r>
            <a:r>
              <a:rPr lang="en-US" sz="3600" dirty="0" err="1" smtClean="0">
                <a:latin typeface="+mj-lt"/>
              </a:rPr>
              <a:t>menggerakkan</a:t>
            </a:r>
            <a:r>
              <a:rPr lang="en-US" sz="3600" dirty="0" smtClean="0">
                <a:latin typeface="+mj-lt"/>
              </a:rPr>
              <a:t>, </a:t>
            </a:r>
            <a:r>
              <a:rPr lang="en-US" sz="3600" dirty="0" err="1" smtClean="0">
                <a:latin typeface="+mj-lt"/>
              </a:rPr>
              <a:t>mampu</a:t>
            </a:r>
            <a:r>
              <a:rPr lang="en-US" sz="3600" dirty="0" smtClean="0">
                <a:latin typeface="+mj-lt"/>
              </a:rPr>
              <a:t> </a:t>
            </a:r>
            <a:r>
              <a:rPr lang="en-US" sz="3600" dirty="0" err="1" smtClean="0">
                <a:latin typeface="+mj-lt"/>
              </a:rPr>
              <a:t>memberi</a:t>
            </a:r>
            <a:r>
              <a:rPr lang="en-US" sz="3600" dirty="0" smtClean="0">
                <a:latin typeface="+mj-lt"/>
              </a:rPr>
              <a:t> “</a:t>
            </a:r>
            <a:r>
              <a:rPr lang="en-US" sz="3600" dirty="0" err="1" smtClean="0">
                <a:latin typeface="+mj-lt"/>
              </a:rPr>
              <a:t>ular-ular</a:t>
            </a:r>
            <a:r>
              <a:rPr lang="en-US" sz="3600" dirty="0" smtClean="0">
                <a:latin typeface="+mj-lt"/>
              </a:rPr>
              <a:t>” </a:t>
            </a:r>
            <a:r>
              <a:rPr lang="en-US" sz="3600" dirty="0" err="1" smtClean="0">
                <a:latin typeface="+mj-lt"/>
              </a:rPr>
              <a:t>dst</a:t>
            </a:r>
            <a:r>
              <a:rPr lang="en-US" sz="3600" dirty="0" smtClean="0">
                <a:latin typeface="+mj-lt"/>
              </a:rPr>
              <a:t>. </a:t>
            </a:r>
            <a:r>
              <a:rPr lang="en-US" sz="3600" dirty="0" err="1" smtClean="0">
                <a:latin typeface="+mj-lt"/>
              </a:rPr>
              <a:t>Dibantu</a:t>
            </a:r>
            <a:r>
              <a:rPr lang="en-US" sz="3600" dirty="0" smtClean="0">
                <a:latin typeface="+mj-lt"/>
              </a:rPr>
              <a:t> </a:t>
            </a:r>
            <a:r>
              <a:rPr lang="en-US" sz="3600" dirty="0" err="1" smtClean="0">
                <a:latin typeface="+mj-lt"/>
              </a:rPr>
              <a:t>para</a:t>
            </a:r>
            <a:r>
              <a:rPr lang="en-US" sz="3600" dirty="0" smtClean="0">
                <a:latin typeface="+mj-lt"/>
              </a:rPr>
              <a:t> </a:t>
            </a:r>
            <a:r>
              <a:rPr lang="en-US" sz="3600" dirty="0" err="1" smtClean="0">
                <a:latin typeface="+mj-lt"/>
              </a:rPr>
              <a:t>kader</a:t>
            </a:r>
            <a:r>
              <a:rPr lang="en-US" sz="3600" dirty="0" smtClean="0">
                <a:latin typeface="+mj-lt"/>
              </a:rPr>
              <a:t> yang </a:t>
            </a:r>
            <a:r>
              <a:rPr lang="en-US" sz="3600" dirty="0" err="1" smtClean="0">
                <a:latin typeface="+mj-lt"/>
              </a:rPr>
              <a:t>muda</a:t>
            </a:r>
            <a:r>
              <a:rPr lang="en-US" sz="3600" dirty="0" smtClean="0">
                <a:latin typeface="+mj-lt"/>
              </a:rPr>
              <a:t>, yang </a:t>
            </a:r>
            <a:r>
              <a:rPr lang="en-US" sz="3600" dirty="0" err="1" smtClean="0">
                <a:latin typeface="+mj-lt"/>
              </a:rPr>
              <a:t>aktif</a:t>
            </a:r>
            <a:r>
              <a:rPr lang="en-US" sz="3600" dirty="0" smtClean="0">
                <a:latin typeface="+mj-lt"/>
              </a:rPr>
              <a:t>, </a:t>
            </a:r>
            <a:r>
              <a:rPr lang="en-US" sz="3600" dirty="0" err="1" smtClean="0">
                <a:latin typeface="+mj-lt"/>
              </a:rPr>
              <a:t>dalam</a:t>
            </a:r>
            <a:r>
              <a:rPr lang="en-US" sz="3600" dirty="0" smtClean="0">
                <a:latin typeface="+mj-lt"/>
              </a:rPr>
              <a:t> </a:t>
            </a:r>
            <a:r>
              <a:rPr lang="en-US" sz="3600" dirty="0" err="1" smtClean="0">
                <a:latin typeface="+mj-lt"/>
              </a:rPr>
              <a:t>rangka</a:t>
            </a:r>
            <a:r>
              <a:rPr lang="en-US" sz="3600" dirty="0" smtClean="0">
                <a:latin typeface="+mj-lt"/>
              </a:rPr>
              <a:t> </a:t>
            </a:r>
            <a:r>
              <a:rPr lang="en-US" sz="3600" dirty="0" err="1" smtClean="0">
                <a:latin typeface="+mj-lt"/>
              </a:rPr>
              <a:t>kaderisasi</a:t>
            </a:r>
            <a:r>
              <a:rPr lang="en-US" sz="3600" dirty="0" smtClean="0">
                <a:latin typeface="+mj-lt"/>
              </a:rPr>
              <a:t> (</a:t>
            </a:r>
            <a:r>
              <a:rPr lang="en-US" sz="3600" dirty="0" err="1" smtClean="0">
                <a:latin typeface="+mj-lt"/>
              </a:rPr>
              <a:t>kepemimpinan</a:t>
            </a:r>
            <a:r>
              <a:rPr lang="en-US" sz="3600" dirty="0" smtClean="0">
                <a:latin typeface="+mj-lt"/>
              </a:rPr>
              <a:t>, </a:t>
            </a:r>
            <a:r>
              <a:rPr lang="en-US" sz="3600" dirty="0" err="1" smtClean="0">
                <a:latin typeface="+mj-lt"/>
              </a:rPr>
              <a:t>mengorganisasi</a:t>
            </a:r>
            <a:r>
              <a:rPr lang="en-US" sz="3600" dirty="0" smtClean="0">
                <a:latin typeface="+mj-lt"/>
              </a:rPr>
              <a:t>, </a:t>
            </a:r>
            <a:r>
              <a:rPr lang="en-US" sz="3600" dirty="0" err="1" smtClean="0">
                <a:latin typeface="+mj-lt"/>
              </a:rPr>
              <a:t>meyakinkan</a:t>
            </a:r>
            <a:r>
              <a:rPr lang="en-US" sz="3600" dirty="0" smtClean="0">
                <a:latin typeface="+mj-lt"/>
              </a:rPr>
              <a:t> </a:t>
            </a:r>
            <a:r>
              <a:rPr lang="en-US" sz="3600" dirty="0" err="1" smtClean="0">
                <a:latin typeface="+mj-lt"/>
              </a:rPr>
              <a:t>orang</a:t>
            </a:r>
            <a:endParaRPr lang="en-US" sz="3600" dirty="0">
              <a:latin typeface="+mj-l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133600"/>
          </a:xfrm>
        </p:spPr>
        <p:txBody>
          <a:bodyPr>
            <a:normAutofit/>
          </a:bodyPr>
          <a:lstStyle/>
          <a:p>
            <a:pPr algn="l"/>
            <a:r>
              <a:rPr lang="en-US" sz="2800" b="1" dirty="0" err="1" smtClean="0">
                <a:solidFill>
                  <a:schemeClr val="accent2"/>
                </a:solidFill>
              </a:rPr>
              <a:t>Kedudukan</a:t>
            </a:r>
            <a:r>
              <a:rPr lang="en-US" sz="2800" b="1" dirty="0" smtClean="0">
                <a:solidFill>
                  <a:schemeClr val="accent2"/>
                </a:solidFill>
              </a:rPr>
              <a:t> </a:t>
            </a:r>
            <a:r>
              <a:rPr lang="en-US" sz="2800" b="1" dirty="0" err="1" smtClean="0">
                <a:solidFill>
                  <a:schemeClr val="accent2"/>
                </a:solidFill>
              </a:rPr>
              <a:t>Lembaga</a:t>
            </a:r>
            <a:r>
              <a:rPr lang="en-US" sz="2800" b="1" dirty="0" smtClean="0">
                <a:solidFill>
                  <a:schemeClr val="accent2"/>
                </a:solidFill>
              </a:rPr>
              <a:t> </a:t>
            </a:r>
            <a:r>
              <a:rPr lang="en-US" sz="2800" b="1" dirty="0" err="1" smtClean="0">
                <a:solidFill>
                  <a:schemeClr val="accent2"/>
                </a:solidFill>
              </a:rPr>
              <a:t>Kemasyarakatan</a:t>
            </a:r>
            <a:r>
              <a:rPr lang="en-US" sz="2800" b="1" dirty="0" smtClean="0">
                <a:solidFill>
                  <a:schemeClr val="accent2"/>
                </a:solidFill>
              </a:rPr>
              <a:t/>
            </a:r>
            <a:br>
              <a:rPr lang="en-US" sz="2800" b="1" dirty="0" smtClean="0">
                <a:solidFill>
                  <a:schemeClr val="accent2"/>
                </a:solidFill>
              </a:rPr>
            </a:br>
            <a:r>
              <a:rPr lang="en-US" sz="2800" b="1" dirty="0" smtClean="0"/>
              <a:t> </a:t>
            </a:r>
            <a:r>
              <a:rPr lang="en-US" sz="2800" b="1" dirty="0" err="1" smtClean="0"/>
              <a:t>Lembaga</a:t>
            </a:r>
            <a:r>
              <a:rPr lang="en-US" sz="2800" b="1" dirty="0" smtClean="0"/>
              <a:t> </a:t>
            </a:r>
            <a:r>
              <a:rPr lang="en-US" sz="2800" b="1" dirty="0" err="1" smtClean="0"/>
              <a:t>Kemasyarakatan</a:t>
            </a:r>
            <a:r>
              <a:rPr lang="en-US" sz="2800" b="1" dirty="0" smtClean="0"/>
              <a:t> </a:t>
            </a:r>
            <a:r>
              <a:rPr lang="en-US" sz="2800" b="1" dirty="0" err="1" smtClean="0"/>
              <a:t>sebagai</a:t>
            </a:r>
            <a:r>
              <a:rPr lang="en-US" sz="2800" b="1" dirty="0" smtClean="0"/>
              <a:t> </a:t>
            </a:r>
            <a:r>
              <a:rPr lang="en-US" sz="2800" b="1" dirty="0" err="1" smtClean="0"/>
              <a:t>mitra</a:t>
            </a:r>
            <a:r>
              <a:rPr lang="en-US" sz="2800" b="1" dirty="0" smtClean="0"/>
              <a:t> </a:t>
            </a:r>
            <a:r>
              <a:rPr lang="en-US" sz="2800" b="1" dirty="0" err="1" smtClean="0"/>
              <a:t>pemerintah</a:t>
            </a:r>
            <a:r>
              <a:rPr lang="en-US" sz="2800" b="1" dirty="0" smtClean="0"/>
              <a:t> </a:t>
            </a:r>
            <a:r>
              <a:rPr lang="en-US" sz="2800" b="1" dirty="0" err="1" smtClean="0"/>
              <a:t>dalam</a:t>
            </a:r>
            <a:r>
              <a:rPr lang="en-US" sz="2800" b="1" dirty="0" smtClean="0"/>
              <a:t> </a:t>
            </a:r>
            <a:r>
              <a:rPr lang="en-US" sz="2800" b="1" dirty="0" err="1" smtClean="0"/>
              <a:t>pembangunan</a:t>
            </a:r>
            <a:r>
              <a:rPr lang="en-US" sz="2800" b="1" dirty="0" smtClean="0"/>
              <a:t> </a:t>
            </a:r>
            <a:r>
              <a:rPr lang="en-US" sz="2800" b="1" dirty="0" err="1" smtClean="0"/>
              <a:t>dan</a:t>
            </a:r>
            <a:r>
              <a:rPr lang="en-US" sz="2800" b="1" dirty="0" smtClean="0"/>
              <a:t> </a:t>
            </a:r>
            <a:r>
              <a:rPr lang="en-US" sz="2800" b="1" dirty="0" err="1" smtClean="0"/>
              <a:t>wadah</a:t>
            </a:r>
            <a:r>
              <a:rPr lang="en-US" sz="2800" b="1" dirty="0" smtClean="0"/>
              <a:t> </a:t>
            </a:r>
            <a:r>
              <a:rPr lang="en-US" sz="2800" b="1" dirty="0" err="1" smtClean="0"/>
              <a:t>partisipasi</a:t>
            </a:r>
            <a:r>
              <a:rPr lang="en-US" sz="2800" b="1" dirty="0" smtClean="0"/>
              <a:t> </a:t>
            </a:r>
            <a:r>
              <a:rPr lang="en-US" sz="2800" b="1" dirty="0" err="1" smtClean="0"/>
              <a:t>serta</a:t>
            </a:r>
            <a:r>
              <a:rPr lang="en-US" sz="2800" b="1" dirty="0" smtClean="0"/>
              <a:t> </a:t>
            </a:r>
            <a:r>
              <a:rPr lang="en-US" sz="2800" b="1" dirty="0" err="1" smtClean="0"/>
              <a:t>melayani</a:t>
            </a:r>
            <a:r>
              <a:rPr lang="en-US" sz="2800" b="1" dirty="0" smtClean="0"/>
              <a:t> </a:t>
            </a:r>
            <a:r>
              <a:rPr lang="en-US" sz="2800" b="1" dirty="0" err="1" smtClean="0"/>
              <a:t>masyarakat</a:t>
            </a:r>
            <a:endParaRPr lang="en-US" sz="2800" dirty="0"/>
          </a:p>
        </p:txBody>
      </p:sp>
      <p:sp>
        <p:nvSpPr>
          <p:cNvPr id="3" name="Content Placeholder 2"/>
          <p:cNvSpPr>
            <a:spLocks noGrp="1"/>
          </p:cNvSpPr>
          <p:nvPr>
            <p:ph idx="1"/>
          </p:nvPr>
        </p:nvSpPr>
        <p:spPr>
          <a:xfrm>
            <a:off x="0" y="1981200"/>
            <a:ext cx="9144000" cy="4876800"/>
          </a:xfrm>
        </p:spPr>
        <p:txBody>
          <a:bodyPr/>
          <a:lstStyle/>
          <a:p>
            <a:endParaRPr lang="en-US" dirty="0"/>
          </a:p>
        </p:txBody>
      </p:sp>
      <p:sp>
        <p:nvSpPr>
          <p:cNvPr id="4" name="Oval 3"/>
          <p:cNvSpPr/>
          <p:nvPr/>
        </p:nvSpPr>
        <p:spPr>
          <a:xfrm>
            <a:off x="381000" y="2819400"/>
            <a:ext cx="3429000" cy="2438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Castellar" pitchFamily="18" charset="0"/>
              </a:rPr>
              <a:t>PEMERINTAH</a:t>
            </a:r>
            <a:endParaRPr lang="en-US" sz="2400" dirty="0">
              <a:latin typeface="Castellar" pitchFamily="18" charset="0"/>
            </a:endParaRPr>
          </a:p>
        </p:txBody>
      </p:sp>
      <p:sp>
        <p:nvSpPr>
          <p:cNvPr id="5" name="Oval 4"/>
          <p:cNvSpPr/>
          <p:nvPr/>
        </p:nvSpPr>
        <p:spPr>
          <a:xfrm>
            <a:off x="5486400" y="3048000"/>
            <a:ext cx="3429000" cy="2209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Castellar" pitchFamily="18" charset="0"/>
              </a:rPr>
              <a:t>MASYARAKAT</a:t>
            </a:r>
            <a:endParaRPr lang="en-US" sz="2000" dirty="0">
              <a:latin typeface="Castellar" pitchFamily="18" charset="0"/>
            </a:endParaRPr>
          </a:p>
        </p:txBody>
      </p:sp>
      <p:sp>
        <p:nvSpPr>
          <p:cNvPr id="6" name="Oval 5"/>
          <p:cNvSpPr/>
          <p:nvPr/>
        </p:nvSpPr>
        <p:spPr>
          <a:xfrm>
            <a:off x="2743200" y="3886200"/>
            <a:ext cx="3886200" cy="1905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Castellar" pitchFamily="18" charset="0"/>
              </a:rPr>
              <a:t>LEMBAGA KEMASYARAKATAN</a:t>
            </a:r>
            <a:endParaRPr lang="en-US" dirty="0">
              <a:latin typeface="Castellar"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4000" dirty="0" smtClean="0"/>
              <a:t>FUNGSI DAN TUGAS</a:t>
            </a:r>
            <a:endParaRPr lang="en-US" sz="4000" dirty="0"/>
          </a:p>
        </p:txBody>
      </p:sp>
      <p:sp>
        <p:nvSpPr>
          <p:cNvPr id="3" name="Content Placeholder 2"/>
          <p:cNvSpPr>
            <a:spLocks noGrp="1"/>
          </p:cNvSpPr>
          <p:nvPr>
            <p:ph idx="1"/>
          </p:nvPr>
        </p:nvSpPr>
        <p:spPr>
          <a:xfrm>
            <a:off x="457200" y="1295400"/>
            <a:ext cx="8229600" cy="4830763"/>
          </a:xfrm>
        </p:spPr>
        <p:txBody>
          <a:bodyPr/>
          <a:lstStyle/>
          <a:p>
            <a:r>
              <a:rPr lang="en-US" dirty="0" err="1" smtClean="0">
                <a:latin typeface="+mj-lt"/>
              </a:rPr>
              <a:t>Lembaga</a:t>
            </a:r>
            <a:r>
              <a:rPr lang="en-US" dirty="0" smtClean="0">
                <a:latin typeface="+mj-lt"/>
              </a:rPr>
              <a:t> </a:t>
            </a:r>
            <a:r>
              <a:rPr lang="en-US" dirty="0" err="1" smtClean="0">
                <a:latin typeface="+mj-lt"/>
              </a:rPr>
              <a:t>Kemasyarakatan</a:t>
            </a:r>
            <a:r>
              <a:rPr lang="en-US" dirty="0" smtClean="0">
                <a:latin typeface="+mj-lt"/>
              </a:rPr>
              <a:t> </a:t>
            </a:r>
            <a:r>
              <a:rPr lang="en-US" dirty="0" err="1" smtClean="0">
                <a:latin typeface="+mj-lt"/>
              </a:rPr>
              <a:t>sebagai</a:t>
            </a:r>
            <a:r>
              <a:rPr lang="en-US" dirty="0" smtClean="0">
                <a:latin typeface="+mj-lt"/>
              </a:rPr>
              <a:t> </a:t>
            </a:r>
            <a:r>
              <a:rPr lang="en-US" dirty="0" err="1" smtClean="0">
                <a:latin typeface="+mj-lt"/>
              </a:rPr>
              <a:t>mitra</a:t>
            </a:r>
            <a:r>
              <a:rPr lang="en-US" dirty="0" smtClean="0">
                <a:latin typeface="+mj-lt"/>
              </a:rPr>
              <a:t> </a:t>
            </a:r>
            <a:r>
              <a:rPr lang="en-US" dirty="0" err="1" smtClean="0">
                <a:latin typeface="+mj-lt"/>
              </a:rPr>
              <a:t>pemerintah</a:t>
            </a:r>
            <a:r>
              <a:rPr lang="en-US" dirty="0" smtClean="0">
                <a:latin typeface="+mj-lt"/>
              </a:rPr>
              <a:t> </a:t>
            </a:r>
            <a:r>
              <a:rPr lang="en-US" dirty="0" err="1" smtClean="0">
                <a:latin typeface="+mj-lt"/>
              </a:rPr>
              <a:t>dalam</a:t>
            </a:r>
            <a:r>
              <a:rPr lang="en-US" dirty="0" smtClean="0">
                <a:latin typeface="+mj-lt"/>
              </a:rPr>
              <a:t> </a:t>
            </a:r>
            <a:r>
              <a:rPr lang="en-US" dirty="0" err="1" smtClean="0">
                <a:latin typeface="+mj-lt"/>
              </a:rPr>
              <a:t>pembangunan</a:t>
            </a:r>
            <a:r>
              <a:rPr lang="en-US" dirty="0" smtClean="0">
                <a:latin typeface="+mj-lt"/>
              </a:rPr>
              <a:t> </a:t>
            </a:r>
            <a:r>
              <a:rPr lang="en-US" dirty="0" err="1" smtClean="0">
                <a:latin typeface="+mj-lt"/>
              </a:rPr>
              <a:t>dan</a:t>
            </a:r>
            <a:r>
              <a:rPr lang="en-US" dirty="0" smtClean="0">
                <a:latin typeface="+mj-lt"/>
              </a:rPr>
              <a:t> </a:t>
            </a:r>
            <a:r>
              <a:rPr lang="en-US" dirty="0" err="1" smtClean="0">
                <a:latin typeface="+mj-lt"/>
              </a:rPr>
              <a:t>kemasyarakatan</a:t>
            </a:r>
            <a:endParaRPr lang="en-US" dirty="0" smtClean="0">
              <a:latin typeface="+mj-lt"/>
            </a:endParaRPr>
          </a:p>
          <a:p>
            <a:r>
              <a:rPr lang="en-US" dirty="0" err="1" smtClean="0">
                <a:latin typeface="+mj-lt"/>
              </a:rPr>
              <a:t>Wadah</a:t>
            </a:r>
            <a:r>
              <a:rPr lang="en-US" dirty="0" smtClean="0">
                <a:latin typeface="+mj-lt"/>
              </a:rPr>
              <a:t> </a:t>
            </a:r>
            <a:r>
              <a:rPr lang="en-US" dirty="0" err="1" smtClean="0">
                <a:latin typeface="+mj-lt"/>
              </a:rPr>
              <a:t>partisipasi</a:t>
            </a:r>
            <a:r>
              <a:rPr lang="en-US" dirty="0" smtClean="0">
                <a:latin typeface="+mj-lt"/>
              </a:rPr>
              <a:t> </a:t>
            </a:r>
          </a:p>
          <a:p>
            <a:r>
              <a:rPr lang="en-US" dirty="0" err="1" smtClean="0">
                <a:latin typeface="+mj-lt"/>
              </a:rPr>
              <a:t>Melayani</a:t>
            </a:r>
            <a:r>
              <a:rPr lang="en-US" dirty="0" smtClean="0">
                <a:latin typeface="+mj-lt"/>
              </a:rPr>
              <a:t> </a:t>
            </a:r>
            <a:r>
              <a:rPr lang="en-US" dirty="0" err="1" smtClean="0">
                <a:latin typeface="+mj-lt"/>
              </a:rPr>
              <a:t>masyarakat</a:t>
            </a:r>
            <a:endParaRPr lang="en-US" dirty="0" smtClean="0">
              <a:latin typeface="+mj-lt"/>
            </a:endParaRPr>
          </a:p>
          <a:p>
            <a:endParaRPr lang="en-US" dirty="0">
              <a:latin typeface="+mj-l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897562"/>
          </a:xfrm>
        </p:spPr>
        <p:txBody>
          <a:bodyPr>
            <a:normAutofit/>
          </a:bodyPr>
          <a:lstStyle/>
          <a:p>
            <a:pPr algn="l">
              <a:lnSpc>
                <a:spcPct val="90000"/>
              </a:lnSpc>
            </a:pPr>
            <a:r>
              <a:rPr lang="en-US" sz="3600" dirty="0" smtClean="0"/>
              <a:t>LPMK/D  </a:t>
            </a:r>
            <a:r>
              <a:rPr lang="en-US" sz="3600" dirty="0" err="1" smtClean="0"/>
              <a:t>sebagai</a:t>
            </a:r>
            <a:r>
              <a:rPr lang="en-US" sz="3600" dirty="0" smtClean="0"/>
              <a:t> “</a:t>
            </a:r>
            <a:r>
              <a:rPr lang="en-US" sz="3600" dirty="0" err="1" smtClean="0"/>
              <a:t>kapal</a:t>
            </a:r>
            <a:r>
              <a:rPr lang="en-US" sz="3600" dirty="0" smtClean="0"/>
              <a:t> </a:t>
            </a:r>
            <a:r>
              <a:rPr lang="en-US" sz="3600" dirty="0" err="1" smtClean="0"/>
              <a:t>induk</a:t>
            </a:r>
            <a:r>
              <a:rPr lang="en-US" sz="3600" dirty="0" smtClean="0"/>
              <a:t>” yang </a:t>
            </a:r>
            <a:r>
              <a:rPr lang="en-US" sz="3600" dirty="0" err="1" smtClean="0"/>
              <a:t>mengkoordinasikan</a:t>
            </a:r>
            <a:r>
              <a:rPr lang="en-US" sz="3600" dirty="0" smtClean="0"/>
              <a:t> </a:t>
            </a:r>
            <a:r>
              <a:rPr lang="en-US" sz="3600" dirty="0" err="1" smtClean="0"/>
              <a:t>lembaga</a:t>
            </a:r>
            <a:r>
              <a:rPr lang="en-US" sz="3600" dirty="0" smtClean="0"/>
              <a:t> </a:t>
            </a:r>
            <a:r>
              <a:rPr lang="en-US" sz="3600" dirty="0" err="1" smtClean="0"/>
              <a:t>kemasuarakatan</a:t>
            </a:r>
            <a:r>
              <a:rPr lang="en-US" sz="3600" dirty="0" smtClean="0"/>
              <a:t> yang  lain </a:t>
            </a:r>
            <a:r>
              <a:rPr lang="en-US" sz="3600" dirty="0" err="1" smtClean="0"/>
              <a:t>mengoptimalkan</a:t>
            </a:r>
            <a:r>
              <a:rPr lang="en-US" sz="3600" dirty="0" smtClean="0"/>
              <a:t> </a:t>
            </a:r>
            <a:r>
              <a:rPr lang="en-US" sz="3600" dirty="0" err="1" smtClean="0"/>
              <a:t>peran</a:t>
            </a:r>
            <a:r>
              <a:rPr lang="en-US" sz="3600" dirty="0" smtClean="0"/>
              <a:t> </a:t>
            </a:r>
            <a:r>
              <a:rPr lang="en-US" sz="3600" dirty="0" err="1" smtClean="0"/>
              <a:t>karang</a:t>
            </a:r>
            <a:r>
              <a:rPr lang="en-US" sz="3600" dirty="0" smtClean="0"/>
              <a:t> </a:t>
            </a:r>
            <a:r>
              <a:rPr lang="en-US" sz="3600" dirty="0" err="1" smtClean="0"/>
              <a:t>taruna</a:t>
            </a:r>
            <a:r>
              <a:rPr lang="en-US" sz="3600" dirty="0" smtClean="0"/>
              <a:t> </a:t>
            </a:r>
            <a:r>
              <a:rPr lang="en-US" sz="3600" dirty="0" err="1" smtClean="0"/>
              <a:t>untuk</a:t>
            </a:r>
            <a:r>
              <a:rPr lang="en-US" sz="3600" dirty="0" smtClean="0"/>
              <a:t> </a:t>
            </a:r>
            <a:r>
              <a:rPr lang="en-US" sz="3600" dirty="0" err="1" smtClean="0"/>
              <a:t>kaderisasi</a:t>
            </a:r>
            <a:r>
              <a:rPr lang="en-US" sz="3600" dirty="0" smtClean="0"/>
              <a:t> </a:t>
            </a:r>
            <a:r>
              <a:rPr lang="en-US" sz="3600" dirty="0" err="1" smtClean="0"/>
              <a:t>dan</a:t>
            </a:r>
            <a:r>
              <a:rPr lang="en-US" sz="3600" dirty="0" smtClean="0"/>
              <a:t> </a:t>
            </a:r>
            <a:r>
              <a:rPr lang="en-US" sz="3600" dirty="0" err="1" smtClean="0"/>
              <a:t>mengalihkan</a:t>
            </a:r>
            <a:r>
              <a:rPr lang="en-US" sz="3600" dirty="0" smtClean="0"/>
              <a:t> kegiatan2 </a:t>
            </a:r>
            <a:r>
              <a:rPr lang="en-US" sz="3600" dirty="0" err="1" smtClean="0"/>
              <a:t>negatif</a:t>
            </a:r>
            <a:r>
              <a:rPr lang="en-US" sz="3600" dirty="0" smtClean="0"/>
              <a:t> </a:t>
            </a:r>
            <a:r>
              <a:rPr lang="en-US" sz="3600" dirty="0" err="1" smtClean="0"/>
              <a:t>pemuda</a:t>
            </a:r>
            <a:r>
              <a:rPr lang="en-US" sz="3600" dirty="0" smtClean="0"/>
              <a:t> </a:t>
            </a:r>
            <a:r>
              <a:rPr lang="en-US" sz="3600" dirty="0" err="1" smtClean="0"/>
              <a:t>dan</a:t>
            </a:r>
            <a:r>
              <a:rPr lang="en-US" sz="3600" dirty="0" smtClean="0"/>
              <a:t> </a:t>
            </a:r>
            <a:r>
              <a:rPr lang="en-US" sz="3600" dirty="0" err="1" smtClean="0"/>
              <a:t>mengoptimalkan</a:t>
            </a:r>
            <a:r>
              <a:rPr lang="en-US" sz="3600" dirty="0" smtClean="0"/>
              <a:t> </a:t>
            </a:r>
            <a:r>
              <a:rPr lang="en-US" sz="3600" dirty="0" err="1" smtClean="0"/>
              <a:t>musrenbang</a:t>
            </a:r>
            <a:r>
              <a:rPr lang="en-US" sz="3600" dirty="0" smtClean="0"/>
              <a:t> </a:t>
            </a:r>
            <a:r>
              <a:rPr lang="en-US" sz="3600" dirty="0" err="1" smtClean="0"/>
              <a:t>mulai</a:t>
            </a:r>
            <a:r>
              <a:rPr lang="en-US" sz="3600" dirty="0" smtClean="0"/>
              <a:t> </a:t>
            </a:r>
            <a:r>
              <a:rPr lang="en-US" sz="3600" dirty="0" err="1" smtClean="0"/>
              <a:t>dari</a:t>
            </a:r>
            <a:r>
              <a:rPr lang="en-US" sz="3600" dirty="0" smtClean="0"/>
              <a:t> </a:t>
            </a:r>
            <a:r>
              <a:rPr lang="en-US" sz="3600" dirty="0" err="1" smtClean="0"/>
              <a:t>pra</a:t>
            </a:r>
            <a:r>
              <a:rPr lang="en-US" sz="3600" dirty="0" smtClean="0"/>
              <a:t> </a:t>
            </a:r>
            <a:r>
              <a:rPr lang="en-US" sz="3600" dirty="0" err="1" smtClean="0"/>
              <a:t>musrenbang</a:t>
            </a:r>
            <a:r>
              <a:rPr lang="en-US" sz="3600" dirty="0" smtClean="0"/>
              <a:t> </a:t>
            </a:r>
            <a:r>
              <a:rPr lang="en-US" sz="3600" dirty="0" err="1" smtClean="0"/>
              <a:t>yg</a:t>
            </a:r>
            <a:r>
              <a:rPr lang="en-US" sz="3600" dirty="0" smtClean="0"/>
              <a:t> </a:t>
            </a:r>
            <a:r>
              <a:rPr lang="en-US" sz="3600" dirty="0" err="1" smtClean="0"/>
              <a:t>diselenggarakan</a:t>
            </a:r>
            <a:r>
              <a:rPr lang="en-US" sz="3600" dirty="0" smtClean="0"/>
              <a:t> </a:t>
            </a:r>
            <a:r>
              <a:rPr lang="en-US" sz="3600" dirty="0" err="1" smtClean="0"/>
              <a:t>oleh</a:t>
            </a:r>
            <a:r>
              <a:rPr lang="en-US" sz="3600" dirty="0" smtClean="0"/>
              <a:t> RT, RW PKK, </a:t>
            </a:r>
            <a:r>
              <a:rPr lang="en-US" sz="3600" dirty="0" err="1" smtClean="0"/>
              <a:t>Karang</a:t>
            </a:r>
            <a:r>
              <a:rPr lang="en-US" sz="3600" dirty="0" smtClean="0"/>
              <a:t> </a:t>
            </a:r>
            <a:r>
              <a:rPr lang="en-US" sz="3600" dirty="0" err="1" smtClean="0"/>
              <a:t>Taruna</a:t>
            </a:r>
            <a:r>
              <a:rPr lang="en-US" sz="3600" dirty="0" smtClean="0"/>
              <a:t> </a:t>
            </a:r>
            <a:r>
              <a:rPr lang="en-US" sz="3600" dirty="0" err="1" smtClean="0"/>
              <a:t>dll</a:t>
            </a:r>
            <a:r>
              <a:rPr lang="en-US" sz="3600" dirty="0" smtClean="0"/>
              <a:t> . </a:t>
            </a:r>
            <a:r>
              <a:rPr lang="en-US" sz="3600" dirty="0" err="1" smtClean="0"/>
              <a:t>serta</a:t>
            </a:r>
            <a:r>
              <a:rPr lang="en-US" sz="3600" dirty="0" smtClean="0"/>
              <a:t> </a:t>
            </a:r>
            <a:r>
              <a:rPr lang="en-US" sz="3600" dirty="0" err="1" smtClean="0"/>
              <a:t>musrenbang</a:t>
            </a:r>
            <a:r>
              <a:rPr lang="en-US" sz="3600" dirty="0" smtClean="0"/>
              <a:t> </a:t>
            </a:r>
            <a:r>
              <a:rPr lang="en-US" sz="3600" dirty="0" err="1" smtClean="0"/>
              <a:t>yg</a:t>
            </a:r>
            <a:r>
              <a:rPr lang="en-US" sz="3600" dirty="0" smtClean="0"/>
              <a:t> </a:t>
            </a:r>
            <a:r>
              <a:rPr lang="en-US" sz="3600" dirty="0" err="1" smtClean="0"/>
              <a:t>difasilitasi</a:t>
            </a:r>
            <a:r>
              <a:rPr lang="en-US" sz="3600" dirty="0" smtClean="0"/>
              <a:t> LPMK </a:t>
            </a:r>
            <a:r>
              <a:rPr lang="en-US" sz="3600" dirty="0" err="1" smtClean="0"/>
              <a:t>mengalokasikan</a:t>
            </a:r>
            <a:r>
              <a:rPr lang="en-US" sz="3600" dirty="0" smtClean="0"/>
              <a:t> </a:t>
            </a:r>
            <a:r>
              <a:rPr lang="en-US" sz="3600" dirty="0" err="1" smtClean="0"/>
              <a:t>dana</a:t>
            </a:r>
            <a:r>
              <a:rPr lang="en-US" sz="3600" dirty="0" smtClean="0"/>
              <a:t> </a:t>
            </a:r>
            <a:r>
              <a:rPr lang="en-US" sz="3600" dirty="0" err="1" smtClean="0"/>
              <a:t>sesuai</a:t>
            </a:r>
            <a:r>
              <a:rPr lang="en-US" sz="3600" dirty="0" smtClean="0"/>
              <a:t> </a:t>
            </a:r>
            <a:r>
              <a:rPr lang="en-US" sz="3600" dirty="0" err="1" smtClean="0"/>
              <a:t>kebutuhan</a:t>
            </a:r>
            <a:r>
              <a:rPr lang="en-US" sz="3600" dirty="0" smtClean="0"/>
              <a:t/>
            </a:r>
            <a:br>
              <a:rPr lang="en-US" sz="3600" dirty="0" smtClean="0"/>
            </a:br>
            <a:endParaRPr lang="en-US"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pPr marL="514350" indent="-514350">
              <a:buAutoNum type="arabicPeriod" startAt="4"/>
            </a:pPr>
            <a:r>
              <a:rPr lang="en-US" dirty="0" smtClean="0"/>
              <a:t>Al Paul B. Horton</a:t>
            </a:r>
          </a:p>
          <a:p>
            <a:pPr marL="514350" indent="-514350">
              <a:buNone/>
            </a:pPr>
            <a:r>
              <a:rPr lang="en-US" dirty="0" smtClean="0"/>
              <a:t>      LK  </a:t>
            </a:r>
            <a:r>
              <a:rPr lang="en-US" dirty="0" err="1" smtClean="0"/>
              <a:t>sbg</a:t>
            </a:r>
            <a:r>
              <a:rPr lang="en-US" dirty="0" smtClean="0"/>
              <a:t> </a:t>
            </a:r>
            <a:r>
              <a:rPr lang="en-US" dirty="0" err="1" smtClean="0"/>
              <a:t>suatu</a:t>
            </a:r>
            <a:r>
              <a:rPr lang="en-US" dirty="0" smtClean="0"/>
              <a:t> </a:t>
            </a:r>
            <a:r>
              <a:rPr lang="en-US" dirty="0" err="1" smtClean="0"/>
              <a:t>sistem</a:t>
            </a:r>
            <a:r>
              <a:rPr lang="en-US" dirty="0" smtClean="0"/>
              <a:t> </a:t>
            </a:r>
            <a:r>
              <a:rPr lang="en-US" dirty="0" err="1" smtClean="0"/>
              <a:t>norma</a:t>
            </a:r>
            <a:r>
              <a:rPr lang="en-US" dirty="0" smtClean="0"/>
              <a:t> </a:t>
            </a:r>
            <a:r>
              <a:rPr lang="en-US" dirty="0" err="1" smtClean="0"/>
              <a:t>utk</a:t>
            </a:r>
            <a:r>
              <a:rPr lang="en-US" dirty="0" smtClean="0"/>
              <a:t> </a:t>
            </a:r>
            <a:r>
              <a:rPr lang="en-US" dirty="0" err="1" smtClean="0"/>
              <a:t>mencapai</a:t>
            </a:r>
            <a:r>
              <a:rPr lang="en-US" dirty="0" smtClean="0"/>
              <a:t> </a:t>
            </a:r>
            <a:r>
              <a:rPr lang="en-US" dirty="0" err="1" smtClean="0"/>
              <a:t>suatu</a:t>
            </a:r>
            <a:r>
              <a:rPr lang="en-US" dirty="0" smtClean="0"/>
              <a:t> </a:t>
            </a:r>
            <a:r>
              <a:rPr lang="en-US" dirty="0" err="1" smtClean="0"/>
              <a:t>tujuan</a:t>
            </a:r>
            <a:r>
              <a:rPr lang="en-US" dirty="0" smtClean="0"/>
              <a:t> </a:t>
            </a:r>
            <a:r>
              <a:rPr lang="en-US" dirty="0" err="1" smtClean="0"/>
              <a:t>atau</a:t>
            </a:r>
            <a:r>
              <a:rPr lang="en-US" dirty="0" smtClean="0"/>
              <a:t> </a:t>
            </a:r>
            <a:r>
              <a:rPr lang="en-US" dirty="0" err="1" smtClean="0"/>
              <a:t>kegiatan</a:t>
            </a:r>
            <a:r>
              <a:rPr lang="en-US" dirty="0" smtClean="0"/>
              <a:t> </a:t>
            </a:r>
            <a:r>
              <a:rPr lang="en-US" dirty="0" err="1" smtClean="0"/>
              <a:t>yg</a:t>
            </a:r>
            <a:r>
              <a:rPr lang="en-US" dirty="0" smtClean="0"/>
              <a:t>  </a:t>
            </a:r>
            <a:r>
              <a:rPr lang="en-US" dirty="0" err="1" smtClean="0"/>
              <a:t>oleh</a:t>
            </a:r>
            <a:r>
              <a:rPr lang="en-US" dirty="0" smtClean="0"/>
              <a:t> </a:t>
            </a:r>
            <a:r>
              <a:rPr lang="en-US" dirty="0" err="1" smtClean="0"/>
              <a:t>masyarakat</a:t>
            </a:r>
            <a:r>
              <a:rPr lang="en-US" dirty="0" smtClean="0"/>
              <a:t> </a:t>
            </a:r>
            <a:r>
              <a:rPr lang="en-US" dirty="0" err="1" smtClean="0"/>
              <a:t>dipandang</a:t>
            </a:r>
            <a:r>
              <a:rPr lang="en-US" dirty="0" smtClean="0"/>
              <a:t> </a:t>
            </a:r>
            <a:r>
              <a:rPr lang="en-US" dirty="0" err="1" smtClean="0"/>
              <a:t>penting</a:t>
            </a:r>
            <a:r>
              <a:rPr lang="en-US" dirty="0" smtClean="0"/>
              <a:t>, </a:t>
            </a:r>
            <a:r>
              <a:rPr lang="en-US" dirty="0" err="1" smtClean="0"/>
              <a:t>atau</a:t>
            </a:r>
            <a:r>
              <a:rPr lang="en-US" dirty="0" smtClean="0"/>
              <a:t> </a:t>
            </a:r>
            <a:r>
              <a:rPr lang="en-US" dirty="0" err="1" smtClean="0"/>
              <a:t>secara</a:t>
            </a:r>
            <a:r>
              <a:rPr lang="en-US" dirty="0" smtClean="0"/>
              <a:t> formal </a:t>
            </a:r>
            <a:r>
              <a:rPr lang="en-US" dirty="0" err="1" smtClean="0"/>
              <a:t>sekumpulan</a:t>
            </a:r>
            <a:r>
              <a:rPr lang="en-US" dirty="0" smtClean="0"/>
              <a:t> </a:t>
            </a:r>
            <a:r>
              <a:rPr lang="en-US" dirty="0" err="1" smtClean="0"/>
              <a:t>kebiasaan</a:t>
            </a:r>
            <a:r>
              <a:rPr lang="en-US" dirty="0" smtClean="0"/>
              <a:t> </a:t>
            </a:r>
            <a:r>
              <a:rPr lang="en-US" dirty="0" err="1" smtClean="0"/>
              <a:t>dan</a:t>
            </a:r>
            <a:r>
              <a:rPr lang="en-US" dirty="0" smtClean="0"/>
              <a:t> </a:t>
            </a:r>
            <a:r>
              <a:rPr lang="en-US" dirty="0" err="1" smtClean="0"/>
              <a:t>tata</a:t>
            </a:r>
            <a:r>
              <a:rPr lang="en-US" dirty="0" smtClean="0"/>
              <a:t> </a:t>
            </a:r>
            <a:r>
              <a:rPr lang="en-US" dirty="0" err="1" smtClean="0"/>
              <a:t>kelakuan</a:t>
            </a:r>
            <a:r>
              <a:rPr lang="en-US" dirty="0" smtClean="0"/>
              <a:t> yang </a:t>
            </a:r>
            <a:r>
              <a:rPr lang="en-US" dirty="0" err="1" smtClean="0"/>
              <a:t>berkisar</a:t>
            </a:r>
            <a:r>
              <a:rPr lang="en-US" dirty="0" smtClean="0"/>
              <a:t> </a:t>
            </a:r>
            <a:r>
              <a:rPr lang="en-US" dirty="0" err="1" smtClean="0"/>
              <a:t>pada</a:t>
            </a:r>
            <a:r>
              <a:rPr lang="en-US" dirty="0" smtClean="0"/>
              <a:t> </a:t>
            </a:r>
            <a:r>
              <a:rPr lang="en-US" dirty="0" err="1" smtClean="0"/>
              <a:t>kegiatan</a:t>
            </a:r>
            <a:r>
              <a:rPr lang="en-US" dirty="0" smtClean="0"/>
              <a:t> </a:t>
            </a:r>
            <a:r>
              <a:rPr lang="en-US" dirty="0" err="1" smtClean="0"/>
              <a:t>pokok</a:t>
            </a:r>
            <a:r>
              <a:rPr lang="en-US" dirty="0" smtClean="0"/>
              <a:t> </a:t>
            </a:r>
            <a:r>
              <a:rPr lang="en-US" dirty="0" err="1" smtClean="0"/>
              <a:t>manusia</a:t>
            </a:r>
            <a:r>
              <a:rPr lang="en-US" dirty="0" smtClean="0"/>
              <a:t> </a:t>
            </a:r>
          </a:p>
          <a:p>
            <a:pPr marL="514350" indent="-514350">
              <a:buAutoNum type="arabicPeriod" startAt="5"/>
            </a:pPr>
            <a:r>
              <a:rPr lang="en-US" dirty="0" err="1" smtClean="0"/>
              <a:t>Suryono</a:t>
            </a:r>
            <a:r>
              <a:rPr lang="en-US" dirty="0" smtClean="0"/>
              <a:t> </a:t>
            </a:r>
            <a:r>
              <a:rPr lang="en-US" dirty="0" err="1" smtClean="0"/>
              <a:t>Sukanto</a:t>
            </a:r>
            <a:endParaRPr lang="en-US" dirty="0" smtClean="0"/>
          </a:p>
          <a:p>
            <a:pPr marL="514350" indent="-514350">
              <a:buNone/>
            </a:pPr>
            <a:r>
              <a:rPr lang="en-US" dirty="0"/>
              <a:t> </a:t>
            </a:r>
            <a:r>
              <a:rPr lang="en-US" dirty="0" smtClean="0"/>
              <a:t>     LK </a:t>
            </a:r>
            <a:r>
              <a:rPr lang="en-US" dirty="0" err="1" smtClean="0"/>
              <a:t>merupakan</a:t>
            </a:r>
            <a:r>
              <a:rPr lang="en-US" dirty="0" smtClean="0"/>
              <a:t> </a:t>
            </a:r>
            <a:r>
              <a:rPr lang="en-US" dirty="0" err="1" smtClean="0"/>
              <a:t>himpunan</a:t>
            </a:r>
            <a:r>
              <a:rPr lang="en-US" dirty="0" smtClean="0"/>
              <a:t> </a:t>
            </a:r>
            <a:r>
              <a:rPr lang="en-US" dirty="0" err="1" smtClean="0"/>
              <a:t>norma-norma</a:t>
            </a:r>
            <a:r>
              <a:rPr lang="en-US" dirty="0" smtClean="0"/>
              <a:t> </a:t>
            </a:r>
            <a:r>
              <a:rPr lang="en-US" dirty="0" err="1" smtClean="0"/>
              <a:t>dari</a:t>
            </a:r>
            <a:r>
              <a:rPr lang="en-US" dirty="0" smtClean="0"/>
              <a:t> </a:t>
            </a:r>
            <a:r>
              <a:rPr lang="en-US" dirty="0" err="1" smtClean="0"/>
              <a:t>segala</a:t>
            </a:r>
            <a:r>
              <a:rPr lang="en-US" dirty="0" smtClean="0"/>
              <a:t> </a:t>
            </a:r>
            <a:r>
              <a:rPr lang="en-US" dirty="0" err="1" smtClean="0"/>
              <a:t>tingkatan</a:t>
            </a:r>
            <a:r>
              <a:rPr lang="en-US" dirty="0" smtClean="0"/>
              <a:t> yang </a:t>
            </a:r>
            <a:r>
              <a:rPr lang="en-US" dirty="0" err="1" smtClean="0"/>
              <a:t>berkisar</a:t>
            </a:r>
            <a:r>
              <a:rPr lang="en-US" dirty="0" smtClean="0"/>
              <a:t> </a:t>
            </a:r>
            <a:r>
              <a:rPr lang="en-US" dirty="0" err="1" smtClean="0"/>
              <a:t>pada</a:t>
            </a:r>
            <a:r>
              <a:rPr lang="en-US" dirty="0" smtClean="0"/>
              <a:t> </a:t>
            </a:r>
            <a:r>
              <a:rPr lang="en-US" dirty="0" err="1" smtClean="0"/>
              <a:t>suatu</a:t>
            </a:r>
            <a:r>
              <a:rPr lang="en-US" dirty="0" smtClean="0"/>
              <a:t> </a:t>
            </a:r>
            <a:r>
              <a:rPr lang="en-US" dirty="0" err="1" smtClean="0"/>
              <a:t>kebutuhan</a:t>
            </a:r>
            <a:r>
              <a:rPr lang="en-US" dirty="0" smtClean="0"/>
              <a:t> </a:t>
            </a:r>
            <a:r>
              <a:rPr lang="en-US" dirty="0" err="1" smtClean="0"/>
              <a:t>pokok</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manusia</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3600" dirty="0" err="1" smtClean="0"/>
              <a:t>Pengertian</a:t>
            </a:r>
            <a:r>
              <a:rPr lang="en-US" sz="3600" dirty="0" smtClean="0"/>
              <a:t> </a:t>
            </a:r>
            <a:r>
              <a:rPr lang="en-US" sz="3600" dirty="0" err="1" smtClean="0"/>
              <a:t>Secara</a:t>
            </a:r>
            <a:r>
              <a:rPr lang="en-US" sz="3600" dirty="0" smtClean="0"/>
              <a:t> </a:t>
            </a:r>
            <a:r>
              <a:rPr lang="en-US" sz="3600" dirty="0" err="1" smtClean="0"/>
              <a:t>Umum</a:t>
            </a:r>
            <a:endParaRPr lang="en-US" sz="3600" dirty="0"/>
          </a:p>
        </p:txBody>
      </p:sp>
      <p:sp>
        <p:nvSpPr>
          <p:cNvPr id="3" name="Content Placeholder 2"/>
          <p:cNvSpPr>
            <a:spLocks noGrp="1"/>
          </p:cNvSpPr>
          <p:nvPr>
            <p:ph idx="1"/>
          </p:nvPr>
        </p:nvSpPr>
        <p:spPr>
          <a:xfrm>
            <a:off x="457200" y="914400"/>
            <a:ext cx="8229600" cy="5211763"/>
          </a:xfrm>
        </p:spPr>
        <p:txBody>
          <a:bodyPr/>
          <a:lstStyle/>
          <a:p>
            <a:r>
              <a:rPr lang="en-US" dirty="0" smtClean="0"/>
              <a:t>LK </a:t>
            </a:r>
            <a:r>
              <a:rPr lang="en-US" dirty="0" err="1" smtClean="0"/>
              <a:t>dapat</a:t>
            </a:r>
            <a:r>
              <a:rPr lang="en-US" dirty="0" smtClean="0"/>
              <a:t> </a:t>
            </a:r>
            <a:r>
              <a:rPr lang="en-US" dirty="0" err="1" smtClean="0"/>
              <a:t>diartikan</a:t>
            </a:r>
            <a:r>
              <a:rPr lang="en-US" dirty="0" smtClean="0"/>
              <a:t> </a:t>
            </a:r>
            <a:r>
              <a:rPr lang="en-US" dirty="0" err="1" smtClean="0"/>
              <a:t>sbg</a:t>
            </a:r>
            <a:r>
              <a:rPr lang="en-US" dirty="0" smtClean="0"/>
              <a:t> </a:t>
            </a:r>
            <a:r>
              <a:rPr lang="en-US" dirty="0" err="1" smtClean="0"/>
              <a:t>himpunan</a:t>
            </a:r>
            <a:r>
              <a:rPr lang="en-US" dirty="0" smtClean="0"/>
              <a:t> </a:t>
            </a:r>
            <a:r>
              <a:rPr lang="en-US" dirty="0" err="1" smtClean="0"/>
              <a:t>nilai-nilai</a:t>
            </a:r>
            <a:r>
              <a:rPr lang="en-US" dirty="0" smtClean="0"/>
              <a:t>, </a:t>
            </a:r>
            <a:r>
              <a:rPr lang="en-US" dirty="0" err="1" smtClean="0"/>
              <a:t>norma-norma</a:t>
            </a:r>
            <a:r>
              <a:rPr lang="en-US" dirty="0" smtClean="0"/>
              <a:t> </a:t>
            </a:r>
            <a:r>
              <a:rPr lang="en-US" dirty="0" err="1" smtClean="0"/>
              <a:t>dan</a:t>
            </a:r>
            <a:r>
              <a:rPr lang="en-US" dirty="0" smtClean="0"/>
              <a:t> </a:t>
            </a:r>
            <a:r>
              <a:rPr lang="en-US" dirty="0" err="1" smtClean="0"/>
              <a:t>peranan-peranan</a:t>
            </a:r>
            <a:endParaRPr lang="en-US" dirty="0" smtClean="0"/>
          </a:p>
          <a:p>
            <a:pPr>
              <a:buNone/>
            </a:pPr>
            <a:r>
              <a:rPr lang="en-US" dirty="0" smtClean="0"/>
              <a:t>     </a:t>
            </a:r>
            <a:r>
              <a:rPr lang="en-US" dirty="0" err="1" smtClean="0"/>
              <a:t>Contoh</a:t>
            </a:r>
            <a:r>
              <a:rPr lang="en-US" dirty="0" smtClean="0"/>
              <a:t> : </a:t>
            </a:r>
            <a:r>
              <a:rPr lang="en-US" dirty="0" err="1" smtClean="0"/>
              <a:t>Jiwa</a:t>
            </a:r>
            <a:r>
              <a:rPr lang="en-US" dirty="0" smtClean="0"/>
              <a:t> </a:t>
            </a:r>
            <a:r>
              <a:rPr lang="en-US" dirty="0" err="1" smtClean="0"/>
              <a:t>gotong</a:t>
            </a:r>
            <a:r>
              <a:rPr lang="en-US" dirty="0" smtClean="0"/>
              <a:t> </a:t>
            </a:r>
            <a:r>
              <a:rPr lang="en-US" dirty="0" err="1" smtClean="0"/>
              <a:t>royong</a:t>
            </a:r>
            <a:r>
              <a:rPr lang="en-US" dirty="0" smtClean="0"/>
              <a:t>, </a:t>
            </a:r>
            <a:r>
              <a:rPr lang="en-US" dirty="0" err="1" smtClean="0"/>
              <a:t>sopan</a:t>
            </a:r>
            <a:r>
              <a:rPr lang="en-US" dirty="0" smtClean="0"/>
              <a:t> </a:t>
            </a:r>
            <a:r>
              <a:rPr lang="en-US" dirty="0" err="1" smtClean="0"/>
              <a:t>santun</a:t>
            </a:r>
            <a:r>
              <a:rPr lang="en-US" dirty="0" smtClean="0"/>
              <a:t>, </a:t>
            </a:r>
            <a:r>
              <a:rPr lang="en-US" dirty="0" err="1" smtClean="0"/>
              <a:t>hukum</a:t>
            </a:r>
            <a:r>
              <a:rPr lang="en-US" dirty="0" smtClean="0"/>
              <a:t> </a:t>
            </a:r>
            <a:r>
              <a:rPr lang="en-US" dirty="0" err="1" smtClean="0"/>
              <a:t>adat</a:t>
            </a:r>
            <a:r>
              <a:rPr lang="en-US" dirty="0" smtClean="0"/>
              <a:t>, </a:t>
            </a:r>
            <a:r>
              <a:rPr lang="en-US" dirty="0" err="1" smtClean="0"/>
              <a:t>peraturan</a:t>
            </a:r>
            <a:r>
              <a:rPr lang="en-US" dirty="0" smtClean="0"/>
              <a:t> </a:t>
            </a:r>
            <a:r>
              <a:rPr lang="en-US" dirty="0" err="1" smtClean="0"/>
              <a:t>perundangan-undangan</a:t>
            </a:r>
            <a:r>
              <a:rPr lang="en-US" dirty="0" smtClean="0"/>
              <a:t>, </a:t>
            </a:r>
            <a:r>
              <a:rPr lang="en-US" dirty="0" err="1" smtClean="0"/>
              <a:t>perdes</a:t>
            </a:r>
            <a:r>
              <a:rPr lang="en-US" dirty="0" smtClean="0"/>
              <a:t> </a:t>
            </a:r>
            <a:r>
              <a:rPr lang="en-US" dirty="0" err="1" smtClean="0"/>
              <a:t>dll</a:t>
            </a:r>
            <a:endParaRPr lang="en-US" dirty="0" smtClean="0"/>
          </a:p>
          <a:p>
            <a:r>
              <a:rPr lang="en-US" dirty="0" err="1" smtClean="0"/>
              <a:t>Wujud</a:t>
            </a:r>
            <a:r>
              <a:rPr lang="en-US" dirty="0" smtClean="0"/>
              <a:t> </a:t>
            </a:r>
            <a:r>
              <a:rPr lang="en-US" dirty="0" err="1" smtClean="0"/>
              <a:t>konkrit</a:t>
            </a:r>
            <a:r>
              <a:rPr lang="en-US" dirty="0" smtClean="0"/>
              <a:t> </a:t>
            </a:r>
            <a:r>
              <a:rPr lang="en-US" dirty="0" err="1" smtClean="0"/>
              <a:t>dari</a:t>
            </a:r>
            <a:r>
              <a:rPr lang="en-US" dirty="0" smtClean="0"/>
              <a:t> </a:t>
            </a:r>
            <a:r>
              <a:rPr lang="en-US" dirty="0" err="1" smtClean="0"/>
              <a:t>lembaga</a:t>
            </a:r>
            <a:r>
              <a:rPr lang="en-US" dirty="0" smtClean="0"/>
              <a:t> </a:t>
            </a:r>
            <a:r>
              <a:rPr lang="en-US" dirty="0" err="1" smtClean="0"/>
              <a:t>adalah</a:t>
            </a:r>
            <a:r>
              <a:rPr lang="en-US" dirty="0" smtClean="0"/>
              <a:t> </a:t>
            </a:r>
            <a:r>
              <a:rPr lang="en-US" dirty="0" err="1" smtClean="0"/>
              <a:t>asosiasi</a:t>
            </a:r>
            <a:r>
              <a:rPr lang="en-US" dirty="0" smtClean="0"/>
              <a:t> </a:t>
            </a:r>
            <a:r>
              <a:rPr lang="en-US" dirty="0" err="1" smtClean="0"/>
              <a:t>atau</a:t>
            </a:r>
            <a:r>
              <a:rPr lang="en-US" dirty="0" smtClean="0"/>
              <a:t> </a:t>
            </a:r>
            <a:r>
              <a:rPr lang="en-US" dirty="0" err="1" smtClean="0"/>
              <a:t>organisasi</a:t>
            </a:r>
            <a:endParaRPr lang="en-US" dirty="0" smtClean="0"/>
          </a:p>
          <a:p>
            <a:pPr>
              <a:buNone/>
            </a:pPr>
            <a:r>
              <a:rPr lang="en-US" dirty="0" smtClean="0"/>
              <a:t>    </a:t>
            </a:r>
            <a:r>
              <a:rPr lang="en-US" dirty="0" err="1" smtClean="0"/>
              <a:t>Contoh</a:t>
            </a:r>
            <a:r>
              <a:rPr lang="en-US" dirty="0" smtClean="0"/>
              <a:t> : </a:t>
            </a:r>
            <a:r>
              <a:rPr lang="en-US" dirty="0" err="1" smtClean="0"/>
              <a:t>Keluarga</a:t>
            </a:r>
            <a:r>
              <a:rPr lang="en-US" dirty="0" smtClean="0"/>
              <a:t> A, </a:t>
            </a:r>
            <a:r>
              <a:rPr lang="en-US" dirty="0" err="1" smtClean="0"/>
              <a:t>Pemerintah</a:t>
            </a:r>
            <a:r>
              <a:rPr lang="en-US" dirty="0" smtClean="0"/>
              <a:t> </a:t>
            </a:r>
            <a:r>
              <a:rPr lang="en-US" dirty="0" err="1" smtClean="0"/>
              <a:t>Desa</a:t>
            </a:r>
            <a:r>
              <a:rPr lang="en-US" dirty="0" smtClean="0"/>
              <a:t> B, </a:t>
            </a:r>
            <a:r>
              <a:rPr lang="en-US" dirty="0" err="1" smtClean="0"/>
              <a:t>Dasawisma</a:t>
            </a:r>
            <a:r>
              <a:rPr lang="en-US" dirty="0" smtClean="0"/>
              <a:t> C, </a:t>
            </a:r>
            <a:r>
              <a:rPr lang="en-US" dirty="0" err="1" smtClean="0"/>
              <a:t>dll</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3600" dirty="0" err="1" smtClean="0"/>
              <a:t>Fungsi</a:t>
            </a:r>
            <a:r>
              <a:rPr lang="en-US" sz="3600" dirty="0" smtClean="0"/>
              <a:t> </a:t>
            </a:r>
            <a:r>
              <a:rPr lang="en-US" sz="3600" dirty="0" err="1" smtClean="0"/>
              <a:t>Lembaga</a:t>
            </a:r>
            <a:r>
              <a:rPr lang="en-US" sz="3600" dirty="0" smtClean="0"/>
              <a:t> </a:t>
            </a:r>
            <a:r>
              <a:rPr lang="en-US" sz="3600" dirty="0" err="1" smtClean="0"/>
              <a:t>Kemasyarakatan</a:t>
            </a:r>
            <a:endParaRPr lang="en-US" sz="36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Font typeface="+mj-lt"/>
              <a:buAutoNum type="arabicPeriod"/>
            </a:pPr>
            <a:r>
              <a:rPr lang="en-US" sz="2800" dirty="0" err="1" smtClean="0"/>
              <a:t>Memberikan</a:t>
            </a:r>
            <a:r>
              <a:rPr lang="en-US" sz="2800" dirty="0" smtClean="0"/>
              <a:t> </a:t>
            </a:r>
            <a:r>
              <a:rPr lang="en-US" sz="2800" dirty="0" err="1" smtClean="0"/>
              <a:t>pedoman</a:t>
            </a:r>
            <a:r>
              <a:rPr lang="en-US" sz="2800" dirty="0" smtClean="0"/>
              <a:t> </a:t>
            </a:r>
            <a:r>
              <a:rPr lang="en-US" sz="2800" dirty="0" err="1" smtClean="0"/>
              <a:t>pada</a:t>
            </a:r>
            <a:r>
              <a:rPr lang="en-US" sz="2800" dirty="0" smtClean="0"/>
              <a:t> </a:t>
            </a:r>
            <a:r>
              <a:rPr lang="en-US" sz="2800" dirty="0" err="1" smtClean="0"/>
              <a:t>anggota</a:t>
            </a:r>
            <a:r>
              <a:rPr lang="en-US" sz="2800" dirty="0" smtClean="0"/>
              <a:t> </a:t>
            </a:r>
            <a:r>
              <a:rPr lang="en-US" sz="2800" dirty="0" err="1" smtClean="0"/>
              <a:t>masyarakat</a:t>
            </a:r>
            <a:r>
              <a:rPr lang="en-US" sz="2800" dirty="0" smtClean="0"/>
              <a:t> </a:t>
            </a:r>
            <a:r>
              <a:rPr lang="en-US" sz="2800" dirty="0" err="1" smtClean="0"/>
              <a:t>bagaimana</a:t>
            </a:r>
            <a:r>
              <a:rPr lang="en-US" sz="2800" dirty="0" smtClean="0"/>
              <a:t> </a:t>
            </a:r>
            <a:r>
              <a:rPr lang="en-US" sz="2800" dirty="0" err="1" smtClean="0"/>
              <a:t>mereka</a:t>
            </a:r>
            <a:r>
              <a:rPr lang="en-US" sz="2800" dirty="0" smtClean="0"/>
              <a:t> </a:t>
            </a:r>
            <a:r>
              <a:rPr lang="en-US" sz="2800" dirty="0" err="1" smtClean="0"/>
              <a:t>harus</a:t>
            </a:r>
            <a:r>
              <a:rPr lang="en-US" sz="2800" dirty="0" smtClean="0"/>
              <a:t> </a:t>
            </a:r>
            <a:r>
              <a:rPr lang="en-US" sz="2800" dirty="0" err="1" smtClean="0"/>
              <a:t>bertingkah</a:t>
            </a:r>
            <a:r>
              <a:rPr lang="en-US" sz="2800" dirty="0" smtClean="0"/>
              <a:t> </a:t>
            </a:r>
            <a:r>
              <a:rPr lang="en-US" sz="2800" dirty="0" err="1" smtClean="0"/>
              <a:t>laku</a:t>
            </a:r>
            <a:r>
              <a:rPr lang="en-US" sz="2800" dirty="0" smtClean="0"/>
              <a:t> </a:t>
            </a:r>
            <a:r>
              <a:rPr lang="en-US" sz="2800" dirty="0" err="1" smtClean="0"/>
              <a:t>atau</a:t>
            </a:r>
            <a:r>
              <a:rPr lang="en-US" sz="2800" dirty="0" smtClean="0"/>
              <a:t> </a:t>
            </a:r>
            <a:r>
              <a:rPr lang="en-US" sz="2800" dirty="0" err="1" smtClean="0"/>
              <a:t>bersikap</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menghadapi</a:t>
            </a:r>
            <a:r>
              <a:rPr lang="en-US" sz="2800" dirty="0" smtClean="0"/>
              <a:t> </a:t>
            </a:r>
            <a:r>
              <a:rPr lang="en-US" sz="2800" dirty="0" err="1" smtClean="0"/>
              <a:t>masalah-masalah</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terutama</a:t>
            </a:r>
            <a:r>
              <a:rPr lang="en-US" sz="2800" dirty="0" smtClean="0"/>
              <a:t> yang </a:t>
            </a:r>
            <a:r>
              <a:rPr lang="en-US" sz="2800" dirty="0" err="1" smtClean="0"/>
              <a:t>menyangkut</a:t>
            </a:r>
            <a:r>
              <a:rPr lang="en-US" sz="2800" dirty="0" smtClean="0"/>
              <a:t> </a:t>
            </a:r>
            <a:r>
              <a:rPr lang="en-US" sz="2800" dirty="0" err="1" smtClean="0"/>
              <a:t>kebutuhan-kebutuhan</a:t>
            </a:r>
            <a:endParaRPr lang="en-US" sz="2800" dirty="0" smtClean="0"/>
          </a:p>
          <a:p>
            <a:pPr marL="514350" indent="-514350">
              <a:buFont typeface="+mj-lt"/>
              <a:buAutoNum type="arabicPeriod"/>
            </a:pPr>
            <a:r>
              <a:rPr lang="en-US" sz="2800" dirty="0" err="1" smtClean="0"/>
              <a:t>Menjaga</a:t>
            </a:r>
            <a:r>
              <a:rPr lang="en-US" sz="2800" dirty="0" smtClean="0"/>
              <a:t> </a:t>
            </a:r>
            <a:r>
              <a:rPr lang="en-US" sz="2800" dirty="0" err="1" smtClean="0"/>
              <a:t>keutuhan</a:t>
            </a:r>
            <a:r>
              <a:rPr lang="en-US" sz="2800" dirty="0" smtClean="0"/>
              <a:t> </a:t>
            </a:r>
            <a:r>
              <a:rPr lang="en-US" sz="2800" dirty="0" err="1" smtClean="0"/>
              <a:t>masyarakat</a:t>
            </a:r>
            <a:r>
              <a:rPr lang="en-US" sz="2800" dirty="0" smtClean="0"/>
              <a:t> yang </a:t>
            </a:r>
            <a:r>
              <a:rPr lang="en-US" sz="2800" dirty="0" err="1" smtClean="0"/>
              <a:t>bersangkutan</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memperkuat</a:t>
            </a:r>
            <a:r>
              <a:rPr lang="en-US" sz="2800" dirty="0" smtClean="0"/>
              <a:t> </a:t>
            </a:r>
            <a:r>
              <a:rPr lang="en-US" sz="2800" dirty="0" err="1" smtClean="0"/>
              <a:t>kedudukan</a:t>
            </a:r>
            <a:r>
              <a:rPr lang="en-US" sz="2800" dirty="0" smtClean="0"/>
              <a:t> </a:t>
            </a:r>
            <a:r>
              <a:rPr lang="en-US" sz="2800" dirty="0" err="1" smtClean="0"/>
              <a:t>atau</a:t>
            </a:r>
            <a:r>
              <a:rPr lang="en-US" sz="2800" dirty="0" smtClean="0"/>
              <a:t> </a:t>
            </a:r>
            <a:r>
              <a:rPr lang="en-US" sz="2800" dirty="0" err="1" smtClean="0"/>
              <a:t>keberadaan</a:t>
            </a:r>
            <a:r>
              <a:rPr lang="en-US" sz="2800" dirty="0" smtClean="0"/>
              <a:t> </a:t>
            </a:r>
            <a:r>
              <a:rPr lang="en-US" sz="2800" dirty="0" err="1" smtClean="0"/>
              <a:t>masyarakat</a:t>
            </a:r>
            <a:r>
              <a:rPr lang="en-US" sz="2800" dirty="0" smtClean="0"/>
              <a:t> </a:t>
            </a:r>
            <a:r>
              <a:rPr lang="en-US" sz="2800" dirty="0" err="1" smtClean="0"/>
              <a:t>terhadap</a:t>
            </a:r>
            <a:r>
              <a:rPr lang="en-US" sz="2800" dirty="0" smtClean="0"/>
              <a:t> </a:t>
            </a:r>
            <a:r>
              <a:rPr lang="en-US" sz="2800" dirty="0" err="1" smtClean="0"/>
              <a:t>kekuatan</a:t>
            </a:r>
            <a:r>
              <a:rPr lang="en-US" sz="2800" dirty="0" smtClean="0"/>
              <a:t> </a:t>
            </a:r>
            <a:r>
              <a:rPr lang="en-US" sz="2800" dirty="0" err="1" smtClean="0"/>
              <a:t>dari</a:t>
            </a:r>
            <a:r>
              <a:rPr lang="en-US" sz="2800" dirty="0" smtClean="0"/>
              <a:t> </a:t>
            </a:r>
            <a:r>
              <a:rPr lang="en-US" sz="2800" dirty="0" err="1" smtClean="0"/>
              <a:t>luar</a:t>
            </a:r>
            <a:r>
              <a:rPr lang="en-US" sz="2800" dirty="0" smtClean="0"/>
              <a:t> yang </a:t>
            </a:r>
            <a:r>
              <a:rPr lang="en-US" sz="2800" dirty="0" err="1" smtClean="0"/>
              <a:t>dapat</a:t>
            </a:r>
            <a:r>
              <a:rPr lang="en-US" sz="2800" dirty="0" smtClean="0"/>
              <a:t> </a:t>
            </a:r>
            <a:r>
              <a:rPr lang="en-US" sz="2800" dirty="0" err="1" smtClean="0"/>
              <a:t>merusak</a:t>
            </a:r>
            <a:r>
              <a:rPr lang="en-US" sz="2800" dirty="0" smtClean="0"/>
              <a:t> </a:t>
            </a:r>
            <a:r>
              <a:rPr lang="en-US" sz="2800" dirty="0" err="1" smtClean="0"/>
              <a:t>atau</a:t>
            </a:r>
            <a:r>
              <a:rPr lang="en-US" sz="2800" dirty="0" smtClean="0"/>
              <a:t> </a:t>
            </a:r>
            <a:r>
              <a:rPr lang="en-US" sz="2800" dirty="0" err="1" smtClean="0"/>
              <a:t>mengancam</a:t>
            </a:r>
            <a:r>
              <a:rPr lang="en-US" sz="2800" dirty="0" smtClean="0"/>
              <a:t> </a:t>
            </a:r>
            <a:r>
              <a:rPr lang="en-US" sz="2800" dirty="0" err="1" smtClean="0"/>
              <a:t>keberlangsungan</a:t>
            </a:r>
            <a:r>
              <a:rPr lang="en-US" sz="2800" dirty="0" smtClean="0"/>
              <a:t> </a:t>
            </a:r>
            <a:r>
              <a:rPr lang="en-US" sz="2800" dirty="0" err="1" smtClean="0"/>
              <a:t>hidupnya</a:t>
            </a:r>
            <a:endParaRPr lang="en-US" sz="2800" dirty="0" smtClean="0"/>
          </a:p>
          <a:p>
            <a:pPr marL="514350" indent="-514350">
              <a:buFont typeface="+mj-lt"/>
              <a:buAutoNum type="arabicPeriod"/>
            </a:pPr>
            <a:r>
              <a:rPr lang="en-US" sz="2800" dirty="0" err="1" smtClean="0"/>
              <a:t>Memberi</a:t>
            </a:r>
            <a:r>
              <a:rPr lang="en-US" sz="2800" dirty="0" smtClean="0"/>
              <a:t> </a:t>
            </a:r>
            <a:r>
              <a:rPr lang="en-US" sz="2800" dirty="0" err="1" smtClean="0"/>
              <a:t>pegangan</a:t>
            </a:r>
            <a:r>
              <a:rPr lang="en-US" sz="2800" dirty="0" smtClean="0"/>
              <a:t> </a:t>
            </a:r>
            <a:r>
              <a:rPr lang="en-US" sz="2800" dirty="0" err="1" smtClean="0"/>
              <a:t>kepada</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mengadakan</a:t>
            </a:r>
            <a:r>
              <a:rPr lang="en-US" sz="2800" dirty="0" smtClean="0"/>
              <a:t> </a:t>
            </a:r>
            <a:r>
              <a:rPr lang="en-US" sz="2800" dirty="0" err="1" smtClean="0"/>
              <a:t>sistem</a:t>
            </a:r>
            <a:r>
              <a:rPr lang="en-US" sz="2800" dirty="0" smtClean="0"/>
              <a:t> </a:t>
            </a:r>
            <a:r>
              <a:rPr lang="en-US" sz="2800" dirty="0" err="1" smtClean="0"/>
              <a:t>pengendalian</a:t>
            </a:r>
            <a:r>
              <a:rPr lang="en-US" sz="2800" dirty="0" smtClean="0"/>
              <a:t> </a:t>
            </a:r>
            <a:r>
              <a:rPr lang="en-US" sz="2800" dirty="0" err="1" smtClean="0"/>
              <a:t>sosial</a:t>
            </a:r>
            <a:r>
              <a:rPr lang="en-US" sz="2800" dirty="0" smtClean="0"/>
              <a:t> (</a:t>
            </a:r>
            <a:r>
              <a:rPr lang="en-US" sz="2800" i="1" dirty="0" smtClean="0"/>
              <a:t>social control)</a:t>
            </a:r>
          </a:p>
          <a:p>
            <a:pPr marL="514350" indent="-514350">
              <a:buNone/>
            </a:pPr>
            <a:r>
              <a:rPr lang="en-US" sz="2800" i="1" dirty="0" smtClean="0"/>
              <a:t>       </a:t>
            </a:r>
            <a:r>
              <a:rPr lang="en-US" sz="2800" dirty="0" err="1" smtClean="0"/>
              <a:t>artinya</a:t>
            </a:r>
            <a:r>
              <a:rPr lang="en-US" sz="2800" dirty="0" smtClean="0"/>
              <a:t> </a:t>
            </a:r>
            <a:r>
              <a:rPr lang="en-US" sz="2800" dirty="0" err="1" smtClean="0"/>
              <a:t>sistem</a:t>
            </a:r>
            <a:r>
              <a:rPr lang="en-US" sz="2800" dirty="0" smtClean="0"/>
              <a:t> </a:t>
            </a:r>
            <a:r>
              <a:rPr lang="en-US" sz="2800" dirty="0" err="1" smtClean="0"/>
              <a:t>pengawasan</a:t>
            </a:r>
            <a:r>
              <a:rPr lang="en-US" sz="2800" dirty="0" smtClean="0"/>
              <a:t> </a:t>
            </a:r>
            <a:r>
              <a:rPr lang="en-US" sz="2800" dirty="0" err="1" smtClean="0"/>
              <a:t>masyarakat</a:t>
            </a:r>
            <a:r>
              <a:rPr lang="en-US" sz="2800" dirty="0" smtClean="0"/>
              <a:t> </a:t>
            </a:r>
            <a:r>
              <a:rPr lang="en-US" sz="2800" dirty="0" err="1" smtClean="0"/>
              <a:t>terhadap</a:t>
            </a:r>
            <a:r>
              <a:rPr lang="en-US" sz="2800" dirty="0" smtClean="0"/>
              <a:t> </a:t>
            </a:r>
            <a:r>
              <a:rPr lang="en-US" sz="2800" dirty="0" err="1" smtClean="0"/>
              <a:t>tingkah</a:t>
            </a:r>
            <a:r>
              <a:rPr lang="en-US" sz="2800" dirty="0" smtClean="0"/>
              <a:t> </a:t>
            </a:r>
            <a:r>
              <a:rPr lang="en-US" sz="2800" dirty="0" err="1" smtClean="0"/>
              <a:t>laku</a:t>
            </a:r>
            <a:r>
              <a:rPr lang="en-US" sz="2800" dirty="0" smtClean="0"/>
              <a:t> </a:t>
            </a:r>
            <a:r>
              <a:rPr lang="en-US" sz="2800" dirty="0" err="1" smtClean="0"/>
              <a:t>anggota-anggotanya</a:t>
            </a:r>
            <a:endParaRPr lang="en-US"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3600" dirty="0" err="1" smtClean="0"/>
              <a:t>Proses</a:t>
            </a:r>
            <a:r>
              <a:rPr lang="en-US" sz="3600" dirty="0" smtClean="0"/>
              <a:t>  </a:t>
            </a:r>
            <a:r>
              <a:rPr lang="en-US" sz="3600" dirty="0" err="1" smtClean="0"/>
              <a:t>Pertumbuhan</a:t>
            </a:r>
            <a:r>
              <a:rPr lang="en-US" sz="3600" dirty="0" smtClean="0"/>
              <a:t> LK</a:t>
            </a:r>
            <a:endParaRPr lang="en-US" sz="3600" dirty="0"/>
          </a:p>
        </p:txBody>
      </p:sp>
      <p:sp>
        <p:nvSpPr>
          <p:cNvPr id="3" name="Content Placeholder 2"/>
          <p:cNvSpPr>
            <a:spLocks noGrp="1"/>
          </p:cNvSpPr>
          <p:nvPr>
            <p:ph idx="1"/>
          </p:nvPr>
        </p:nvSpPr>
        <p:spPr>
          <a:xfrm>
            <a:off x="0" y="685800"/>
            <a:ext cx="9144000" cy="6172200"/>
          </a:xfrm>
        </p:spPr>
        <p:txBody>
          <a:bodyPr/>
          <a:lstStyle/>
          <a:p>
            <a:pPr marL="514350" indent="-514350">
              <a:buAutoNum type="arabicPeriod"/>
            </a:pPr>
            <a:r>
              <a:rPr lang="en-US" dirty="0" smtClean="0"/>
              <a:t>Norma </a:t>
            </a:r>
            <a:r>
              <a:rPr lang="en-US" dirty="0" err="1" smtClean="0"/>
              <a:t>dalam</a:t>
            </a:r>
            <a:r>
              <a:rPr lang="en-US" dirty="0" smtClean="0"/>
              <a:t> </a:t>
            </a:r>
            <a:r>
              <a:rPr lang="en-US" dirty="0" err="1" smtClean="0"/>
              <a:t>Masyarakat</a:t>
            </a:r>
            <a:endParaRPr lang="en-US" dirty="0" smtClean="0"/>
          </a:p>
          <a:p>
            <a:pPr marL="514350" indent="-514350">
              <a:buNone/>
            </a:pPr>
            <a:r>
              <a:rPr lang="en-US" dirty="0"/>
              <a:t> </a:t>
            </a:r>
            <a:r>
              <a:rPr lang="en-US" dirty="0" smtClean="0"/>
              <a:t>     Agar </a:t>
            </a:r>
            <a:r>
              <a:rPr lang="en-US" dirty="0" err="1" smtClean="0"/>
              <a:t>hubungan</a:t>
            </a:r>
            <a:r>
              <a:rPr lang="en-US" dirty="0" smtClean="0"/>
              <a:t> </a:t>
            </a:r>
            <a:r>
              <a:rPr lang="en-US" dirty="0" err="1" smtClean="0"/>
              <a:t>antar</a:t>
            </a:r>
            <a:r>
              <a:rPr lang="en-US" dirty="0" smtClean="0"/>
              <a:t> </a:t>
            </a:r>
            <a:r>
              <a:rPr lang="en-US" dirty="0" err="1" smtClean="0"/>
              <a:t>manusia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masyarakat</a:t>
            </a:r>
            <a:r>
              <a:rPr lang="en-US" dirty="0" smtClean="0"/>
              <a:t> </a:t>
            </a:r>
            <a:r>
              <a:rPr lang="en-US" dirty="0" err="1" smtClean="0"/>
              <a:t>dapat</a:t>
            </a:r>
            <a:r>
              <a:rPr lang="en-US" dirty="0" smtClean="0"/>
              <a:t> </a:t>
            </a:r>
            <a:r>
              <a:rPr lang="en-US" dirty="0" err="1" smtClean="0"/>
              <a:t>berjalan</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maka</a:t>
            </a:r>
            <a:r>
              <a:rPr lang="en-US" dirty="0" smtClean="0"/>
              <a:t> </a:t>
            </a:r>
            <a:r>
              <a:rPr lang="en-US" dirty="0" err="1" smtClean="0"/>
              <a:t>diciptakan</a:t>
            </a:r>
            <a:r>
              <a:rPr lang="en-US" dirty="0" smtClean="0"/>
              <a:t> </a:t>
            </a:r>
            <a:r>
              <a:rPr lang="en-US" dirty="0" err="1" smtClean="0"/>
              <a:t>norma-norma</a:t>
            </a:r>
            <a:r>
              <a:rPr lang="en-US" dirty="0" smtClean="0"/>
              <a:t> </a:t>
            </a:r>
            <a:r>
              <a:rPr lang="en-US" dirty="0" err="1" smtClean="0"/>
              <a:t>sebagai</a:t>
            </a:r>
            <a:r>
              <a:rPr lang="en-US" dirty="0" smtClean="0"/>
              <a:t> </a:t>
            </a:r>
            <a:r>
              <a:rPr lang="en-US" dirty="0" err="1" smtClean="0"/>
              <a:t>pengaturnya</a:t>
            </a:r>
            <a:endParaRPr lang="en-US" dirty="0" smtClean="0"/>
          </a:p>
          <a:p>
            <a:pPr marL="514350" indent="-514350">
              <a:buNone/>
            </a:pPr>
            <a:r>
              <a:rPr lang="en-US" dirty="0" smtClean="0"/>
              <a:t>      </a:t>
            </a:r>
            <a:r>
              <a:rPr lang="en-US" dirty="0" err="1" smtClean="0"/>
              <a:t>Ditinjau</a:t>
            </a:r>
            <a:r>
              <a:rPr lang="en-US" dirty="0" smtClean="0"/>
              <a:t> </a:t>
            </a:r>
            <a:r>
              <a:rPr lang="en-US" dirty="0" err="1" smtClean="0"/>
              <a:t>dari</a:t>
            </a:r>
            <a:r>
              <a:rPr lang="en-US" dirty="0" smtClean="0"/>
              <a:t> </a:t>
            </a:r>
            <a:r>
              <a:rPr lang="en-US" dirty="0" err="1" smtClean="0"/>
              <a:t>segi</a:t>
            </a:r>
            <a:r>
              <a:rPr lang="en-US" dirty="0" smtClean="0"/>
              <a:t> </a:t>
            </a:r>
            <a:r>
              <a:rPr lang="en-US" dirty="0" err="1" smtClean="0"/>
              <a:t>kekuatan</a:t>
            </a:r>
            <a:r>
              <a:rPr lang="en-US" dirty="0" smtClean="0"/>
              <a:t> </a:t>
            </a:r>
            <a:r>
              <a:rPr lang="en-US" dirty="0" err="1" smtClean="0"/>
              <a:t>mengikatnya</a:t>
            </a:r>
            <a:r>
              <a:rPr lang="en-US" dirty="0" smtClean="0"/>
              <a:t>, </a:t>
            </a:r>
            <a:r>
              <a:rPr lang="en-US" dirty="0" err="1" smtClean="0"/>
              <a:t>norma</a:t>
            </a:r>
            <a:r>
              <a:rPr lang="en-US" dirty="0" smtClean="0"/>
              <a:t> </a:t>
            </a:r>
            <a:r>
              <a:rPr lang="en-US" dirty="0" err="1" smtClean="0"/>
              <a:t>dibedakan</a:t>
            </a:r>
            <a:r>
              <a:rPr lang="en-US" dirty="0" smtClean="0"/>
              <a:t> </a:t>
            </a:r>
            <a:r>
              <a:rPr lang="en-US" dirty="0" err="1" smtClean="0"/>
              <a:t>menjadi</a:t>
            </a:r>
            <a:r>
              <a:rPr lang="en-US" dirty="0" smtClean="0"/>
              <a:t> 4 </a:t>
            </a:r>
            <a:r>
              <a:rPr lang="en-US" dirty="0" err="1" smtClean="0"/>
              <a:t>macam</a:t>
            </a:r>
            <a:endParaRPr lang="en-US" dirty="0" smtClean="0"/>
          </a:p>
          <a:p>
            <a:pPr marL="514350" indent="-514350">
              <a:buFont typeface="+mj-lt"/>
              <a:buAutoNum type="alphaLcPeriod"/>
            </a:pPr>
            <a:r>
              <a:rPr lang="en-US" dirty="0" smtClean="0"/>
              <a:t>Cara (usage)</a:t>
            </a:r>
          </a:p>
          <a:p>
            <a:pPr marL="514350" indent="-514350">
              <a:buFont typeface="+mj-lt"/>
              <a:buAutoNum type="alphaLcPeriod"/>
            </a:pPr>
            <a:r>
              <a:rPr lang="en-US" dirty="0" err="1" smtClean="0"/>
              <a:t>Kebiasaan</a:t>
            </a:r>
            <a:r>
              <a:rPr lang="en-US" dirty="0" smtClean="0"/>
              <a:t> (folkways)</a:t>
            </a:r>
          </a:p>
          <a:p>
            <a:pPr marL="514350" indent="-514350">
              <a:buFont typeface="+mj-lt"/>
              <a:buAutoNum type="alphaLcPeriod"/>
            </a:pPr>
            <a:r>
              <a:rPr lang="en-US" dirty="0" smtClean="0"/>
              <a:t>Tata </a:t>
            </a:r>
            <a:r>
              <a:rPr lang="en-US" dirty="0" err="1" smtClean="0"/>
              <a:t>Kelakuan</a:t>
            </a:r>
            <a:r>
              <a:rPr lang="en-US" dirty="0" smtClean="0"/>
              <a:t> (mores)</a:t>
            </a:r>
          </a:p>
          <a:p>
            <a:pPr marL="514350" indent="-514350">
              <a:buFont typeface="+mj-lt"/>
              <a:buAutoNum type="alphaLcPeriod"/>
            </a:pPr>
            <a:r>
              <a:rPr lang="en-US" dirty="0" err="1" smtClean="0"/>
              <a:t>Adat</a:t>
            </a:r>
            <a:r>
              <a:rPr lang="en-US" dirty="0" smtClean="0"/>
              <a:t> </a:t>
            </a:r>
            <a:r>
              <a:rPr lang="en-US" dirty="0" err="1" smtClean="0"/>
              <a:t>istiadat</a:t>
            </a:r>
            <a:r>
              <a:rPr lang="en-US" dirty="0" smtClean="0"/>
              <a:t> (custom)</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lstStyle/>
          <a:p>
            <a:pPr>
              <a:buNone/>
            </a:pPr>
            <a:r>
              <a:rPr lang="en-US" dirty="0" err="1" smtClean="0"/>
              <a:t>Ciri-ciri</a:t>
            </a:r>
            <a:r>
              <a:rPr lang="en-US" dirty="0" smtClean="0"/>
              <a:t> </a:t>
            </a:r>
            <a:r>
              <a:rPr lang="en-US" dirty="0" err="1" smtClean="0"/>
              <a:t>Lembaga</a:t>
            </a:r>
            <a:r>
              <a:rPr lang="en-US" dirty="0" smtClean="0"/>
              <a:t> </a:t>
            </a:r>
            <a:r>
              <a:rPr lang="en-US" dirty="0" err="1" smtClean="0"/>
              <a:t>Kemasyarakatan</a:t>
            </a:r>
            <a:endParaRPr lang="en-US" dirty="0" smtClean="0"/>
          </a:p>
          <a:p>
            <a:pPr marL="514350" indent="-514350">
              <a:buFont typeface="+mj-lt"/>
              <a:buAutoNum type="arabicPeriod"/>
            </a:pPr>
            <a:r>
              <a:rPr lang="en-US" sz="2800" dirty="0" err="1" smtClean="0"/>
              <a:t>Merupakan</a:t>
            </a:r>
            <a:r>
              <a:rPr lang="en-US" sz="2800" dirty="0" smtClean="0"/>
              <a:t> </a:t>
            </a:r>
            <a:r>
              <a:rPr lang="en-US" sz="2800" dirty="0" err="1" smtClean="0"/>
              <a:t>organisasi</a:t>
            </a:r>
            <a:r>
              <a:rPr lang="en-US" sz="2800" dirty="0" smtClean="0"/>
              <a:t> </a:t>
            </a:r>
            <a:r>
              <a:rPr lang="en-US" sz="2800" dirty="0" err="1" smtClean="0"/>
              <a:t>dari</a:t>
            </a:r>
            <a:r>
              <a:rPr lang="en-US" sz="2800" dirty="0" smtClean="0"/>
              <a:t> </a:t>
            </a:r>
            <a:r>
              <a:rPr lang="en-US" sz="2800" dirty="0" err="1" smtClean="0"/>
              <a:t>pola-pola</a:t>
            </a:r>
            <a:r>
              <a:rPr lang="en-US" sz="2800" dirty="0" smtClean="0"/>
              <a:t> </a:t>
            </a:r>
            <a:r>
              <a:rPr lang="en-US" sz="2800" dirty="0" err="1" smtClean="0"/>
              <a:t>pemikiran</a:t>
            </a:r>
            <a:r>
              <a:rPr lang="en-US" sz="2800" dirty="0" smtClean="0"/>
              <a:t> </a:t>
            </a:r>
            <a:r>
              <a:rPr lang="en-US" sz="2800" dirty="0" err="1" smtClean="0"/>
              <a:t>dan</a:t>
            </a:r>
            <a:r>
              <a:rPr lang="en-US" sz="2800" dirty="0" smtClean="0"/>
              <a:t> </a:t>
            </a:r>
            <a:r>
              <a:rPr lang="en-US" sz="2800" dirty="0" err="1" smtClean="0"/>
              <a:t>pola</a:t>
            </a:r>
            <a:r>
              <a:rPr lang="en-US" sz="2800" dirty="0" smtClean="0"/>
              <a:t> </a:t>
            </a:r>
            <a:r>
              <a:rPr lang="en-US" sz="2800" dirty="0" err="1" smtClean="0"/>
              <a:t>perilaku</a:t>
            </a:r>
            <a:r>
              <a:rPr lang="en-US" sz="2800" dirty="0" smtClean="0"/>
              <a:t> yang </a:t>
            </a:r>
            <a:r>
              <a:rPr lang="en-US" sz="2800" dirty="0" err="1" smtClean="0"/>
              <a:t>terwujud</a:t>
            </a:r>
            <a:r>
              <a:rPr lang="en-US" sz="2800" dirty="0" smtClean="0"/>
              <a:t> </a:t>
            </a:r>
            <a:r>
              <a:rPr lang="en-US" sz="2800" dirty="0" err="1" smtClean="0"/>
              <a:t>melalui</a:t>
            </a:r>
            <a:r>
              <a:rPr lang="en-US" sz="2800" dirty="0" smtClean="0"/>
              <a:t> </a:t>
            </a:r>
            <a:r>
              <a:rPr lang="en-US" sz="2800" dirty="0" err="1" smtClean="0"/>
              <a:t>aktivitas-aktivitas</a:t>
            </a:r>
            <a:r>
              <a:rPr lang="en-US" sz="2800" dirty="0" smtClean="0"/>
              <a:t> </a:t>
            </a:r>
            <a:r>
              <a:rPr lang="en-US" sz="2800" dirty="0" err="1" smtClean="0"/>
              <a:t>masyarakat</a:t>
            </a:r>
            <a:r>
              <a:rPr lang="en-US" sz="2800" dirty="0" smtClean="0"/>
              <a:t> (</a:t>
            </a:r>
            <a:r>
              <a:rPr lang="en-US" sz="2800" dirty="0" err="1" smtClean="0"/>
              <a:t>misalnya</a:t>
            </a:r>
            <a:r>
              <a:rPr lang="en-US" sz="2800" dirty="0" smtClean="0"/>
              <a:t> </a:t>
            </a:r>
            <a:r>
              <a:rPr lang="en-US" sz="2800" dirty="0" err="1" smtClean="0"/>
              <a:t>adat</a:t>
            </a:r>
            <a:r>
              <a:rPr lang="en-US" sz="2800" dirty="0" smtClean="0"/>
              <a:t> </a:t>
            </a:r>
            <a:r>
              <a:rPr lang="en-US" sz="2800" dirty="0" err="1" smtClean="0"/>
              <a:t>istiadat</a:t>
            </a:r>
            <a:r>
              <a:rPr lang="en-US" sz="2800" dirty="0" smtClean="0"/>
              <a:t>, </a:t>
            </a:r>
            <a:r>
              <a:rPr lang="en-US" sz="2800" dirty="0" err="1" smtClean="0"/>
              <a:t>kebiasaan-kebiasaan</a:t>
            </a:r>
            <a:r>
              <a:rPr lang="en-US" sz="2800" dirty="0" smtClean="0"/>
              <a:t>)</a:t>
            </a:r>
          </a:p>
          <a:p>
            <a:pPr marL="514350" indent="-514350">
              <a:buFont typeface="+mj-lt"/>
              <a:buAutoNum type="arabicPeriod"/>
            </a:pPr>
            <a:r>
              <a:rPr lang="en-US" sz="2800" dirty="0" err="1" smtClean="0"/>
              <a:t>Berlakunya</a:t>
            </a:r>
            <a:r>
              <a:rPr lang="en-US" sz="2800" dirty="0" smtClean="0"/>
              <a:t> </a:t>
            </a:r>
            <a:r>
              <a:rPr lang="en-US" sz="2800" dirty="0" err="1" smtClean="0"/>
              <a:t>suatu</a:t>
            </a:r>
            <a:r>
              <a:rPr lang="en-US" sz="2800" dirty="0" smtClean="0"/>
              <a:t> </a:t>
            </a:r>
            <a:r>
              <a:rPr lang="en-US" sz="2800" dirty="0" err="1" smtClean="0"/>
              <a:t>nilai</a:t>
            </a:r>
            <a:r>
              <a:rPr lang="en-US" sz="2800" dirty="0" smtClean="0"/>
              <a:t> </a:t>
            </a:r>
            <a:r>
              <a:rPr lang="en-US" sz="2800" dirty="0" err="1" smtClean="0"/>
              <a:t>relatif</a:t>
            </a:r>
            <a:r>
              <a:rPr lang="en-US" sz="2800" dirty="0" smtClean="0"/>
              <a:t> </a:t>
            </a:r>
            <a:r>
              <a:rPr lang="en-US" sz="2800" dirty="0" err="1" smtClean="0"/>
              <a:t>kekal</a:t>
            </a:r>
            <a:endParaRPr lang="en-US" sz="2800" dirty="0" smtClean="0"/>
          </a:p>
          <a:p>
            <a:pPr marL="514350" indent="-514350">
              <a:buFont typeface="+mj-lt"/>
              <a:buAutoNum type="arabicPeriod"/>
            </a:pPr>
            <a:r>
              <a:rPr lang="en-US" sz="2800" dirty="0" err="1" smtClean="0"/>
              <a:t>Memiliki</a:t>
            </a:r>
            <a:r>
              <a:rPr lang="en-US" sz="2800" dirty="0" smtClean="0"/>
              <a:t> </a:t>
            </a:r>
            <a:r>
              <a:rPr lang="en-US" sz="2800" dirty="0" err="1" smtClean="0"/>
              <a:t>satu</a:t>
            </a:r>
            <a:r>
              <a:rPr lang="en-US" sz="2800" dirty="0" smtClean="0"/>
              <a:t> </a:t>
            </a:r>
            <a:r>
              <a:rPr lang="en-US" sz="2800" dirty="0" err="1" smtClean="0"/>
              <a:t>atau</a:t>
            </a:r>
            <a:r>
              <a:rPr lang="en-US" sz="2800" dirty="0" smtClean="0"/>
              <a:t> </a:t>
            </a:r>
            <a:r>
              <a:rPr lang="en-US" sz="2800" dirty="0" err="1" smtClean="0"/>
              <a:t>beberapa</a:t>
            </a:r>
            <a:r>
              <a:rPr lang="en-US" sz="2800" dirty="0" smtClean="0"/>
              <a:t> </a:t>
            </a:r>
            <a:r>
              <a:rPr lang="en-US" sz="2800" dirty="0" err="1" smtClean="0"/>
              <a:t>tujuan</a:t>
            </a:r>
            <a:r>
              <a:rPr lang="en-US" sz="2800" dirty="0" smtClean="0"/>
              <a:t> </a:t>
            </a:r>
            <a:r>
              <a:rPr lang="en-US" sz="2800" dirty="0" err="1" smtClean="0"/>
              <a:t>tertentu</a:t>
            </a:r>
            <a:endParaRPr lang="en-US" sz="2800" dirty="0" smtClean="0"/>
          </a:p>
          <a:p>
            <a:pPr marL="514350" indent="-514350">
              <a:buFont typeface="+mj-lt"/>
              <a:buAutoNum type="arabicPeriod"/>
            </a:pPr>
            <a:r>
              <a:rPr lang="en-US" sz="2800" dirty="0" err="1" smtClean="0"/>
              <a:t>Memiliki</a:t>
            </a:r>
            <a:r>
              <a:rPr lang="en-US" sz="2800" dirty="0" smtClean="0"/>
              <a:t> </a:t>
            </a:r>
            <a:r>
              <a:rPr lang="en-US" sz="2800" dirty="0" err="1" smtClean="0"/>
              <a:t>alat-alat</a:t>
            </a:r>
            <a:r>
              <a:rPr lang="en-US" sz="2800" dirty="0" smtClean="0"/>
              <a:t> </a:t>
            </a:r>
            <a:r>
              <a:rPr lang="en-US" sz="2800" dirty="0" err="1" smtClean="0"/>
              <a:t>perlengkapan</a:t>
            </a:r>
            <a:r>
              <a:rPr lang="en-US" sz="2800" dirty="0" smtClean="0"/>
              <a:t> yang </a:t>
            </a:r>
            <a:r>
              <a:rPr lang="en-US" sz="2800" dirty="0" err="1" smtClean="0"/>
              <a:t>dipergunakan</a:t>
            </a:r>
            <a:r>
              <a:rPr lang="en-US" sz="2800" dirty="0" smtClean="0"/>
              <a:t> </a:t>
            </a:r>
            <a:r>
              <a:rPr lang="en-US" sz="2800" dirty="0" err="1" smtClean="0"/>
              <a:t>untuk</a:t>
            </a:r>
            <a:r>
              <a:rPr lang="en-US" sz="2800" dirty="0" smtClean="0"/>
              <a:t> </a:t>
            </a:r>
            <a:r>
              <a:rPr lang="en-US" sz="2800" dirty="0" err="1" smtClean="0"/>
              <a:t>mencapai</a:t>
            </a:r>
            <a:r>
              <a:rPr lang="en-US" sz="2800" dirty="0" smtClean="0"/>
              <a:t> </a:t>
            </a:r>
            <a:r>
              <a:rPr lang="en-US" sz="2800" dirty="0" err="1" smtClean="0"/>
              <a:t>tujuan</a:t>
            </a:r>
            <a:endParaRPr lang="en-US" sz="2800" dirty="0" smtClean="0"/>
          </a:p>
          <a:p>
            <a:pPr marL="514350" indent="-514350">
              <a:buFont typeface="+mj-lt"/>
              <a:buAutoNum type="arabicPeriod"/>
            </a:pPr>
            <a:r>
              <a:rPr lang="en-US" sz="2800" dirty="0" err="1" smtClean="0"/>
              <a:t>Adanya</a:t>
            </a:r>
            <a:r>
              <a:rPr lang="en-US" sz="2800" dirty="0" smtClean="0"/>
              <a:t> </a:t>
            </a:r>
            <a:r>
              <a:rPr lang="en-US" sz="2800" dirty="0" err="1" smtClean="0"/>
              <a:t>lambang-lambang</a:t>
            </a:r>
            <a:r>
              <a:rPr lang="en-US" sz="2800" dirty="0" smtClean="0"/>
              <a:t> </a:t>
            </a:r>
            <a:r>
              <a:rPr lang="en-US" sz="2800" dirty="0" err="1" smtClean="0"/>
              <a:t>biasanya</a:t>
            </a:r>
            <a:r>
              <a:rPr lang="en-US" sz="2800" dirty="0" smtClean="0"/>
              <a:t> </a:t>
            </a:r>
            <a:r>
              <a:rPr lang="en-US" sz="2800" dirty="0" err="1" smtClean="0"/>
              <a:t>juga</a:t>
            </a:r>
            <a:r>
              <a:rPr lang="en-US" sz="2800" dirty="0" smtClean="0"/>
              <a:t> </a:t>
            </a:r>
            <a:r>
              <a:rPr lang="en-US" sz="2800" dirty="0" err="1" smtClean="0"/>
              <a:t>menjadi</a:t>
            </a:r>
            <a:r>
              <a:rPr lang="en-US" sz="2800" dirty="0" smtClean="0"/>
              <a:t> </a:t>
            </a:r>
            <a:r>
              <a:rPr lang="en-US" sz="2800" dirty="0" err="1" smtClean="0"/>
              <a:t>ciri</a:t>
            </a:r>
            <a:r>
              <a:rPr lang="en-US" sz="2800" dirty="0" smtClean="0"/>
              <a:t> </a:t>
            </a:r>
            <a:r>
              <a:rPr lang="en-US" sz="2800" dirty="0" err="1" smtClean="0"/>
              <a:t>khas</a:t>
            </a:r>
            <a:r>
              <a:rPr lang="en-US" sz="2800" dirty="0" smtClean="0"/>
              <a:t> </a:t>
            </a:r>
            <a:r>
              <a:rPr lang="en-US" sz="2800" dirty="0" err="1" smtClean="0"/>
              <a:t>dari</a:t>
            </a:r>
            <a:r>
              <a:rPr lang="en-US" sz="2800" dirty="0" smtClean="0"/>
              <a:t> </a:t>
            </a:r>
            <a:r>
              <a:rPr lang="en-US" sz="2800" dirty="0" err="1" smtClean="0"/>
              <a:t>suatu</a:t>
            </a:r>
            <a:r>
              <a:rPr lang="en-US" sz="2800" dirty="0" smtClean="0"/>
              <a:t> </a:t>
            </a:r>
            <a:r>
              <a:rPr lang="en-US" sz="2800" dirty="0" err="1" smtClean="0"/>
              <a:t>lembaga</a:t>
            </a:r>
            <a:endParaRPr lang="en-US" sz="2800" dirty="0" smtClean="0"/>
          </a:p>
          <a:p>
            <a:pPr marL="514350" indent="-514350">
              <a:buFont typeface="+mj-lt"/>
              <a:buAutoNum type="arabicPeriod"/>
            </a:pPr>
            <a:r>
              <a:rPr lang="en-US" sz="2800" dirty="0" err="1" smtClean="0"/>
              <a:t>Memiliki</a:t>
            </a:r>
            <a:r>
              <a:rPr lang="en-US" sz="2800" dirty="0" smtClean="0"/>
              <a:t> </a:t>
            </a:r>
            <a:r>
              <a:rPr lang="en-US" sz="2800" dirty="0" err="1" smtClean="0"/>
              <a:t>tradisi</a:t>
            </a:r>
            <a:r>
              <a:rPr lang="en-US" sz="2800" dirty="0" smtClean="0"/>
              <a:t> </a:t>
            </a:r>
            <a:r>
              <a:rPr lang="en-US" sz="2800" dirty="0" err="1" smtClean="0"/>
              <a:t>tertulis</a:t>
            </a:r>
            <a:r>
              <a:rPr lang="en-US" sz="2800" dirty="0" smtClean="0"/>
              <a:t> </a:t>
            </a:r>
            <a:r>
              <a:rPr lang="en-US" sz="2800" dirty="0" err="1" smtClean="0"/>
              <a:t>ataupun</a:t>
            </a:r>
            <a:r>
              <a:rPr lang="en-US" sz="2800" dirty="0" smtClean="0"/>
              <a:t> </a:t>
            </a:r>
            <a:r>
              <a:rPr lang="en-US" sz="2800" dirty="0" err="1" smtClean="0"/>
              <a:t>tidak</a:t>
            </a:r>
            <a:r>
              <a:rPr lang="en-US" sz="2800" dirty="0" smtClean="0"/>
              <a:t> </a:t>
            </a:r>
            <a:r>
              <a:rPr lang="en-US" sz="2800" dirty="0" err="1" smtClean="0"/>
              <a:t>tertulis</a:t>
            </a:r>
            <a:r>
              <a:rPr lang="en-US" sz="2800" dirty="0" smtClean="0"/>
              <a:t> yang  </a:t>
            </a:r>
            <a:r>
              <a:rPr lang="en-US" sz="2800" dirty="0" err="1" smtClean="0"/>
              <a:t>merumuskan</a:t>
            </a:r>
            <a:r>
              <a:rPr lang="en-US" sz="2800" dirty="0" smtClean="0"/>
              <a:t> </a:t>
            </a:r>
            <a:r>
              <a:rPr lang="en-US" sz="2800" dirty="0" err="1" smtClean="0"/>
              <a:t>tujuannya</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Autofit/>
          </a:bodyPr>
          <a:lstStyle/>
          <a:p>
            <a:pPr marL="609600" indent="-609600">
              <a:buNone/>
            </a:pPr>
            <a:r>
              <a:rPr lang="en-US" sz="2400" dirty="0" err="1" smtClean="0"/>
              <a:t>Tipe</a:t>
            </a:r>
            <a:r>
              <a:rPr lang="en-US" sz="2400" dirty="0" smtClean="0"/>
              <a:t> –</a:t>
            </a:r>
            <a:r>
              <a:rPr lang="en-US" sz="2400" dirty="0" err="1" smtClean="0"/>
              <a:t>tipe</a:t>
            </a:r>
            <a:r>
              <a:rPr lang="en-US" sz="2400" dirty="0" smtClean="0"/>
              <a:t> </a:t>
            </a:r>
            <a:r>
              <a:rPr lang="en-US" sz="2400" dirty="0" err="1" smtClean="0"/>
              <a:t>Lembaga</a:t>
            </a:r>
            <a:r>
              <a:rPr lang="en-US" sz="2400" dirty="0" smtClean="0"/>
              <a:t> </a:t>
            </a:r>
            <a:r>
              <a:rPr lang="en-US" sz="2400" dirty="0" err="1" smtClean="0"/>
              <a:t>Kemasyarakatan</a:t>
            </a:r>
            <a:endParaRPr lang="en-US" sz="2400" dirty="0" smtClean="0"/>
          </a:p>
          <a:p>
            <a:pPr marL="609600" indent="-609600">
              <a:buNone/>
            </a:pPr>
            <a:r>
              <a:rPr lang="en-US" sz="2400" dirty="0" err="1" smtClean="0"/>
              <a:t>Menurut</a:t>
            </a:r>
            <a:r>
              <a:rPr lang="en-US" sz="2400" dirty="0" smtClean="0"/>
              <a:t> </a:t>
            </a:r>
            <a:r>
              <a:rPr lang="en-US" sz="2400" dirty="0" err="1" smtClean="0"/>
              <a:t>Gillin</a:t>
            </a:r>
            <a:r>
              <a:rPr lang="en-US" sz="2400" dirty="0" smtClean="0"/>
              <a:t> &amp; </a:t>
            </a:r>
            <a:r>
              <a:rPr lang="en-US" sz="2400" dirty="0" err="1" smtClean="0"/>
              <a:t>Gillin</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dapat</a:t>
            </a:r>
            <a:r>
              <a:rPr lang="en-US" sz="2400" dirty="0" smtClean="0"/>
              <a:t> </a:t>
            </a:r>
            <a:r>
              <a:rPr lang="en-US" sz="2400" dirty="0" err="1" smtClean="0"/>
              <a:t>dipandang</a:t>
            </a:r>
            <a:r>
              <a:rPr lang="en-US" sz="2400" dirty="0" smtClean="0"/>
              <a:t> </a:t>
            </a:r>
            <a:r>
              <a:rPr lang="en-US" sz="2400" dirty="0" err="1" smtClean="0"/>
              <a:t>dari</a:t>
            </a:r>
            <a:r>
              <a:rPr lang="en-US" sz="2400" dirty="0" smtClean="0"/>
              <a:t> </a:t>
            </a:r>
            <a:r>
              <a:rPr lang="en-US" sz="2400" dirty="0" err="1" smtClean="0"/>
              <a:t>berbagai</a:t>
            </a:r>
            <a:r>
              <a:rPr lang="en-US" sz="2400" dirty="0" smtClean="0"/>
              <a:t> </a:t>
            </a:r>
            <a:r>
              <a:rPr lang="en-US" sz="2400" dirty="0" err="1" smtClean="0"/>
              <a:t>sudut</a:t>
            </a:r>
            <a:endParaRPr lang="en-US" sz="2400" dirty="0" smtClean="0"/>
          </a:p>
          <a:p>
            <a:pPr marL="609600" indent="-609600">
              <a:buNone/>
            </a:pPr>
            <a:r>
              <a:rPr lang="en-US" sz="2400" dirty="0" smtClean="0"/>
              <a:t> Dari </a:t>
            </a:r>
            <a:r>
              <a:rPr lang="en-US" sz="2400" dirty="0" err="1" smtClean="0"/>
              <a:t>sudut</a:t>
            </a:r>
            <a:r>
              <a:rPr lang="en-US" sz="2400" dirty="0" smtClean="0"/>
              <a:t> </a:t>
            </a:r>
            <a:r>
              <a:rPr lang="en-US" sz="2400" dirty="0" err="1" smtClean="0"/>
              <a:t>perkembangannya</a:t>
            </a:r>
            <a:r>
              <a:rPr lang="en-US" sz="2400" dirty="0" smtClean="0"/>
              <a:t> .      </a:t>
            </a:r>
          </a:p>
          <a:p>
            <a:pPr marL="609600" indent="-609600"/>
            <a:r>
              <a:rPr lang="en-US" sz="2400" dirty="0" err="1" smtClean="0"/>
              <a:t>Crescive</a:t>
            </a:r>
            <a:r>
              <a:rPr lang="en-US" sz="2400" dirty="0" smtClean="0"/>
              <a:t> Institutions (</a:t>
            </a:r>
            <a:r>
              <a:rPr lang="en-US" sz="2400" dirty="0" err="1" smtClean="0"/>
              <a:t>lembaga</a:t>
            </a:r>
            <a:r>
              <a:rPr lang="en-US" sz="2400" dirty="0" smtClean="0"/>
              <a:t> primer) </a:t>
            </a:r>
            <a:r>
              <a:rPr lang="en-US" sz="2400" dirty="0" err="1" smtClean="0"/>
              <a:t>merupakan</a:t>
            </a:r>
            <a:r>
              <a:rPr lang="en-US" sz="2400" dirty="0" smtClean="0"/>
              <a:t> </a:t>
            </a:r>
            <a:r>
              <a:rPr lang="en-US" sz="2400" dirty="0" err="1" smtClean="0"/>
              <a:t>lembaga-lembaga</a:t>
            </a:r>
            <a:r>
              <a:rPr lang="en-US" sz="2400" dirty="0" smtClean="0"/>
              <a:t> yang </a:t>
            </a:r>
            <a:r>
              <a:rPr lang="en-US" sz="2400" dirty="0" err="1" smtClean="0"/>
              <a:t>secara</a:t>
            </a:r>
            <a:r>
              <a:rPr lang="en-US" sz="2400" dirty="0" smtClean="0"/>
              <a:t> </a:t>
            </a:r>
            <a:r>
              <a:rPr lang="en-US" sz="2400" dirty="0" err="1" smtClean="0"/>
              <a:t>tak</a:t>
            </a:r>
            <a:r>
              <a:rPr lang="en-US" sz="2400" dirty="0" smtClean="0"/>
              <a:t> </a:t>
            </a:r>
            <a:r>
              <a:rPr lang="en-US" sz="2400" dirty="0" err="1" smtClean="0"/>
              <a:t>disengaja</a:t>
            </a:r>
            <a:r>
              <a:rPr lang="en-US" sz="2400" dirty="0" smtClean="0"/>
              <a:t> </a:t>
            </a:r>
            <a:r>
              <a:rPr lang="en-US" sz="2400" dirty="0" err="1" smtClean="0"/>
              <a:t>tumbuh</a:t>
            </a:r>
            <a:r>
              <a:rPr lang="en-US" sz="2400" dirty="0" smtClean="0"/>
              <a:t> </a:t>
            </a:r>
            <a:r>
              <a:rPr lang="en-US" sz="2400" dirty="0" err="1" smtClean="0"/>
              <a:t>dari</a:t>
            </a:r>
            <a:r>
              <a:rPr lang="en-US" sz="2400" dirty="0" smtClean="0"/>
              <a:t> </a:t>
            </a:r>
            <a:r>
              <a:rPr lang="en-US" sz="2400" dirty="0" err="1" smtClean="0"/>
              <a:t>adat</a:t>
            </a:r>
            <a:r>
              <a:rPr lang="en-US" sz="2400" dirty="0" smtClean="0"/>
              <a:t> </a:t>
            </a:r>
            <a:r>
              <a:rPr lang="en-US" sz="2400" dirty="0" err="1" smtClean="0"/>
              <a:t>istiadat</a:t>
            </a:r>
            <a:r>
              <a:rPr lang="en-US" sz="2400" dirty="0" smtClean="0"/>
              <a:t> </a:t>
            </a:r>
            <a:r>
              <a:rPr lang="en-US" sz="2400" dirty="0" err="1" smtClean="0"/>
              <a:t>masyarakat</a:t>
            </a:r>
            <a:r>
              <a:rPr lang="en-US" sz="2400" dirty="0" smtClean="0"/>
              <a:t>. </a:t>
            </a:r>
            <a:r>
              <a:rPr lang="en-US" sz="2400" dirty="0" err="1" smtClean="0"/>
              <a:t>Contoh</a:t>
            </a:r>
            <a:r>
              <a:rPr lang="en-US" sz="2400" dirty="0" smtClean="0"/>
              <a:t> : </a:t>
            </a:r>
            <a:r>
              <a:rPr lang="en-US" sz="2400" dirty="0" err="1" smtClean="0"/>
              <a:t>hak</a:t>
            </a:r>
            <a:r>
              <a:rPr lang="en-US" sz="2400" dirty="0" smtClean="0"/>
              <a:t> </a:t>
            </a:r>
            <a:r>
              <a:rPr lang="en-US" sz="2400" dirty="0" err="1" smtClean="0"/>
              <a:t>milik</a:t>
            </a:r>
            <a:r>
              <a:rPr lang="en-US" sz="2400" dirty="0" smtClean="0"/>
              <a:t>, </a:t>
            </a:r>
            <a:r>
              <a:rPr lang="en-US" sz="2400" dirty="0" err="1" smtClean="0"/>
              <a:t>perkawinan,agama</a:t>
            </a:r>
            <a:r>
              <a:rPr lang="en-US" sz="2400" dirty="0" smtClean="0"/>
              <a:t> </a:t>
            </a:r>
            <a:r>
              <a:rPr lang="en-US" sz="2400" dirty="0" err="1" smtClean="0"/>
              <a:t>dsb</a:t>
            </a:r>
            <a:endParaRPr lang="en-US" sz="2400" dirty="0" smtClean="0"/>
          </a:p>
          <a:p>
            <a:pPr marL="609600" indent="-609600"/>
            <a:r>
              <a:rPr lang="en-US" sz="2400" dirty="0" err="1" smtClean="0"/>
              <a:t>Enaced</a:t>
            </a:r>
            <a:r>
              <a:rPr lang="en-US" sz="2400" dirty="0" smtClean="0"/>
              <a:t> Institutions </a:t>
            </a:r>
            <a:r>
              <a:rPr lang="en-US" sz="2400" dirty="0" err="1" smtClean="0"/>
              <a:t>merupakan</a:t>
            </a:r>
            <a:r>
              <a:rPr lang="en-US" sz="2400" dirty="0" smtClean="0"/>
              <a:t> </a:t>
            </a:r>
            <a:r>
              <a:rPr lang="en-US" sz="2400" dirty="0" err="1" smtClean="0"/>
              <a:t>lembaga</a:t>
            </a:r>
            <a:r>
              <a:rPr lang="en-US" sz="2400" dirty="0" smtClean="0"/>
              <a:t> yang </a:t>
            </a:r>
            <a:r>
              <a:rPr lang="en-US" sz="2400" dirty="0" err="1" smtClean="0"/>
              <a:t>dibentuk</a:t>
            </a:r>
            <a:r>
              <a:rPr lang="en-US" sz="2400" dirty="0" smtClean="0"/>
              <a:t> </a:t>
            </a:r>
            <a:r>
              <a:rPr lang="en-US" sz="2400" dirty="0" err="1" smtClean="0"/>
              <a:t>dengan</a:t>
            </a:r>
            <a:r>
              <a:rPr lang="en-US" sz="2400" dirty="0" smtClean="0"/>
              <a:t> </a:t>
            </a:r>
            <a:r>
              <a:rPr lang="en-US" sz="2400" dirty="0" err="1" smtClean="0"/>
              <a:t>sengaja</a:t>
            </a:r>
            <a:r>
              <a:rPr lang="en-US" sz="2400" dirty="0" smtClean="0"/>
              <a:t> </a:t>
            </a:r>
            <a:r>
              <a:rPr lang="en-US" sz="2400" dirty="0" err="1" smtClean="0"/>
              <a:t>untuk</a:t>
            </a:r>
            <a:r>
              <a:rPr lang="en-US" sz="2400" dirty="0" smtClean="0"/>
              <a:t> </a:t>
            </a:r>
            <a:r>
              <a:rPr lang="en-US" sz="2400" dirty="0" err="1" smtClean="0"/>
              <a:t>memenuhi</a:t>
            </a:r>
            <a:r>
              <a:rPr lang="en-US" sz="2400" dirty="0" smtClean="0"/>
              <a:t> </a:t>
            </a:r>
            <a:r>
              <a:rPr lang="en-US" sz="2400" dirty="0" err="1" smtClean="0"/>
              <a:t>tujuan</a:t>
            </a:r>
            <a:r>
              <a:rPr lang="en-US" sz="2400" dirty="0" smtClean="0"/>
              <a:t> </a:t>
            </a:r>
            <a:r>
              <a:rPr lang="en-US" sz="2400" dirty="0" err="1" smtClean="0"/>
              <a:t>tertentu</a:t>
            </a:r>
            <a:r>
              <a:rPr lang="en-US" sz="2400" dirty="0" smtClean="0"/>
              <a:t>. </a:t>
            </a:r>
            <a:r>
              <a:rPr lang="en-US" sz="2400" dirty="0" err="1" smtClean="0"/>
              <a:t>Contoh</a:t>
            </a:r>
            <a:r>
              <a:rPr lang="en-US" sz="2400" dirty="0" smtClean="0"/>
              <a:t> : </a:t>
            </a:r>
            <a:r>
              <a:rPr lang="en-US" sz="2400" dirty="0" err="1" smtClean="0"/>
              <a:t>lembaga</a:t>
            </a:r>
            <a:r>
              <a:rPr lang="en-US" sz="2400" dirty="0" smtClean="0"/>
              <a:t> </a:t>
            </a:r>
            <a:r>
              <a:rPr lang="en-US" sz="2400" dirty="0" err="1" smtClean="0"/>
              <a:t>pendidikan</a:t>
            </a:r>
            <a:r>
              <a:rPr lang="en-US" sz="2400" dirty="0" smtClean="0"/>
              <a:t>, </a:t>
            </a:r>
            <a:r>
              <a:rPr lang="en-US" sz="2400" dirty="0" err="1" smtClean="0"/>
              <a:t>lembaga</a:t>
            </a:r>
            <a:r>
              <a:rPr lang="en-US" sz="2400" dirty="0" smtClean="0"/>
              <a:t> </a:t>
            </a:r>
            <a:r>
              <a:rPr lang="en-US" sz="2400" dirty="0" err="1" smtClean="0"/>
              <a:t>ekonomi</a:t>
            </a:r>
            <a:r>
              <a:rPr lang="en-US" sz="2400" dirty="0" smtClean="0"/>
              <a:t>, </a:t>
            </a:r>
            <a:r>
              <a:rPr lang="en-US" sz="2400" dirty="0" err="1" smtClean="0"/>
              <a:t>dsb</a:t>
            </a:r>
            <a:endParaRPr lang="en-US" sz="2400" dirty="0" smtClean="0"/>
          </a:p>
          <a:p>
            <a:pPr marL="609600" indent="-609600">
              <a:buNone/>
            </a:pPr>
            <a:r>
              <a:rPr lang="en-US" sz="2400" dirty="0" smtClean="0"/>
              <a:t>Dari </a:t>
            </a:r>
            <a:r>
              <a:rPr lang="en-US" sz="2400" dirty="0" err="1" smtClean="0"/>
              <a:t>Sudut</a:t>
            </a:r>
            <a:r>
              <a:rPr lang="en-US" sz="2400" dirty="0" smtClean="0"/>
              <a:t> </a:t>
            </a:r>
            <a:r>
              <a:rPr lang="en-US" sz="2400" dirty="0" err="1" smtClean="0"/>
              <a:t>Penerimaan</a:t>
            </a:r>
            <a:r>
              <a:rPr lang="en-US" sz="2400" dirty="0" smtClean="0"/>
              <a:t> </a:t>
            </a:r>
            <a:r>
              <a:rPr lang="en-US" sz="2400" dirty="0" err="1" smtClean="0"/>
              <a:t>masyarakat</a:t>
            </a:r>
            <a:endParaRPr lang="en-US" sz="2400" dirty="0" smtClean="0"/>
          </a:p>
          <a:p>
            <a:pPr marL="609600" indent="-609600"/>
            <a:r>
              <a:rPr lang="en-US" sz="2400" dirty="0" smtClean="0"/>
              <a:t>Approved </a:t>
            </a:r>
            <a:r>
              <a:rPr lang="en-US" sz="2400" dirty="0" err="1" smtClean="0"/>
              <a:t>atau</a:t>
            </a:r>
            <a:r>
              <a:rPr lang="en-US" sz="2400" dirty="0" smtClean="0"/>
              <a:t> Social </a:t>
            </a:r>
            <a:r>
              <a:rPr lang="en-US" sz="2400" dirty="0" err="1" smtClean="0"/>
              <a:t>sancfioned</a:t>
            </a:r>
            <a:r>
              <a:rPr lang="en-US" sz="2400" dirty="0" smtClean="0"/>
              <a:t>-institutions </a:t>
            </a:r>
            <a:r>
              <a:rPr lang="en-US" sz="2400" dirty="0" err="1" smtClean="0"/>
              <a:t>merupakan</a:t>
            </a:r>
            <a:r>
              <a:rPr lang="en-US" sz="2400" dirty="0" smtClean="0"/>
              <a:t> </a:t>
            </a:r>
            <a:r>
              <a:rPr lang="en-US" sz="2400" dirty="0" err="1" smtClean="0"/>
              <a:t>lembaga-lembaga</a:t>
            </a:r>
            <a:r>
              <a:rPr lang="en-US" sz="2400" dirty="0" smtClean="0"/>
              <a:t> yang </a:t>
            </a:r>
            <a:r>
              <a:rPr lang="en-US" sz="2400" dirty="0" err="1" smtClean="0"/>
              <a:t>diterima</a:t>
            </a:r>
            <a:r>
              <a:rPr lang="en-US" sz="2400" dirty="0" smtClean="0"/>
              <a:t> </a:t>
            </a:r>
            <a:r>
              <a:rPr lang="en-US" sz="2400" dirty="0" err="1" smtClean="0"/>
              <a:t>masyarakat</a:t>
            </a:r>
            <a:r>
              <a:rPr lang="en-US" sz="2400" dirty="0" smtClean="0"/>
              <a:t>. </a:t>
            </a:r>
            <a:r>
              <a:rPr lang="en-US" sz="2400" dirty="0" err="1" smtClean="0"/>
              <a:t>Contoh</a:t>
            </a:r>
            <a:r>
              <a:rPr lang="en-US" sz="2400" dirty="0" smtClean="0"/>
              <a:t> : </a:t>
            </a:r>
            <a:r>
              <a:rPr lang="en-US" sz="2400" dirty="0" err="1" smtClean="0"/>
              <a:t>Rumah</a:t>
            </a:r>
            <a:r>
              <a:rPr lang="en-US" sz="2400" dirty="0" smtClean="0"/>
              <a:t> </a:t>
            </a:r>
            <a:r>
              <a:rPr lang="en-US" sz="2400" dirty="0" err="1" smtClean="0"/>
              <a:t>sakit</a:t>
            </a:r>
            <a:r>
              <a:rPr lang="en-US" sz="2400" dirty="0" smtClean="0"/>
              <a:t>, </a:t>
            </a:r>
            <a:r>
              <a:rPr lang="en-US" sz="2400" dirty="0" err="1" smtClean="0"/>
              <a:t>Sekolah</a:t>
            </a:r>
            <a:r>
              <a:rPr lang="en-US" sz="2400" dirty="0" smtClean="0"/>
              <a:t> </a:t>
            </a:r>
            <a:r>
              <a:rPr lang="en-US" sz="2400" dirty="0" err="1" smtClean="0"/>
              <a:t>dsb</a:t>
            </a:r>
            <a:endParaRPr lang="en-US" sz="2400" dirty="0" smtClean="0"/>
          </a:p>
          <a:p>
            <a:pPr marL="609600" indent="-609600">
              <a:buFont typeface="Wingdings" pitchFamily="2" charset="2"/>
              <a:buChar char="§"/>
            </a:pPr>
            <a:r>
              <a:rPr lang="en-US" sz="2400" dirty="0" err="1" smtClean="0"/>
              <a:t>Ansactioned</a:t>
            </a:r>
            <a:r>
              <a:rPr lang="en-US" sz="2400" dirty="0" smtClean="0"/>
              <a:t> Institutions </a:t>
            </a:r>
            <a:r>
              <a:rPr lang="en-US" sz="2400" dirty="0" err="1" smtClean="0"/>
              <a:t>merupakan</a:t>
            </a:r>
            <a:r>
              <a:rPr lang="en-US" sz="2400" dirty="0" smtClean="0"/>
              <a:t> </a:t>
            </a:r>
            <a:r>
              <a:rPr lang="en-US" sz="2400" dirty="0" err="1" smtClean="0"/>
              <a:t>lembaga-lembaga</a:t>
            </a:r>
            <a:r>
              <a:rPr lang="en-US" sz="2400" dirty="0" smtClean="0"/>
              <a:t> yang </a:t>
            </a:r>
            <a:r>
              <a:rPr lang="en-US" sz="2400" dirty="0" err="1" smtClean="0"/>
              <a:t>ditolak</a:t>
            </a:r>
            <a:r>
              <a:rPr lang="en-US" sz="2400" dirty="0" smtClean="0"/>
              <a:t> </a:t>
            </a:r>
            <a:r>
              <a:rPr lang="en-US" sz="2400" dirty="0" err="1" smtClean="0"/>
              <a:t>masyarakat</a:t>
            </a:r>
            <a:r>
              <a:rPr lang="en-US" sz="2400" dirty="0" smtClean="0"/>
              <a:t> </a:t>
            </a:r>
            <a:r>
              <a:rPr lang="en-US" sz="2400" dirty="0" err="1" smtClean="0"/>
              <a:t>walaupun</a:t>
            </a:r>
            <a:r>
              <a:rPr lang="en-US" sz="2400" dirty="0" smtClean="0"/>
              <a:t> </a:t>
            </a:r>
            <a:r>
              <a:rPr lang="en-US" sz="2400" dirty="0" err="1" smtClean="0"/>
              <a:t>masyarakat</a:t>
            </a:r>
            <a:r>
              <a:rPr lang="en-US" sz="2400" dirty="0" smtClean="0"/>
              <a:t> </a:t>
            </a:r>
            <a:r>
              <a:rPr lang="en-US" sz="2400" dirty="0" err="1" smtClean="0"/>
              <a:t>kadang-kadang</a:t>
            </a:r>
            <a:r>
              <a:rPr lang="en-US" sz="2400" dirty="0" smtClean="0"/>
              <a:t> </a:t>
            </a:r>
            <a:r>
              <a:rPr lang="en-US" sz="2400" dirty="0" err="1" smtClean="0"/>
              <a:t>tidak</a:t>
            </a:r>
            <a:r>
              <a:rPr lang="en-US" sz="2400" dirty="0" smtClean="0"/>
              <a:t> </a:t>
            </a:r>
            <a:r>
              <a:rPr lang="en-US" sz="2400" dirty="0" err="1" smtClean="0"/>
              <a:t>berhasil</a:t>
            </a:r>
            <a:r>
              <a:rPr lang="en-US" sz="2400" dirty="0" smtClean="0"/>
              <a:t> </a:t>
            </a:r>
            <a:r>
              <a:rPr lang="en-US" sz="2400" dirty="0" err="1" smtClean="0"/>
              <a:t>memberantasnya</a:t>
            </a:r>
            <a:r>
              <a:rPr lang="en-US" sz="2400" dirty="0" smtClean="0"/>
              <a:t>. </a:t>
            </a:r>
            <a:r>
              <a:rPr lang="en-US" sz="2400" dirty="0" err="1" smtClean="0"/>
              <a:t>Contoh</a:t>
            </a:r>
            <a:r>
              <a:rPr lang="en-US" sz="2400" dirty="0" smtClean="0"/>
              <a:t> : </a:t>
            </a:r>
            <a:r>
              <a:rPr lang="en-US" sz="2400" dirty="0" err="1" smtClean="0"/>
              <a:t>Kelompok</a:t>
            </a:r>
            <a:r>
              <a:rPr lang="en-US" sz="2400" dirty="0" smtClean="0"/>
              <a:t> </a:t>
            </a:r>
            <a:r>
              <a:rPr lang="en-US" sz="2400" dirty="0" err="1" smtClean="0"/>
              <a:t>Penjahat</a:t>
            </a:r>
            <a:r>
              <a:rPr lang="en-US" sz="2400" dirty="0" smtClean="0"/>
              <a:t>, </a:t>
            </a:r>
            <a:r>
              <a:rPr lang="en-US" sz="2400" dirty="0" err="1" smtClean="0"/>
              <a:t>Pencopet</a:t>
            </a:r>
            <a:r>
              <a:rPr lang="en-US" sz="2400" dirty="0" smtClean="0"/>
              <a:t>, </a:t>
            </a:r>
            <a:r>
              <a:rPr lang="en-US" sz="2400" dirty="0" err="1" smtClean="0"/>
              <a:t>Pemabuk</a:t>
            </a:r>
            <a:r>
              <a:rPr lang="en-US" sz="2400" dirty="0" smtClean="0"/>
              <a:t>.</a:t>
            </a:r>
          </a:p>
          <a:p>
            <a:pPr marL="609600" indent="-609600">
              <a:buNone/>
            </a:pPr>
            <a:r>
              <a:rPr lang="en-US" sz="2400" dirty="0" smtClean="0"/>
              <a:t>        </a:t>
            </a:r>
          </a:p>
          <a:p>
            <a:pPr>
              <a:buNone/>
            </a:pP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TotalTime>
  <Words>1460</Words>
  <Application>Microsoft Office PowerPoint</Application>
  <PresentationFormat>On-screen Show (4:3)</PresentationFormat>
  <Paragraphs>172</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PENGEMBANGAN LEMBAGA KEMASYARAKATAN DESA  oleh Dra. Sri Suminar, MP  Prodi PMD D III STPMD “APMD” YOGYAKARTA </vt:lpstr>
      <vt:lpstr>Slide 2</vt:lpstr>
      <vt:lpstr>Definisi Lembaga Kemasyarakatan</vt:lpstr>
      <vt:lpstr>Slide 4</vt:lpstr>
      <vt:lpstr>Pengertian Secara Umum</vt:lpstr>
      <vt:lpstr>Fungsi Lembaga Kemasyarakatan</vt:lpstr>
      <vt:lpstr>Proses  Pertumbuhan LK</vt:lpstr>
      <vt:lpstr>Slide 8</vt:lpstr>
      <vt:lpstr>Slide 9</vt:lpstr>
      <vt:lpstr>Slide 10</vt:lpstr>
      <vt:lpstr>Slide 11</vt:lpstr>
      <vt:lpstr>Slide 12</vt:lpstr>
      <vt:lpstr>Slide 13</vt:lpstr>
      <vt:lpstr>Slide 14</vt:lpstr>
      <vt:lpstr>Slide 15</vt:lpstr>
      <vt:lpstr>Slide 16</vt:lpstr>
      <vt:lpstr>Pengembangan Lembaga Kemasyarakatan</vt:lpstr>
      <vt:lpstr>Slide 18</vt:lpstr>
      <vt:lpstr>Slide 19</vt:lpstr>
      <vt:lpstr>Slide 20</vt:lpstr>
      <vt:lpstr>Slide 21</vt:lpstr>
      <vt:lpstr>Slide 22</vt:lpstr>
      <vt:lpstr>Slide 23</vt:lpstr>
      <vt:lpstr>Slide 24</vt:lpstr>
      <vt:lpstr>Slide 25</vt:lpstr>
      <vt:lpstr> MEMBANGUN MASYARAKAT MELALUI LEMBAGA KEMASYARAKATAN (DARI PEMBANGUNAN KE PEMBERDAYAAN) </vt:lpstr>
      <vt:lpstr>PEMBERDAYAAN = EMPOWERMENT/EMPOWER</vt:lpstr>
      <vt:lpstr>PARTISIPASI MASYARAKAT</vt:lpstr>
      <vt:lpstr>PEMBANGUNAN PARTISIPATIF</vt:lpstr>
      <vt:lpstr>PENGERTIAN:       Lembaga kemasyarakatan pada lingkup desa/kelurahan merupakan wadah yang dibentuk oleh masyarakat untuk mengurus/ melayani masyarakat setempat serta menjadi wadah partisipasi masyarakat  MENGAPA LEMBAGA KEMASYARAKATAN ADA? Karena kemampuan pemerintah terbatas/ tidak mampu menjangkau dan memberikan ruang kepada masyarakat untuk terlibat pada pembangunan dan kemasyarakatan </vt:lpstr>
      <vt:lpstr>Slide 31</vt:lpstr>
      <vt:lpstr>PELAKU LEMBAGA KEMASYARAKATAN</vt:lpstr>
      <vt:lpstr>Kedudukan Lembaga Kemasyarakatan  Lembaga Kemasyarakatan sebagai mitra pemerintah dalam pembangunan dan wadah partisipasi serta melayani masyarakat</vt:lpstr>
      <vt:lpstr>FUNGSI DAN TUGAS</vt:lpstr>
      <vt:lpstr>LPMK/D  sebagai “kapal induk” yang mengkoordinasikan lembaga kemasuarakatan yang  lain mengoptimalkan peran karang taruna untuk kaderisasi dan mengalihkan kegiatan2 negatif pemuda dan mengoptimalkan musrenbang mulai dari pra musrenbang yg diselenggarakan oleh RT, RW PKK, Karang Taruna dll . serta musrenbang yg difasilitasi LPMK mengalokasikan dana sesuai kebutuhan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PENGEMBANGAN LEMBAGA KEMASYARAKATAN  oleh Dra. Sri Suminar, MP  Prodi PMD D III STPMD “APMD” YOGYAKARTA</dc:title>
  <dc:creator>BU MINAR</dc:creator>
  <cp:lastModifiedBy>BU MINAR</cp:lastModifiedBy>
  <cp:revision>41</cp:revision>
  <dcterms:created xsi:type="dcterms:W3CDTF">2016-03-10T20:33:36Z</dcterms:created>
  <dcterms:modified xsi:type="dcterms:W3CDTF">2018-04-03T21:39:00Z</dcterms:modified>
</cp:coreProperties>
</file>