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0317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3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3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3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6354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9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58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3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2531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0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B85DE0-6589-42CE-8DE6-B550E63E995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5316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39D57-5D79-447D-8826-72B2B4445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Pembaharuan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C559C-642B-4F3B-98FD-750E111346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Perkuliahan</a:t>
            </a:r>
            <a:r>
              <a:rPr lang="en-US" dirty="0"/>
              <a:t> 16 </a:t>
            </a:r>
            <a:r>
              <a:rPr lang="en-US" dirty="0" err="1"/>
              <a:t>Oktober</a:t>
            </a:r>
            <a:r>
              <a:rPr lang="en-US" dirty="0"/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226402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28687-0541-4F19-BB7E-3140167D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pada masa </a:t>
            </a:r>
            <a:r>
              <a:rPr lang="en-US" dirty="0" err="1"/>
              <a:t>kini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D433-B659-4294-BDE7-EB45E629A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8917558" cy="28955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400" dirty="0" err="1"/>
              <a:t>Monggo</a:t>
            </a:r>
            <a:r>
              <a:rPr lang="en-US" sz="4400" dirty="0"/>
              <a:t> </a:t>
            </a:r>
            <a:r>
              <a:rPr lang="en-US" sz="4400" dirty="0" err="1"/>
              <a:t>berikan</a:t>
            </a:r>
            <a:r>
              <a:rPr lang="en-US" sz="4400" dirty="0"/>
              <a:t> </a:t>
            </a:r>
            <a:r>
              <a:rPr lang="en-US" sz="4400" dirty="0" err="1"/>
              <a:t>pendapatmu</a:t>
            </a:r>
            <a:r>
              <a:rPr lang="en-US" sz="4400" dirty="0"/>
              <a:t> di masing-masing </a:t>
            </a:r>
            <a:r>
              <a:rPr lang="en-US" sz="4400" dirty="0" err="1"/>
              <a:t>desa</a:t>
            </a:r>
            <a:r>
              <a:rPr lang="en-US" sz="4400" dirty="0"/>
              <a:t>,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400" dirty="0" err="1"/>
              <a:t>apakah</a:t>
            </a:r>
            <a:r>
              <a:rPr lang="en-US" sz="4400" dirty="0"/>
              <a:t> </a:t>
            </a:r>
            <a:r>
              <a:rPr lang="en-US" sz="4400" dirty="0" err="1"/>
              <a:t>rekognisi</a:t>
            </a:r>
            <a:r>
              <a:rPr lang="en-US" sz="4400" dirty="0"/>
              <a:t> dan </a:t>
            </a:r>
            <a:r>
              <a:rPr lang="en-US" sz="4400" dirty="0" err="1"/>
              <a:t>subsidiaritas</a:t>
            </a:r>
            <a:r>
              <a:rPr lang="en-US" sz="4400" dirty="0"/>
              <a:t> </a:t>
            </a:r>
            <a:r>
              <a:rPr lang="en-US" sz="4400" dirty="0" err="1"/>
              <a:t>sudah</a:t>
            </a:r>
            <a:r>
              <a:rPr lang="en-US" sz="4400" dirty="0"/>
              <a:t> </a:t>
            </a:r>
            <a:r>
              <a:rPr lang="en-US" sz="4400" dirty="0" err="1"/>
              <a:t>berjalan</a:t>
            </a:r>
            <a:r>
              <a:rPr lang="en-US" sz="4400" dirty="0"/>
              <a:t>? </a:t>
            </a:r>
            <a:r>
              <a:rPr lang="en-US" sz="4400" dirty="0" err="1"/>
              <a:t>Dalam</a:t>
            </a:r>
            <a:r>
              <a:rPr lang="en-US" sz="4400" dirty="0"/>
              <a:t> </a:t>
            </a:r>
            <a:r>
              <a:rPr lang="en-US" sz="4400" dirty="0" err="1"/>
              <a:t>hal</a:t>
            </a:r>
            <a:r>
              <a:rPr lang="en-US" sz="4400" dirty="0"/>
              <a:t> </a:t>
            </a:r>
            <a:r>
              <a:rPr lang="en-US" sz="4400" dirty="0" err="1"/>
              <a:t>apa</a:t>
            </a:r>
            <a:r>
              <a:rPr lang="en-US" sz="4400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400" dirty="0" err="1"/>
              <a:t>Coba</a:t>
            </a:r>
            <a:r>
              <a:rPr lang="en-US" sz="4400" dirty="0"/>
              <a:t> </a:t>
            </a:r>
            <a:r>
              <a:rPr lang="en-US" sz="4400" dirty="0" err="1"/>
              <a:t>ceritakan</a:t>
            </a:r>
            <a:endParaRPr lang="en-US" sz="4400" dirty="0"/>
          </a:p>
          <a:p>
            <a:pPr marL="457200" indent="-457200">
              <a:buFont typeface="+mj-lt"/>
              <a:buAutoNum type="arabicPeriod"/>
            </a:pPr>
            <a:endParaRPr lang="en-US" sz="4400" dirty="0"/>
          </a:p>
          <a:p>
            <a:pPr marL="0" indent="0">
              <a:buNone/>
            </a:pPr>
            <a:r>
              <a:rPr lang="en-US" sz="4400" dirty="0" err="1"/>
              <a:t>Pendapatmu</a:t>
            </a:r>
            <a:r>
              <a:rPr lang="en-US" sz="4400" dirty="0"/>
              <a:t> </a:t>
            </a:r>
            <a:r>
              <a:rPr lang="en-US" sz="4400" dirty="0" err="1"/>
              <a:t>bisa</a:t>
            </a:r>
            <a:r>
              <a:rPr lang="en-US" sz="4400" dirty="0"/>
              <a:t> </a:t>
            </a:r>
            <a:r>
              <a:rPr lang="en-US" sz="4400" dirty="0" err="1"/>
              <a:t>kamu</a:t>
            </a:r>
            <a:r>
              <a:rPr lang="en-US" sz="4400" dirty="0"/>
              <a:t> </a:t>
            </a:r>
            <a:r>
              <a:rPr lang="en-US" sz="4400" dirty="0" err="1"/>
              <a:t>kirim</a:t>
            </a:r>
            <a:r>
              <a:rPr lang="en-US" sz="4400" dirty="0"/>
              <a:t> di portal </a:t>
            </a:r>
            <a:r>
              <a:rPr lang="en-US" sz="4400" dirty="0" err="1"/>
              <a:t>akademik</a:t>
            </a:r>
            <a:r>
              <a:rPr lang="en-US" sz="4400" dirty="0"/>
              <a:t> APMD </a:t>
            </a:r>
            <a:r>
              <a:rPr lang="en-US" sz="4400" dirty="0" err="1"/>
              <a:t>ya</a:t>
            </a:r>
            <a:r>
              <a:rPr lang="en-US" sz="4400" dirty="0"/>
              <a:t>…</a:t>
            </a:r>
          </a:p>
          <a:p>
            <a:pPr marL="0" indent="0">
              <a:buNone/>
            </a:pPr>
            <a:endParaRPr lang="en-US" sz="4400" dirty="0"/>
          </a:p>
          <a:p>
            <a:pPr marL="457200" indent="-457200">
              <a:buFont typeface="+mj-lt"/>
              <a:buAutoNum type="arabicPeriod"/>
            </a:pPr>
            <a:endParaRPr lang="en-US" sz="4400" dirty="0"/>
          </a:p>
          <a:p>
            <a:pPr marL="457200" indent="-457200">
              <a:buFont typeface="+mj-lt"/>
              <a:buAutoNum type="arabicPeriod"/>
            </a:pPr>
            <a:endParaRPr lang="en-US" sz="4400" dirty="0"/>
          </a:p>
          <a:p>
            <a:pPr marL="457200" indent="-45720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3553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2D72-B287-4DEE-ACE7-27EB7C3FF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Rekognisi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D05AD-5069-465A-9139-49389F474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Rekognisi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Pengakuan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penghormatan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err="1">
                <a:sym typeface="Wingdings" panose="05000000000000000000" pitchFamily="2" charset="2"/>
              </a:rPr>
              <a:t>Rekognisi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memandang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 </a:t>
            </a:r>
            <a:r>
              <a:rPr lang="en-US" dirty="0" err="1">
                <a:sym typeface="Wingdings" panose="05000000000000000000" pitchFamily="2" charset="2"/>
              </a:rPr>
              <a:t>sebagai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kesatuan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hukum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adat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merupakan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entitas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sudah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sebelum</a:t>
            </a:r>
            <a:r>
              <a:rPr lang="en-US" dirty="0">
                <a:sym typeface="Wingdings" panose="05000000000000000000" pitchFamily="2" charset="2"/>
              </a:rPr>
              <a:t> NKRI </a:t>
            </a:r>
            <a:r>
              <a:rPr lang="en-US" dirty="0" err="1">
                <a:sym typeface="Wingdings" panose="05000000000000000000" pitchFamily="2" charset="2"/>
              </a:rPr>
              <a:t>lahir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memiliki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keanekaragaman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baik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aspek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sosial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budaya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ekonomi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merupakan</a:t>
            </a:r>
            <a:r>
              <a:rPr lang="en-US" dirty="0">
                <a:sym typeface="Wingdings" panose="05000000000000000000" pitchFamily="2" charset="2"/>
              </a:rPr>
              <a:t> arena </a:t>
            </a:r>
            <a:r>
              <a:rPr lang="en-US" dirty="0" err="1">
                <a:sym typeface="Wingdings" panose="05000000000000000000" pitchFamily="2" charset="2"/>
              </a:rPr>
              <a:t>eksploitasi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tanah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penduduk</a:t>
            </a:r>
            <a:r>
              <a:rPr lang="en-US" dirty="0">
                <a:sym typeface="Wingdings" panose="05000000000000000000" pitchFamily="2" charset="2"/>
              </a:rPr>
              <a:t>.. </a:t>
            </a:r>
            <a:r>
              <a:rPr lang="en-US" dirty="0" err="1">
                <a:sym typeface="Wingdings" panose="05000000000000000000" pitchFamily="2" charset="2"/>
              </a:rPr>
              <a:t>Rekognisi</a:t>
            </a:r>
            <a:r>
              <a:rPr lang="en-US" dirty="0">
                <a:sym typeface="Wingdings" panose="05000000000000000000" pitchFamily="2" charset="2"/>
              </a:rPr>
              <a:t> di </a:t>
            </a:r>
            <a:r>
              <a:rPr lang="en-US" dirty="0" err="1">
                <a:sym typeface="Wingdings" panose="05000000000000000000" pitchFamily="2" charset="2"/>
              </a:rPr>
              <a:t>dalamnya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memuat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unsur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keadilan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kewargaan</a:t>
            </a:r>
            <a:r>
              <a:rPr lang="en-US" dirty="0">
                <a:sym typeface="Wingdings" panose="05000000000000000000" pitchFamily="2" charset="2"/>
              </a:rPr>
              <a:t>, dan </a:t>
            </a:r>
            <a:r>
              <a:rPr lang="en-US" dirty="0" err="1">
                <a:sym typeface="Wingdings" panose="05000000000000000000" pitchFamily="2" charset="2"/>
              </a:rPr>
              <a:t>kebangsaan</a:t>
            </a:r>
            <a:r>
              <a:rPr lang="en-US" dirty="0">
                <a:sym typeface="Wingdings" panose="05000000000000000000" pitchFamily="2" charset="2"/>
              </a:rPr>
              <a:t>. 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err="1">
                <a:sym typeface="Wingdings" panose="05000000000000000000" pitchFamily="2" charset="2"/>
              </a:rPr>
              <a:t>Dalam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rekognisi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unsur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redistribusi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merupakan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resolusi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mengatasi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ekploitasi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dialami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67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326B0-D40F-4655-91C5-C4A2B424A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Subsidiaritas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270DC-AAC9-4086-B84F-C4A11735B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091" y="2286001"/>
            <a:ext cx="10654145" cy="3593591"/>
          </a:xfrm>
        </p:spPr>
        <p:txBody>
          <a:bodyPr>
            <a:noAutofit/>
          </a:bodyPr>
          <a:lstStyle/>
          <a:p>
            <a:r>
              <a:rPr lang="en-US" sz="2400" dirty="0" err="1"/>
              <a:t>Subsidiaritas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pemberian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kewenangan</a:t>
            </a:r>
            <a:r>
              <a:rPr lang="en-US" sz="2400" dirty="0">
                <a:sym typeface="Wingdings" panose="05000000000000000000" pitchFamily="2" charset="2"/>
              </a:rPr>
              <a:t> local</a:t>
            </a:r>
          </a:p>
          <a:p>
            <a:pPr marL="0" indent="0">
              <a:buNone/>
            </a:pP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err="1">
                <a:sym typeface="Wingdings" panose="05000000000000000000" pitchFamily="2" charset="2"/>
              </a:rPr>
              <a:t>Pertama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urusan</a:t>
            </a:r>
            <a:r>
              <a:rPr lang="en-US" sz="2400" dirty="0">
                <a:sym typeface="Wingdings" panose="05000000000000000000" pitchFamily="2" charset="2"/>
              </a:rPr>
              <a:t> local </a:t>
            </a:r>
            <a:r>
              <a:rPr lang="en-US" sz="2400" dirty="0" err="1">
                <a:sym typeface="Wingdings" panose="05000000000000000000" pitchFamily="2" charset="2"/>
              </a:rPr>
              <a:t>atau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kepentingan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masyarakat</a:t>
            </a:r>
            <a:r>
              <a:rPr lang="en-US" sz="2400" dirty="0">
                <a:sym typeface="Wingdings" panose="05000000000000000000" pitchFamily="2" charset="2"/>
              </a:rPr>
              <a:t> di </a:t>
            </a:r>
            <a:r>
              <a:rPr lang="en-US" sz="2400" dirty="0" err="1">
                <a:sym typeface="Wingdings" panose="05000000000000000000" pitchFamily="2" charset="2"/>
              </a:rPr>
              <a:t>kelola</a:t>
            </a:r>
            <a:r>
              <a:rPr lang="en-US" sz="2400" dirty="0">
                <a:sym typeface="Wingdings" panose="05000000000000000000" pitchFamily="2" charset="2"/>
              </a:rPr>
              <a:t> oleh </a:t>
            </a:r>
            <a:r>
              <a:rPr lang="en-US" sz="2400" dirty="0" err="1">
                <a:sym typeface="Wingdings" panose="05000000000000000000" pitchFamily="2" charset="2"/>
              </a:rPr>
              <a:t>organisasi</a:t>
            </a:r>
            <a:r>
              <a:rPr lang="en-US" sz="2400" dirty="0">
                <a:sym typeface="Wingdings" panose="05000000000000000000" pitchFamily="2" charset="2"/>
              </a:rPr>
              <a:t> local di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err="1">
                <a:sym typeface="Wingdings" panose="05000000000000000000" pitchFamily="2" charset="2"/>
              </a:rPr>
              <a:t>Kedua</a:t>
            </a:r>
            <a:r>
              <a:rPr lang="en-US" sz="2400" dirty="0">
                <a:sym typeface="Wingdings" panose="05000000000000000000" pitchFamily="2" charset="2"/>
              </a:rPr>
              <a:t>, Negara </a:t>
            </a:r>
            <a:r>
              <a:rPr lang="en-US" sz="2400" dirty="0" err="1">
                <a:sym typeface="Wingdings" panose="05000000000000000000" pitchFamily="2" charset="2"/>
              </a:rPr>
              <a:t>memberikan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kewenangan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kepada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untuk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mengelola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sumber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daya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err="1">
                <a:sym typeface="Wingdings" panose="05000000000000000000" pitchFamily="2" charset="2"/>
              </a:rPr>
              <a:t>Ketiga</a:t>
            </a:r>
            <a:r>
              <a:rPr lang="en-US" sz="2400" dirty="0">
                <a:sym typeface="Wingdings" panose="05000000000000000000" pitchFamily="2" charset="2"/>
              </a:rPr>
              <a:t>, Negara </a:t>
            </a:r>
            <a:r>
              <a:rPr lang="en-US" sz="2400" dirty="0" err="1">
                <a:sym typeface="Wingdings" panose="05000000000000000000" pitchFamily="2" charset="2"/>
              </a:rPr>
              <a:t>tidak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mengintervensi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terhadap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kewenangan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melainkan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memberikan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dukungan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2483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4831-BE64-4A39-8E9F-A769CF707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4AD1F-223F-4E69-887E-A52EA0DC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Redefinsi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rekognisi</a:t>
            </a:r>
            <a:r>
              <a:rPr lang="en-US" dirty="0"/>
              <a:t> dan </a:t>
            </a:r>
            <a:r>
              <a:rPr lang="en-US" dirty="0" err="1"/>
              <a:t>subsidiaritas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atau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nama</a:t>
            </a:r>
            <a:r>
              <a:rPr lang="en-US" dirty="0">
                <a:sym typeface="Wingdings" panose="05000000000000000000" pitchFamily="2" charset="2"/>
              </a:rPr>
              <a:t> lain, </a:t>
            </a:r>
            <a:r>
              <a:rPr lang="en-US" dirty="0" err="1">
                <a:sym typeface="Wingdings" panose="05000000000000000000" pitchFamily="2" charset="2"/>
              </a:rPr>
              <a:t>merupakan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kesatuan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masyarakat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hukum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memiliki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batas</a:t>
            </a:r>
            <a:r>
              <a:rPr lang="en-US" dirty="0">
                <a:sym typeface="Wingdings" panose="05000000000000000000" pitchFamily="2" charset="2"/>
              </a:rPr>
              <a:t> wilayah yang </a:t>
            </a:r>
            <a:r>
              <a:rPr lang="en-US" dirty="0" err="1">
                <a:sym typeface="Wingdings" panose="05000000000000000000" pitchFamily="2" charset="2"/>
              </a:rPr>
              <a:t>berwenang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mengatur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mengurus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urusan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pemerintahan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kepentingan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masyarakat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setempat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berdasarkan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prakasrsa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masyarakat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hak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asal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usul</a:t>
            </a:r>
            <a:r>
              <a:rPr lang="en-US" dirty="0">
                <a:sym typeface="Wingdings" panose="05000000000000000000" pitchFamily="2" charset="2"/>
              </a:rPr>
              <a:t>, dan </a:t>
            </a:r>
            <a:r>
              <a:rPr lang="en-US" dirty="0" err="1">
                <a:sym typeface="Wingdings" panose="05000000000000000000" pitchFamily="2" charset="2"/>
              </a:rPr>
              <a:t>hak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tradisional</a:t>
            </a:r>
            <a:r>
              <a:rPr lang="en-US" dirty="0">
                <a:sym typeface="Wingdings" panose="05000000000000000000" pitchFamily="2" charset="2"/>
              </a:rPr>
              <a:t> yang di </a:t>
            </a:r>
            <a:r>
              <a:rPr lang="en-US" dirty="0" err="1">
                <a:sym typeface="Wingdings" panose="05000000000000000000" pitchFamily="2" charset="2"/>
              </a:rPr>
              <a:t>akui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dihornamti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dalam</a:t>
            </a:r>
            <a:r>
              <a:rPr lang="en-US" dirty="0">
                <a:sym typeface="Wingdings" panose="05000000000000000000" pitchFamily="2" charset="2"/>
              </a:rPr>
              <a:t> system NKRI.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menghadirkan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kekuasaan</a:t>
            </a:r>
            <a:r>
              <a:rPr lang="en-US" dirty="0">
                <a:sym typeface="Wingdings" panose="05000000000000000000" pitchFamily="2" charset="2"/>
              </a:rPr>
              <a:t> local (</a:t>
            </a:r>
            <a:r>
              <a:rPr lang="en-US" dirty="0" err="1">
                <a:sym typeface="Wingdings" panose="05000000000000000000" pitchFamily="2" charset="2"/>
              </a:rPr>
              <a:t>pemerintah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) </a:t>
            </a:r>
            <a:r>
              <a:rPr lang="en-US" dirty="0" err="1">
                <a:sym typeface="Wingdings" panose="05000000000000000000" pitchFamily="2" charset="2"/>
              </a:rPr>
              <a:t>harus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tunduk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kepada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kedaulatan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hukum</a:t>
            </a:r>
            <a:r>
              <a:rPr lang="en-US" dirty="0">
                <a:sym typeface="Wingdings" panose="05000000000000000000" pitchFamily="2" charset="2"/>
              </a:rPr>
              <a:t> negara. </a:t>
            </a:r>
            <a:r>
              <a:rPr lang="en-US" dirty="0" err="1">
                <a:sym typeface="Wingdings" panose="05000000000000000000" pitchFamily="2" charset="2"/>
              </a:rPr>
              <a:t>Pengikat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hubungan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antara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kabupaten</a:t>
            </a:r>
            <a:r>
              <a:rPr lang="en-US" dirty="0">
                <a:sym typeface="Wingdings" panose="05000000000000000000" pitchFamily="2" charset="2"/>
              </a:rPr>
              <a:t>/</a:t>
            </a:r>
            <a:r>
              <a:rPr lang="en-US" dirty="0" err="1">
                <a:sym typeface="Wingdings" panose="05000000000000000000" pitchFamily="2" charset="2"/>
              </a:rPr>
              <a:t>kota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adalah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aturan-aturan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hukum</a:t>
            </a:r>
            <a:r>
              <a:rPr lang="en-US" dirty="0">
                <a:sym typeface="Wingdings" panose="05000000000000000000" pitchFamily="2" charset="2"/>
              </a:rPr>
              <a:t> negara yang </a:t>
            </a:r>
            <a:r>
              <a:rPr lang="en-US" dirty="0" err="1">
                <a:sym typeface="Wingdings" panose="05000000000000000000" pitchFamily="2" charset="2"/>
              </a:rPr>
              <a:t>harus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ditaati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dijalankan</a:t>
            </a:r>
            <a:r>
              <a:rPr lang="en-US" dirty="0">
                <a:sym typeface="Wingdings" panose="05000000000000000000" pitchFamily="2" charset="2"/>
              </a:rPr>
              <a:t>.</a:t>
            </a:r>
          </a:p>
          <a:p>
            <a:r>
              <a:rPr lang="en-US" dirty="0" err="1">
                <a:sym typeface="Wingdings" panose="05000000000000000000" pitchFamily="2" charset="2"/>
              </a:rPr>
              <a:t>Peraturan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harus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tunduk</a:t>
            </a:r>
            <a:r>
              <a:rPr lang="en-US" dirty="0">
                <a:sym typeface="Wingdings" panose="05000000000000000000" pitchFamily="2" charset="2"/>
              </a:rPr>
              <a:t> pada </a:t>
            </a:r>
            <a:r>
              <a:rPr lang="en-US" dirty="0" err="1">
                <a:sym typeface="Wingdings" panose="05000000000000000000" pitchFamily="2" charset="2"/>
              </a:rPr>
              <a:t>norma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hukum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positif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atasnya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b="1" dirty="0" err="1">
                <a:sym typeface="Wingdings" panose="05000000000000000000" pitchFamily="2" charset="2"/>
              </a:rPr>
              <a:t>meskipun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demikian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desa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berhak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terlibat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aktif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mempengaruhi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perumusan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Perda</a:t>
            </a:r>
            <a:r>
              <a:rPr lang="en-US" b="1" dirty="0">
                <a:sym typeface="Wingdings" panose="05000000000000000000" pitchFamily="2" charset="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570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FE2B9-332F-47EF-B413-A4112E3C7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AA504-9D95-419C-8F2F-41212AE46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Desa</a:t>
            </a:r>
            <a:r>
              <a:rPr lang="en-US" b="1" dirty="0"/>
              <a:t> lama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Pembangunan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community driven development</a:t>
            </a:r>
            <a:r>
              <a:rPr lang="en-US" dirty="0"/>
              <a:t>. (CDD). CDD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azaz</a:t>
            </a:r>
            <a:r>
              <a:rPr lang="en-US" dirty="0"/>
              <a:t> </a:t>
            </a:r>
            <a:r>
              <a:rPr lang="en-US" dirty="0" err="1"/>
              <a:t>rekognisi</a:t>
            </a:r>
            <a:r>
              <a:rPr lang="en-US" dirty="0"/>
              <a:t> dan </a:t>
            </a:r>
            <a:r>
              <a:rPr lang="en-US" dirty="0" err="1"/>
              <a:t>subsidiaritas</a:t>
            </a:r>
            <a:r>
              <a:rPr lang="en-US" dirty="0"/>
              <a:t>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Contohnya</a:t>
            </a:r>
            <a:r>
              <a:rPr lang="en-US" dirty="0"/>
              <a:t>: Program PNPM, Program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Infrastuktur</a:t>
            </a:r>
            <a:r>
              <a:rPr lang="en-US" dirty="0"/>
              <a:t> </a:t>
            </a:r>
            <a:r>
              <a:rPr lang="en-US" dirty="0" err="1"/>
              <a:t>Pedesaan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village driven development (VDD)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4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4F663-30A5-4C15-ADC9-C9CBBAF1D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Bersambung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3B78E-93AE-41D3-AAEC-CB44EEFE9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3738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149</TotalTime>
  <Words>346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Badge</vt:lpstr>
      <vt:lpstr>Desa dan Pembaharuan</vt:lpstr>
      <vt:lpstr>Bagaimana Kondisi desa baru pada masa kini?</vt:lpstr>
      <vt:lpstr>Rekognisi dalam desa BAru</vt:lpstr>
      <vt:lpstr>Subsidiaritas dalam desa baru</vt:lpstr>
      <vt:lpstr>Desa BAru</vt:lpstr>
      <vt:lpstr>Desa dalam pembangunan</vt:lpstr>
      <vt:lpstr>Bersambung…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 dan Pembaharuan</dc:title>
  <dc:creator>LENOVO</dc:creator>
  <cp:lastModifiedBy>LENOVO</cp:lastModifiedBy>
  <cp:revision>14</cp:revision>
  <dcterms:created xsi:type="dcterms:W3CDTF">2020-10-09T02:42:39Z</dcterms:created>
  <dcterms:modified xsi:type="dcterms:W3CDTF">2020-10-16T04:08:28Z</dcterms:modified>
</cp:coreProperties>
</file>