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4" r:id="rId9"/>
    <p:sldId id="261" r:id="rId10"/>
    <p:sldId id="268" r:id="rId11"/>
    <p:sldId id="265" r:id="rId12"/>
    <p:sldId id="269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52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99D9A9-966C-4E35-99F1-5C906B187D89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8047F36-448F-4A0D-BCFC-9F7803CB0977}">
      <dgm:prSet phldrT="[Text]"/>
      <dgm:spPr/>
      <dgm:t>
        <a:bodyPr/>
        <a:lstStyle/>
        <a:p>
          <a:r>
            <a:rPr lang="en-US" dirty="0" smtClean="0"/>
            <a:t>DAMPAK</a:t>
          </a:r>
          <a:r>
            <a:rPr lang="en-US" baseline="0" dirty="0" smtClean="0"/>
            <a:t> SOSIAL</a:t>
          </a:r>
          <a:endParaRPr lang="en-US" dirty="0"/>
        </a:p>
      </dgm:t>
    </dgm:pt>
    <dgm:pt modelId="{3C2FE1DA-A645-4402-8332-F4FF9CD0C682}" type="parTrans" cxnId="{54970564-D3CA-4015-9F04-1FFFDD3BE1F0}">
      <dgm:prSet/>
      <dgm:spPr/>
      <dgm:t>
        <a:bodyPr/>
        <a:lstStyle/>
        <a:p>
          <a:endParaRPr lang="en-US"/>
        </a:p>
      </dgm:t>
    </dgm:pt>
    <dgm:pt modelId="{CCEF1526-933B-4FEE-A591-77AF5A2BBF96}" type="sibTrans" cxnId="{54970564-D3CA-4015-9F04-1FFFDD3BE1F0}">
      <dgm:prSet/>
      <dgm:spPr/>
      <dgm:t>
        <a:bodyPr/>
        <a:lstStyle/>
        <a:p>
          <a:endParaRPr lang="en-US"/>
        </a:p>
      </dgm:t>
    </dgm:pt>
    <dgm:pt modelId="{3ADC6AA8-6C2D-43DC-9CF1-71EBFD93EFAB}">
      <dgm:prSet phldrT="[Text]"/>
      <dgm:spPr/>
      <dgm:t>
        <a:bodyPr/>
        <a:lstStyle/>
        <a:p>
          <a:r>
            <a:rPr lang="en-US" dirty="0" smtClean="0"/>
            <a:t>LANGSUNG</a:t>
          </a:r>
        </a:p>
        <a:p>
          <a:r>
            <a:rPr lang="en-US" dirty="0" err="1" smtClean="0"/>
            <a:t>Prakonstruski</a:t>
          </a:r>
          <a:endParaRPr lang="en-US" dirty="0" smtClean="0"/>
        </a:p>
        <a:p>
          <a:r>
            <a:rPr lang="en-US" dirty="0" err="1" smtClean="0"/>
            <a:t>Konstruksi</a:t>
          </a:r>
          <a:endParaRPr lang="en-US" dirty="0" smtClean="0"/>
        </a:p>
        <a:p>
          <a:r>
            <a:rPr lang="en-US" dirty="0" err="1" smtClean="0"/>
            <a:t>Operasi</a:t>
          </a:r>
          <a:endParaRPr lang="en-US" dirty="0"/>
        </a:p>
      </dgm:t>
    </dgm:pt>
    <dgm:pt modelId="{50530C68-13EB-47A8-8A3B-FF543F56FE04}" type="parTrans" cxnId="{E7B02D8D-05AE-4D14-9894-D14955918402}">
      <dgm:prSet/>
      <dgm:spPr/>
      <dgm:t>
        <a:bodyPr/>
        <a:lstStyle/>
        <a:p>
          <a:endParaRPr lang="en-US"/>
        </a:p>
      </dgm:t>
    </dgm:pt>
    <dgm:pt modelId="{13B04FDD-1D25-45E5-BB34-6C24A569BED9}" type="sibTrans" cxnId="{E7B02D8D-05AE-4D14-9894-D14955918402}">
      <dgm:prSet/>
      <dgm:spPr/>
      <dgm:t>
        <a:bodyPr/>
        <a:lstStyle/>
        <a:p>
          <a:endParaRPr lang="en-US"/>
        </a:p>
      </dgm:t>
    </dgm:pt>
    <dgm:pt modelId="{959E2DDD-4F92-410E-8839-403403F21769}">
      <dgm:prSet phldrT="[Text]" custT="1"/>
      <dgm:spPr/>
      <dgm:t>
        <a:bodyPr/>
        <a:lstStyle/>
        <a:p>
          <a:r>
            <a:rPr lang="en-US" sz="1600" dirty="0" smtClean="0"/>
            <a:t>AKTIVITAS</a:t>
          </a:r>
          <a:r>
            <a:rPr lang="en-US" sz="1200" dirty="0" smtClean="0"/>
            <a:t> :</a:t>
          </a:r>
          <a:endParaRPr lang="en-US" sz="1200" dirty="0"/>
        </a:p>
      </dgm:t>
    </dgm:pt>
    <dgm:pt modelId="{C8C08D5B-9CDE-44BB-ABA0-1F493586EDB5}" type="parTrans" cxnId="{50AA4A03-255D-4863-9CBB-64323C87084C}">
      <dgm:prSet/>
      <dgm:spPr/>
      <dgm:t>
        <a:bodyPr/>
        <a:lstStyle/>
        <a:p>
          <a:endParaRPr lang="en-US"/>
        </a:p>
      </dgm:t>
    </dgm:pt>
    <dgm:pt modelId="{EE051BC6-B98B-4829-87B7-DD3ECB748C45}" type="sibTrans" cxnId="{50AA4A03-255D-4863-9CBB-64323C87084C}">
      <dgm:prSet/>
      <dgm:spPr/>
      <dgm:t>
        <a:bodyPr/>
        <a:lstStyle/>
        <a:p>
          <a:endParaRPr lang="en-US"/>
        </a:p>
      </dgm:t>
    </dgm:pt>
    <dgm:pt modelId="{DC8A90CC-9C80-4164-875A-2E6D1332A293}">
      <dgm:prSet phldrT="[Text]"/>
      <dgm:spPr/>
      <dgm:t>
        <a:bodyPr/>
        <a:lstStyle/>
        <a:p>
          <a:r>
            <a:rPr lang="en-US" dirty="0" smtClean="0"/>
            <a:t>TIDAK LANGSUNG</a:t>
          </a:r>
          <a:endParaRPr lang="en-US" dirty="0"/>
        </a:p>
      </dgm:t>
    </dgm:pt>
    <dgm:pt modelId="{0E8896A6-8AFE-4C47-82CA-C30FFA11E53B}" type="parTrans" cxnId="{A8DD034E-185E-450B-89E2-0330D4F0C44D}">
      <dgm:prSet/>
      <dgm:spPr/>
      <dgm:t>
        <a:bodyPr/>
        <a:lstStyle/>
        <a:p>
          <a:endParaRPr lang="en-US"/>
        </a:p>
      </dgm:t>
    </dgm:pt>
    <dgm:pt modelId="{8FB3456F-DC9E-45DD-8C27-CAE0C953B921}" type="sibTrans" cxnId="{A8DD034E-185E-450B-89E2-0330D4F0C44D}">
      <dgm:prSet/>
      <dgm:spPr/>
      <dgm:t>
        <a:bodyPr/>
        <a:lstStyle/>
        <a:p>
          <a:endParaRPr lang="en-US"/>
        </a:p>
      </dgm:t>
    </dgm:pt>
    <dgm:pt modelId="{0ECB6565-2883-4469-8954-1CECC9761D68}">
      <dgm:prSet phldrT="[Text]"/>
      <dgm:spPr/>
      <dgm:t>
        <a:bodyPr/>
        <a:lstStyle/>
        <a:p>
          <a:r>
            <a:rPr lang="en-US" dirty="0" err="1" smtClean="0"/>
            <a:t>Kontaminasi</a:t>
          </a:r>
          <a:r>
            <a:rPr lang="en-US" dirty="0" smtClean="0"/>
            <a:t> air </a:t>
          </a:r>
          <a:r>
            <a:rPr lang="en-US" dirty="0" err="1" smtClean="0"/>
            <a:t>tanah</a:t>
          </a:r>
          <a:endParaRPr lang="en-US" dirty="0"/>
        </a:p>
      </dgm:t>
    </dgm:pt>
    <dgm:pt modelId="{F81DFA3E-53CF-4B4F-8180-EF33E6EC577D}" type="parTrans" cxnId="{5C5B85F9-DFB8-4AD3-ADBD-129B5A5EA6C3}">
      <dgm:prSet/>
      <dgm:spPr/>
      <dgm:t>
        <a:bodyPr/>
        <a:lstStyle/>
        <a:p>
          <a:endParaRPr lang="en-US"/>
        </a:p>
      </dgm:t>
    </dgm:pt>
    <dgm:pt modelId="{BD3B3AB3-F692-4ABE-AA4C-304C56F98105}" type="sibTrans" cxnId="{5C5B85F9-DFB8-4AD3-ADBD-129B5A5EA6C3}">
      <dgm:prSet/>
      <dgm:spPr/>
      <dgm:t>
        <a:bodyPr/>
        <a:lstStyle/>
        <a:p>
          <a:endParaRPr lang="en-US"/>
        </a:p>
      </dgm:t>
    </dgm:pt>
    <dgm:pt modelId="{22C44E8F-FE2F-44D3-B5AE-841DC35DB9EC}">
      <dgm:prSet phldrT="[Text]"/>
      <dgm:spPr/>
      <dgm:t>
        <a:bodyPr/>
        <a:lstStyle/>
        <a:p>
          <a:r>
            <a:rPr lang="en-US" dirty="0" err="1" smtClean="0"/>
            <a:t>Menurunnya</a:t>
          </a:r>
          <a:r>
            <a:rPr lang="en-US" dirty="0" smtClean="0"/>
            <a:t> </a:t>
          </a:r>
          <a:r>
            <a:rPr lang="en-US" dirty="0" err="1" smtClean="0"/>
            <a:t>nilai</a:t>
          </a:r>
          <a:r>
            <a:rPr lang="en-US" dirty="0" smtClean="0"/>
            <a:t> </a:t>
          </a:r>
          <a:r>
            <a:rPr lang="en-US" dirty="0" err="1" smtClean="0"/>
            <a:t>proprti</a:t>
          </a:r>
          <a:endParaRPr lang="en-US" dirty="0"/>
        </a:p>
      </dgm:t>
    </dgm:pt>
    <dgm:pt modelId="{F658FD85-42AF-415C-8B18-33247F92C0AC}" type="parTrans" cxnId="{0BDA5BCA-E0B9-4852-818F-746AAE6F7E1C}">
      <dgm:prSet/>
      <dgm:spPr/>
      <dgm:t>
        <a:bodyPr/>
        <a:lstStyle/>
        <a:p>
          <a:endParaRPr lang="en-US"/>
        </a:p>
      </dgm:t>
    </dgm:pt>
    <dgm:pt modelId="{13E15712-4371-417C-8D34-11C5017A578A}" type="sibTrans" cxnId="{0BDA5BCA-E0B9-4852-818F-746AAE6F7E1C}">
      <dgm:prSet/>
      <dgm:spPr/>
      <dgm:t>
        <a:bodyPr/>
        <a:lstStyle/>
        <a:p>
          <a:endParaRPr lang="en-US"/>
        </a:p>
      </dgm:t>
    </dgm:pt>
    <dgm:pt modelId="{290D728C-9903-4673-B607-F8EF5F8E7994}">
      <dgm:prSet phldrT="[Text]"/>
      <dgm:spPr/>
      <dgm:t>
        <a:bodyPr/>
        <a:lstStyle/>
        <a:p>
          <a:r>
            <a:rPr lang="en-US" dirty="0" err="1" smtClean="0"/>
            <a:t>Beban</a:t>
          </a:r>
          <a:r>
            <a:rPr lang="en-US" dirty="0" smtClean="0"/>
            <a:t> </a:t>
          </a:r>
          <a:r>
            <a:rPr lang="en-US" dirty="0" err="1" smtClean="0"/>
            <a:t>pajak</a:t>
          </a:r>
          <a:r>
            <a:rPr lang="en-US" dirty="0" smtClean="0"/>
            <a:t> , </a:t>
          </a:r>
          <a:r>
            <a:rPr lang="en-US" dirty="0" err="1" smtClean="0"/>
            <a:t>kenaikan</a:t>
          </a:r>
          <a:r>
            <a:rPr lang="en-US" dirty="0" smtClean="0"/>
            <a:t> </a:t>
          </a:r>
          <a:r>
            <a:rPr lang="en-US" dirty="0" err="1" smtClean="0"/>
            <a:t>biaya</a:t>
          </a:r>
          <a:r>
            <a:rPr lang="en-US" dirty="0" smtClean="0"/>
            <a:t> </a:t>
          </a:r>
          <a:r>
            <a:rPr lang="en-US" dirty="0" err="1" smtClean="0"/>
            <a:t>hidup</a:t>
          </a:r>
          <a:endParaRPr lang="en-US" dirty="0"/>
        </a:p>
      </dgm:t>
    </dgm:pt>
    <dgm:pt modelId="{9EC5FD5F-39D2-4FD2-A145-E68D3A8F0696}" type="parTrans" cxnId="{EF327D0C-1121-4010-8B0B-51EB57E9C5DE}">
      <dgm:prSet/>
      <dgm:spPr/>
      <dgm:t>
        <a:bodyPr/>
        <a:lstStyle/>
        <a:p>
          <a:endParaRPr lang="en-US"/>
        </a:p>
      </dgm:t>
    </dgm:pt>
    <dgm:pt modelId="{5620C3E4-89B9-4C2C-B23C-DEC0D345D2F7}" type="sibTrans" cxnId="{EF327D0C-1121-4010-8B0B-51EB57E9C5DE}">
      <dgm:prSet/>
      <dgm:spPr/>
      <dgm:t>
        <a:bodyPr/>
        <a:lstStyle/>
        <a:p>
          <a:endParaRPr lang="en-US"/>
        </a:p>
      </dgm:t>
    </dgm:pt>
    <dgm:pt modelId="{5EDA0D0A-65FB-492E-B4EC-78B93FC274AE}">
      <dgm:prSet phldrT="[Text]"/>
      <dgm:spPr/>
      <dgm:t>
        <a:bodyPr/>
        <a:lstStyle/>
        <a:p>
          <a:r>
            <a:rPr lang="en-US" sz="1200" dirty="0" err="1" smtClean="0"/>
            <a:t>Bising</a:t>
          </a:r>
          <a:endParaRPr lang="en-US" sz="1200" dirty="0"/>
        </a:p>
      </dgm:t>
    </dgm:pt>
    <dgm:pt modelId="{D8FE8EDC-4201-4E75-B605-87ABB6BC2E57}" type="parTrans" cxnId="{51066020-2B37-42AC-9326-5F1AFA4A52D4}">
      <dgm:prSet/>
      <dgm:spPr/>
      <dgm:t>
        <a:bodyPr/>
        <a:lstStyle/>
        <a:p>
          <a:endParaRPr lang="en-US"/>
        </a:p>
      </dgm:t>
    </dgm:pt>
    <dgm:pt modelId="{6570907C-6375-406A-96DD-9A7EB88EAC0F}" type="sibTrans" cxnId="{51066020-2B37-42AC-9326-5F1AFA4A52D4}">
      <dgm:prSet/>
      <dgm:spPr/>
      <dgm:t>
        <a:bodyPr/>
        <a:lstStyle/>
        <a:p>
          <a:endParaRPr lang="en-US"/>
        </a:p>
      </dgm:t>
    </dgm:pt>
    <dgm:pt modelId="{F0B47670-1356-4C3F-9BFC-AA03A63A5CFB}">
      <dgm:prSet phldrT="[Text]"/>
      <dgm:spPr/>
      <dgm:t>
        <a:bodyPr/>
        <a:lstStyle/>
        <a:p>
          <a:r>
            <a:rPr lang="en-US" sz="1200" dirty="0" err="1" smtClean="0"/>
            <a:t>Debu</a:t>
          </a:r>
          <a:endParaRPr lang="en-US" sz="1200" dirty="0"/>
        </a:p>
      </dgm:t>
    </dgm:pt>
    <dgm:pt modelId="{8C677546-BD33-4AA5-8732-19DF296E8BDA}" type="parTrans" cxnId="{097CBC6A-BD17-4CE5-86CA-31BBE3C4B393}">
      <dgm:prSet/>
      <dgm:spPr/>
      <dgm:t>
        <a:bodyPr/>
        <a:lstStyle/>
        <a:p>
          <a:endParaRPr lang="en-US"/>
        </a:p>
      </dgm:t>
    </dgm:pt>
    <dgm:pt modelId="{0DACFB47-D576-4E86-BA92-B8B3F69CEB37}" type="sibTrans" cxnId="{097CBC6A-BD17-4CE5-86CA-31BBE3C4B393}">
      <dgm:prSet/>
      <dgm:spPr/>
      <dgm:t>
        <a:bodyPr/>
        <a:lstStyle/>
        <a:p>
          <a:endParaRPr lang="en-US"/>
        </a:p>
      </dgm:t>
    </dgm:pt>
    <dgm:pt modelId="{71BB0CD9-A6BF-4E27-9885-8D581A83DB2E}">
      <dgm:prSet phldrT="[Text]"/>
      <dgm:spPr/>
      <dgm:t>
        <a:bodyPr/>
        <a:lstStyle/>
        <a:p>
          <a:r>
            <a:rPr lang="en-US" sz="1200" dirty="0" err="1" smtClean="0"/>
            <a:t>Getaran</a:t>
          </a:r>
          <a:endParaRPr lang="en-US" sz="1200" dirty="0"/>
        </a:p>
      </dgm:t>
    </dgm:pt>
    <dgm:pt modelId="{F213FA99-9E62-44F0-9D7A-835F91B9F974}" type="parTrans" cxnId="{651AC8A2-BB6C-486E-9BC8-2AB88B5B83F0}">
      <dgm:prSet/>
      <dgm:spPr/>
      <dgm:t>
        <a:bodyPr/>
        <a:lstStyle/>
        <a:p>
          <a:endParaRPr lang="en-US"/>
        </a:p>
      </dgm:t>
    </dgm:pt>
    <dgm:pt modelId="{B3ACECD6-A167-4172-B7DA-ABAA7971A02E}" type="sibTrans" cxnId="{651AC8A2-BB6C-486E-9BC8-2AB88B5B83F0}">
      <dgm:prSet/>
      <dgm:spPr/>
      <dgm:t>
        <a:bodyPr/>
        <a:lstStyle/>
        <a:p>
          <a:endParaRPr lang="en-US"/>
        </a:p>
      </dgm:t>
    </dgm:pt>
    <dgm:pt modelId="{21C4D464-9C72-40BC-90C8-EC064EA9E817}">
      <dgm:prSet phldrT="[Text]"/>
      <dgm:spPr/>
      <dgm:t>
        <a:bodyPr/>
        <a:lstStyle/>
        <a:p>
          <a:r>
            <a:rPr lang="en-US" sz="1200" dirty="0" err="1" smtClean="0"/>
            <a:t>Gangguan</a:t>
          </a:r>
          <a:r>
            <a:rPr lang="en-US" sz="1200" dirty="0" smtClean="0"/>
            <a:t> </a:t>
          </a:r>
          <a:r>
            <a:rPr lang="en-US" sz="1200" dirty="0" err="1" smtClean="0"/>
            <a:t>Kenyamanan</a:t>
          </a:r>
          <a:endParaRPr lang="en-US" sz="1200" dirty="0"/>
        </a:p>
      </dgm:t>
    </dgm:pt>
    <dgm:pt modelId="{0E1C6609-43FA-46D9-934B-FBAEC376DB1F}" type="parTrans" cxnId="{B603FECD-0490-458F-8229-46B311724BC8}">
      <dgm:prSet/>
      <dgm:spPr/>
      <dgm:t>
        <a:bodyPr/>
        <a:lstStyle/>
        <a:p>
          <a:endParaRPr lang="en-US"/>
        </a:p>
      </dgm:t>
    </dgm:pt>
    <dgm:pt modelId="{18464AA4-90B8-4724-9A1C-40B0E134E4D9}" type="sibTrans" cxnId="{B603FECD-0490-458F-8229-46B311724BC8}">
      <dgm:prSet/>
      <dgm:spPr/>
      <dgm:t>
        <a:bodyPr/>
        <a:lstStyle/>
        <a:p>
          <a:endParaRPr lang="en-US"/>
        </a:p>
      </dgm:t>
    </dgm:pt>
    <dgm:pt modelId="{3AD8F610-0E19-4598-BD0A-2BBF33672D3A}" type="pres">
      <dgm:prSet presAssocID="{1799D9A9-966C-4E35-99F1-5C906B187D89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5FCA7D1A-6428-4C28-893F-4C61A498B9FD}" type="pres">
      <dgm:prSet presAssocID="{A8047F36-448F-4A0D-BCFC-9F7803CB0977}" presName="composite" presStyleCnt="0"/>
      <dgm:spPr/>
    </dgm:pt>
    <dgm:pt modelId="{107B15DC-B06F-4AA5-8F29-D14711135353}" type="pres">
      <dgm:prSet presAssocID="{A8047F36-448F-4A0D-BCFC-9F7803CB0977}" presName="bentUpArrow1" presStyleLbl="alignImgPlace1" presStyleIdx="0" presStyleCnt="2"/>
      <dgm:spPr/>
    </dgm:pt>
    <dgm:pt modelId="{33C76CCD-6226-4B34-822D-5DA12264C615}" type="pres">
      <dgm:prSet presAssocID="{A8047F36-448F-4A0D-BCFC-9F7803CB0977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BB35D0-0657-4536-8975-2C5ADF3E9DA2}" type="pres">
      <dgm:prSet presAssocID="{A8047F36-448F-4A0D-BCFC-9F7803CB0977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9B14E3-6D6C-4C94-B6A2-5456DE6D3083}" type="pres">
      <dgm:prSet presAssocID="{CCEF1526-933B-4FEE-A591-77AF5A2BBF96}" presName="sibTrans" presStyleCnt="0"/>
      <dgm:spPr/>
    </dgm:pt>
    <dgm:pt modelId="{7AAEA2BD-283E-4F95-B763-0387C3FF48CF}" type="pres">
      <dgm:prSet presAssocID="{3ADC6AA8-6C2D-43DC-9CF1-71EBFD93EFAB}" presName="composite" presStyleCnt="0"/>
      <dgm:spPr/>
    </dgm:pt>
    <dgm:pt modelId="{1D669438-9F98-461C-8563-2FE254DC0F58}" type="pres">
      <dgm:prSet presAssocID="{3ADC6AA8-6C2D-43DC-9CF1-71EBFD93EFAB}" presName="bentUpArrow1" presStyleLbl="alignImgPlace1" presStyleIdx="1" presStyleCnt="2"/>
      <dgm:spPr/>
    </dgm:pt>
    <dgm:pt modelId="{284A7CB1-FDD9-4CF9-A6E3-295DD32881A3}" type="pres">
      <dgm:prSet presAssocID="{3ADC6AA8-6C2D-43DC-9CF1-71EBFD93EFAB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BA4FE7-F92E-45E8-949B-9DEC74A2ADEE}" type="pres">
      <dgm:prSet presAssocID="{3ADC6AA8-6C2D-43DC-9CF1-71EBFD93EFAB}" presName="ChildText" presStyleLbl="revTx" presStyleIdx="1" presStyleCnt="3" custScaleX="218761" custLinFactNeighborX="591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1FD0C4-35FF-4A12-B6EC-6151C99D160B}" type="pres">
      <dgm:prSet presAssocID="{13B04FDD-1D25-45E5-BB34-6C24A569BED9}" presName="sibTrans" presStyleCnt="0"/>
      <dgm:spPr/>
    </dgm:pt>
    <dgm:pt modelId="{0B7D4613-EDB4-413A-8F29-8946FDBAA5D2}" type="pres">
      <dgm:prSet presAssocID="{DC8A90CC-9C80-4164-875A-2E6D1332A293}" presName="composite" presStyleCnt="0"/>
      <dgm:spPr/>
    </dgm:pt>
    <dgm:pt modelId="{EA8A5929-F3BA-4060-AB2D-82DE2807101F}" type="pres">
      <dgm:prSet presAssocID="{DC8A90CC-9C80-4164-875A-2E6D1332A293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C52CD8-074A-4066-8F78-8F56E245093D}" type="pres">
      <dgm:prSet presAssocID="{DC8A90CC-9C80-4164-875A-2E6D1332A293}" presName="FinalChildText" presStyleLbl="revTx" presStyleIdx="2" presStyleCnt="3" custScaleX="173909" custLinFactNeighborX="3529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3CBC1E-DA9A-4AA6-A696-4688D9E1E0BC}" type="presOf" srcId="{A8047F36-448F-4A0D-BCFC-9F7803CB0977}" destId="{33C76CCD-6226-4B34-822D-5DA12264C615}" srcOrd="0" destOrd="0" presId="urn:microsoft.com/office/officeart/2005/8/layout/StepDownProcess"/>
    <dgm:cxn modelId="{651AC8A2-BB6C-486E-9BC8-2AB88B5B83F0}" srcId="{3ADC6AA8-6C2D-43DC-9CF1-71EBFD93EFAB}" destId="{71BB0CD9-A6BF-4E27-9885-8D581A83DB2E}" srcOrd="3" destOrd="0" parTransId="{F213FA99-9E62-44F0-9D7A-835F91B9F974}" sibTransId="{B3ACECD6-A167-4172-B7DA-ABAA7971A02E}"/>
    <dgm:cxn modelId="{51066020-2B37-42AC-9326-5F1AFA4A52D4}" srcId="{3ADC6AA8-6C2D-43DC-9CF1-71EBFD93EFAB}" destId="{5EDA0D0A-65FB-492E-B4EC-78B93FC274AE}" srcOrd="1" destOrd="0" parTransId="{D8FE8EDC-4201-4E75-B605-87ABB6BC2E57}" sibTransId="{6570907C-6375-406A-96DD-9A7EB88EAC0F}"/>
    <dgm:cxn modelId="{5C5B85F9-DFB8-4AD3-ADBD-129B5A5EA6C3}" srcId="{DC8A90CC-9C80-4164-875A-2E6D1332A293}" destId="{0ECB6565-2883-4469-8954-1CECC9761D68}" srcOrd="0" destOrd="0" parTransId="{F81DFA3E-53CF-4B4F-8180-EF33E6EC577D}" sibTransId="{BD3B3AB3-F692-4ABE-AA4C-304C56F98105}"/>
    <dgm:cxn modelId="{0BDA5BCA-E0B9-4852-818F-746AAE6F7E1C}" srcId="{DC8A90CC-9C80-4164-875A-2E6D1332A293}" destId="{22C44E8F-FE2F-44D3-B5AE-841DC35DB9EC}" srcOrd="1" destOrd="0" parTransId="{F658FD85-42AF-415C-8B18-33247F92C0AC}" sibTransId="{13E15712-4371-417C-8D34-11C5017A578A}"/>
    <dgm:cxn modelId="{26E0D912-7231-4A24-B27B-D6DC4C857C28}" type="presOf" srcId="{3ADC6AA8-6C2D-43DC-9CF1-71EBFD93EFAB}" destId="{284A7CB1-FDD9-4CF9-A6E3-295DD32881A3}" srcOrd="0" destOrd="0" presId="urn:microsoft.com/office/officeart/2005/8/layout/StepDownProcess"/>
    <dgm:cxn modelId="{A439DE1B-34D5-43EF-AEF2-457511B4AD95}" type="presOf" srcId="{F0B47670-1356-4C3F-9BFC-AA03A63A5CFB}" destId="{58BA4FE7-F92E-45E8-949B-9DEC74A2ADEE}" srcOrd="0" destOrd="2" presId="urn:microsoft.com/office/officeart/2005/8/layout/StepDownProcess"/>
    <dgm:cxn modelId="{186AB2A5-DA53-4AFF-AA0E-B3834A4A5B66}" type="presOf" srcId="{959E2DDD-4F92-410E-8839-403403F21769}" destId="{58BA4FE7-F92E-45E8-949B-9DEC74A2ADEE}" srcOrd="0" destOrd="0" presId="urn:microsoft.com/office/officeart/2005/8/layout/StepDownProcess"/>
    <dgm:cxn modelId="{57D6D6B1-B005-4FD3-852B-679165AE1365}" type="presOf" srcId="{290D728C-9903-4673-B607-F8EF5F8E7994}" destId="{E3C52CD8-074A-4066-8F78-8F56E245093D}" srcOrd="0" destOrd="2" presId="urn:microsoft.com/office/officeart/2005/8/layout/StepDownProcess"/>
    <dgm:cxn modelId="{1C0D09A7-1C3E-482E-ADDC-16559A2CF294}" type="presOf" srcId="{0ECB6565-2883-4469-8954-1CECC9761D68}" destId="{E3C52CD8-074A-4066-8F78-8F56E245093D}" srcOrd="0" destOrd="0" presId="urn:microsoft.com/office/officeart/2005/8/layout/StepDownProcess"/>
    <dgm:cxn modelId="{EF327D0C-1121-4010-8B0B-51EB57E9C5DE}" srcId="{DC8A90CC-9C80-4164-875A-2E6D1332A293}" destId="{290D728C-9903-4673-B607-F8EF5F8E7994}" srcOrd="2" destOrd="0" parTransId="{9EC5FD5F-39D2-4FD2-A145-E68D3A8F0696}" sibTransId="{5620C3E4-89B9-4C2C-B23C-DEC0D345D2F7}"/>
    <dgm:cxn modelId="{B837BD55-B8D9-45FE-95EC-3E631D428C24}" type="presOf" srcId="{1799D9A9-966C-4E35-99F1-5C906B187D89}" destId="{3AD8F610-0E19-4598-BD0A-2BBF33672D3A}" srcOrd="0" destOrd="0" presId="urn:microsoft.com/office/officeart/2005/8/layout/StepDownProcess"/>
    <dgm:cxn modelId="{E7B02D8D-05AE-4D14-9894-D14955918402}" srcId="{1799D9A9-966C-4E35-99F1-5C906B187D89}" destId="{3ADC6AA8-6C2D-43DC-9CF1-71EBFD93EFAB}" srcOrd="1" destOrd="0" parTransId="{50530C68-13EB-47A8-8A3B-FF543F56FE04}" sibTransId="{13B04FDD-1D25-45E5-BB34-6C24A569BED9}"/>
    <dgm:cxn modelId="{50AA4A03-255D-4863-9CBB-64323C87084C}" srcId="{3ADC6AA8-6C2D-43DC-9CF1-71EBFD93EFAB}" destId="{959E2DDD-4F92-410E-8839-403403F21769}" srcOrd="0" destOrd="0" parTransId="{C8C08D5B-9CDE-44BB-ABA0-1F493586EDB5}" sibTransId="{EE051BC6-B98B-4829-87B7-DD3ECB748C45}"/>
    <dgm:cxn modelId="{3230FDEB-A903-4B79-A347-5B77AD1728A0}" type="presOf" srcId="{22C44E8F-FE2F-44D3-B5AE-841DC35DB9EC}" destId="{E3C52CD8-074A-4066-8F78-8F56E245093D}" srcOrd="0" destOrd="1" presId="urn:microsoft.com/office/officeart/2005/8/layout/StepDownProcess"/>
    <dgm:cxn modelId="{54970564-D3CA-4015-9F04-1FFFDD3BE1F0}" srcId="{1799D9A9-966C-4E35-99F1-5C906B187D89}" destId="{A8047F36-448F-4A0D-BCFC-9F7803CB0977}" srcOrd="0" destOrd="0" parTransId="{3C2FE1DA-A645-4402-8332-F4FF9CD0C682}" sibTransId="{CCEF1526-933B-4FEE-A591-77AF5A2BBF96}"/>
    <dgm:cxn modelId="{A8DD034E-185E-450B-89E2-0330D4F0C44D}" srcId="{1799D9A9-966C-4E35-99F1-5C906B187D89}" destId="{DC8A90CC-9C80-4164-875A-2E6D1332A293}" srcOrd="2" destOrd="0" parTransId="{0E8896A6-8AFE-4C47-82CA-C30FFA11E53B}" sibTransId="{8FB3456F-DC9E-45DD-8C27-CAE0C953B921}"/>
    <dgm:cxn modelId="{B603FECD-0490-458F-8229-46B311724BC8}" srcId="{3ADC6AA8-6C2D-43DC-9CF1-71EBFD93EFAB}" destId="{21C4D464-9C72-40BC-90C8-EC064EA9E817}" srcOrd="4" destOrd="0" parTransId="{0E1C6609-43FA-46D9-934B-FBAEC376DB1F}" sibTransId="{18464AA4-90B8-4724-9A1C-40B0E134E4D9}"/>
    <dgm:cxn modelId="{64E19CCF-7094-470A-9270-6259EC97C0D7}" type="presOf" srcId="{21C4D464-9C72-40BC-90C8-EC064EA9E817}" destId="{58BA4FE7-F92E-45E8-949B-9DEC74A2ADEE}" srcOrd="0" destOrd="4" presId="urn:microsoft.com/office/officeart/2005/8/layout/StepDownProcess"/>
    <dgm:cxn modelId="{B005154D-C46B-4607-BF3B-EFB71648E1F3}" type="presOf" srcId="{5EDA0D0A-65FB-492E-B4EC-78B93FC274AE}" destId="{58BA4FE7-F92E-45E8-949B-9DEC74A2ADEE}" srcOrd="0" destOrd="1" presId="urn:microsoft.com/office/officeart/2005/8/layout/StepDownProcess"/>
    <dgm:cxn modelId="{8FA373B0-E30F-45A6-9226-EBB0AAB5E024}" type="presOf" srcId="{71BB0CD9-A6BF-4E27-9885-8D581A83DB2E}" destId="{58BA4FE7-F92E-45E8-949B-9DEC74A2ADEE}" srcOrd="0" destOrd="3" presId="urn:microsoft.com/office/officeart/2005/8/layout/StepDownProcess"/>
    <dgm:cxn modelId="{097CBC6A-BD17-4CE5-86CA-31BBE3C4B393}" srcId="{3ADC6AA8-6C2D-43DC-9CF1-71EBFD93EFAB}" destId="{F0B47670-1356-4C3F-9BFC-AA03A63A5CFB}" srcOrd="2" destOrd="0" parTransId="{8C677546-BD33-4AA5-8732-19DF296E8BDA}" sibTransId="{0DACFB47-D576-4E86-BA92-B8B3F69CEB37}"/>
    <dgm:cxn modelId="{C9D8AA31-D293-4752-AAD0-FBEC61DB7B70}" type="presOf" srcId="{DC8A90CC-9C80-4164-875A-2E6D1332A293}" destId="{EA8A5929-F3BA-4060-AB2D-82DE2807101F}" srcOrd="0" destOrd="0" presId="urn:microsoft.com/office/officeart/2005/8/layout/StepDownProcess"/>
    <dgm:cxn modelId="{74F3A1D0-DFA0-4BC1-B13A-A86DDED00038}" type="presParOf" srcId="{3AD8F610-0E19-4598-BD0A-2BBF33672D3A}" destId="{5FCA7D1A-6428-4C28-893F-4C61A498B9FD}" srcOrd="0" destOrd="0" presId="urn:microsoft.com/office/officeart/2005/8/layout/StepDownProcess"/>
    <dgm:cxn modelId="{EB6BDB43-865D-4828-818D-0ED37960E85B}" type="presParOf" srcId="{5FCA7D1A-6428-4C28-893F-4C61A498B9FD}" destId="{107B15DC-B06F-4AA5-8F29-D14711135353}" srcOrd="0" destOrd="0" presId="urn:microsoft.com/office/officeart/2005/8/layout/StepDownProcess"/>
    <dgm:cxn modelId="{4D6F45B4-D2C4-42C0-AD76-1B4BBBDEFFF4}" type="presParOf" srcId="{5FCA7D1A-6428-4C28-893F-4C61A498B9FD}" destId="{33C76CCD-6226-4B34-822D-5DA12264C615}" srcOrd="1" destOrd="0" presId="urn:microsoft.com/office/officeart/2005/8/layout/StepDownProcess"/>
    <dgm:cxn modelId="{3B619A33-F609-4AE0-B2ED-78C71241E870}" type="presParOf" srcId="{5FCA7D1A-6428-4C28-893F-4C61A498B9FD}" destId="{15BB35D0-0657-4536-8975-2C5ADF3E9DA2}" srcOrd="2" destOrd="0" presId="urn:microsoft.com/office/officeart/2005/8/layout/StepDownProcess"/>
    <dgm:cxn modelId="{42968C31-D53D-4748-88EF-6201D8D10D2D}" type="presParOf" srcId="{3AD8F610-0E19-4598-BD0A-2BBF33672D3A}" destId="{349B14E3-6D6C-4C94-B6A2-5456DE6D3083}" srcOrd="1" destOrd="0" presId="urn:microsoft.com/office/officeart/2005/8/layout/StepDownProcess"/>
    <dgm:cxn modelId="{F65104BD-6AD2-4658-9855-11CB2B266711}" type="presParOf" srcId="{3AD8F610-0E19-4598-BD0A-2BBF33672D3A}" destId="{7AAEA2BD-283E-4F95-B763-0387C3FF48CF}" srcOrd="2" destOrd="0" presId="urn:microsoft.com/office/officeart/2005/8/layout/StepDownProcess"/>
    <dgm:cxn modelId="{A6F83622-88A1-4461-98A4-C926FC8E73F1}" type="presParOf" srcId="{7AAEA2BD-283E-4F95-B763-0387C3FF48CF}" destId="{1D669438-9F98-461C-8563-2FE254DC0F58}" srcOrd="0" destOrd="0" presId="urn:microsoft.com/office/officeart/2005/8/layout/StepDownProcess"/>
    <dgm:cxn modelId="{917FA7AA-28FE-4C04-8FAE-71F8406BF9D0}" type="presParOf" srcId="{7AAEA2BD-283E-4F95-B763-0387C3FF48CF}" destId="{284A7CB1-FDD9-4CF9-A6E3-295DD32881A3}" srcOrd="1" destOrd="0" presId="urn:microsoft.com/office/officeart/2005/8/layout/StepDownProcess"/>
    <dgm:cxn modelId="{B10461C6-5EBC-4723-B836-7A1E6541C348}" type="presParOf" srcId="{7AAEA2BD-283E-4F95-B763-0387C3FF48CF}" destId="{58BA4FE7-F92E-45E8-949B-9DEC74A2ADEE}" srcOrd="2" destOrd="0" presId="urn:microsoft.com/office/officeart/2005/8/layout/StepDownProcess"/>
    <dgm:cxn modelId="{3D1D02E0-9192-4CA0-8955-BDCCD1C81BCB}" type="presParOf" srcId="{3AD8F610-0E19-4598-BD0A-2BBF33672D3A}" destId="{591FD0C4-35FF-4A12-B6EC-6151C99D160B}" srcOrd="3" destOrd="0" presId="urn:microsoft.com/office/officeart/2005/8/layout/StepDownProcess"/>
    <dgm:cxn modelId="{0387FE6A-33C5-4FDD-896E-5151753BE4CA}" type="presParOf" srcId="{3AD8F610-0E19-4598-BD0A-2BBF33672D3A}" destId="{0B7D4613-EDB4-413A-8F29-8946FDBAA5D2}" srcOrd="4" destOrd="0" presId="urn:microsoft.com/office/officeart/2005/8/layout/StepDownProcess"/>
    <dgm:cxn modelId="{C0D8D1AE-0D76-4E02-A39F-045E685CC1DF}" type="presParOf" srcId="{0B7D4613-EDB4-413A-8F29-8946FDBAA5D2}" destId="{EA8A5929-F3BA-4060-AB2D-82DE2807101F}" srcOrd="0" destOrd="0" presId="urn:microsoft.com/office/officeart/2005/8/layout/StepDownProcess"/>
    <dgm:cxn modelId="{33B924A8-82E5-47BC-A6D4-607FAD19FDB1}" type="presParOf" srcId="{0B7D4613-EDB4-413A-8F29-8946FDBAA5D2}" destId="{E3C52CD8-074A-4066-8F78-8F56E245093D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F8D1BA-9677-43D7-98AA-7D1173B7AD5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2E9E877-8311-439F-AA13-1BC333291EE9}">
      <dgm:prSet phldrT="[Text]"/>
      <dgm:spPr/>
      <dgm:t>
        <a:bodyPr/>
        <a:lstStyle/>
        <a:p>
          <a:r>
            <a:rPr lang="en-US" dirty="0" smtClean="0"/>
            <a:t>DAMPAK STANDAR</a:t>
          </a:r>
        </a:p>
        <a:p>
          <a:r>
            <a:rPr lang="en-US" dirty="0" smtClean="0"/>
            <a:t>a. </a:t>
          </a:r>
          <a:r>
            <a:rPr lang="en-US" dirty="0" err="1" smtClean="0"/>
            <a:t>Perpindahan</a:t>
          </a:r>
          <a:r>
            <a:rPr lang="en-US" dirty="0" smtClean="0"/>
            <a:t> </a:t>
          </a:r>
          <a:r>
            <a:rPr lang="en-US" dirty="0" err="1" smtClean="0"/>
            <a:t>Penduduk</a:t>
          </a:r>
          <a:endParaRPr lang="en-US" dirty="0" smtClean="0"/>
        </a:p>
        <a:p>
          <a:r>
            <a:rPr lang="en-US" dirty="0" smtClean="0"/>
            <a:t>b. </a:t>
          </a:r>
          <a:r>
            <a:rPr lang="en-US" dirty="0" err="1" smtClean="0"/>
            <a:t>Polusi</a:t>
          </a:r>
          <a:r>
            <a:rPr lang="en-US" dirty="0" smtClean="0"/>
            <a:t> </a:t>
          </a:r>
          <a:r>
            <a:rPr lang="en-US" dirty="0" err="1" smtClean="0"/>
            <a:t>Udara</a:t>
          </a:r>
          <a:endParaRPr lang="en-US" dirty="0"/>
        </a:p>
      </dgm:t>
    </dgm:pt>
    <dgm:pt modelId="{F756251E-A8BE-482F-841C-68C9919B8B8B}" type="parTrans" cxnId="{ED13FDEE-BE1E-4831-81B2-A4FC9B8B3D7B}">
      <dgm:prSet/>
      <dgm:spPr/>
      <dgm:t>
        <a:bodyPr/>
        <a:lstStyle/>
        <a:p>
          <a:endParaRPr lang="en-US"/>
        </a:p>
      </dgm:t>
    </dgm:pt>
    <dgm:pt modelId="{29AD2EB8-EFBF-4E07-9EC0-09A43D8527E1}" type="sibTrans" cxnId="{ED13FDEE-BE1E-4831-81B2-A4FC9B8B3D7B}">
      <dgm:prSet/>
      <dgm:spPr/>
      <dgm:t>
        <a:bodyPr/>
        <a:lstStyle/>
        <a:p>
          <a:endParaRPr lang="en-US"/>
        </a:p>
      </dgm:t>
    </dgm:pt>
    <dgm:pt modelId="{6EEFD1A9-58D2-4D27-97B4-1ADEAB29BB71}">
      <dgm:prSet phldrT="[Text]"/>
      <dgm:spPr/>
      <dgm:t>
        <a:bodyPr/>
        <a:lstStyle/>
        <a:p>
          <a:r>
            <a:rPr lang="en-US" dirty="0" smtClean="0"/>
            <a:t>DAMPAK SPESIFIK</a:t>
          </a:r>
        </a:p>
        <a:p>
          <a:r>
            <a:rPr lang="en-US" dirty="0" err="1" smtClean="0"/>
            <a:t>Persepsi</a:t>
          </a:r>
          <a:r>
            <a:rPr lang="en-US" dirty="0" smtClean="0"/>
            <a:t> </a:t>
          </a:r>
          <a:r>
            <a:rPr lang="en-US" dirty="0" err="1" smtClean="0"/>
            <a:t>Terhadap</a:t>
          </a:r>
          <a:r>
            <a:rPr lang="en-US" dirty="0" smtClean="0"/>
            <a:t> </a:t>
          </a:r>
          <a:r>
            <a:rPr lang="en-US" dirty="0" err="1" smtClean="0"/>
            <a:t>Proyek</a:t>
          </a:r>
          <a:endParaRPr lang="en-US" dirty="0"/>
        </a:p>
      </dgm:t>
    </dgm:pt>
    <dgm:pt modelId="{AF498F2C-F847-4D0D-AA26-3C8F076B7384}" type="parTrans" cxnId="{04593AB6-5525-41BF-922D-AB63661AA637}">
      <dgm:prSet/>
      <dgm:spPr/>
      <dgm:t>
        <a:bodyPr/>
        <a:lstStyle/>
        <a:p>
          <a:endParaRPr lang="en-US"/>
        </a:p>
      </dgm:t>
    </dgm:pt>
    <dgm:pt modelId="{9BC9C814-4620-45EE-B0D4-8C2B4C4500CE}" type="sibTrans" cxnId="{04593AB6-5525-41BF-922D-AB63661AA637}">
      <dgm:prSet/>
      <dgm:spPr/>
      <dgm:t>
        <a:bodyPr/>
        <a:lstStyle/>
        <a:p>
          <a:endParaRPr lang="en-US"/>
        </a:p>
      </dgm:t>
    </dgm:pt>
    <dgm:pt modelId="{C9940081-6B08-4887-B256-47513C70F58F}">
      <dgm:prSet phldrT="[Text]"/>
      <dgm:spPr/>
      <dgm:t>
        <a:bodyPr/>
        <a:lstStyle/>
        <a:p>
          <a:r>
            <a:rPr lang="en-US" dirty="0" smtClean="0"/>
            <a:t>RESPON PERUBAHAN SIKAP</a:t>
          </a:r>
          <a:endParaRPr lang="en-US" dirty="0"/>
        </a:p>
      </dgm:t>
    </dgm:pt>
    <dgm:pt modelId="{158C875B-48D7-495C-9E5C-4BD198EB017F}" type="parTrans" cxnId="{F3B2D57F-5D9F-4BF8-AABA-D7BC671C49FF}">
      <dgm:prSet/>
      <dgm:spPr/>
      <dgm:t>
        <a:bodyPr/>
        <a:lstStyle/>
        <a:p>
          <a:endParaRPr lang="en-US"/>
        </a:p>
      </dgm:t>
    </dgm:pt>
    <dgm:pt modelId="{7BAAE5C2-7B81-414E-B324-5408EF3D4545}" type="sibTrans" cxnId="{F3B2D57F-5D9F-4BF8-AABA-D7BC671C49FF}">
      <dgm:prSet/>
      <dgm:spPr/>
      <dgm:t>
        <a:bodyPr/>
        <a:lstStyle/>
        <a:p>
          <a:endParaRPr lang="en-US"/>
        </a:p>
      </dgm:t>
    </dgm:pt>
    <dgm:pt modelId="{23F6B4CA-F2B0-407E-BA5B-5A3D76788D6A}">
      <dgm:prSet phldrT="[Text]"/>
      <dgm:spPr/>
      <dgm:t>
        <a:bodyPr/>
        <a:lstStyle/>
        <a:p>
          <a:r>
            <a:rPr lang="en-US" dirty="0" smtClean="0"/>
            <a:t>DAMPAK SOSIAL</a:t>
          </a:r>
          <a:endParaRPr lang="en-US" dirty="0"/>
        </a:p>
      </dgm:t>
    </dgm:pt>
    <dgm:pt modelId="{391A5BB7-1FE3-437D-BC53-BF795BF2BA16}" type="parTrans" cxnId="{867B2DF2-2326-4899-BC60-5266D79D2AD9}">
      <dgm:prSet/>
      <dgm:spPr/>
      <dgm:t>
        <a:bodyPr/>
        <a:lstStyle/>
        <a:p>
          <a:endParaRPr lang="en-US"/>
        </a:p>
      </dgm:t>
    </dgm:pt>
    <dgm:pt modelId="{955749D5-FE26-45F1-96C7-7A1136765182}" type="sibTrans" cxnId="{867B2DF2-2326-4899-BC60-5266D79D2AD9}">
      <dgm:prSet/>
      <dgm:spPr/>
      <dgm:t>
        <a:bodyPr/>
        <a:lstStyle/>
        <a:p>
          <a:endParaRPr lang="en-US"/>
        </a:p>
      </dgm:t>
    </dgm:pt>
    <dgm:pt modelId="{5FD460E4-40AF-4A21-94FC-017356D7E36C}">
      <dgm:prSet phldrT="[Text]" phldr="1"/>
      <dgm:spPr/>
      <dgm:t>
        <a:bodyPr/>
        <a:lstStyle/>
        <a:p>
          <a:endParaRPr lang="en-US"/>
        </a:p>
      </dgm:t>
    </dgm:pt>
    <dgm:pt modelId="{4B0338BC-E595-49F1-9CE4-A509E9CB1DAA}" type="sibTrans" cxnId="{7D8BED8B-1295-4C26-9A65-42FD42E1DE91}">
      <dgm:prSet/>
      <dgm:spPr/>
      <dgm:t>
        <a:bodyPr/>
        <a:lstStyle/>
        <a:p>
          <a:endParaRPr lang="en-US"/>
        </a:p>
      </dgm:t>
    </dgm:pt>
    <dgm:pt modelId="{8BB2C6B2-2DB8-4091-828D-92B089F6B78D}" type="parTrans" cxnId="{7D8BED8B-1295-4C26-9A65-42FD42E1DE91}">
      <dgm:prSet/>
      <dgm:spPr/>
      <dgm:t>
        <a:bodyPr/>
        <a:lstStyle/>
        <a:p>
          <a:endParaRPr lang="en-US"/>
        </a:p>
      </dgm:t>
    </dgm:pt>
    <dgm:pt modelId="{7AF05E25-F166-42BE-A6F6-FFE460C66EE3}" type="pres">
      <dgm:prSet presAssocID="{26F8D1BA-9677-43D7-98AA-7D1173B7AD5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1513C29-C6A8-47C0-85BD-AA4E539CC7F0}" type="pres">
      <dgm:prSet presAssocID="{42E9E877-8311-439F-AA13-1BC333291EE9}" presName="node" presStyleLbl="node1" presStyleIdx="0" presStyleCnt="5" custScaleX="94696" custScaleY="56427" custLinFactNeighborX="-413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8E4758-95B6-4244-8D98-B292FA68DB90}" type="pres">
      <dgm:prSet presAssocID="{29AD2EB8-EFBF-4E07-9EC0-09A43D8527E1}" presName="sibTrans" presStyleCnt="0"/>
      <dgm:spPr/>
    </dgm:pt>
    <dgm:pt modelId="{4E80AFE7-D670-4053-9ADB-A55D383004E7}" type="pres">
      <dgm:prSet presAssocID="{6EEFD1A9-58D2-4D27-97B4-1ADEAB29BB71}" presName="node" presStyleLbl="node1" presStyleIdx="1" presStyleCnt="5" custScaleX="88686" custScaleY="56427" custLinFactNeighborX="338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73AFEC-8B62-4325-8379-7FEEE577FE15}" type="pres">
      <dgm:prSet presAssocID="{9BC9C814-4620-45EE-B0D4-8C2B4C4500CE}" presName="sibTrans" presStyleCnt="0"/>
      <dgm:spPr/>
    </dgm:pt>
    <dgm:pt modelId="{91747EB7-E850-4FC8-8B3D-B6B6EF988E2D}" type="pres">
      <dgm:prSet presAssocID="{5FD460E4-40AF-4A21-94FC-017356D7E36C}" presName="node" presStyleLbl="node1" presStyleIdx="2" presStyleCnt="5" custScaleY="69509" custLinFactNeighborX="48695" custLinFactNeighborY="132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ADB3F3-FBFB-434C-A6DE-ECDFEB435148}" type="pres">
      <dgm:prSet presAssocID="{4B0338BC-E595-49F1-9CE4-A509E9CB1DAA}" presName="sibTrans" presStyleCnt="0"/>
      <dgm:spPr/>
    </dgm:pt>
    <dgm:pt modelId="{8A1171F0-1429-40D2-A124-126FBC3C5FDA}" type="pres">
      <dgm:prSet presAssocID="{C9940081-6B08-4887-B256-47513C70F58F}" presName="node" presStyleLbl="node1" presStyleIdx="3" presStyleCnt="5" custScaleY="74746" custLinFactNeighborX="-61305" custLinFactNeighborY="125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49E9D7-625D-4A2F-8815-B965D4C8CC9E}" type="pres">
      <dgm:prSet presAssocID="{7BAAE5C2-7B81-414E-B324-5408EF3D4545}" presName="sibTrans" presStyleCnt="0"/>
      <dgm:spPr/>
    </dgm:pt>
    <dgm:pt modelId="{783C15DD-F90B-422F-961B-3E5CE931864C}" type="pres">
      <dgm:prSet presAssocID="{23F6B4CA-F2B0-407E-BA5B-5A3D76788D6A}" presName="node" presStyleLbl="node1" presStyleIdx="4" presStyleCnt="5" custScaleY="37328" custLinFactNeighborX="-5138" custLinFactNeighborY="122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67B2DF2-2326-4899-BC60-5266D79D2AD9}" srcId="{26F8D1BA-9677-43D7-98AA-7D1173B7AD58}" destId="{23F6B4CA-F2B0-407E-BA5B-5A3D76788D6A}" srcOrd="4" destOrd="0" parTransId="{391A5BB7-1FE3-437D-BC53-BF795BF2BA16}" sibTransId="{955749D5-FE26-45F1-96C7-7A1136765182}"/>
    <dgm:cxn modelId="{04593AB6-5525-41BF-922D-AB63661AA637}" srcId="{26F8D1BA-9677-43D7-98AA-7D1173B7AD58}" destId="{6EEFD1A9-58D2-4D27-97B4-1ADEAB29BB71}" srcOrd="1" destOrd="0" parTransId="{AF498F2C-F847-4D0D-AA26-3C8F076B7384}" sibTransId="{9BC9C814-4620-45EE-B0D4-8C2B4C4500CE}"/>
    <dgm:cxn modelId="{E43B8D19-1768-4981-AFBA-090A11096169}" type="presOf" srcId="{23F6B4CA-F2B0-407E-BA5B-5A3D76788D6A}" destId="{783C15DD-F90B-422F-961B-3E5CE931864C}" srcOrd="0" destOrd="0" presId="urn:microsoft.com/office/officeart/2005/8/layout/default"/>
    <dgm:cxn modelId="{17C156CB-8DCA-4A26-AC8B-5D17AE4A7426}" type="presOf" srcId="{6EEFD1A9-58D2-4D27-97B4-1ADEAB29BB71}" destId="{4E80AFE7-D670-4053-9ADB-A55D383004E7}" srcOrd="0" destOrd="0" presId="urn:microsoft.com/office/officeart/2005/8/layout/default"/>
    <dgm:cxn modelId="{F3B2D57F-5D9F-4BF8-AABA-D7BC671C49FF}" srcId="{26F8D1BA-9677-43D7-98AA-7D1173B7AD58}" destId="{C9940081-6B08-4887-B256-47513C70F58F}" srcOrd="3" destOrd="0" parTransId="{158C875B-48D7-495C-9E5C-4BD198EB017F}" sibTransId="{7BAAE5C2-7B81-414E-B324-5408EF3D4545}"/>
    <dgm:cxn modelId="{FB964A19-DDD6-4B8A-A9C1-2EC97BEE0CD4}" type="presOf" srcId="{C9940081-6B08-4887-B256-47513C70F58F}" destId="{8A1171F0-1429-40D2-A124-126FBC3C5FDA}" srcOrd="0" destOrd="0" presId="urn:microsoft.com/office/officeart/2005/8/layout/default"/>
    <dgm:cxn modelId="{ED13FDEE-BE1E-4831-81B2-A4FC9B8B3D7B}" srcId="{26F8D1BA-9677-43D7-98AA-7D1173B7AD58}" destId="{42E9E877-8311-439F-AA13-1BC333291EE9}" srcOrd="0" destOrd="0" parTransId="{F756251E-A8BE-482F-841C-68C9919B8B8B}" sibTransId="{29AD2EB8-EFBF-4E07-9EC0-09A43D8527E1}"/>
    <dgm:cxn modelId="{09C25509-CD04-44E4-8165-4D597D7759B6}" type="presOf" srcId="{26F8D1BA-9677-43D7-98AA-7D1173B7AD58}" destId="{7AF05E25-F166-42BE-A6F6-FFE460C66EE3}" srcOrd="0" destOrd="0" presId="urn:microsoft.com/office/officeart/2005/8/layout/default"/>
    <dgm:cxn modelId="{9729399C-28B3-4D5D-9B73-BD2B7A4E2A2E}" type="presOf" srcId="{42E9E877-8311-439F-AA13-1BC333291EE9}" destId="{A1513C29-C6A8-47C0-85BD-AA4E539CC7F0}" srcOrd="0" destOrd="0" presId="urn:microsoft.com/office/officeart/2005/8/layout/default"/>
    <dgm:cxn modelId="{7D8BED8B-1295-4C26-9A65-42FD42E1DE91}" srcId="{26F8D1BA-9677-43D7-98AA-7D1173B7AD58}" destId="{5FD460E4-40AF-4A21-94FC-017356D7E36C}" srcOrd="2" destOrd="0" parTransId="{8BB2C6B2-2DB8-4091-828D-92B089F6B78D}" sibTransId="{4B0338BC-E595-49F1-9CE4-A509E9CB1DAA}"/>
    <dgm:cxn modelId="{55E8BC54-9CC1-4D19-A4DE-98BF2EA30486}" type="presOf" srcId="{5FD460E4-40AF-4A21-94FC-017356D7E36C}" destId="{91747EB7-E850-4FC8-8B3D-B6B6EF988E2D}" srcOrd="0" destOrd="0" presId="urn:microsoft.com/office/officeart/2005/8/layout/default"/>
    <dgm:cxn modelId="{35DFF3CF-5C9F-444F-A840-5E7B278FF36A}" type="presParOf" srcId="{7AF05E25-F166-42BE-A6F6-FFE460C66EE3}" destId="{A1513C29-C6A8-47C0-85BD-AA4E539CC7F0}" srcOrd="0" destOrd="0" presId="urn:microsoft.com/office/officeart/2005/8/layout/default"/>
    <dgm:cxn modelId="{CAB2D75F-6002-49CD-8210-C1CBA5F626AC}" type="presParOf" srcId="{7AF05E25-F166-42BE-A6F6-FFE460C66EE3}" destId="{D88E4758-95B6-4244-8D98-B292FA68DB90}" srcOrd="1" destOrd="0" presId="urn:microsoft.com/office/officeart/2005/8/layout/default"/>
    <dgm:cxn modelId="{7C460726-30D9-4346-B4C8-0AAA3ECB61D8}" type="presParOf" srcId="{7AF05E25-F166-42BE-A6F6-FFE460C66EE3}" destId="{4E80AFE7-D670-4053-9ADB-A55D383004E7}" srcOrd="2" destOrd="0" presId="urn:microsoft.com/office/officeart/2005/8/layout/default"/>
    <dgm:cxn modelId="{D1B92D21-F910-488C-9812-8E70CCCE6212}" type="presParOf" srcId="{7AF05E25-F166-42BE-A6F6-FFE460C66EE3}" destId="{2A73AFEC-8B62-4325-8379-7FEEE577FE15}" srcOrd="3" destOrd="0" presId="urn:microsoft.com/office/officeart/2005/8/layout/default"/>
    <dgm:cxn modelId="{C0E7E36B-6AB9-4A0C-AB62-7FC46B9A0733}" type="presParOf" srcId="{7AF05E25-F166-42BE-A6F6-FFE460C66EE3}" destId="{91747EB7-E850-4FC8-8B3D-B6B6EF988E2D}" srcOrd="4" destOrd="0" presId="urn:microsoft.com/office/officeart/2005/8/layout/default"/>
    <dgm:cxn modelId="{6582DED5-ADBF-402E-939B-475CDE8B6B68}" type="presParOf" srcId="{7AF05E25-F166-42BE-A6F6-FFE460C66EE3}" destId="{05ADB3F3-FBFB-434C-A6DE-ECDFEB435148}" srcOrd="5" destOrd="0" presId="urn:microsoft.com/office/officeart/2005/8/layout/default"/>
    <dgm:cxn modelId="{2EDEEF25-0AAE-413F-9E7A-2EEBF076667F}" type="presParOf" srcId="{7AF05E25-F166-42BE-A6F6-FFE460C66EE3}" destId="{8A1171F0-1429-40D2-A124-126FBC3C5FDA}" srcOrd="6" destOrd="0" presId="urn:microsoft.com/office/officeart/2005/8/layout/default"/>
    <dgm:cxn modelId="{7F7BAD13-424A-4FD3-8EA5-3B633E706E31}" type="presParOf" srcId="{7AF05E25-F166-42BE-A6F6-FFE460C66EE3}" destId="{4749E9D7-625D-4A2F-8815-B965D4C8CC9E}" srcOrd="7" destOrd="0" presId="urn:microsoft.com/office/officeart/2005/8/layout/default"/>
    <dgm:cxn modelId="{9C89D2B4-25AA-4357-9384-2DB176B19CBE}" type="presParOf" srcId="{7AF05E25-F166-42BE-A6F6-FFE460C66EE3}" destId="{783C15DD-F90B-422F-961B-3E5CE931864C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BEDF03-95B3-499A-8C45-341B5114B4EB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A9EAE3E-32CD-4831-BF07-546357ACEE71}">
      <dgm:prSet phldrT="[Text]"/>
      <dgm:spPr/>
      <dgm:t>
        <a:bodyPr/>
        <a:lstStyle/>
        <a:p>
          <a:r>
            <a:rPr lang="en-US" dirty="0" err="1" smtClean="0"/>
            <a:t>Tahap</a:t>
          </a:r>
          <a:r>
            <a:rPr lang="en-US" dirty="0" smtClean="0"/>
            <a:t> </a:t>
          </a:r>
          <a:r>
            <a:rPr lang="en-US" dirty="0" err="1" smtClean="0"/>
            <a:t>Pra</a:t>
          </a:r>
          <a:r>
            <a:rPr lang="en-US" dirty="0" smtClean="0"/>
            <a:t> </a:t>
          </a:r>
          <a:r>
            <a:rPr lang="en-US" dirty="0" err="1" smtClean="0"/>
            <a:t>Konstruksi</a:t>
          </a:r>
          <a:endParaRPr lang="en-US" dirty="0"/>
        </a:p>
      </dgm:t>
    </dgm:pt>
    <dgm:pt modelId="{C76F7DEA-6D6C-4C89-A713-0F6C54324C70}" type="parTrans" cxnId="{FC38A0B5-9F1F-41D4-959C-B89594AFAB61}">
      <dgm:prSet/>
      <dgm:spPr/>
      <dgm:t>
        <a:bodyPr/>
        <a:lstStyle/>
        <a:p>
          <a:endParaRPr lang="en-US"/>
        </a:p>
      </dgm:t>
    </dgm:pt>
    <dgm:pt modelId="{458A5B23-B3C1-402F-BD84-C5EF56C05880}" type="sibTrans" cxnId="{FC38A0B5-9F1F-41D4-959C-B89594AFAB61}">
      <dgm:prSet/>
      <dgm:spPr/>
      <dgm:t>
        <a:bodyPr/>
        <a:lstStyle/>
        <a:p>
          <a:endParaRPr lang="en-US"/>
        </a:p>
      </dgm:t>
    </dgm:pt>
    <dgm:pt modelId="{5DA81829-DBFE-46E4-B42A-2B0B1E7AC7F9}">
      <dgm:prSet phldrT="[Text]"/>
      <dgm:spPr/>
      <dgm:t>
        <a:bodyPr/>
        <a:lstStyle/>
        <a:p>
          <a:r>
            <a:rPr lang="en-US" dirty="0" err="1" smtClean="0"/>
            <a:t>Tahap</a:t>
          </a:r>
          <a:r>
            <a:rPr lang="en-US" dirty="0" smtClean="0"/>
            <a:t> </a:t>
          </a:r>
          <a:r>
            <a:rPr lang="en-US" dirty="0" err="1" smtClean="0"/>
            <a:t>Kosntruksi</a:t>
          </a:r>
          <a:endParaRPr lang="en-US" dirty="0"/>
        </a:p>
      </dgm:t>
    </dgm:pt>
    <dgm:pt modelId="{74649D82-0021-46BD-8A2E-8C5AACB8D19C}" type="parTrans" cxnId="{37AEC9B2-2D68-4DD0-8EE6-B547F50DF74C}">
      <dgm:prSet/>
      <dgm:spPr/>
      <dgm:t>
        <a:bodyPr/>
        <a:lstStyle/>
        <a:p>
          <a:endParaRPr lang="en-US"/>
        </a:p>
      </dgm:t>
    </dgm:pt>
    <dgm:pt modelId="{7DA7A233-AC78-401E-B2A2-24F797AE2E7C}" type="sibTrans" cxnId="{37AEC9B2-2D68-4DD0-8EE6-B547F50DF74C}">
      <dgm:prSet/>
      <dgm:spPr/>
      <dgm:t>
        <a:bodyPr/>
        <a:lstStyle/>
        <a:p>
          <a:endParaRPr lang="en-US"/>
        </a:p>
      </dgm:t>
    </dgm:pt>
    <dgm:pt modelId="{4A7A6636-F138-4235-A9FD-2696385B2CAA}">
      <dgm:prSet phldrT="[Text]"/>
      <dgm:spPr/>
      <dgm:t>
        <a:bodyPr/>
        <a:lstStyle/>
        <a:p>
          <a:r>
            <a:rPr lang="en-US" dirty="0" err="1" smtClean="0"/>
            <a:t>Tahap</a:t>
          </a:r>
          <a:r>
            <a:rPr lang="en-US" dirty="0" smtClean="0"/>
            <a:t> </a:t>
          </a:r>
          <a:r>
            <a:rPr lang="en-US" dirty="0" err="1" smtClean="0"/>
            <a:t>Operasi</a:t>
          </a:r>
          <a:endParaRPr lang="en-US" dirty="0"/>
        </a:p>
      </dgm:t>
    </dgm:pt>
    <dgm:pt modelId="{48FED6E6-9D05-4F14-8DF1-1093DC227DF8}" type="parTrans" cxnId="{11E4859B-012B-4719-BCFE-5A214691797C}">
      <dgm:prSet/>
      <dgm:spPr/>
      <dgm:t>
        <a:bodyPr/>
        <a:lstStyle/>
        <a:p>
          <a:endParaRPr lang="en-US"/>
        </a:p>
      </dgm:t>
    </dgm:pt>
    <dgm:pt modelId="{E8AA3589-9175-4FD2-BF2C-83718647546A}" type="sibTrans" cxnId="{11E4859B-012B-4719-BCFE-5A214691797C}">
      <dgm:prSet/>
      <dgm:spPr/>
      <dgm:t>
        <a:bodyPr/>
        <a:lstStyle/>
        <a:p>
          <a:endParaRPr lang="en-US"/>
        </a:p>
      </dgm:t>
    </dgm:pt>
    <dgm:pt modelId="{7284CEB7-1D8F-40B1-BB87-01E54CEB9A25}">
      <dgm:prSet phldrT="[Text]"/>
      <dgm:spPr/>
      <dgm:t>
        <a:bodyPr/>
        <a:lstStyle/>
        <a:p>
          <a:r>
            <a:rPr lang="en-US" dirty="0" err="1" smtClean="0"/>
            <a:t>Tahap</a:t>
          </a:r>
          <a:r>
            <a:rPr lang="en-US" dirty="0" smtClean="0"/>
            <a:t> </a:t>
          </a:r>
          <a:r>
            <a:rPr lang="en-US" dirty="0" err="1" smtClean="0"/>
            <a:t>Pasca</a:t>
          </a:r>
          <a:r>
            <a:rPr lang="en-US" dirty="0" smtClean="0"/>
            <a:t> </a:t>
          </a:r>
          <a:r>
            <a:rPr lang="en-US" dirty="0" err="1" smtClean="0"/>
            <a:t>Operasi</a:t>
          </a:r>
          <a:endParaRPr lang="en-US" dirty="0" smtClean="0"/>
        </a:p>
      </dgm:t>
    </dgm:pt>
    <dgm:pt modelId="{977ABAE7-833A-439E-8231-E007A7BDDA87}" type="parTrans" cxnId="{BBEA666D-DAEE-4CD8-AFD2-CE03F304E5BF}">
      <dgm:prSet/>
      <dgm:spPr/>
      <dgm:t>
        <a:bodyPr/>
        <a:lstStyle/>
        <a:p>
          <a:endParaRPr lang="en-US"/>
        </a:p>
      </dgm:t>
    </dgm:pt>
    <dgm:pt modelId="{16A2E9F6-63EA-4172-A302-225E57ABE4DF}" type="sibTrans" cxnId="{BBEA666D-DAEE-4CD8-AFD2-CE03F304E5BF}">
      <dgm:prSet/>
      <dgm:spPr/>
      <dgm:t>
        <a:bodyPr/>
        <a:lstStyle/>
        <a:p>
          <a:endParaRPr lang="en-US"/>
        </a:p>
      </dgm:t>
    </dgm:pt>
    <dgm:pt modelId="{E1F1F77B-5B92-49DD-AE69-CBB0FE005B3C}" type="pres">
      <dgm:prSet presAssocID="{E1BEDF03-95B3-499A-8C45-341B5114B4EB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B5C4562-F59F-4D82-A8FD-2CB23CE9E2CD}" type="pres">
      <dgm:prSet presAssocID="{E1BEDF03-95B3-499A-8C45-341B5114B4EB}" presName="dummyMaxCanvas" presStyleCnt="0">
        <dgm:presLayoutVars/>
      </dgm:prSet>
      <dgm:spPr/>
    </dgm:pt>
    <dgm:pt modelId="{8E0873EC-F2A1-46EC-AE11-016916F6BB96}" type="pres">
      <dgm:prSet presAssocID="{E1BEDF03-95B3-499A-8C45-341B5114B4EB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7541FF-B8BE-441D-86CC-B11AA1278577}" type="pres">
      <dgm:prSet presAssocID="{E1BEDF03-95B3-499A-8C45-341B5114B4EB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9A0620-29ED-49EC-BE2F-F0A6BE2A5C03}" type="pres">
      <dgm:prSet presAssocID="{E1BEDF03-95B3-499A-8C45-341B5114B4EB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0B0446-285C-402F-B0AC-C14B966E09A3}" type="pres">
      <dgm:prSet presAssocID="{E1BEDF03-95B3-499A-8C45-341B5114B4EB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3B3F78-ED74-4044-87E1-3B9DD7282F3F}" type="pres">
      <dgm:prSet presAssocID="{E1BEDF03-95B3-499A-8C45-341B5114B4EB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ADE7C2-A7F5-4E05-8E3F-202D39D965AA}" type="pres">
      <dgm:prSet presAssocID="{E1BEDF03-95B3-499A-8C45-341B5114B4EB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F61C9B-BC52-4D12-AD14-4397450E58A5}" type="pres">
      <dgm:prSet presAssocID="{E1BEDF03-95B3-499A-8C45-341B5114B4EB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2A763B-8059-4747-9148-3A7D00763957}" type="pres">
      <dgm:prSet presAssocID="{E1BEDF03-95B3-499A-8C45-341B5114B4EB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4EFEF3-63A1-4417-A107-E5136E49D5B9}" type="pres">
      <dgm:prSet presAssocID="{E1BEDF03-95B3-499A-8C45-341B5114B4EB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4CC208-3E5C-4BDC-8CB6-74AA43983977}" type="pres">
      <dgm:prSet presAssocID="{E1BEDF03-95B3-499A-8C45-341B5114B4EB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BF75CA-69C7-4C36-82C4-FB8459F0DCE9}" type="pres">
      <dgm:prSet presAssocID="{E1BEDF03-95B3-499A-8C45-341B5114B4EB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410C06-4ED8-4AB9-90C7-9051F502E18D}" type="presOf" srcId="{7284CEB7-1D8F-40B1-BB87-01E54CEB9A25}" destId="{B10B0446-285C-402F-B0AC-C14B966E09A3}" srcOrd="0" destOrd="0" presId="urn:microsoft.com/office/officeart/2005/8/layout/vProcess5"/>
    <dgm:cxn modelId="{7FDD1BE7-CC0D-4173-AB64-C81E9CC441EA}" type="presOf" srcId="{4A9EAE3E-32CD-4831-BF07-546357ACEE71}" destId="{4D2A763B-8059-4747-9148-3A7D00763957}" srcOrd="1" destOrd="0" presId="urn:microsoft.com/office/officeart/2005/8/layout/vProcess5"/>
    <dgm:cxn modelId="{8AEDE1B3-E0C6-40CD-958C-9F6B1F42B566}" type="presOf" srcId="{7DA7A233-AC78-401E-B2A2-24F797AE2E7C}" destId="{5AADE7C2-A7F5-4E05-8E3F-202D39D965AA}" srcOrd="0" destOrd="0" presId="urn:microsoft.com/office/officeart/2005/8/layout/vProcess5"/>
    <dgm:cxn modelId="{FC38A0B5-9F1F-41D4-959C-B89594AFAB61}" srcId="{E1BEDF03-95B3-499A-8C45-341B5114B4EB}" destId="{4A9EAE3E-32CD-4831-BF07-546357ACEE71}" srcOrd="0" destOrd="0" parTransId="{C76F7DEA-6D6C-4C89-A713-0F6C54324C70}" sibTransId="{458A5B23-B3C1-402F-BD84-C5EF56C05880}"/>
    <dgm:cxn modelId="{676CF779-1F92-4888-87DA-E1D4E99A21D4}" type="presOf" srcId="{7284CEB7-1D8F-40B1-BB87-01E54CEB9A25}" destId="{A9BF75CA-69C7-4C36-82C4-FB8459F0DCE9}" srcOrd="1" destOrd="0" presId="urn:microsoft.com/office/officeart/2005/8/layout/vProcess5"/>
    <dgm:cxn modelId="{EB371D0E-6EC8-4E08-A7AF-414B1530C6F1}" type="presOf" srcId="{E8AA3589-9175-4FD2-BF2C-83718647546A}" destId="{71F61C9B-BC52-4D12-AD14-4397450E58A5}" srcOrd="0" destOrd="0" presId="urn:microsoft.com/office/officeart/2005/8/layout/vProcess5"/>
    <dgm:cxn modelId="{11E4859B-012B-4719-BCFE-5A214691797C}" srcId="{E1BEDF03-95B3-499A-8C45-341B5114B4EB}" destId="{4A7A6636-F138-4235-A9FD-2696385B2CAA}" srcOrd="2" destOrd="0" parTransId="{48FED6E6-9D05-4F14-8DF1-1093DC227DF8}" sibTransId="{E8AA3589-9175-4FD2-BF2C-83718647546A}"/>
    <dgm:cxn modelId="{D7730530-181B-4EE3-935D-3C1FF02EF6D5}" type="presOf" srcId="{4A9EAE3E-32CD-4831-BF07-546357ACEE71}" destId="{8E0873EC-F2A1-46EC-AE11-016916F6BB96}" srcOrd="0" destOrd="0" presId="urn:microsoft.com/office/officeart/2005/8/layout/vProcess5"/>
    <dgm:cxn modelId="{56DD5179-5ADE-4D95-8A57-B9AE623D2725}" type="presOf" srcId="{5DA81829-DBFE-46E4-B42A-2B0B1E7AC7F9}" destId="{EF7541FF-B8BE-441D-86CC-B11AA1278577}" srcOrd="0" destOrd="0" presId="urn:microsoft.com/office/officeart/2005/8/layout/vProcess5"/>
    <dgm:cxn modelId="{37AEC9B2-2D68-4DD0-8EE6-B547F50DF74C}" srcId="{E1BEDF03-95B3-499A-8C45-341B5114B4EB}" destId="{5DA81829-DBFE-46E4-B42A-2B0B1E7AC7F9}" srcOrd="1" destOrd="0" parTransId="{74649D82-0021-46BD-8A2E-8C5AACB8D19C}" sibTransId="{7DA7A233-AC78-401E-B2A2-24F797AE2E7C}"/>
    <dgm:cxn modelId="{26B01DCF-DB00-49DD-B48F-817FCA83BC25}" type="presOf" srcId="{5DA81829-DBFE-46E4-B42A-2B0B1E7AC7F9}" destId="{A04EFEF3-63A1-4417-A107-E5136E49D5B9}" srcOrd="1" destOrd="0" presId="urn:microsoft.com/office/officeart/2005/8/layout/vProcess5"/>
    <dgm:cxn modelId="{BBEA666D-DAEE-4CD8-AFD2-CE03F304E5BF}" srcId="{E1BEDF03-95B3-499A-8C45-341B5114B4EB}" destId="{7284CEB7-1D8F-40B1-BB87-01E54CEB9A25}" srcOrd="3" destOrd="0" parTransId="{977ABAE7-833A-439E-8231-E007A7BDDA87}" sibTransId="{16A2E9F6-63EA-4172-A302-225E57ABE4DF}"/>
    <dgm:cxn modelId="{AA6EDD6B-CE20-41C8-83E9-A8BD495EFEF6}" type="presOf" srcId="{4A7A6636-F138-4235-A9FD-2696385B2CAA}" destId="{159A0620-29ED-49EC-BE2F-F0A6BE2A5C03}" srcOrd="0" destOrd="0" presId="urn:microsoft.com/office/officeart/2005/8/layout/vProcess5"/>
    <dgm:cxn modelId="{FDB5A41F-2647-4D32-9193-927804FD6AE1}" type="presOf" srcId="{458A5B23-B3C1-402F-BD84-C5EF56C05880}" destId="{203B3F78-ED74-4044-87E1-3B9DD7282F3F}" srcOrd="0" destOrd="0" presId="urn:microsoft.com/office/officeart/2005/8/layout/vProcess5"/>
    <dgm:cxn modelId="{A0F4E23E-4617-4C29-BF45-EB52EDB8190C}" type="presOf" srcId="{4A7A6636-F138-4235-A9FD-2696385B2CAA}" destId="{4D4CC208-3E5C-4BDC-8CB6-74AA43983977}" srcOrd="1" destOrd="0" presId="urn:microsoft.com/office/officeart/2005/8/layout/vProcess5"/>
    <dgm:cxn modelId="{0BE9E62C-BB8B-4626-85B6-0D8500D143F9}" type="presOf" srcId="{E1BEDF03-95B3-499A-8C45-341B5114B4EB}" destId="{E1F1F77B-5B92-49DD-AE69-CBB0FE005B3C}" srcOrd="0" destOrd="0" presId="urn:microsoft.com/office/officeart/2005/8/layout/vProcess5"/>
    <dgm:cxn modelId="{30041D8A-8E4C-4158-A6FD-584774930736}" type="presParOf" srcId="{E1F1F77B-5B92-49DD-AE69-CBB0FE005B3C}" destId="{FB5C4562-F59F-4D82-A8FD-2CB23CE9E2CD}" srcOrd="0" destOrd="0" presId="urn:microsoft.com/office/officeart/2005/8/layout/vProcess5"/>
    <dgm:cxn modelId="{8AF02B22-4A52-4205-8662-6F1E37DFC116}" type="presParOf" srcId="{E1F1F77B-5B92-49DD-AE69-CBB0FE005B3C}" destId="{8E0873EC-F2A1-46EC-AE11-016916F6BB96}" srcOrd="1" destOrd="0" presId="urn:microsoft.com/office/officeart/2005/8/layout/vProcess5"/>
    <dgm:cxn modelId="{5C856D41-F8F6-4DF0-A8C5-795869B192A2}" type="presParOf" srcId="{E1F1F77B-5B92-49DD-AE69-CBB0FE005B3C}" destId="{EF7541FF-B8BE-441D-86CC-B11AA1278577}" srcOrd="2" destOrd="0" presId="urn:microsoft.com/office/officeart/2005/8/layout/vProcess5"/>
    <dgm:cxn modelId="{1624CF70-9B75-4B17-A8D8-F0ECA9067A79}" type="presParOf" srcId="{E1F1F77B-5B92-49DD-AE69-CBB0FE005B3C}" destId="{159A0620-29ED-49EC-BE2F-F0A6BE2A5C03}" srcOrd="3" destOrd="0" presId="urn:microsoft.com/office/officeart/2005/8/layout/vProcess5"/>
    <dgm:cxn modelId="{43E26D25-D8BF-46BE-8088-86D18DC1569B}" type="presParOf" srcId="{E1F1F77B-5B92-49DD-AE69-CBB0FE005B3C}" destId="{B10B0446-285C-402F-B0AC-C14B966E09A3}" srcOrd="4" destOrd="0" presId="urn:microsoft.com/office/officeart/2005/8/layout/vProcess5"/>
    <dgm:cxn modelId="{F1212AE2-176D-4693-95EA-1F60C0E79905}" type="presParOf" srcId="{E1F1F77B-5B92-49DD-AE69-CBB0FE005B3C}" destId="{203B3F78-ED74-4044-87E1-3B9DD7282F3F}" srcOrd="5" destOrd="0" presId="urn:microsoft.com/office/officeart/2005/8/layout/vProcess5"/>
    <dgm:cxn modelId="{1A2BB8C9-34BC-4510-AE0E-E8C0D145DEFE}" type="presParOf" srcId="{E1F1F77B-5B92-49DD-AE69-CBB0FE005B3C}" destId="{5AADE7C2-A7F5-4E05-8E3F-202D39D965AA}" srcOrd="6" destOrd="0" presId="urn:microsoft.com/office/officeart/2005/8/layout/vProcess5"/>
    <dgm:cxn modelId="{0F408A0F-6A51-433C-9F7B-B8384CB8ADB1}" type="presParOf" srcId="{E1F1F77B-5B92-49DD-AE69-CBB0FE005B3C}" destId="{71F61C9B-BC52-4D12-AD14-4397450E58A5}" srcOrd="7" destOrd="0" presId="urn:microsoft.com/office/officeart/2005/8/layout/vProcess5"/>
    <dgm:cxn modelId="{682E9D8E-FD2C-4271-8148-C5B73F5DFC0F}" type="presParOf" srcId="{E1F1F77B-5B92-49DD-AE69-CBB0FE005B3C}" destId="{4D2A763B-8059-4747-9148-3A7D00763957}" srcOrd="8" destOrd="0" presId="urn:microsoft.com/office/officeart/2005/8/layout/vProcess5"/>
    <dgm:cxn modelId="{D42D2A15-9E5A-4941-B332-C3C3BCDD5FAA}" type="presParOf" srcId="{E1F1F77B-5B92-49DD-AE69-CBB0FE005B3C}" destId="{A04EFEF3-63A1-4417-A107-E5136E49D5B9}" srcOrd="9" destOrd="0" presId="urn:microsoft.com/office/officeart/2005/8/layout/vProcess5"/>
    <dgm:cxn modelId="{DF165A23-A7EB-4D7D-85ED-DED1B23EEE04}" type="presParOf" srcId="{E1F1F77B-5B92-49DD-AE69-CBB0FE005B3C}" destId="{4D4CC208-3E5C-4BDC-8CB6-74AA43983977}" srcOrd="10" destOrd="0" presId="urn:microsoft.com/office/officeart/2005/8/layout/vProcess5"/>
    <dgm:cxn modelId="{71AAC4AC-44CA-4037-BCF0-172D7E13C3E9}" type="presParOf" srcId="{E1F1F77B-5B92-49DD-AE69-CBB0FE005B3C}" destId="{A9BF75CA-69C7-4C36-82C4-FB8459F0DCE9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7B15DC-B06F-4AA5-8F29-D14711135353}">
      <dsp:nvSpPr>
        <dsp:cNvPr id="0" name=""/>
        <dsp:cNvSpPr/>
      </dsp:nvSpPr>
      <dsp:spPr>
        <a:xfrm rot="5400000">
          <a:off x="979851" y="1322346"/>
          <a:ext cx="1169501" cy="133143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C76CCD-6226-4B34-822D-5DA12264C615}">
      <dsp:nvSpPr>
        <dsp:cNvPr id="0" name=""/>
        <dsp:cNvSpPr/>
      </dsp:nvSpPr>
      <dsp:spPr>
        <a:xfrm>
          <a:off x="670004" y="25930"/>
          <a:ext cx="1968752" cy="13780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DAMPAK</a:t>
          </a:r>
          <a:r>
            <a:rPr lang="en-US" sz="1200" kern="1200" baseline="0" dirty="0" smtClean="0"/>
            <a:t> SOSIAL</a:t>
          </a:r>
          <a:endParaRPr lang="en-US" sz="1200" kern="1200" dirty="0"/>
        </a:p>
      </dsp:txBody>
      <dsp:txXfrm>
        <a:off x="737288" y="93214"/>
        <a:ext cx="1834184" cy="1243494"/>
      </dsp:txXfrm>
    </dsp:sp>
    <dsp:sp modelId="{15BB35D0-0657-4536-8975-2C5ADF3E9DA2}">
      <dsp:nvSpPr>
        <dsp:cNvPr id="0" name=""/>
        <dsp:cNvSpPr/>
      </dsp:nvSpPr>
      <dsp:spPr>
        <a:xfrm>
          <a:off x="2638757" y="157360"/>
          <a:ext cx="1431882" cy="1113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669438-9F98-461C-8563-2FE254DC0F58}">
      <dsp:nvSpPr>
        <dsp:cNvPr id="0" name=""/>
        <dsp:cNvSpPr/>
      </dsp:nvSpPr>
      <dsp:spPr>
        <a:xfrm rot="5400000">
          <a:off x="2612156" y="2870366"/>
          <a:ext cx="1169501" cy="133143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4A7CB1-FDD9-4CF9-A6E3-295DD32881A3}">
      <dsp:nvSpPr>
        <dsp:cNvPr id="0" name=""/>
        <dsp:cNvSpPr/>
      </dsp:nvSpPr>
      <dsp:spPr>
        <a:xfrm>
          <a:off x="2302309" y="1573950"/>
          <a:ext cx="1968752" cy="13780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LANGSUNG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Prakonstruski</a:t>
          </a: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Konstruksi</a:t>
          </a: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Operasi</a:t>
          </a:r>
          <a:endParaRPr lang="en-US" sz="1200" kern="1200" dirty="0"/>
        </a:p>
      </dsp:txBody>
      <dsp:txXfrm>
        <a:off x="2369593" y="1641234"/>
        <a:ext cx="1834184" cy="1243494"/>
      </dsp:txXfrm>
    </dsp:sp>
    <dsp:sp modelId="{58BA4FE7-F92E-45E8-949B-9DEC74A2ADEE}">
      <dsp:nvSpPr>
        <dsp:cNvPr id="0" name=""/>
        <dsp:cNvSpPr/>
      </dsp:nvSpPr>
      <dsp:spPr>
        <a:xfrm>
          <a:off x="4267203" y="1705379"/>
          <a:ext cx="3132401" cy="1113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AKTIVITAS</a:t>
          </a:r>
          <a:r>
            <a:rPr lang="en-US" sz="1200" kern="1200" dirty="0" smtClean="0"/>
            <a:t> :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/>
            <a:t>Bising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/>
            <a:t>Debu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/>
            <a:t>Getaran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/>
            <a:t>Gangguan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Kenyamanan</a:t>
          </a:r>
          <a:endParaRPr lang="en-US" sz="1200" kern="1200" dirty="0"/>
        </a:p>
      </dsp:txBody>
      <dsp:txXfrm>
        <a:off x="4267203" y="1705379"/>
        <a:ext cx="3132401" cy="1113811"/>
      </dsp:txXfrm>
    </dsp:sp>
    <dsp:sp modelId="{EA8A5929-F3BA-4060-AB2D-82DE2807101F}">
      <dsp:nvSpPr>
        <dsp:cNvPr id="0" name=""/>
        <dsp:cNvSpPr/>
      </dsp:nvSpPr>
      <dsp:spPr>
        <a:xfrm>
          <a:off x="3934614" y="3121969"/>
          <a:ext cx="1968752" cy="13780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TIDAK LANGSUNG</a:t>
          </a:r>
          <a:endParaRPr lang="en-US" sz="1200" kern="1200" dirty="0"/>
        </a:p>
      </dsp:txBody>
      <dsp:txXfrm>
        <a:off x="4001898" y="3189253"/>
        <a:ext cx="1834184" cy="1243494"/>
      </dsp:txXfrm>
    </dsp:sp>
    <dsp:sp modelId="{E3C52CD8-074A-4066-8F78-8F56E245093D}">
      <dsp:nvSpPr>
        <dsp:cNvPr id="0" name=""/>
        <dsp:cNvSpPr/>
      </dsp:nvSpPr>
      <dsp:spPr>
        <a:xfrm>
          <a:off x="5879619" y="3253399"/>
          <a:ext cx="2490173" cy="1113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/>
            <a:t>Kontaminasi</a:t>
          </a:r>
          <a:r>
            <a:rPr lang="en-US" sz="1200" kern="1200" dirty="0" smtClean="0"/>
            <a:t> air </a:t>
          </a:r>
          <a:r>
            <a:rPr lang="en-US" sz="1200" kern="1200" dirty="0" err="1" smtClean="0"/>
            <a:t>tanah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/>
            <a:t>Menurunnya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nilai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proprti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/>
            <a:t>Beban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pajak</a:t>
          </a:r>
          <a:r>
            <a:rPr lang="en-US" sz="1200" kern="1200" dirty="0" smtClean="0"/>
            <a:t> , </a:t>
          </a:r>
          <a:r>
            <a:rPr lang="en-US" sz="1200" kern="1200" dirty="0" err="1" smtClean="0"/>
            <a:t>kenaikan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biaya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hidup</a:t>
          </a:r>
          <a:endParaRPr lang="en-US" sz="1200" kern="1200" dirty="0"/>
        </a:p>
      </dsp:txBody>
      <dsp:txXfrm>
        <a:off x="5879619" y="3253399"/>
        <a:ext cx="2490173" cy="11138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513C29-C6A8-47C0-85BD-AA4E539CC7F0}">
      <dsp:nvSpPr>
        <dsp:cNvPr id="0" name=""/>
        <dsp:cNvSpPr/>
      </dsp:nvSpPr>
      <dsp:spPr>
        <a:xfrm>
          <a:off x="0" y="468736"/>
          <a:ext cx="2941368" cy="10516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DAMPAK STANDAR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a. </a:t>
          </a:r>
          <a:r>
            <a:rPr lang="en-US" sz="1400" kern="1200" dirty="0" err="1" smtClean="0"/>
            <a:t>Perpindahan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Penduduk</a:t>
          </a: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b. </a:t>
          </a:r>
          <a:r>
            <a:rPr lang="en-US" sz="1400" kern="1200" dirty="0" err="1" smtClean="0"/>
            <a:t>Polusi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Udara</a:t>
          </a:r>
          <a:endParaRPr lang="en-US" sz="1400" kern="1200" dirty="0"/>
        </a:p>
      </dsp:txBody>
      <dsp:txXfrm>
        <a:off x="0" y="468736"/>
        <a:ext cx="2941368" cy="1051613"/>
      </dsp:txXfrm>
    </dsp:sp>
    <dsp:sp modelId="{4E80AFE7-D670-4053-9ADB-A55D383004E7}">
      <dsp:nvSpPr>
        <dsp:cNvPr id="0" name=""/>
        <dsp:cNvSpPr/>
      </dsp:nvSpPr>
      <dsp:spPr>
        <a:xfrm>
          <a:off x="4027108" y="468736"/>
          <a:ext cx="2754691" cy="10516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DAMPAK SPESIFIK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Persepsi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Terhadap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Proyek</a:t>
          </a:r>
          <a:endParaRPr lang="en-US" sz="1400" kern="1200" dirty="0"/>
        </a:p>
      </dsp:txBody>
      <dsp:txXfrm>
        <a:off x="4027108" y="468736"/>
        <a:ext cx="2754691" cy="1051613"/>
      </dsp:txXfrm>
    </dsp:sp>
    <dsp:sp modelId="{91747EB7-E850-4FC8-8B3D-B6B6EF988E2D}">
      <dsp:nvSpPr>
        <dsp:cNvPr id="0" name=""/>
        <dsp:cNvSpPr/>
      </dsp:nvSpPr>
      <dsp:spPr>
        <a:xfrm>
          <a:off x="1642000" y="2125990"/>
          <a:ext cx="3106117" cy="12954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1642000" y="2125990"/>
        <a:ext cx="3106117" cy="1295418"/>
      </dsp:txXfrm>
    </dsp:sp>
    <dsp:sp modelId="{8A1171F0-1429-40D2-A124-126FBC3C5FDA}">
      <dsp:nvSpPr>
        <dsp:cNvPr id="0" name=""/>
        <dsp:cNvSpPr/>
      </dsp:nvSpPr>
      <dsp:spPr>
        <a:xfrm>
          <a:off x="1642000" y="2065057"/>
          <a:ext cx="3106117" cy="13930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RESPON PERUBAHAN SIKAP</a:t>
          </a:r>
          <a:endParaRPr lang="en-US" sz="1400" kern="1200" dirty="0"/>
        </a:p>
      </dsp:txBody>
      <dsp:txXfrm>
        <a:off x="1642000" y="2065057"/>
        <a:ext cx="3106117" cy="1393019"/>
      </dsp:txXfrm>
    </dsp:sp>
    <dsp:sp modelId="{783C15DD-F90B-422F-961B-3E5CE931864C}">
      <dsp:nvSpPr>
        <dsp:cNvPr id="0" name=""/>
        <dsp:cNvSpPr/>
      </dsp:nvSpPr>
      <dsp:spPr>
        <a:xfrm>
          <a:off x="1678248" y="3762426"/>
          <a:ext cx="3106117" cy="6956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DAMPAK SOSIAL</a:t>
          </a:r>
          <a:endParaRPr lang="en-US" sz="1400" kern="1200" dirty="0"/>
        </a:p>
      </dsp:txBody>
      <dsp:txXfrm>
        <a:off x="1678248" y="3762426"/>
        <a:ext cx="3106117" cy="6956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0873EC-F2A1-46EC-AE11-016916F6BB96}">
      <dsp:nvSpPr>
        <dsp:cNvPr id="0" name=""/>
        <dsp:cNvSpPr/>
      </dsp:nvSpPr>
      <dsp:spPr>
        <a:xfrm>
          <a:off x="0" y="0"/>
          <a:ext cx="4876800" cy="8940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Tahap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Pra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Konstruksi</a:t>
          </a:r>
          <a:endParaRPr lang="en-US" sz="2700" kern="1200" dirty="0"/>
        </a:p>
      </dsp:txBody>
      <dsp:txXfrm>
        <a:off x="26187" y="26187"/>
        <a:ext cx="3836467" cy="841706"/>
      </dsp:txXfrm>
    </dsp:sp>
    <dsp:sp modelId="{EF7541FF-B8BE-441D-86CC-B11AA1278577}">
      <dsp:nvSpPr>
        <dsp:cNvPr id="0" name=""/>
        <dsp:cNvSpPr/>
      </dsp:nvSpPr>
      <dsp:spPr>
        <a:xfrm>
          <a:off x="408432" y="1056640"/>
          <a:ext cx="4876800" cy="8940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Tahap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Kosntruksi</a:t>
          </a:r>
          <a:endParaRPr lang="en-US" sz="2700" kern="1200" dirty="0"/>
        </a:p>
      </dsp:txBody>
      <dsp:txXfrm>
        <a:off x="434619" y="1082827"/>
        <a:ext cx="3834841" cy="841706"/>
      </dsp:txXfrm>
    </dsp:sp>
    <dsp:sp modelId="{159A0620-29ED-49EC-BE2F-F0A6BE2A5C03}">
      <dsp:nvSpPr>
        <dsp:cNvPr id="0" name=""/>
        <dsp:cNvSpPr/>
      </dsp:nvSpPr>
      <dsp:spPr>
        <a:xfrm>
          <a:off x="810768" y="2113280"/>
          <a:ext cx="4876800" cy="8940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Tahap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Operasi</a:t>
          </a:r>
          <a:endParaRPr lang="en-US" sz="2700" kern="1200" dirty="0"/>
        </a:p>
      </dsp:txBody>
      <dsp:txXfrm>
        <a:off x="836955" y="2139467"/>
        <a:ext cx="3840937" cy="841706"/>
      </dsp:txXfrm>
    </dsp:sp>
    <dsp:sp modelId="{B10B0446-285C-402F-B0AC-C14B966E09A3}">
      <dsp:nvSpPr>
        <dsp:cNvPr id="0" name=""/>
        <dsp:cNvSpPr/>
      </dsp:nvSpPr>
      <dsp:spPr>
        <a:xfrm>
          <a:off x="1219200" y="3169919"/>
          <a:ext cx="4876800" cy="8940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Tahap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Pasca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Operasi</a:t>
          </a:r>
          <a:endParaRPr lang="en-US" sz="2700" kern="1200" dirty="0" smtClean="0"/>
        </a:p>
      </dsp:txBody>
      <dsp:txXfrm>
        <a:off x="1245387" y="3196106"/>
        <a:ext cx="3834841" cy="841706"/>
      </dsp:txXfrm>
    </dsp:sp>
    <dsp:sp modelId="{203B3F78-ED74-4044-87E1-3B9DD7282F3F}">
      <dsp:nvSpPr>
        <dsp:cNvPr id="0" name=""/>
        <dsp:cNvSpPr/>
      </dsp:nvSpPr>
      <dsp:spPr>
        <a:xfrm>
          <a:off x="4295647" y="684783"/>
          <a:ext cx="581152" cy="58115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4426406" y="684783"/>
        <a:ext cx="319634" cy="437317"/>
      </dsp:txXfrm>
    </dsp:sp>
    <dsp:sp modelId="{5AADE7C2-A7F5-4E05-8E3F-202D39D965AA}">
      <dsp:nvSpPr>
        <dsp:cNvPr id="0" name=""/>
        <dsp:cNvSpPr/>
      </dsp:nvSpPr>
      <dsp:spPr>
        <a:xfrm>
          <a:off x="4704080" y="1741423"/>
          <a:ext cx="581152" cy="58115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4834839" y="1741423"/>
        <a:ext cx="319634" cy="437317"/>
      </dsp:txXfrm>
    </dsp:sp>
    <dsp:sp modelId="{71F61C9B-BC52-4D12-AD14-4397450E58A5}">
      <dsp:nvSpPr>
        <dsp:cNvPr id="0" name=""/>
        <dsp:cNvSpPr/>
      </dsp:nvSpPr>
      <dsp:spPr>
        <a:xfrm>
          <a:off x="5106415" y="2798064"/>
          <a:ext cx="581152" cy="58115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5237174" y="2798064"/>
        <a:ext cx="319634" cy="4373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30C3E5-08CC-4CB8-9584-8DFC33B2E806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30C3E5-08CC-4CB8-9584-8DFC33B2E806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30C3E5-08CC-4CB8-9584-8DFC33B2E806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30C3E5-08CC-4CB8-9584-8DFC33B2E806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30C3E5-08CC-4CB8-9584-8DFC33B2E806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30C3E5-08CC-4CB8-9584-8DFC33B2E806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30C3E5-08CC-4CB8-9584-8DFC33B2E806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30C3E5-08CC-4CB8-9584-8DFC33B2E806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30C3E5-08CC-4CB8-9584-8DFC33B2E806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330C3E5-08CC-4CB8-9584-8DFC33B2E806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30C3E5-08CC-4CB8-9584-8DFC33B2E806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330C3E5-08CC-4CB8-9584-8DFC33B2E806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KAJIAN DAMPAK SOSIAL AMDAL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08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:</a:t>
            </a:r>
          </a:p>
          <a:p>
            <a:pPr marL="793750" lvl="1" indent="-336550">
              <a:buFont typeface="+mj-lt"/>
              <a:buAutoNum type="arabicPeriod"/>
            </a:pP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 smtClean="0"/>
          </a:p>
          <a:p>
            <a:pPr marL="793750" lvl="1" indent="-336550">
              <a:buFont typeface="+mj-lt"/>
              <a:buAutoNum type="arabicPeriod"/>
            </a:pP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persebaran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 smtClean="0"/>
          </a:p>
          <a:p>
            <a:pPr marL="793750" lvl="1" indent="-336550">
              <a:buFont typeface="+mj-lt"/>
              <a:buAutoNum type="arabicPeriod"/>
            </a:pPr>
            <a:r>
              <a:rPr lang="en-US" dirty="0" err="1" smtClean="0"/>
              <a:t>Intensitas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lamanya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endParaRPr lang="en-US" dirty="0" smtClean="0"/>
          </a:p>
          <a:p>
            <a:pPr marL="793750" lvl="1" indent="-336550">
              <a:buFont typeface="+mj-lt"/>
              <a:buAutoNum type="arabicPeriod"/>
            </a:pP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 smtClean="0"/>
          </a:p>
          <a:p>
            <a:pPr marL="793750" lvl="1" indent="-336550">
              <a:buFont typeface="+mj-lt"/>
              <a:buAutoNum type="arabicPeriod"/>
            </a:pP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kumulatif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 smtClean="0"/>
          </a:p>
          <a:p>
            <a:pPr marL="793750" lvl="1" indent="-336550">
              <a:buFont typeface="+mj-lt"/>
              <a:buAutoNum type="arabicPeriod"/>
            </a:pPr>
            <a:r>
              <a:rPr lang="en-US" dirty="0" err="1" smtClean="0"/>
              <a:t>Berbalik</a:t>
            </a:r>
            <a:r>
              <a:rPr lang="en-US" dirty="0" smtClean="0"/>
              <a:t> (</a:t>
            </a:r>
            <a:r>
              <a:rPr lang="en-US" i="1" dirty="0" smtClean="0"/>
              <a:t>reversible</a:t>
            </a:r>
            <a:r>
              <a:rPr lang="en-US" dirty="0" smtClean="0"/>
              <a:t>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berbaliknya</a:t>
            </a:r>
            <a:r>
              <a:rPr lang="en-US" dirty="0" smtClean="0"/>
              <a:t> (</a:t>
            </a:r>
            <a:r>
              <a:rPr lang="en-US" i="1" dirty="0" smtClean="0"/>
              <a:t>irreversible</a:t>
            </a:r>
            <a:r>
              <a:rPr lang="en-US" dirty="0" smtClean="0"/>
              <a:t>) </a:t>
            </a:r>
            <a:r>
              <a:rPr lang="en-US" dirty="0" err="1" smtClean="0"/>
              <a:t>dampak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555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Tahap-tahap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85562901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4668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identifikasi</a:t>
            </a:r>
            <a:r>
              <a:rPr lang="en-US" dirty="0" smtClean="0"/>
              <a:t> data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. </a:t>
            </a:r>
            <a:r>
              <a:rPr lang="en-US" dirty="0" err="1" smtClean="0"/>
              <a:t>Diteruskan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geografis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.  </a:t>
            </a:r>
            <a:r>
              <a:rPr lang="en-US" dirty="0" err="1" smtClean="0"/>
              <a:t>Pelingkupan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r>
              <a:rPr lang="en-US" dirty="0" smtClean="0"/>
              <a:t>,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prakiraan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Prakiraan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mengkaji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rona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(</a:t>
            </a:r>
            <a:r>
              <a:rPr lang="en-US" i="1" dirty="0" smtClean="0"/>
              <a:t>the existing social condition</a:t>
            </a:r>
            <a:r>
              <a:rPr lang="en-US" dirty="0" smtClean="0"/>
              <a:t>).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disajikan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prakiraan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,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bobot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. Proses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inti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mengkaji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yang </a:t>
            </a:r>
            <a:r>
              <a:rPr lang="en-US" dirty="0" err="1" smtClean="0"/>
              <a:t>diprakirakan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dievaluasi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dimitigasi</a:t>
            </a:r>
            <a:r>
              <a:rPr lang="en-US" dirty="0" smtClean="0"/>
              <a:t>. </a:t>
            </a:r>
            <a:r>
              <a:rPr lang="en-US" dirty="0" err="1" smtClean="0"/>
              <a:t>Mitigasi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diformulasikan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mengkaji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mitigasi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dilengkapi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pemantauan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Proses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AMDAL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927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7574014"/>
              </p:ext>
            </p:extLst>
          </p:nvPr>
        </p:nvGraphicFramePr>
        <p:xfrm>
          <a:off x="457200" y="1295400"/>
          <a:ext cx="8229600" cy="7326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6895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Langkah-langkah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Operasionalisasi</a:t>
                      </a:r>
                      <a:endParaRPr lang="en-US" dirty="0"/>
                    </a:p>
                  </a:txBody>
                  <a:tcPr/>
                </a:tc>
              </a:tr>
              <a:tr h="594770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Pelingkupan</a:t>
                      </a:r>
                      <a:endParaRPr lang="en-U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Seberapa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besar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masalahnya</a:t>
                      </a:r>
                      <a:r>
                        <a:rPr lang="en-US" dirty="0" smtClean="0"/>
                        <a:t>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dirty="0" smtClean="0"/>
                    </a:p>
                    <a:p>
                      <a:pPr marL="0" indent="0">
                        <a:buFontTx/>
                        <a:buNone/>
                      </a:pPr>
                      <a:endParaRPr lang="en-US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dirty="0" err="1" smtClean="0"/>
                        <a:t>Identifikasi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Masalah</a:t>
                      </a:r>
                      <a:endParaRPr lang="en-US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err="1" smtClean="0"/>
                        <a:t>Apa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masalahnya</a:t>
                      </a:r>
                      <a:r>
                        <a:rPr lang="en-US" baseline="0" dirty="0" smtClean="0"/>
                        <a:t>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err="1" smtClean="0"/>
                        <a:t>Apa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penyebabnya</a:t>
                      </a:r>
                      <a:r>
                        <a:rPr lang="en-US" baseline="0" dirty="0" smtClean="0"/>
                        <a:t>?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baseline="0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 err="1" smtClean="0"/>
                        <a:t>Penyusunan</a:t>
                      </a:r>
                      <a:r>
                        <a:rPr lang="en-US" baseline="0" dirty="0" smtClean="0"/>
                        <a:t> Rona </a:t>
                      </a:r>
                      <a:r>
                        <a:rPr lang="en-US" baseline="0" dirty="0" err="1" smtClean="0"/>
                        <a:t>Lingkungan</a:t>
                      </a:r>
                      <a:endParaRPr lang="en-US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err="1" smtClean="0"/>
                        <a:t>Siapa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terkena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dampak</a:t>
                      </a:r>
                      <a:r>
                        <a:rPr lang="en-US" baseline="0" dirty="0" smtClean="0"/>
                        <a:t>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endParaRPr lang="en-US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endParaRPr lang="en-US" baseline="0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 err="1" smtClean="0"/>
                        <a:t>Prakiraan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Dampak</a:t>
                      </a:r>
                      <a:endParaRPr lang="en-US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err="1" smtClean="0"/>
                        <a:t>Apa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menyebabkan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dampak</a:t>
                      </a:r>
                      <a:r>
                        <a:rPr lang="en-US" baseline="0" dirty="0" smtClean="0"/>
                        <a:t>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endParaRPr lang="en-US" baseline="0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 err="1" smtClean="0"/>
                        <a:t>Evaluasi</a:t>
                      </a:r>
                      <a:endParaRPr lang="en-US" baseline="0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 smtClean="0"/>
                        <a:t>- </a:t>
                      </a:r>
                      <a:r>
                        <a:rPr lang="en-US" baseline="0" dirty="0" err="1" smtClean="0"/>
                        <a:t>Bagaimana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anda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suka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itu</a:t>
                      </a:r>
                      <a:r>
                        <a:rPr lang="en-US" baseline="0" dirty="0" smtClean="0"/>
                        <a:t>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Tentukan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lingkup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wilayah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dampak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Tentukan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lingkup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waktunya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Susunlah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desain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studi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Identifikasi</a:t>
                      </a:r>
                      <a:r>
                        <a:rPr lang="en-US" baseline="0" dirty="0" smtClean="0"/>
                        <a:t> “concerns” </a:t>
                      </a:r>
                      <a:r>
                        <a:rPr lang="en-US" baseline="0" dirty="0" err="1" smtClean="0"/>
                        <a:t>dari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masyarakat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Tentukan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kriteria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evaluasi</a:t>
                      </a:r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Lingkuplah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kategori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dampak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Seleksi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Kategori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dampak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Sajikan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ukuran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indikator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Himpun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rona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lingkungan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sosial</a:t>
                      </a:r>
                      <a:endParaRPr lang="en-US" baseline="0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Sajikan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kecenderungan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dampak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Prakirakan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dampak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tanpa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proyek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err="1" smtClean="0"/>
                        <a:t>Identifikasi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kembali</a:t>
                      </a:r>
                      <a:r>
                        <a:rPr lang="en-US" dirty="0" smtClean="0"/>
                        <a:t> “concern” </a:t>
                      </a:r>
                      <a:r>
                        <a:rPr lang="en-US" dirty="0" err="1" smtClean="0"/>
                        <a:t>masyarakat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Formulasikan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kembali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kriteria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evaluasi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Ukur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bobot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dampak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Identifikasi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alternatif</a:t>
                      </a:r>
                      <a:r>
                        <a:rPr lang="en-US" dirty="0" smtClean="0"/>
                        <a:t> yang paling </a:t>
                      </a:r>
                      <a:r>
                        <a:rPr lang="en-US" dirty="0" err="1" smtClean="0"/>
                        <a:t>baik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5293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5305322"/>
              </p:ext>
            </p:extLst>
          </p:nvPr>
        </p:nvGraphicFramePr>
        <p:xfrm>
          <a:off x="457200" y="1481138"/>
          <a:ext cx="8229600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Langkah-langkah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Operasionalisasi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Mitigasi</a:t>
                      </a:r>
                      <a:endParaRPr lang="en-U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Apa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bisa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dilakukan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jika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suka</a:t>
                      </a:r>
                      <a:r>
                        <a:rPr lang="en-US" dirty="0" smtClean="0"/>
                        <a:t>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endParaRPr lang="en-US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dirty="0" smtClean="0"/>
                        <a:t>Monitoring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Seberapa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prediksi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anda</a:t>
                      </a:r>
                      <a:r>
                        <a:rPr lang="en-US" dirty="0" smtClean="0"/>
                        <a:t>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Telaah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dampak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negatif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bisa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dihindari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Identifikasi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mitigasi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dampak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Inventarisasi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dampak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nyata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dampak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diprakirakan</a:t>
                      </a:r>
                      <a:r>
                        <a:rPr lang="en-US" dirty="0" smtClean="0"/>
                        <a:t>.</a:t>
                      </a:r>
                    </a:p>
                    <a:p>
                      <a:r>
                        <a:rPr lang="en-US" dirty="0" err="1" smtClean="0"/>
                        <a:t>Sajikan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umpan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balik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strategi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pengambil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keputusan</a:t>
                      </a:r>
                      <a:r>
                        <a:rPr lang="en-US" dirty="0" smtClean="0"/>
                        <a:t>.</a:t>
                      </a:r>
                    </a:p>
                    <a:p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350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Kajian</a:t>
            </a:r>
            <a:r>
              <a:rPr lang="en-US" dirty="0" smtClean="0"/>
              <a:t>/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/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diakibatkan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program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yang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keseharian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Proses </a:t>
            </a:r>
            <a:r>
              <a:rPr lang="en-US" dirty="0" err="1" smtClean="0"/>
              <a:t>menganalisis</a:t>
            </a:r>
            <a:r>
              <a:rPr lang="en-US" dirty="0" smtClean="0"/>
              <a:t>, </a:t>
            </a:r>
            <a:r>
              <a:rPr lang="en-US" dirty="0" err="1" smtClean="0"/>
              <a:t>memantau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kosekuensi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memprakirakan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program,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mengeliminir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,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pemerintah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swasta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mengantisipasi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/</a:t>
            </a:r>
            <a:r>
              <a:rPr lang="en-US" dirty="0" err="1" smtClean="0"/>
              <a:t>usaha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Pengertian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19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Armour</a:t>
            </a:r>
            <a:r>
              <a:rPr lang="en-US" dirty="0" smtClean="0"/>
              <a:t>,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Amdal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(way of life)- day to day activities, </a:t>
            </a:r>
            <a:r>
              <a:rPr lang="en-US" dirty="0" err="1" smtClean="0"/>
              <a:t>budaya</a:t>
            </a:r>
            <a:r>
              <a:rPr lang="en-US" dirty="0" smtClean="0"/>
              <a:t>, </a:t>
            </a:r>
            <a:r>
              <a:rPr lang="en-US" dirty="0" err="1" smtClean="0"/>
              <a:t>komunitas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Carley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Bustelo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Demografi</a:t>
            </a:r>
            <a:r>
              <a:rPr lang="en-US" dirty="0" smtClean="0"/>
              <a:t>: </a:t>
            </a:r>
            <a:r>
              <a:rPr lang="en-US" dirty="0" err="1" smtClean="0"/>
              <a:t>angkatan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,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relokasi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: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,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,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: </a:t>
            </a:r>
            <a:r>
              <a:rPr lang="en-US" dirty="0" err="1" smtClean="0"/>
              <a:t>naiknya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Psikologi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: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kohesi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ketrikatan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410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Canadian Environmental </a:t>
            </a:r>
            <a:r>
              <a:rPr lang="en-US" i="1" dirty="0" err="1" smtClean="0"/>
              <a:t>Assesment</a:t>
            </a:r>
            <a:r>
              <a:rPr lang="en-US" i="1" dirty="0" smtClean="0"/>
              <a:t> Review Council </a:t>
            </a:r>
            <a:r>
              <a:rPr lang="en-US" dirty="0" smtClean="0"/>
              <a:t>(CEARC):</a:t>
            </a:r>
          </a:p>
          <a:p>
            <a:pPr lvl="1"/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Perubahanyang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 smtClean="0"/>
          </a:p>
          <a:p>
            <a:pPr lvl="1"/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 </a:t>
            </a:r>
            <a:r>
              <a:rPr lang="en-US" dirty="0" err="1" smtClean="0"/>
              <a:t>budaya</a:t>
            </a:r>
            <a:endParaRPr lang="en-US" dirty="0" smtClean="0"/>
          </a:p>
          <a:p>
            <a:pPr lvl="1"/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bergantung</a:t>
            </a:r>
            <a:r>
              <a:rPr lang="en-US" dirty="0" smtClean="0"/>
              <a:t>, </a:t>
            </a:r>
            <a:r>
              <a:rPr lang="en-US" dirty="0" err="1" smtClean="0"/>
              <a:t>mis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air, </a:t>
            </a:r>
            <a:r>
              <a:rPr lang="en-US" dirty="0" err="1" smtClean="0"/>
              <a:t>menurunnya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endParaRPr lang="en-US" dirty="0" smtClean="0"/>
          </a:p>
          <a:p>
            <a:pPr lvl="1"/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23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Bapedal</a:t>
            </a:r>
            <a:r>
              <a:rPr lang="en-US" dirty="0" smtClean="0"/>
              <a:t> 1996:</a:t>
            </a:r>
          </a:p>
          <a:p>
            <a:pPr marL="457200" lvl="1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Demografi</a:t>
            </a:r>
            <a:r>
              <a:rPr lang="en-US" dirty="0" smtClean="0"/>
              <a:t>: </a:t>
            </a:r>
          </a:p>
          <a:p>
            <a:pPr lvl="2"/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endParaRPr lang="en-US" dirty="0"/>
          </a:p>
          <a:p>
            <a:pPr lvl="2"/>
            <a:r>
              <a:rPr lang="en-US" dirty="0" smtClean="0"/>
              <a:t>Proses </a:t>
            </a:r>
            <a:r>
              <a:rPr lang="en-US" dirty="0" err="1" smtClean="0"/>
              <a:t>penduduk</a:t>
            </a:r>
            <a:endParaRPr lang="en-US" dirty="0"/>
          </a:p>
          <a:p>
            <a:pPr marL="465137" lvl="2" indent="0">
              <a:buNone/>
            </a:pPr>
            <a:r>
              <a:rPr lang="en-US" dirty="0" smtClean="0"/>
              <a:t>2. </a:t>
            </a:r>
            <a:r>
              <a:rPr lang="en-US" sz="2600" dirty="0" err="1" smtClean="0"/>
              <a:t>Ekonomi</a:t>
            </a:r>
            <a:r>
              <a:rPr lang="en-US" sz="2600" dirty="0" smtClean="0"/>
              <a:t>:</a:t>
            </a:r>
          </a:p>
          <a:p>
            <a:pPr marL="914400" lvl="2" indent="0">
              <a:tabLst>
                <a:tab pos="1146175" algn="l"/>
              </a:tabLst>
            </a:pPr>
            <a:r>
              <a:rPr lang="en-US" sz="2600" dirty="0"/>
              <a:t>	</a:t>
            </a:r>
            <a:r>
              <a:rPr lang="en-US" sz="2600" dirty="0" err="1" smtClean="0"/>
              <a:t>Ekonomi</a:t>
            </a:r>
            <a:r>
              <a:rPr lang="en-US" sz="2600" dirty="0" smtClean="0"/>
              <a:t> </a:t>
            </a:r>
            <a:r>
              <a:rPr lang="en-US" sz="2600" dirty="0" err="1" smtClean="0"/>
              <a:t>Rumah</a:t>
            </a:r>
            <a:r>
              <a:rPr lang="en-US" sz="2600" dirty="0" smtClean="0"/>
              <a:t> </a:t>
            </a:r>
            <a:r>
              <a:rPr lang="en-US" sz="2600" dirty="0" err="1" smtClean="0"/>
              <a:t>Tangga</a:t>
            </a:r>
            <a:endParaRPr lang="en-US" sz="2600" dirty="0" smtClean="0"/>
          </a:p>
          <a:p>
            <a:pPr marL="914400" lvl="2" indent="0">
              <a:tabLst>
                <a:tab pos="1146175" algn="l"/>
              </a:tabLst>
            </a:pPr>
            <a:r>
              <a:rPr lang="en-US" sz="2600" dirty="0"/>
              <a:t>	</a:t>
            </a:r>
            <a:r>
              <a:rPr lang="en-US" sz="2600" dirty="0" err="1" smtClean="0"/>
              <a:t>Ekonomi</a:t>
            </a:r>
            <a:r>
              <a:rPr lang="en-US" sz="2600" dirty="0" smtClean="0"/>
              <a:t> </a:t>
            </a:r>
            <a:r>
              <a:rPr lang="en-US" sz="2600" dirty="0" err="1" smtClean="0"/>
              <a:t>Sumber</a:t>
            </a:r>
            <a:r>
              <a:rPr lang="en-US" sz="2600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endParaRPr lang="en-US" dirty="0" smtClean="0"/>
          </a:p>
          <a:p>
            <a:pPr marL="914400" lvl="2" indent="0">
              <a:tabLst>
                <a:tab pos="1146175" algn="l"/>
              </a:tabLst>
            </a:pPr>
            <a:r>
              <a:rPr lang="en-US" dirty="0" smtClean="0"/>
              <a:t>	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regional</a:t>
            </a:r>
          </a:p>
          <a:p>
            <a:pPr marL="465137" lvl="2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Budaya</a:t>
            </a:r>
            <a:r>
              <a:rPr lang="en-US" dirty="0" smtClean="0"/>
              <a:t>:</a:t>
            </a:r>
          </a:p>
          <a:p>
            <a:pPr marL="914400" lvl="2" indent="0">
              <a:tabLst>
                <a:tab pos="1139825" algn="l"/>
              </a:tabLst>
            </a:pPr>
            <a:r>
              <a:rPr lang="en-US" dirty="0"/>
              <a:t>	</a:t>
            </a:r>
            <a:r>
              <a:rPr lang="en-US" dirty="0" err="1" smtClean="0"/>
              <a:t>Kebudayaan</a:t>
            </a:r>
            <a:endParaRPr lang="en-US" dirty="0" smtClean="0"/>
          </a:p>
          <a:p>
            <a:pPr marL="914400" lvl="2" indent="0">
              <a:tabLst>
                <a:tab pos="1139825" algn="l"/>
              </a:tabLst>
            </a:pPr>
            <a:r>
              <a:rPr lang="en-US" dirty="0"/>
              <a:t>	</a:t>
            </a:r>
            <a:r>
              <a:rPr lang="en-US" dirty="0" smtClean="0"/>
              <a:t>Proses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914400" lvl="2" indent="0">
              <a:tabLst>
                <a:tab pos="1139825" algn="l"/>
              </a:tabLst>
            </a:pPr>
            <a:r>
              <a:rPr lang="en-US" dirty="0"/>
              <a:t>	</a:t>
            </a:r>
            <a:r>
              <a:rPr lang="en-US" dirty="0" err="1" smtClean="0"/>
              <a:t>Pranata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914400" lvl="2" indent="0">
              <a:tabLst>
                <a:tab pos="1139825" algn="l"/>
              </a:tabLst>
            </a:pPr>
            <a:r>
              <a:rPr lang="en-US" dirty="0"/>
              <a:t>	</a:t>
            </a:r>
            <a:r>
              <a:rPr lang="en-US" dirty="0" err="1" smtClean="0"/>
              <a:t>Warisan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endParaRPr lang="en-US" dirty="0" smtClean="0"/>
          </a:p>
          <a:p>
            <a:pPr marL="914400" lvl="2" indent="0">
              <a:tabLst>
                <a:tab pos="1139825" algn="l"/>
              </a:tabLst>
            </a:pPr>
            <a:r>
              <a:rPr lang="en-US" dirty="0"/>
              <a:t>	</a:t>
            </a:r>
            <a:r>
              <a:rPr lang="en-US" dirty="0" err="1" smtClean="0"/>
              <a:t>Pelapisan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914400" lvl="2" indent="0">
              <a:tabLst>
                <a:tab pos="1139825" algn="l"/>
              </a:tabLst>
            </a:pPr>
            <a:r>
              <a:rPr lang="en-US" dirty="0"/>
              <a:t>	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endParaRPr lang="en-US" dirty="0" smtClean="0"/>
          </a:p>
          <a:p>
            <a:pPr marL="914400" lvl="2" indent="0">
              <a:tabLst>
                <a:tab pos="1139825" algn="l"/>
              </a:tabLst>
            </a:pPr>
            <a:r>
              <a:rPr lang="en-US" dirty="0"/>
              <a:t>	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914400" lvl="2" indent="0">
              <a:tabLst>
                <a:tab pos="1139825" algn="l"/>
              </a:tabLst>
            </a:pPr>
            <a:r>
              <a:rPr lang="en-US" dirty="0"/>
              <a:t>	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465137" lvl="2" indent="0">
              <a:buNone/>
            </a:pPr>
            <a:endParaRPr lang="en-US" dirty="0" smtClean="0"/>
          </a:p>
          <a:p>
            <a:pPr marL="465137" lvl="2" indent="0">
              <a:buNone/>
            </a:pPr>
            <a:endParaRPr lang="en-US" dirty="0" smtClean="0"/>
          </a:p>
          <a:p>
            <a:pPr marL="465137" lvl="2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lvl="5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306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(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(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konstruksi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)</a:t>
            </a:r>
          </a:p>
          <a:p>
            <a:pPr marL="404813" lvl="1" indent="0">
              <a:buNone/>
            </a:pP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pendek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.</a:t>
            </a:r>
          </a:p>
          <a:p>
            <a:pPr marL="404813" lvl="1" indent="0">
              <a:buNone/>
            </a:pP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ikutan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171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6975565"/>
              </p:ext>
            </p:extLst>
          </p:nvPr>
        </p:nvGraphicFramePr>
        <p:xfrm>
          <a:off x="457200" y="1600200"/>
          <a:ext cx="85344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708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i="1" dirty="0" smtClean="0"/>
              <a:t>Real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i="1" dirty="0" err="1" smtClean="0"/>
              <a:t>standart</a:t>
            </a:r>
            <a:r>
              <a:rPr lang="en-US" i="1" dirty="0" smtClean="0"/>
              <a:t> impact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yang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(</a:t>
            </a:r>
            <a:r>
              <a:rPr lang="en-US" dirty="0" err="1" smtClean="0"/>
              <a:t>pra</a:t>
            </a:r>
            <a:r>
              <a:rPr lang="en-US" dirty="0" smtClean="0"/>
              <a:t> </a:t>
            </a:r>
            <a:r>
              <a:rPr lang="en-US" dirty="0" err="1" smtClean="0"/>
              <a:t>konstruksi</a:t>
            </a:r>
            <a:r>
              <a:rPr lang="en-US" dirty="0" smtClean="0"/>
              <a:t>, </a:t>
            </a:r>
            <a:r>
              <a:rPr lang="en-US" dirty="0" err="1" smtClean="0"/>
              <a:t>konstruksi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).</a:t>
            </a:r>
          </a:p>
          <a:p>
            <a:r>
              <a:rPr lang="en-US" i="1" dirty="0" smtClean="0"/>
              <a:t>Perceived impact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i="1" dirty="0" smtClean="0"/>
              <a:t>specific impact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yang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.</a:t>
            </a:r>
          </a:p>
          <a:p>
            <a:pPr marL="344488" indent="0">
              <a:buNone/>
            </a:pPr>
            <a:endParaRPr lang="en-US" dirty="0" smtClean="0"/>
          </a:p>
          <a:p>
            <a:pPr marL="344488" indent="0">
              <a:buNone/>
            </a:pPr>
            <a:r>
              <a:rPr lang="en-US" dirty="0" err="1" smtClean="0"/>
              <a:t>Persepsi</a:t>
            </a:r>
            <a:r>
              <a:rPr lang="en-US" dirty="0" smtClean="0"/>
              <a:t>,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interpretasi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dampaknya</a:t>
            </a:r>
            <a:r>
              <a:rPr lang="en-US" dirty="0" smtClean="0"/>
              <a:t>.</a:t>
            </a:r>
          </a:p>
          <a:p>
            <a:pPr marL="344488" indent="0">
              <a:buNone/>
            </a:pPr>
            <a:endParaRPr lang="en-US" dirty="0" smtClean="0"/>
          </a:p>
          <a:p>
            <a:pPr marL="344488" indent="0">
              <a:buNone/>
            </a:pP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diidentifikasi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008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98504012"/>
              </p:ext>
            </p:extLst>
          </p:nvPr>
        </p:nvGraphicFramePr>
        <p:xfrm>
          <a:off x="1524000" y="1397000"/>
          <a:ext cx="6781800" cy="469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4419600" y="2438400"/>
            <a:ext cx="1143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648200" y="32766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648200" y="48768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048000" y="3276600"/>
            <a:ext cx="3505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553200" y="2895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048000" y="2895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90765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234</TotalTime>
  <Words>785</Words>
  <Application>Microsoft Office PowerPoint</Application>
  <PresentationFormat>On-screen Show (4:3)</PresentationFormat>
  <Paragraphs>155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KAJIAN DAMPAK SOSIAL AMDAL</vt:lpstr>
      <vt:lpstr>Pengertian</vt:lpstr>
      <vt:lpstr>Ruang Lingkup</vt:lpstr>
      <vt:lpstr>PowerPoint Presentation</vt:lpstr>
      <vt:lpstr>PowerPoint Presentation</vt:lpstr>
      <vt:lpstr>Jenis Dampak</vt:lpstr>
      <vt:lpstr>Dampak Langsung dan Tidak Langsung</vt:lpstr>
      <vt:lpstr>Dampak Standar dan Dampak Spesifik</vt:lpstr>
      <vt:lpstr>Dampak Standar dan Dampak Spesifik</vt:lpstr>
      <vt:lpstr>Besar dan Pentingnya Dampak Sosial</vt:lpstr>
      <vt:lpstr>Tahap-tahap Kegiatan Proyek</vt:lpstr>
      <vt:lpstr>Proses Studi Sosial AMDAL</vt:lpstr>
      <vt:lpstr>Langkah-langkah Studi Dampak Sosial</vt:lpstr>
      <vt:lpstr>Langkah-langkah Studi Dampak Sosial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DAMPAK SOSIAL DALAM AMDAL</dc:title>
  <dc:creator>Widati</dc:creator>
  <cp:lastModifiedBy>Widati</cp:lastModifiedBy>
  <cp:revision>22</cp:revision>
  <dcterms:created xsi:type="dcterms:W3CDTF">2014-04-22T00:36:12Z</dcterms:created>
  <dcterms:modified xsi:type="dcterms:W3CDTF">2017-09-19T07:51:52Z</dcterms:modified>
</cp:coreProperties>
</file>